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8"/>
    <a:srgbClr val="F5E9D6"/>
    <a:srgbClr val="F4EAD6"/>
    <a:srgbClr val="FFFDD9"/>
    <a:srgbClr val="1C6BB6"/>
    <a:srgbClr val="9AACD8"/>
    <a:srgbClr val="CEB5D6"/>
    <a:srgbClr val="91ADD9"/>
    <a:srgbClr val="4EA4DB"/>
    <a:srgbClr val="8EC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8"/>
    <p:restoredTop sz="94699"/>
  </p:normalViewPr>
  <p:slideViewPr>
    <p:cSldViewPr snapToGrid="0" snapToObjects="1">
      <p:cViewPr varScale="1">
        <p:scale>
          <a:sx n="161" d="100"/>
          <a:sy n="161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EEF-7E5E-5E4E-ACEE-8A2084486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3FD89-4338-9843-98A4-96FE36AAB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2A857-2880-FE4A-B6AE-E7C0D56E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FEEE3-D2D5-E74A-936C-64D36214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AA00-812A-E04F-9612-C28FEAD0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4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43A7-BD81-824C-B5D1-7921E34D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D6B6E-F8A5-5341-8567-3DDEEA4FE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2613F-01D9-3E4E-9726-83537D9F2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A179A-EC14-CE49-9A8C-9053F6FE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8ECEB-EC58-8049-B2F5-B619F859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5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791B5-1BB7-B240-ACB9-7399DDFCA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27298-69DA-5D41-8965-C8A1113F3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8FBA6-21F0-BC49-9229-672C0B0D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334C-673A-0B48-9DA8-4E9E051A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FA30-81E8-0148-A534-B3E6977A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5C1E-1DAA-6B43-9E22-10615D5F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377F-0F00-7844-84C8-36DACF66C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28C17-71E8-C84D-8782-49F8DDC6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859D6-F456-7C4F-87FA-185EBE39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543D6-D9DC-504E-A2E8-38889429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5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B2BE-6096-414E-B4B8-9B249831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0521D-B66D-D14E-8C81-6FCF04F76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3AE89-C058-534D-A91F-B689320B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8EF4-2B1F-6543-B806-4C3D38B6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69EB7-8C12-5E4E-8572-D476D1BB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0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7862-937D-8141-AA84-73825D3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5CD4-DBDC-1445-A86A-83B9B073D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EED59-7DD0-9541-AF76-1B902C9ED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74B00-0A9D-8040-92F0-2B27CDB4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65BDB-8750-D447-9AF1-812E2126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CD16-C4E7-E140-9B01-C16AF838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8DF62-98C9-A448-91B2-6AB9CDD1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29F4E-A692-F644-9D9C-75E79CCF4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B6586-8253-1A41-BDC8-FA9A9D856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4D00E-73A9-9441-A7A9-2F3B2BFE5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E9405-F359-9741-8720-B5C353236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2A1FA-C456-7342-94B6-653614E3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D445F-D8AE-9742-B0B4-3952DDBA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0E376E-5C96-A648-974F-7E06FF3E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6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C4D2-51E3-1F49-BD78-A6EE8F0E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7A59-367A-5140-999C-DEACB1C3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5A53C-5E5E-5C4B-9B1F-35C4D82F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1C7FF-0444-7547-9869-A18578B9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8CB3F-ABA6-C44D-9CA4-2188C513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78292-500F-1E4B-881D-4ADE4C76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9EC21-1153-3E45-8738-82534495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162C-F907-3F40-A7D5-4956884D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092A-4C63-994C-83D6-83B931D53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62699-A9DA-5D4B-AB78-24CC5FA00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2DF97-7A27-D244-8F17-B3740A2B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D3E5C-548B-DF41-AC67-A669A53D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89D8F-8686-9547-A1BF-75354907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6F8B-1B46-A642-A8F8-66D126AB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50AF4-4897-9D4B-AAED-0027D8E96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F6156-0D49-9040-B1D7-CE4D9EAA2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BCFB6-B695-364B-90EA-619C2055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4E82B-B6D9-4F49-9763-EDCB3AC1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18E45-DF61-F94D-8D91-9D2FF3D8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7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D8763-4444-484F-B404-486791AB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C4D04-BFEF-AF40-BA96-4BD31339E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7F64D-ED4C-C34E-B88E-98D2EE365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2FA2-C11F-D34D-B1B3-B8DA6B69469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14D8-96FD-6B47-9A2F-53C9A114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66D44-9BF7-9D4B-A35A-5A230E9B8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538E4-042D-7948-8ADD-667CB7176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9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2B7790-3E2D-5642-BAE5-A3E31989CD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486D0-F003-9049-AC9B-6246E9FFBD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4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795F1D-CDE9-954D-BDC0-44BD77D70B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8ACDB-9362-C941-870F-A322A89EE9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6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795F1D-CDE9-954D-BDC0-44BD77D70B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63BC5-F2CF-3249-8CAB-56182C2F15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3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795F1D-CDE9-954D-BDC0-44BD77D70B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E241B6-A767-304B-85F4-C856AD419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7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795F1D-CDE9-954D-BDC0-44BD77D70B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43221-0DEB-A342-843C-61784EF6A1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6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795F1D-CDE9-954D-BDC0-44BD77D70B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2C791-81FF-4845-97CE-FD677D36F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6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995DAC-1DD4-8740-8D7E-95A4F4B3A6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85807-46D3-4E44-AC2E-3FCB16D7DA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 Edgerton</dc:creator>
  <cp:lastModifiedBy>David William Edgerton</cp:lastModifiedBy>
  <cp:revision>6</cp:revision>
  <dcterms:created xsi:type="dcterms:W3CDTF">2019-03-08T00:23:05Z</dcterms:created>
  <dcterms:modified xsi:type="dcterms:W3CDTF">2019-03-12T22:52:54Z</dcterms:modified>
</cp:coreProperties>
</file>