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4"/>
    <p:sldMasterId id="2147484045" r:id="rId5"/>
    <p:sldMasterId id="2147484076" r:id="rId6"/>
    <p:sldMasterId id="2147484107" r:id="rId7"/>
    <p:sldMasterId id="2147484185" r:id="rId8"/>
    <p:sldMasterId id="2147484197" r:id="rId9"/>
    <p:sldMasterId id="2147484209" r:id="rId10"/>
  </p:sldMasterIdLst>
  <p:notesMasterIdLst>
    <p:notesMasterId r:id="rId35"/>
  </p:notesMasterIdLst>
  <p:handoutMasterIdLst>
    <p:handoutMasterId r:id="rId36"/>
  </p:handoutMasterIdLst>
  <p:sldIdLst>
    <p:sldId id="348" r:id="rId11"/>
    <p:sldId id="349" r:id="rId12"/>
    <p:sldId id="350" r:id="rId13"/>
    <p:sldId id="342" r:id="rId14"/>
    <p:sldId id="346" r:id="rId15"/>
    <p:sldId id="344" r:id="rId16"/>
    <p:sldId id="347" r:id="rId17"/>
    <p:sldId id="310" r:id="rId18"/>
    <p:sldId id="321" r:id="rId19"/>
    <p:sldId id="323" r:id="rId20"/>
    <p:sldId id="325" r:id="rId21"/>
    <p:sldId id="326" r:id="rId22"/>
    <p:sldId id="327" r:id="rId23"/>
    <p:sldId id="292" r:id="rId24"/>
    <p:sldId id="336" r:id="rId25"/>
    <p:sldId id="328" r:id="rId26"/>
    <p:sldId id="351" r:id="rId27"/>
    <p:sldId id="331" r:id="rId28"/>
    <p:sldId id="332" r:id="rId29"/>
    <p:sldId id="333" r:id="rId30"/>
    <p:sldId id="334" r:id="rId31"/>
    <p:sldId id="335" r:id="rId32"/>
    <p:sldId id="337" r:id="rId33"/>
    <p:sldId id="318" r:id="rId34"/>
  </p:sldIdLst>
  <p:sldSz cx="9144000" cy="6858000" type="screen4x3"/>
  <p:notesSz cx="6858000" cy="97155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9DC"/>
    <a:srgbClr val="144D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6" autoAdjust="0"/>
    <p:restoredTop sz="74621" autoAdjust="0"/>
  </p:normalViewPr>
  <p:slideViewPr>
    <p:cSldViewPr>
      <p:cViewPr varScale="1">
        <p:scale>
          <a:sx n="86" d="100"/>
          <a:sy n="86" d="100"/>
        </p:scale>
        <p:origin x="2370" y="84"/>
      </p:cViewPr>
      <p:guideLst>
        <p:guide orient="horz" pos="2160"/>
        <p:guide pos="2880"/>
      </p:guideLst>
    </p:cSldViewPr>
  </p:slideViewPr>
  <p:notesTextViewPr>
    <p:cViewPr>
      <p:scale>
        <a:sx n="1" d="1"/>
        <a:sy n="1" d="1"/>
      </p:scale>
      <p:origin x="0" y="0"/>
    </p:cViewPr>
  </p:notesTextViewPr>
  <p:sorterViewPr>
    <p:cViewPr>
      <p:scale>
        <a:sx n="100" d="100"/>
        <a:sy n="100" d="100"/>
      </p:scale>
      <p:origin x="0" y="39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98063CCF-15B0-4712-B009-68C756A5F05A}" type="datetimeFigureOut">
              <a:rPr lang="en-US" smtClean="0"/>
              <a:t>9/11/2019</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F0ACE53-1A2C-4943-BA43-E2C2ECB225F5}" type="slidenum">
              <a:rPr lang="en-US" smtClean="0"/>
              <a:t>‹#›</a:t>
            </a:fld>
            <a:endParaRPr lang="en-US"/>
          </a:p>
        </p:txBody>
      </p:sp>
    </p:spTree>
    <p:extLst>
      <p:ext uri="{BB962C8B-B14F-4D97-AF65-F5344CB8AC3E}">
        <p14:creationId xmlns:p14="http://schemas.microsoft.com/office/powerpoint/2010/main" val="1845924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A9948CEB-171D-40DF-808A-06082DDBF857}" type="datetimeFigureOut">
              <a:rPr lang="en-US" smtClean="0"/>
              <a:t>9/11/2019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FB264F10-3335-4678-A7B7-025D572FCC87}" type="slidenum">
              <a:rPr lang="en-US" smtClean="0"/>
              <a:t>‹#›</a:t>
            </a:fld>
            <a:endParaRPr lang="en-US"/>
          </a:p>
        </p:txBody>
      </p:sp>
    </p:spTree>
    <p:extLst>
      <p:ext uri="{BB962C8B-B14F-4D97-AF65-F5344CB8AC3E}">
        <p14:creationId xmlns:p14="http://schemas.microsoft.com/office/powerpoint/2010/main" val="1728096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Icebreaker:</a:t>
            </a:r>
          </a:p>
          <a:p>
            <a:pPr marL="171450" indent="-171450">
              <a:buFont typeface="Arial" pitchFamily="34" charset="0"/>
              <a:buChar char="•"/>
            </a:pPr>
            <a:r>
              <a:rPr lang="en-US" baseline="0" dirty="0"/>
              <a:t>When you think of professionalism, what comes to mind?</a:t>
            </a:r>
          </a:p>
          <a:p>
            <a:pPr marL="628650" lvl="1" indent="-171450">
              <a:buFont typeface="Arial" pitchFamily="34" charset="0"/>
              <a:buChar char="•"/>
            </a:pPr>
            <a:r>
              <a:rPr lang="en-US" baseline="0" dirty="0"/>
              <a:t>Survey the audience to get an idea of what their views are on this topic.</a:t>
            </a:r>
          </a:p>
          <a:p>
            <a:pPr marL="457200" lvl="1" indent="0">
              <a:buFont typeface="Arial" pitchFamily="34" charset="0"/>
              <a:buNone/>
            </a:pPr>
            <a:endParaRPr lang="en-US" baseline="0" dirty="0"/>
          </a:p>
          <a:p>
            <a:pPr marL="0" indent="0">
              <a:buFont typeface="Arial" pitchFamily="34" charset="0"/>
              <a:buNone/>
            </a:pPr>
            <a:r>
              <a:rPr lang="en-US" dirty="0"/>
              <a:t>Why is it important?</a:t>
            </a:r>
          </a:p>
          <a:p>
            <a:pPr marL="171450" indent="-171450">
              <a:buFont typeface="Arial" pitchFamily="34" charset="0"/>
              <a:buChar char="•"/>
            </a:pPr>
            <a:r>
              <a:rPr lang="en-US" dirty="0"/>
              <a:t>It provides a standard framework within which people can operate as they communicate and collaborate.</a:t>
            </a:r>
          </a:p>
          <a:p>
            <a:pPr marL="171450" indent="-171450">
              <a:buFont typeface="Arial" pitchFamily="34" charset="0"/>
              <a:buChar char="•"/>
            </a:pPr>
            <a:r>
              <a:rPr lang="en-US" dirty="0"/>
              <a:t>It is a</a:t>
            </a:r>
            <a:r>
              <a:rPr lang="en-US" baseline="0" dirty="0"/>
              <a:t> sign of respect for others.</a:t>
            </a:r>
          </a:p>
          <a:p>
            <a:pPr marL="171450" indent="-171450">
              <a:buFont typeface="Arial" pitchFamily="34" charset="0"/>
              <a:buChar char="•"/>
            </a:pPr>
            <a:r>
              <a:rPr lang="en-US" baseline="0" dirty="0"/>
              <a:t>It brings all parties together under a common understanding.</a:t>
            </a:r>
          </a:p>
          <a:p>
            <a:pPr marL="171450" indent="-171450">
              <a:buFont typeface="Arial" pitchFamily="34" charset="0"/>
              <a:buChar char="•"/>
            </a:pPr>
            <a:r>
              <a:rPr lang="en-US" baseline="0" dirty="0"/>
              <a:t>It is a way of making positive first impressions while building trust among colleagues.</a:t>
            </a:r>
          </a:p>
          <a:p>
            <a:pPr marL="171450" indent="-171450">
              <a:buFont typeface="Arial" pitchFamily="34" charset="0"/>
              <a:buChar char="•"/>
            </a:pPr>
            <a:endParaRPr lang="en-US" baseline="0" dirty="0"/>
          </a:p>
          <a:p>
            <a:pPr marL="0" indent="0">
              <a:buFont typeface="Arial" pitchFamily="34" charset="0"/>
              <a:buNone/>
            </a:pPr>
            <a:r>
              <a:rPr lang="en-US" baseline="0" dirty="0"/>
              <a:t>Professionalism is…</a:t>
            </a:r>
          </a:p>
          <a:p>
            <a:pPr marL="171450" indent="-171450">
              <a:buFont typeface="Arial" pitchFamily="34" charset="0"/>
              <a:buChar char="•"/>
            </a:pPr>
            <a:r>
              <a:rPr lang="en-US" b="1" baseline="0" dirty="0"/>
              <a:t>Situational</a:t>
            </a:r>
            <a:r>
              <a:rPr lang="en-US" baseline="0" dirty="0"/>
              <a:t>- is knowing your work culture! This is dependent on your work setting and how you adapt to the culture</a:t>
            </a:r>
          </a:p>
          <a:p>
            <a:pPr marL="628650" lvl="1" indent="-171450">
              <a:buFont typeface="Arial" pitchFamily="34" charset="0"/>
              <a:buChar char="•"/>
            </a:pPr>
            <a:r>
              <a:rPr lang="en-US" baseline="0" dirty="0"/>
              <a:t>familiarize yourself with the system, structure, staff values, style and skills </a:t>
            </a:r>
          </a:p>
          <a:p>
            <a:pPr marL="171450" indent="-171450">
              <a:buFont typeface="Arial" pitchFamily="34" charset="0"/>
              <a:buChar char="•"/>
            </a:pPr>
            <a:r>
              <a:rPr lang="en-US" b="1" baseline="0" dirty="0"/>
              <a:t>Credibility</a:t>
            </a:r>
            <a:r>
              <a:rPr lang="en-US" baseline="0" dirty="0"/>
              <a:t>- it is what you represent and how you brand yourself to others in order to develop trust and long lasting professional relationships</a:t>
            </a:r>
          </a:p>
          <a:p>
            <a:pPr marL="171450" indent="-171450">
              <a:buFont typeface="Arial" pitchFamily="34" charset="0"/>
              <a:buChar char="•"/>
            </a:pPr>
            <a:r>
              <a:rPr lang="en-US" b="1" baseline="0" dirty="0"/>
              <a:t>Responsibility</a:t>
            </a:r>
            <a:r>
              <a:rPr lang="en-US" baseline="0" dirty="0"/>
              <a:t>- is about knowing that only you are responsible for your success</a:t>
            </a:r>
          </a:p>
          <a:p>
            <a:pPr marL="628650" lvl="1" indent="-171450">
              <a:buFont typeface="Arial" pitchFamily="34" charset="0"/>
              <a:buChar char="•"/>
            </a:pPr>
            <a:r>
              <a:rPr lang="en-US" baseline="0" dirty="0"/>
              <a:t>Being punctual</a:t>
            </a:r>
          </a:p>
          <a:p>
            <a:pPr marL="628650" lvl="1" indent="-171450">
              <a:buFont typeface="Arial" pitchFamily="34" charset="0"/>
              <a:buChar char="•"/>
            </a:pPr>
            <a:r>
              <a:rPr lang="en-US" baseline="0" dirty="0"/>
              <a:t>Keeping your word</a:t>
            </a:r>
          </a:p>
          <a:p>
            <a:pPr marL="628650" lvl="1" indent="-171450">
              <a:buFont typeface="Arial" pitchFamily="34" charset="0"/>
              <a:buChar char="•"/>
            </a:pPr>
            <a:r>
              <a:rPr lang="en-US" baseline="0" dirty="0"/>
              <a:t>Being mindful and accountable for your actions</a:t>
            </a:r>
          </a:p>
          <a:p>
            <a:pPr marL="628650" lvl="1" indent="-171450">
              <a:buFont typeface="Arial" pitchFamily="34" charset="0"/>
              <a:buChar char="•"/>
            </a:pPr>
            <a:r>
              <a:rPr lang="en-US" baseline="0" dirty="0"/>
              <a:t>Do practice active listening and be attentive at all times</a:t>
            </a:r>
          </a:p>
          <a:p>
            <a:pPr marL="171450" indent="-171450">
              <a:buFont typeface="Arial" pitchFamily="34" charset="0"/>
              <a:buChar char="•"/>
            </a:pPr>
            <a:r>
              <a:rPr lang="en-US" b="1" baseline="0" dirty="0"/>
              <a:t>Behavior</a:t>
            </a:r>
            <a:r>
              <a:rPr lang="en-US" baseline="0" dirty="0"/>
              <a:t>- demonstrating a friendly personality and good manners, having a can do attitude and maintaining open communication</a:t>
            </a:r>
          </a:p>
          <a:p>
            <a:pPr marL="628650" lvl="1" indent="-171450">
              <a:buFont typeface="Arial" pitchFamily="34" charset="0"/>
              <a:buChar char="•"/>
            </a:pPr>
            <a:r>
              <a:rPr lang="en-US" baseline="0" dirty="0"/>
              <a:t>Do greet people when they enter and leave the office</a:t>
            </a:r>
          </a:p>
          <a:p>
            <a:pPr marL="628650" lvl="1" indent="-171450">
              <a:buFont typeface="Arial" pitchFamily="34" charset="0"/>
              <a:buChar char="•"/>
            </a:pPr>
            <a:r>
              <a:rPr lang="en-US" baseline="0" dirty="0"/>
              <a:t>Do state your first and last name and your goals </a:t>
            </a:r>
          </a:p>
          <a:p>
            <a:pPr marL="628650" lvl="1" indent="-171450">
              <a:buFont typeface="Arial" pitchFamily="34" charset="0"/>
              <a:buChar char="•"/>
            </a:pPr>
            <a:endParaRPr lang="en-US" baseline="0" dirty="0"/>
          </a:p>
          <a:p>
            <a:pPr marL="171450" indent="-171450">
              <a:buFont typeface="Arial" pitchFamily="34" charset="0"/>
              <a:buChar char="•"/>
            </a:pPr>
            <a:r>
              <a:rPr lang="en-US" b="1" baseline="0" dirty="0"/>
              <a:t>Competence</a:t>
            </a:r>
            <a:r>
              <a:rPr lang="en-US" baseline="0" dirty="0"/>
              <a:t>- being open to learn new things and being knowledgeable in your role, asking questions to clarify in order to showcase a mature level of knowledge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64F10-3335-4678-A7B7-025D572FC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424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DO…</a:t>
            </a:r>
          </a:p>
          <a:p>
            <a:r>
              <a:rPr lang="en-US" sz="1200" dirty="0"/>
              <a:t>Show up on time </a:t>
            </a:r>
            <a:br>
              <a:rPr lang="en-US" sz="1200" dirty="0"/>
            </a:br>
            <a:endParaRPr lang="en-US" sz="1200" dirty="0"/>
          </a:p>
          <a:p>
            <a:r>
              <a:rPr lang="en-US" sz="1200" dirty="0"/>
              <a:t>Prepare (what you’ve been working on, known issues)</a:t>
            </a:r>
            <a:br>
              <a:rPr lang="en-US" sz="1200" dirty="0"/>
            </a:br>
            <a:endParaRPr lang="en-US" sz="1200" dirty="0"/>
          </a:p>
          <a:p>
            <a:r>
              <a:rPr lang="en-US" sz="1200" dirty="0"/>
              <a:t>Listen actively</a:t>
            </a:r>
            <a:br>
              <a:rPr lang="en-US" sz="1200" dirty="0"/>
            </a:br>
            <a:endParaRPr lang="en-US" sz="1200" dirty="0"/>
          </a:p>
          <a:p>
            <a:r>
              <a:rPr lang="en-US" sz="1200" dirty="0"/>
              <a:t>Contribute (ask questions, offer ideas, etc.)</a:t>
            </a:r>
            <a:br>
              <a:rPr lang="en-US" sz="1200" dirty="0"/>
            </a:br>
            <a:endParaRPr lang="en-US" sz="1200" dirty="0"/>
          </a:p>
          <a:p>
            <a:r>
              <a:rPr lang="en-US" sz="1200" dirty="0"/>
              <a:t>Have a learning attitude</a:t>
            </a:r>
            <a:br>
              <a:rPr lang="en-US" sz="1200" dirty="0"/>
            </a:br>
            <a:endParaRPr lang="en-US" sz="1200" dirty="0"/>
          </a:p>
          <a:p>
            <a:r>
              <a:rPr lang="en-US" sz="1200" dirty="0"/>
              <a:t>Follow up with any agenda items quickly</a:t>
            </a:r>
          </a:p>
          <a:p>
            <a:endParaRPr lang="en-US" baseline="0" dirty="0"/>
          </a:p>
          <a:p>
            <a:r>
              <a:rPr lang="en-US" baseline="0" dirty="0"/>
              <a:t>DON’T…</a:t>
            </a:r>
          </a:p>
          <a:p>
            <a:r>
              <a:rPr lang="en-US" sz="1200" dirty="0"/>
              <a:t>Play with your cell phone/computer (emails, text, answer calls, etc.)</a:t>
            </a:r>
            <a:br>
              <a:rPr lang="en-US" sz="1200" dirty="0"/>
            </a:br>
            <a:endParaRPr lang="en-US" sz="1200" dirty="0"/>
          </a:p>
          <a:p>
            <a:r>
              <a:rPr lang="en-US" sz="1200" dirty="0"/>
              <a:t>Doodle</a:t>
            </a:r>
            <a:br>
              <a:rPr lang="en-US" sz="1200" dirty="0"/>
            </a:br>
            <a:endParaRPr lang="en-US" sz="1200" dirty="0"/>
          </a:p>
          <a:p>
            <a:r>
              <a:rPr lang="en-US" sz="1200" dirty="0"/>
              <a:t>Act like a know-it-all</a:t>
            </a:r>
            <a:br>
              <a:rPr lang="en-US" sz="1200" dirty="0"/>
            </a:br>
            <a:endParaRPr lang="en-US" sz="1200" dirty="0"/>
          </a:p>
          <a:p>
            <a:r>
              <a:rPr lang="en-US" sz="1200" dirty="0"/>
              <a:t>Keep yawning or fall asleep</a:t>
            </a:r>
          </a:p>
          <a:p>
            <a:pPr marL="0" indent="0">
              <a:buNone/>
            </a:pPr>
            <a:endParaRPr lang="en-US" sz="1200" dirty="0"/>
          </a:p>
          <a:p>
            <a:r>
              <a:rPr lang="en-US" sz="1200" dirty="0"/>
              <a:t>Have side conversations</a:t>
            </a:r>
          </a:p>
          <a:p>
            <a:endParaRPr lang="en-US" sz="1200" dirty="0"/>
          </a:p>
          <a:p>
            <a:r>
              <a:rPr lang="en-US" sz="1200" dirty="0"/>
              <a:t>Be disruptive</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64F10-3335-4678-A7B7-025D572FC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52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Albert </a:t>
            </a:r>
            <a:r>
              <a:rPr lang="en-US" dirty="0" err="1"/>
              <a:t>Mehrabian</a:t>
            </a:r>
            <a:r>
              <a:rPr lang="en-US" dirty="0"/>
              <a:t> found</a:t>
            </a:r>
            <a:r>
              <a:rPr lang="en-US" baseline="0" dirty="0"/>
              <a:t> that </a:t>
            </a:r>
            <a:r>
              <a:rPr lang="en-US" b="1" dirty="0"/>
              <a:t>7%</a:t>
            </a:r>
            <a:r>
              <a:rPr lang="en-US" dirty="0"/>
              <a:t> of any message is conveyed through words, </a:t>
            </a:r>
            <a:r>
              <a:rPr lang="en-US" b="1" dirty="0"/>
              <a:t>38%</a:t>
            </a:r>
            <a:r>
              <a:rPr lang="en-US" dirty="0"/>
              <a:t> through certain vocal elements, and </a:t>
            </a:r>
            <a:r>
              <a:rPr lang="en-US" b="1" dirty="0"/>
              <a:t>55% </a:t>
            </a:r>
            <a:r>
              <a:rPr lang="en-US" dirty="0"/>
              <a:t>through nonverbal elements (facial expressions, gestures, posture, </a:t>
            </a:r>
            <a:r>
              <a:rPr lang="en-US" dirty="0" err="1"/>
              <a:t>etc</a:t>
            </a:r>
            <a:r>
              <a:rPr lang="en-US" dirty="0"/>
              <a:t>).  Subtracting the 7% for actual vocal content leaves one with the 93% statistic.</a:t>
            </a:r>
          </a:p>
          <a:p>
            <a:r>
              <a:rPr lang="en-US" baseline="0" dirty="0"/>
              <a:t>http://www.nonverbalgroup.com/2011/08/how-much-of-communication-is-really-nonverbal/</a:t>
            </a:r>
          </a:p>
          <a:p>
            <a:endParaRPr lang="en-US" baseline="0" dirty="0"/>
          </a:p>
          <a:p>
            <a:r>
              <a:rPr lang="en-US" baseline="0" dirty="0"/>
              <a:t>Verbal versus non-verbal:</a:t>
            </a:r>
          </a:p>
          <a:p>
            <a:pPr marL="171450" indent="-171450">
              <a:buFont typeface="Arial" pitchFamily="34" charset="0"/>
              <a:buChar char="•"/>
            </a:pPr>
            <a:r>
              <a:rPr lang="en-US" baseline="0" dirty="0"/>
              <a:t>90% of communication is non verbal</a:t>
            </a:r>
          </a:p>
          <a:p>
            <a:pPr marL="628650" lvl="1" indent="-171450">
              <a:buFont typeface="Arial" pitchFamily="34" charset="0"/>
              <a:buChar char="•"/>
            </a:pPr>
            <a:r>
              <a:rPr lang="en-US" baseline="0" dirty="0"/>
              <a:t>Eye contact</a:t>
            </a:r>
          </a:p>
          <a:p>
            <a:pPr marL="628650" lvl="1" indent="-171450">
              <a:buFont typeface="Arial" pitchFamily="34" charset="0"/>
              <a:buChar char="•"/>
            </a:pPr>
            <a:r>
              <a:rPr lang="en-US" baseline="0" dirty="0"/>
              <a:t>Posture</a:t>
            </a:r>
          </a:p>
          <a:p>
            <a:pPr marL="628650" lvl="1" indent="-171450">
              <a:buFont typeface="Arial" pitchFamily="34" charset="0"/>
              <a:buChar char="•"/>
            </a:pPr>
            <a:r>
              <a:rPr lang="en-US" baseline="0" dirty="0"/>
              <a:t>Tone/Speech Rate</a:t>
            </a:r>
          </a:p>
          <a:p>
            <a:pPr marL="628650" lvl="1" indent="-171450">
              <a:buFont typeface="Arial" pitchFamily="34" charset="0"/>
              <a:buChar char="•"/>
            </a:pPr>
            <a:r>
              <a:rPr lang="en-US" baseline="0" dirty="0"/>
              <a:t>Gestures</a:t>
            </a:r>
          </a:p>
          <a:p>
            <a:pPr marL="628650" lvl="1" indent="-171450">
              <a:buFont typeface="Arial" pitchFamily="34" charset="0"/>
              <a:buChar char="•"/>
            </a:pPr>
            <a:r>
              <a:rPr lang="en-US" baseline="0" dirty="0"/>
              <a:t>Appearance</a:t>
            </a:r>
          </a:p>
          <a:p>
            <a:pPr marL="628650" lvl="1" indent="-171450">
              <a:buFont typeface="Arial" pitchFamily="34" charset="0"/>
              <a:buChar char="•"/>
            </a:pPr>
            <a:r>
              <a:rPr lang="en-US" baseline="0" dirty="0"/>
              <a:t>Confidence</a:t>
            </a:r>
            <a:br>
              <a:rPr lang="en-US" baseline="0" dirty="0"/>
            </a:br>
            <a:endParaRPr lang="en-US" baseline="0" dirty="0"/>
          </a:p>
          <a:p>
            <a:pPr marL="457200" lvl="1" indent="0">
              <a:buFont typeface="Arial" pitchFamily="34" charset="0"/>
              <a:buNone/>
            </a:pPr>
            <a:r>
              <a:rPr lang="en-US" b="1" baseline="0" dirty="0"/>
              <a:t>DO</a:t>
            </a:r>
          </a:p>
          <a:p>
            <a:pPr marL="628650" lvl="1" indent="-171450">
              <a:buFont typeface="Arial" pitchFamily="34" charset="0"/>
              <a:buChar char="•"/>
            </a:pPr>
            <a:r>
              <a:rPr lang="en-US" baseline="0" dirty="0"/>
              <a:t>Maintain open body language, smile, introduce yourself, eye contact</a:t>
            </a:r>
          </a:p>
          <a:p>
            <a:pPr marL="457200" lvl="1" indent="0">
              <a:buFont typeface="Arial" pitchFamily="34" charset="0"/>
              <a:buNone/>
            </a:pPr>
            <a:r>
              <a:rPr lang="en-US" b="1" baseline="0" dirty="0"/>
              <a:t>DON’T</a:t>
            </a:r>
          </a:p>
          <a:p>
            <a:pPr marL="628650" lvl="1" indent="-171450">
              <a:buFont typeface="Arial" pitchFamily="34" charset="0"/>
              <a:buChar char="•"/>
            </a:pPr>
            <a:r>
              <a:rPr lang="en-US" baseline="0" dirty="0"/>
              <a:t>Have poor posture, display negative emotions, closed body language, lack of eye contact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64F10-3335-4678-A7B7-025D572FC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85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Sick: Try to find a replacement to take</a:t>
            </a:r>
            <a:r>
              <a:rPr lang="en-US" baseline="0" dirty="0"/>
              <a:t> on your job tasks that day.</a:t>
            </a:r>
            <a:endParaRPr lang="en-US" dirty="0"/>
          </a:p>
        </p:txBody>
      </p:sp>
      <p:sp>
        <p:nvSpPr>
          <p:cNvPr id="4" name="Slide Number Placeholder 3"/>
          <p:cNvSpPr>
            <a:spLocks noGrp="1"/>
          </p:cNvSpPr>
          <p:nvPr>
            <p:ph type="sldNum" sz="quarter" idx="10"/>
          </p:nvPr>
        </p:nvSpPr>
        <p:spPr/>
        <p:txBody>
          <a:bodyPr/>
          <a:lstStyle/>
          <a:p>
            <a:fld id="{FB264F10-3335-4678-A7B7-025D572FCC87}" type="slidenum">
              <a:rPr lang="en-US" smtClean="0"/>
              <a:t>23</a:t>
            </a:fld>
            <a:endParaRPr lang="en-US"/>
          </a:p>
        </p:txBody>
      </p:sp>
    </p:spTree>
    <p:extLst>
      <p:ext uri="{BB962C8B-B14F-4D97-AF65-F5344CB8AC3E}">
        <p14:creationId xmlns:p14="http://schemas.microsoft.com/office/powerpoint/2010/main" val="2654120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E10C0D-8B0E-4CC1-975B-0545E54A470F}" type="slidenum">
              <a:rPr lang="en-US" smtClean="0"/>
              <a:pPr/>
              <a:t>24</a:t>
            </a:fld>
            <a:endParaRPr lang="en-US"/>
          </a:p>
        </p:txBody>
      </p:sp>
    </p:spTree>
    <p:extLst>
      <p:ext uri="{BB962C8B-B14F-4D97-AF65-F5344CB8AC3E}">
        <p14:creationId xmlns:p14="http://schemas.microsoft.com/office/powerpoint/2010/main" val="3755316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ACTVITY:</a:t>
            </a:r>
            <a:r>
              <a:rPr lang="en-US" baseline="0" dirty="0"/>
              <a:t> </a:t>
            </a:r>
            <a:r>
              <a:rPr lang="en-US" dirty="0"/>
              <a:t>Tell</a:t>
            </a:r>
            <a:r>
              <a:rPr lang="en-US" baseline="0" dirty="0"/>
              <a:t> us how you maximize your Newness in small groups and share out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10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the extra mile:</a:t>
            </a:r>
            <a:r>
              <a:rPr lang="en-US" baseline="0" dirty="0"/>
              <a:t> Acknowledge that you can only do so much in your role so “going the extra mile” does not mean, going completely out of your way or doing things out of your position description (i.e. picking up your boss’s dog’s poop)</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12</a:t>
            </a:fld>
            <a:endParaRPr lang="en-US" dirty="0"/>
          </a:p>
        </p:txBody>
      </p:sp>
    </p:spTree>
    <p:extLst>
      <p:ext uri="{BB962C8B-B14F-4D97-AF65-F5344CB8AC3E}">
        <p14:creationId xmlns:p14="http://schemas.microsoft.com/office/powerpoint/2010/main" val="1416653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Important:</a:t>
            </a:r>
            <a:r>
              <a:rPr lang="en-US" b="1" baseline="0" dirty="0"/>
              <a:t> </a:t>
            </a:r>
            <a:r>
              <a:rPr lang="en-US" baseline="0" dirty="0"/>
              <a:t>Dress code can mean different things in various work environments</a:t>
            </a:r>
          </a:p>
          <a:p>
            <a:pPr marL="171450" indent="-171450">
              <a:buFont typeface="Arial" pitchFamily="34" charset="0"/>
              <a:buChar char="•"/>
            </a:pPr>
            <a:r>
              <a:rPr lang="en-US" baseline="0" dirty="0"/>
              <a:t>This is an example of what to wear in an office setting.</a:t>
            </a:r>
          </a:p>
          <a:p>
            <a:r>
              <a:rPr lang="en-US" dirty="0"/>
              <a:t>Emphasize</a:t>
            </a:r>
            <a:r>
              <a:rPr lang="en-US" baseline="0" dirty="0"/>
              <a:t> the importance of dressing professionally and how this impacts people’s perception of you. Dressing professionally will differ from one place to another, but encourage students to dress not necessarily like other interns or student staff but dress like the other professional staff.</a:t>
            </a:r>
            <a:endParaRPr lang="en-US" dirty="0"/>
          </a:p>
          <a:p>
            <a:endParaRPr lang="en-US" dirty="0"/>
          </a:p>
          <a:p>
            <a:r>
              <a:rPr lang="en-US" dirty="0"/>
              <a:t>These images</a:t>
            </a:r>
            <a:r>
              <a:rPr lang="en-US" baseline="0" dirty="0"/>
              <a:t> are examples of various dress codes for each work environment. </a:t>
            </a:r>
          </a:p>
          <a:p>
            <a:pPr marL="171450" indent="-171450">
              <a:buFont typeface="Arial" pitchFamily="34" charset="0"/>
              <a:buChar char="•"/>
            </a:pPr>
            <a:r>
              <a:rPr lang="en-US" baseline="0" dirty="0"/>
              <a:t>If there are items needed to complete your work, be sure to always have them with you each day</a:t>
            </a:r>
          </a:p>
          <a:p>
            <a:pPr marL="628650" lvl="1" indent="-171450">
              <a:buFont typeface="Arial" pitchFamily="34" charset="0"/>
              <a:buChar char="•"/>
            </a:pPr>
            <a:r>
              <a:rPr lang="en-US" baseline="0" dirty="0"/>
              <a:t>Aprons, safety wear, lab coats, stethoscope, portfolio, note pad and pen etc. </a:t>
            </a:r>
          </a:p>
          <a:p>
            <a:pPr marL="171450" indent="-171450">
              <a:buFont typeface="Arial" pitchFamily="34" charset="0"/>
              <a:buChar char="•"/>
            </a:pPr>
            <a:r>
              <a:rPr lang="en-US" baseline="0" dirty="0"/>
              <a:t>Always follow dress code and if unsure, check with your supervisor</a:t>
            </a:r>
          </a:p>
          <a:p>
            <a:endParaRPr lang="en-US" dirty="0"/>
          </a:p>
        </p:txBody>
      </p:sp>
      <p:sp>
        <p:nvSpPr>
          <p:cNvPr id="4" name="Slide Number Placeholder 3"/>
          <p:cNvSpPr>
            <a:spLocks noGrp="1"/>
          </p:cNvSpPr>
          <p:nvPr>
            <p:ph type="sldNum" sz="quarter" idx="10"/>
          </p:nvPr>
        </p:nvSpPr>
        <p:spPr/>
        <p:txBody>
          <a:bodyPr/>
          <a:lstStyle/>
          <a:p>
            <a:fld id="{FB264F10-3335-4678-A7B7-025D572FCC87}" type="slidenum">
              <a:rPr lang="en-US" smtClean="0"/>
              <a:t>14</a:t>
            </a:fld>
            <a:endParaRPr lang="en-US" dirty="0"/>
          </a:p>
        </p:txBody>
      </p:sp>
    </p:spTree>
    <p:extLst>
      <p:ext uri="{BB962C8B-B14F-4D97-AF65-F5344CB8AC3E}">
        <p14:creationId xmlns:p14="http://schemas.microsoft.com/office/powerpoint/2010/main" val="2628131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ACTVITY</a:t>
            </a:r>
            <a:r>
              <a:rPr lang="en-US" dirty="0"/>
              <a:t>:</a:t>
            </a:r>
            <a:r>
              <a:rPr lang="en-US" baseline="0" dirty="0"/>
              <a:t> </a:t>
            </a:r>
            <a:r>
              <a:rPr lang="en-US" dirty="0"/>
              <a:t>Tell</a:t>
            </a:r>
            <a:r>
              <a:rPr lang="en-US" baseline="0" dirty="0"/>
              <a:t> us how you maximize your Newness in small groups and share out</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15</a:t>
            </a:fld>
            <a:endParaRPr lang="en-US"/>
          </a:p>
        </p:txBody>
      </p:sp>
    </p:spTree>
    <p:extLst>
      <p:ext uri="{BB962C8B-B14F-4D97-AF65-F5344CB8AC3E}">
        <p14:creationId xmlns:p14="http://schemas.microsoft.com/office/powerpoint/2010/main" val="3376635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DO</a:t>
            </a:r>
          </a:p>
          <a:p>
            <a:r>
              <a:rPr lang="en-US" sz="1200" dirty="0"/>
              <a:t>Professional email address</a:t>
            </a:r>
          </a:p>
          <a:p>
            <a:endParaRPr lang="en-US" sz="1200" dirty="0"/>
          </a:p>
          <a:p>
            <a:r>
              <a:rPr lang="en-US" sz="1200" dirty="0"/>
              <a:t>Clear subject line</a:t>
            </a:r>
          </a:p>
          <a:p>
            <a:endParaRPr lang="en-US" sz="1200" dirty="0"/>
          </a:p>
          <a:p>
            <a:r>
              <a:rPr lang="en-US" sz="1200" dirty="0"/>
              <a:t>Include signature w/ contact information</a:t>
            </a:r>
          </a:p>
          <a:p>
            <a:endParaRPr lang="en-US" sz="1200" dirty="0"/>
          </a:p>
          <a:p>
            <a:r>
              <a:rPr lang="en-US" sz="1200" dirty="0"/>
              <a:t>Leave the To: blank until you finish typing your message</a:t>
            </a:r>
          </a:p>
          <a:p>
            <a:endParaRPr lang="en-US" sz="1200" dirty="0"/>
          </a:p>
          <a:p>
            <a:r>
              <a:rPr lang="en-US" sz="1200" dirty="0"/>
              <a:t>Spellcheck, grammar check, proofread</a:t>
            </a:r>
          </a:p>
          <a:p>
            <a:endParaRPr lang="en-US" sz="1200" dirty="0"/>
          </a:p>
          <a:p>
            <a:r>
              <a:rPr lang="en-US" sz="1200" dirty="0"/>
              <a:t>Answer within 24-48hrs </a:t>
            </a:r>
          </a:p>
          <a:p>
            <a:endParaRPr lang="en-US" sz="1100" dirty="0"/>
          </a:p>
          <a:p>
            <a:r>
              <a:rPr lang="en-US" sz="1100" dirty="0"/>
              <a:t>DON’T</a:t>
            </a:r>
          </a:p>
          <a:p>
            <a:r>
              <a:rPr lang="en-US" sz="1100" dirty="0"/>
              <a:t>Use TXT language</a:t>
            </a:r>
          </a:p>
          <a:p>
            <a:endParaRPr lang="en-US" sz="1100" dirty="0"/>
          </a:p>
          <a:p>
            <a:r>
              <a:rPr lang="en-US" sz="1100" dirty="0"/>
              <a:t>Use emoticons/ </a:t>
            </a:r>
            <a:r>
              <a:rPr lang="en-US" sz="1100" dirty="0" err="1"/>
              <a:t>emojis</a:t>
            </a:r>
            <a:r>
              <a:rPr lang="en-US" sz="1100" dirty="0"/>
              <a:t> </a:t>
            </a:r>
          </a:p>
          <a:p>
            <a:endParaRPr lang="en-US" sz="1100" dirty="0"/>
          </a:p>
          <a:p>
            <a:r>
              <a:rPr lang="en-US" sz="1100" dirty="0"/>
              <a:t>Be careful with cc, bcc and reply all</a:t>
            </a:r>
          </a:p>
          <a:p>
            <a:endParaRPr lang="en-US" sz="1100" dirty="0"/>
          </a:p>
          <a:p>
            <a:r>
              <a:rPr lang="en-US" sz="1100" dirty="0"/>
              <a:t>Don’t write in all CAPS</a:t>
            </a:r>
          </a:p>
          <a:p>
            <a:endParaRPr lang="en-US" sz="1100" dirty="0"/>
          </a:p>
          <a:p>
            <a:r>
              <a:rPr lang="en-US" sz="1100" dirty="0"/>
              <a:t>Vent your frustrations or emotions</a:t>
            </a:r>
          </a:p>
          <a:p>
            <a:endParaRPr lang="en-US" sz="1100" dirty="0"/>
          </a:p>
          <a:p>
            <a:r>
              <a:rPr lang="en-US" sz="1100" dirty="0"/>
              <a:t>Don’t send personal emails</a:t>
            </a:r>
          </a:p>
          <a:p>
            <a:endParaRPr lang="en-US" sz="1100" dirty="0"/>
          </a:p>
          <a:p>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64F10-3335-4678-A7B7-025D572FC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529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Ask the audience for two volunteers, (caller</a:t>
            </a:r>
            <a:r>
              <a:rPr lang="en-US" baseline="0" dirty="0"/>
              <a:t> and receiver)</a:t>
            </a:r>
          </a:p>
          <a:p>
            <a:pPr marL="171450" indent="-171450">
              <a:buFont typeface="Arial" pitchFamily="34" charset="0"/>
              <a:buChar char="•"/>
            </a:pPr>
            <a:r>
              <a:rPr lang="en-US" baseline="0" dirty="0"/>
              <a:t>Survey the audience: What is wrong with this call? What important information is missing from the receiver’s end?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64F10-3335-4678-A7B7-025D572FC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30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Ask the audience for two volunteers or use the</a:t>
            </a:r>
            <a:r>
              <a:rPr lang="en-US" baseline="0" dirty="0"/>
              <a:t> same to volunteers</a:t>
            </a:r>
            <a:r>
              <a:rPr lang="en-US" dirty="0"/>
              <a:t>, (caller</a:t>
            </a:r>
            <a:r>
              <a:rPr lang="en-US" baseline="0" dirty="0"/>
              <a:t> and receiver)</a:t>
            </a:r>
          </a:p>
          <a:p>
            <a:pPr marL="171450" indent="-171450">
              <a:buFont typeface="Arial" pitchFamily="34" charset="0"/>
              <a:buChar char="•"/>
            </a:pPr>
            <a:r>
              <a:rPr lang="en-US" baseline="0" dirty="0"/>
              <a:t>Survey the audience: How did the “Receiver” handle this call?</a:t>
            </a:r>
          </a:p>
        </p:txBody>
      </p:sp>
      <p:sp>
        <p:nvSpPr>
          <p:cNvPr id="4" name="Slide Number Placeholder 3"/>
          <p:cNvSpPr>
            <a:spLocks noGrp="1"/>
          </p:cNvSpPr>
          <p:nvPr>
            <p:ph type="sldNum" sz="quarter" idx="10"/>
          </p:nvPr>
        </p:nvSpPr>
        <p:spPr/>
        <p:txBody>
          <a:bodyPr/>
          <a:lstStyle/>
          <a:p>
            <a:fld id="{FB264F10-3335-4678-A7B7-025D572FCC87}" type="slidenum">
              <a:rPr lang="en-US" smtClean="0"/>
              <a:t>19</a:t>
            </a:fld>
            <a:endParaRPr lang="en-US"/>
          </a:p>
        </p:txBody>
      </p:sp>
    </p:spTree>
    <p:extLst>
      <p:ext uri="{BB962C8B-B14F-4D97-AF65-F5344CB8AC3E}">
        <p14:creationId xmlns:p14="http://schemas.microsoft.com/office/powerpoint/2010/main" val="3812721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64F10-3335-4678-A7B7-025D572FCC87}" type="slidenum">
              <a:rPr lang="en-US" smtClean="0"/>
              <a:t>20</a:t>
            </a:fld>
            <a:endParaRPr lang="en-US"/>
          </a:p>
        </p:txBody>
      </p:sp>
    </p:spTree>
    <p:extLst>
      <p:ext uri="{BB962C8B-B14F-4D97-AF65-F5344CB8AC3E}">
        <p14:creationId xmlns:p14="http://schemas.microsoft.com/office/powerpoint/2010/main" val="160092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hemeOverride" Target="../theme/themeOverride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7.xml"/><Relationship Id="rId1" Type="http://schemas.openxmlformats.org/officeDocument/2006/relationships/themeOverride" Target="../theme/themeOverride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hyperlink" Target="http://www.nealanalytics.com/neal-creative/templates/"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hyperlink" Target="http://www.nealanalytics.com/neal-creative/templates/"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hyperlink" Target="http://www.nealanalytics.com/neal-creative/template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prstClr val="black"/>
              </a:solidFill>
              <a:latin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endParaRPr lang="en-US"/>
          </a:p>
        </p:txBody>
      </p:sp>
      <p:sp>
        <p:nvSpPr>
          <p:cNvPr id="16" name="Footer Placeholder 16"/>
          <p:cNvSpPr>
            <a:spLocks noGrp="1"/>
          </p:cNvSpPr>
          <p:nvPr>
            <p:ph type="ftr" sz="quarter" idx="11"/>
          </p:nvPr>
        </p:nvSpPr>
        <p:spPr/>
        <p:txBody>
          <a:bodyPr/>
          <a:lstStyle>
            <a:lvl1pPr>
              <a:defRPr/>
            </a:lvl1pPr>
          </a:lstStyle>
          <a:p>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fld id="{0C7CBA9C-61A3-4154-B423-3EDD42F605D1}" type="slidenum">
              <a:rPr lang="en-US"/>
              <a:pPr/>
              <a:t>‹#›</a:t>
            </a:fld>
            <a:endParaRPr lang="en-US"/>
          </a:p>
        </p:txBody>
      </p:sp>
    </p:spTree>
    <p:extLst>
      <p:ext uri="{BB962C8B-B14F-4D97-AF65-F5344CB8AC3E}">
        <p14:creationId xmlns:p14="http://schemas.microsoft.com/office/powerpoint/2010/main" val="2935152931"/>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79B11B-6A32-4890-9A69-063E4E12942D}" type="slidenum">
              <a:rPr lang="en-US"/>
              <a:pPr/>
              <a:t>‹#›</a:t>
            </a:fld>
            <a:endParaRPr lang="en-US"/>
          </a:p>
        </p:txBody>
      </p:sp>
    </p:spTree>
    <p:extLst>
      <p:ext uri="{BB962C8B-B14F-4D97-AF65-F5344CB8AC3E}">
        <p14:creationId xmlns:p14="http://schemas.microsoft.com/office/powerpoint/2010/main" val="2424990739"/>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914955" y="2794229"/>
            <a:ext cx="6830666" cy="1754326"/>
          </a:xfrm>
          <a:prstGeom prst="rect">
            <a:avLst/>
          </a:prstGeom>
          <a:noFill/>
        </p:spPr>
        <p:txBody>
          <a:bodyPr anchor="b"/>
          <a:lstStyle>
            <a:lvl1pPr algn="ctr" defTabSz="685800" rtl="0" eaLnBrk="1" latinLnBrk="0" hangingPunct="1">
              <a:lnSpc>
                <a:spcPct val="90000"/>
              </a:lnSpc>
              <a:spcBef>
                <a:spcPct val="0"/>
              </a:spcBef>
              <a:buNone/>
              <a:defRPr lang="en-US" sz="6000" b="1" i="0" kern="1200" spc="-225"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pic>
        <p:nvPicPr>
          <p:cNvPr id="3" name="Picture 2"/>
          <p:cNvPicPr>
            <a:picLocks noChangeAspect="1"/>
          </p:cNvPicPr>
          <p:nvPr userDrawn="1"/>
        </p:nvPicPr>
        <p:blipFill>
          <a:blip r:embed="rId2"/>
          <a:stretch>
            <a:fillRect/>
          </a:stretch>
        </p:blipFill>
        <p:spPr>
          <a:xfrm>
            <a:off x="6909879" y="6083742"/>
            <a:ext cx="2094158" cy="774259"/>
          </a:xfrm>
          <a:prstGeom prst="rect">
            <a:avLst/>
          </a:prstGeom>
        </p:spPr>
      </p:pic>
    </p:spTree>
    <p:extLst>
      <p:ext uri="{BB962C8B-B14F-4D97-AF65-F5344CB8AC3E}">
        <p14:creationId xmlns:p14="http://schemas.microsoft.com/office/powerpoint/2010/main" val="4069725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9144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01931" y="3367879"/>
            <a:ext cx="3894581" cy="1395767"/>
          </a:xfrm>
        </p:spPr>
        <p:txBody>
          <a:bodyPr wrap="square">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689987" y="3503951"/>
            <a:ext cx="4253823" cy="1273618"/>
          </a:xfrm>
        </p:spPr>
        <p:txBody>
          <a:bodyPr/>
          <a:lstStyle>
            <a:lvl1pPr marL="0" indent="0" algn="l">
              <a:buNone/>
              <a:defRPr sz="1471">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9144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hasCustomPrompt="1"/>
          </p:nvPr>
        </p:nvSpPr>
        <p:spPr>
          <a:xfrm>
            <a:off x="228600" y="419100"/>
            <a:ext cx="6688183" cy="466281"/>
          </a:xfrm>
        </p:spPr>
        <p:txBody>
          <a:bodyPr/>
          <a:lstStyle/>
          <a:p>
            <a:r>
              <a:rPr lang="en-US" dirty="0"/>
              <a:t>CLICK TO EDIT MASTER TITLE STYLE</a:t>
            </a:r>
          </a:p>
        </p:txBody>
      </p:sp>
      <p:sp>
        <p:nvSpPr>
          <p:cNvPr id="11"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8883489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2432C45A-B85C-496C-81F7-41C1811C83D9}"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4"/>
            <a:ext cx="457200" cy="441325"/>
          </a:xfrm>
        </p:spPr>
        <p:txBody>
          <a:bodyPr/>
          <a:lstStyle/>
          <a:p>
            <a:fld id="{A77D88C3-CCFD-4940-946E-5FDD9DCAF0BC}" type="slidenum">
              <a:rPr lang="en-US" smtClean="0"/>
              <a:t>‹#›</a:t>
            </a:fld>
            <a:endParaRPr lang="en-US"/>
          </a:p>
        </p:txBody>
      </p:sp>
      <p:sp>
        <p:nvSpPr>
          <p:cNvPr id="8" name="Content Placeholder 7"/>
          <p:cNvSpPr>
            <a:spLocks noGrp="1"/>
          </p:cNvSpPr>
          <p:nvPr>
            <p:ph sz="quarter" idx="1"/>
          </p:nvPr>
        </p:nvSpPr>
        <p:spPr>
          <a:xfrm>
            <a:off x="301752" y="1527049"/>
            <a:ext cx="8503920" cy="143577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21087916"/>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TxTwoObj">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432C45A-B85C-496C-81F7-41C1811C83D9}" type="datetimeFigureOut">
              <a:rPr lang="en-US" smtClean="0"/>
              <a:t>9/11/2019</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4" name="Content Placeholder 23"/>
          <p:cNvSpPr>
            <a:spLocks noGrp="1"/>
          </p:cNvSpPr>
          <p:nvPr>
            <p:ph sz="quarter" idx="2"/>
          </p:nvPr>
        </p:nvSpPr>
        <p:spPr>
          <a:xfrm>
            <a:off x="301752" y="2471384"/>
            <a:ext cx="4041648" cy="143577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4"/>
            <a:ext cx="4038600" cy="143577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Slide Number Placeholder 8"/>
          <p:cNvSpPr>
            <a:spLocks noGrp="1"/>
          </p:cNvSpPr>
          <p:nvPr>
            <p:ph type="sldNum" sz="quarter" idx="12"/>
          </p:nvPr>
        </p:nvSpPr>
        <p:spPr>
          <a:xfrm>
            <a:off x="4343400" y="1042418"/>
            <a:ext cx="457200" cy="441325"/>
          </a:xfrm>
        </p:spPr>
        <p:txBody>
          <a:bodyPr/>
          <a:lstStyle>
            <a:lvl1pPr algn="ctr">
              <a:defRPr/>
            </a:lvl1pPr>
          </a:lstStyle>
          <a:p>
            <a:fld id="{A77D88C3-CCFD-4940-946E-5FDD9DCAF0BC}"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351170667"/>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E8E4D4-D1D8-4BC3-8070-B9A4B5587113}" type="datetimeFigureOut">
              <a:rPr lang="en-US"/>
              <a:pPr>
                <a:defRPr/>
              </a:pPr>
              <a:t>9/11/2019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70AB3D-263A-42BF-85B1-86FA454F6D32}" type="slidenum">
              <a:rPr lang="en-US"/>
              <a:pPr>
                <a:defRPr/>
              </a:pPr>
              <a:t>‹#›</a:t>
            </a:fld>
            <a:endParaRPr lang="en-US"/>
          </a:p>
        </p:txBody>
      </p:sp>
    </p:spTree>
    <p:extLst>
      <p:ext uri="{BB962C8B-B14F-4D97-AF65-F5344CB8AC3E}">
        <p14:creationId xmlns:p14="http://schemas.microsoft.com/office/powerpoint/2010/main" val="25139370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C8880B-1758-4603-9D7E-BC0F2356354E}" type="datetimeFigureOut">
              <a:rPr lang="en-US"/>
              <a:pPr>
                <a:defRPr/>
              </a:pPr>
              <a:t>9/11/2019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ACE4B3-3EAE-40CE-AEF7-473A007642AF}" type="slidenum">
              <a:rPr lang="en-US"/>
              <a:pPr>
                <a:defRPr/>
              </a:pPr>
              <a:t>‹#›</a:t>
            </a:fld>
            <a:endParaRPr lang="en-US"/>
          </a:p>
        </p:txBody>
      </p:sp>
    </p:spTree>
    <p:extLst>
      <p:ext uri="{BB962C8B-B14F-4D97-AF65-F5344CB8AC3E}">
        <p14:creationId xmlns:p14="http://schemas.microsoft.com/office/powerpoint/2010/main" val="10194922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54CEF4B-98FC-4C23-BEB2-BBD42E35B8D5}" type="datetimeFigureOut">
              <a:rPr lang="en-US"/>
              <a:pPr>
                <a:defRPr/>
              </a:pPr>
              <a:t>9/11/2019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AF9EF1-1000-4298-9545-0ADD5922E744}" type="slidenum">
              <a:rPr lang="en-US"/>
              <a:pPr>
                <a:defRPr/>
              </a:pPr>
              <a:t>‹#›</a:t>
            </a:fld>
            <a:endParaRPr lang="en-US"/>
          </a:p>
        </p:txBody>
      </p:sp>
    </p:spTree>
    <p:extLst>
      <p:ext uri="{BB962C8B-B14F-4D97-AF65-F5344CB8AC3E}">
        <p14:creationId xmlns:p14="http://schemas.microsoft.com/office/powerpoint/2010/main" val="35253775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5FA67C0-E112-4C37-9F25-6A2FDEA255BD}" type="datetimeFigureOut">
              <a:rPr lang="en-US"/>
              <a:pPr>
                <a:defRPr/>
              </a:pPr>
              <a:t>9/11/2019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588CE7-A013-419A-B150-79B9737A273A}" type="slidenum">
              <a:rPr lang="en-US"/>
              <a:pPr>
                <a:defRPr/>
              </a:pPr>
              <a:t>‹#›</a:t>
            </a:fld>
            <a:endParaRPr lang="en-US"/>
          </a:p>
        </p:txBody>
      </p:sp>
    </p:spTree>
    <p:extLst>
      <p:ext uri="{BB962C8B-B14F-4D97-AF65-F5344CB8AC3E}">
        <p14:creationId xmlns:p14="http://schemas.microsoft.com/office/powerpoint/2010/main" val="6434095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D7B4F31-0643-43A1-B227-C92B8C038E3B}" type="datetimeFigureOut">
              <a:rPr lang="en-US"/>
              <a:pPr>
                <a:defRPr/>
              </a:pPr>
              <a:t>9/11/2019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941E3A9-1184-48B9-B7E6-654D04017D98}" type="slidenum">
              <a:rPr lang="en-US"/>
              <a:pPr>
                <a:defRPr/>
              </a:pPr>
              <a:t>‹#›</a:t>
            </a:fld>
            <a:endParaRPr lang="en-US"/>
          </a:p>
        </p:txBody>
      </p:sp>
    </p:spTree>
    <p:extLst>
      <p:ext uri="{BB962C8B-B14F-4D97-AF65-F5344CB8AC3E}">
        <p14:creationId xmlns:p14="http://schemas.microsoft.com/office/powerpoint/2010/main" val="2231760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26E6BE6-236F-40B2-AAA8-5968AB56176A}" type="datetimeFigureOut">
              <a:rPr lang="en-US"/>
              <a:pPr>
                <a:defRPr/>
              </a:pPr>
              <a:t>9/11/2019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4C3722-5483-4673-B97A-4549054B5493}" type="slidenum">
              <a:rPr lang="en-US"/>
              <a:pPr>
                <a:defRPr/>
              </a:pPr>
              <a:t>‹#›</a:t>
            </a:fld>
            <a:endParaRPr lang="en-US"/>
          </a:p>
        </p:txBody>
      </p:sp>
    </p:spTree>
    <p:extLst>
      <p:ext uri="{BB962C8B-B14F-4D97-AF65-F5344CB8AC3E}">
        <p14:creationId xmlns:p14="http://schemas.microsoft.com/office/powerpoint/2010/main" val="197839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5" name="Rectangle 20"/>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6" name="Rectangle 21"/>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7" name="Rectangle 23"/>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prstClr val="black"/>
              </a:solidFill>
              <a:latin typeface="Arial" charset="0"/>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fld id="{49D12BAA-93E2-4844-B060-6B73CD7619A1}" type="slidenum">
              <a:rPr lang="en-US"/>
              <a:pPr/>
              <a:t>‹#›</a:t>
            </a:fld>
            <a:endParaRPr lang="en-US"/>
          </a:p>
        </p:txBody>
      </p:sp>
      <p:sp>
        <p:nvSpPr>
          <p:cNvPr id="14" name="Date Placeholder 3"/>
          <p:cNvSpPr>
            <a:spLocks noGrp="1"/>
          </p:cNvSpPr>
          <p:nvPr>
            <p:ph type="dt" sz="half" idx="11"/>
          </p:nvPr>
        </p:nvSpPr>
        <p:spPr/>
        <p:txBody>
          <a:bodyPr/>
          <a:lstStyle>
            <a:lvl1pPr>
              <a:defRPr/>
            </a:lvl1pPr>
          </a:lstStyle>
          <a:p>
            <a:endParaRPr lang="en-US"/>
          </a:p>
        </p:txBody>
      </p:sp>
      <p:sp>
        <p:nvSpPr>
          <p:cNvPr id="15" name="Footer Placeholder 4"/>
          <p:cNvSpPr>
            <a:spLocks noGrp="1"/>
          </p:cNvSpPr>
          <p:nvPr>
            <p:ph type="ftr" sz="quarter" idx="12"/>
          </p:nvPr>
        </p:nvSpPr>
        <p:spPr/>
        <p:txBody>
          <a:bodyPr/>
          <a:lstStyle>
            <a:lvl1pPr>
              <a:defRPr/>
            </a:lvl1pPr>
          </a:lstStyle>
          <a:p>
            <a:endParaRPr lang="en-US"/>
          </a:p>
        </p:txBody>
      </p:sp>
    </p:spTree>
    <p:extLst>
      <p:ext uri="{BB962C8B-B14F-4D97-AF65-F5344CB8AC3E}">
        <p14:creationId xmlns:p14="http://schemas.microsoft.com/office/powerpoint/2010/main" val="1518488570"/>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2735A9-54FE-4394-A32E-A33C5ADF3F4F}" type="datetimeFigureOut">
              <a:rPr lang="en-US"/>
              <a:pPr>
                <a:defRPr/>
              </a:pPr>
              <a:t>9/11/2019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BC85D5F-177E-4658-9993-D49FAE36655C}" type="slidenum">
              <a:rPr lang="en-US"/>
              <a:pPr>
                <a:defRPr/>
              </a:pPr>
              <a:t>‹#›</a:t>
            </a:fld>
            <a:endParaRPr lang="en-US"/>
          </a:p>
        </p:txBody>
      </p:sp>
    </p:spTree>
    <p:extLst>
      <p:ext uri="{BB962C8B-B14F-4D97-AF65-F5344CB8AC3E}">
        <p14:creationId xmlns:p14="http://schemas.microsoft.com/office/powerpoint/2010/main" val="34969076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CAAEAB4-3D31-48C6-8934-1C3862C8C9E0}" type="datetimeFigureOut">
              <a:rPr lang="en-US"/>
              <a:pPr>
                <a:defRPr/>
              </a:pPr>
              <a:t>9/11/2019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9747E5-6599-41F0-9EC0-D1CF1DBE24CA}" type="slidenum">
              <a:rPr lang="en-US"/>
              <a:pPr>
                <a:defRPr/>
              </a:pPr>
              <a:t>‹#›</a:t>
            </a:fld>
            <a:endParaRPr lang="en-US"/>
          </a:p>
        </p:txBody>
      </p:sp>
    </p:spTree>
    <p:extLst>
      <p:ext uri="{BB962C8B-B14F-4D97-AF65-F5344CB8AC3E}">
        <p14:creationId xmlns:p14="http://schemas.microsoft.com/office/powerpoint/2010/main" val="37667395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7E0AFA5-5E81-48F9-9300-4210053B7863}" type="datetimeFigureOut">
              <a:rPr lang="en-US"/>
              <a:pPr>
                <a:defRPr/>
              </a:pPr>
              <a:t>9/11/2019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327ED8-3ADD-43B0-9347-7E21D84655FF}" type="slidenum">
              <a:rPr lang="en-US"/>
              <a:pPr>
                <a:defRPr/>
              </a:pPr>
              <a:t>‹#›</a:t>
            </a:fld>
            <a:endParaRPr lang="en-US"/>
          </a:p>
        </p:txBody>
      </p:sp>
    </p:spTree>
    <p:extLst>
      <p:ext uri="{BB962C8B-B14F-4D97-AF65-F5344CB8AC3E}">
        <p14:creationId xmlns:p14="http://schemas.microsoft.com/office/powerpoint/2010/main" val="21448177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3DBAD6-68EE-4707-A053-08367FBFFC6E}" type="datetimeFigureOut">
              <a:rPr lang="en-US"/>
              <a:pPr>
                <a:defRPr/>
              </a:pPr>
              <a:t>9/11/2019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1A760C-2D0B-474F-A6B7-7B0857BB4BEE}" type="slidenum">
              <a:rPr lang="en-US"/>
              <a:pPr>
                <a:defRPr/>
              </a:pPr>
              <a:t>‹#›</a:t>
            </a:fld>
            <a:endParaRPr lang="en-US"/>
          </a:p>
        </p:txBody>
      </p:sp>
    </p:spTree>
    <p:extLst>
      <p:ext uri="{BB962C8B-B14F-4D97-AF65-F5344CB8AC3E}">
        <p14:creationId xmlns:p14="http://schemas.microsoft.com/office/powerpoint/2010/main" val="36855011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98DBF4-C1AB-4096-B813-14332C7EF12D}" type="datetimeFigureOut">
              <a:rPr lang="en-US"/>
              <a:pPr>
                <a:defRPr/>
              </a:pPr>
              <a:t>9/11/2019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8E8698-1846-4F56-B41D-E6DC01F88846}" type="slidenum">
              <a:rPr lang="en-US"/>
              <a:pPr>
                <a:defRPr/>
              </a:pPr>
              <a:t>‹#›</a:t>
            </a:fld>
            <a:endParaRPr lang="en-US"/>
          </a:p>
        </p:txBody>
      </p:sp>
    </p:spTree>
    <p:extLst>
      <p:ext uri="{BB962C8B-B14F-4D97-AF65-F5344CB8AC3E}">
        <p14:creationId xmlns:p14="http://schemas.microsoft.com/office/powerpoint/2010/main" val="7628346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9614967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7424087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5722632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8756203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724111-AF3F-154F-B263-B8BE4340B3C4}"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598908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828800"/>
            <a:ext cx="4038600" cy="4302125"/>
          </a:xfrm>
        </p:spPr>
        <p:txBody>
          <a:bodyPr/>
          <a:lstStyle/>
          <a:p>
            <a:pPr lvl="0"/>
            <a:endParaRPr lang="en-US" noProof="0"/>
          </a:p>
        </p:txBody>
      </p:sp>
      <p:sp>
        <p:nvSpPr>
          <p:cNvPr id="4" name="Text Placeholder 3"/>
          <p:cNvSpPr>
            <a:spLocks noGrp="1"/>
          </p:cNvSpPr>
          <p:nvPr>
            <p:ph type="body" sz="half" idx="2"/>
          </p:nvPr>
        </p:nvSpPr>
        <p:spPr>
          <a:xfrm>
            <a:off x="4648200" y="1828800"/>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endParaRPr lang="en-US"/>
          </a:p>
        </p:txBody>
      </p:sp>
      <p:sp>
        <p:nvSpPr>
          <p:cNvPr id="6" name="Footer Placeholder 2"/>
          <p:cNvSpPr>
            <a:spLocks noGrp="1"/>
          </p:cNvSpPr>
          <p:nvPr>
            <p:ph type="ftr" sz="quarter" idx="11"/>
          </p:nvPr>
        </p:nvSpPr>
        <p:spPr/>
        <p:txBody>
          <a:bodyPr/>
          <a:lstStyle>
            <a:lvl1pPr>
              <a:defRPr/>
            </a:lvl1pPr>
          </a:lstStyle>
          <a:p>
            <a:endParaRPr lang="en-US"/>
          </a:p>
        </p:txBody>
      </p:sp>
      <p:sp>
        <p:nvSpPr>
          <p:cNvPr id="7" name="Slide Number Placeholder 22"/>
          <p:cNvSpPr>
            <a:spLocks noGrp="1"/>
          </p:cNvSpPr>
          <p:nvPr>
            <p:ph type="sldNum" sz="quarter" idx="12"/>
          </p:nvPr>
        </p:nvSpPr>
        <p:spPr/>
        <p:txBody>
          <a:bodyPr/>
          <a:lstStyle>
            <a:lvl1pPr>
              <a:defRPr/>
            </a:lvl1pPr>
          </a:lstStyle>
          <a:p>
            <a:fld id="{51AD0C19-A8A3-47FB-BB62-2BA4FF477B3E}" type="slidenum">
              <a:rPr lang="en-US"/>
              <a:pPr/>
              <a:t>‹#›</a:t>
            </a:fld>
            <a:endParaRPr lang="en-US"/>
          </a:p>
        </p:txBody>
      </p:sp>
    </p:spTree>
    <p:extLst>
      <p:ext uri="{BB962C8B-B14F-4D97-AF65-F5344CB8AC3E}">
        <p14:creationId xmlns:p14="http://schemas.microsoft.com/office/powerpoint/2010/main" val="20217208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724111-AF3F-154F-B263-B8BE4340B3C4}"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669698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724111-AF3F-154F-B263-B8BE4340B3C4}"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5596671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25046983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7893880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41152803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6836677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en-US" smtClean="0"/>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CA857D3-E7BB-4CFC-BF7E-1CDBD6B518BB}" type="slidenum">
              <a:rPr lang="en-US" altLang="en-US" smtClean="0"/>
              <a:pPr>
                <a:defRPr/>
              </a:pPr>
              <a:t>‹#›</a:t>
            </a:fld>
            <a:endParaRPr lang="en-US" altLang="en-US"/>
          </a:p>
        </p:txBody>
      </p:sp>
    </p:spTree>
    <p:extLst>
      <p:ext uri="{BB962C8B-B14F-4D97-AF65-F5344CB8AC3E}">
        <p14:creationId xmlns:p14="http://schemas.microsoft.com/office/powerpoint/2010/main" val="2347172580"/>
      </p:ext>
    </p:extLst>
  </p:cSld>
  <p:clrMapOvr>
    <a:masterClrMapping/>
  </p:clrMapOvr>
  <p:transition spd="med">
    <p:circl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758F90-6ECA-4961-A5A0-AC8C0999B5F2}" type="slidenum">
              <a:rPr lang="en-US" altLang="en-US" smtClean="0"/>
              <a:pPr>
                <a:defRPr/>
              </a:pPr>
              <a:t>‹#›</a:t>
            </a:fld>
            <a:endParaRPr lang="en-US" altLang="en-US"/>
          </a:p>
        </p:txBody>
      </p:sp>
    </p:spTree>
    <p:extLst>
      <p:ext uri="{BB962C8B-B14F-4D97-AF65-F5344CB8AC3E}">
        <p14:creationId xmlns:p14="http://schemas.microsoft.com/office/powerpoint/2010/main" val="1808314158"/>
      </p:ext>
    </p:extLst>
  </p:cSld>
  <p:clrMapOvr>
    <a:masterClrMapping/>
  </p:clrMapOvr>
  <p:transition spd="med">
    <p:circl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pPr>
              <a:defRPr/>
            </a:pPr>
            <a:fld id="{CC0189B4-C331-488E-B9FF-5BBF3DC5A34F}" type="slidenum">
              <a:rPr lang="en-US" altLang="en-US" smtClean="0"/>
              <a:pPr>
                <a:defRPr/>
              </a:pPr>
              <a:t>‹#›</a:t>
            </a:fld>
            <a:endParaRPr lang="en-US" altLang="en-US"/>
          </a:p>
        </p:txBody>
      </p:sp>
    </p:spTree>
    <p:extLst>
      <p:ext uri="{BB962C8B-B14F-4D97-AF65-F5344CB8AC3E}">
        <p14:creationId xmlns:p14="http://schemas.microsoft.com/office/powerpoint/2010/main" val="982571109"/>
      </p:ext>
    </p:extLst>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4FB0876-3660-4EA9-BE93-7428DCEB45A2}" type="slidenum">
              <a:rPr lang="en-US" altLang="en-US" smtClean="0"/>
              <a:pPr>
                <a:defRPr/>
              </a:pPr>
              <a:t>‹#›</a:t>
            </a:fld>
            <a:endParaRPr lang="en-US" altLang="en-US"/>
          </a:p>
        </p:txBody>
      </p:sp>
    </p:spTree>
    <p:extLst>
      <p:ext uri="{BB962C8B-B14F-4D97-AF65-F5344CB8AC3E}">
        <p14:creationId xmlns:p14="http://schemas.microsoft.com/office/powerpoint/2010/main" val="3062066599"/>
      </p:ext>
    </p:extLst>
  </p:cSld>
  <p:clrMapOvr>
    <a:masterClrMapping/>
  </p:clrMapOvr>
  <p:transition spd="med">
    <p:circl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4570833" y="3425620"/>
            <a:ext cx="4573166" cy="2754087"/>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9"/>
          </p:nvPr>
        </p:nvSpPr>
        <p:spPr>
          <a:xfrm>
            <a:off x="4570832" y="1554163"/>
            <a:ext cx="4573167" cy="53553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5807512" y="419100"/>
            <a:ext cx="1783080" cy="840230"/>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1"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127725"/>
            <a:ext cx="2094158" cy="780356"/>
          </a:xfrm>
          <a:prstGeom prst="rect">
            <a:avLst/>
          </a:prstGeom>
        </p:spPr>
      </p:pic>
    </p:spTree>
    <p:extLst>
      <p:ext uri="{BB962C8B-B14F-4D97-AF65-F5344CB8AC3E}">
        <p14:creationId xmlns:p14="http://schemas.microsoft.com/office/powerpoint/2010/main" val="2923313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6006CB5-1328-4320-9D2B-EF1247E1D88A}" type="slidenum">
              <a:rPr lang="en-US" altLang="en-US" smtClean="0"/>
              <a:pPr>
                <a:defRPr/>
              </a:pPr>
              <a:t>‹#›</a:t>
            </a:fld>
            <a:endParaRPr lang="en-US" altLang="en-US"/>
          </a:p>
        </p:txBody>
      </p:sp>
    </p:spTree>
    <p:extLst>
      <p:ext uri="{BB962C8B-B14F-4D97-AF65-F5344CB8AC3E}">
        <p14:creationId xmlns:p14="http://schemas.microsoft.com/office/powerpoint/2010/main" val="2499111838"/>
      </p:ext>
    </p:extLst>
  </p:cSld>
  <p:clrMapOvr>
    <a:masterClrMapping/>
  </p:clrMapOvr>
  <p:transition spd="med">
    <p:circl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81024DD-D182-452A-98EA-1F8F06B77A28}" type="slidenum">
              <a:rPr lang="en-US" altLang="en-US" smtClean="0"/>
              <a:pPr>
                <a:defRPr/>
              </a:pPr>
              <a:t>‹#›</a:t>
            </a:fld>
            <a:endParaRPr lang="en-US" altLang="en-US"/>
          </a:p>
        </p:txBody>
      </p:sp>
    </p:spTree>
    <p:extLst>
      <p:ext uri="{BB962C8B-B14F-4D97-AF65-F5344CB8AC3E}">
        <p14:creationId xmlns:p14="http://schemas.microsoft.com/office/powerpoint/2010/main" val="2631800965"/>
      </p:ext>
    </p:extLst>
  </p:cSld>
  <p:clrMapOvr>
    <a:masterClrMapping/>
  </p:clrMapOvr>
  <p:transition spd="med">
    <p:circl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ABF4D51-B9DE-4895-A631-D2D39D832A72}" type="slidenum">
              <a:rPr lang="en-US" altLang="en-US" smtClean="0"/>
              <a:pPr>
                <a:defRPr/>
              </a:pPr>
              <a:t>‹#›</a:t>
            </a:fld>
            <a:endParaRPr lang="en-US" altLang="en-US"/>
          </a:p>
        </p:txBody>
      </p:sp>
    </p:spTree>
    <p:extLst>
      <p:ext uri="{BB962C8B-B14F-4D97-AF65-F5344CB8AC3E}">
        <p14:creationId xmlns:p14="http://schemas.microsoft.com/office/powerpoint/2010/main" val="4221458391"/>
      </p:ext>
    </p:extLst>
  </p:cSld>
  <p:clrMapOvr>
    <a:masterClrMapping/>
  </p:clrMapOvr>
  <p:transition spd="med">
    <p:circl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061192A-DBE4-4187-A0F3-F2EA1353289F}" type="slidenum">
              <a:rPr lang="en-US" altLang="en-US" smtClean="0"/>
              <a:pPr>
                <a:defRPr/>
              </a:pPr>
              <a:t>‹#›</a:t>
            </a:fld>
            <a:endParaRPr lang="en-US" altLang="en-US"/>
          </a:p>
        </p:txBody>
      </p:sp>
    </p:spTree>
    <p:extLst>
      <p:ext uri="{BB962C8B-B14F-4D97-AF65-F5344CB8AC3E}">
        <p14:creationId xmlns:p14="http://schemas.microsoft.com/office/powerpoint/2010/main" val="773284875"/>
      </p:ext>
    </p:extLst>
  </p:cSld>
  <p:clrMapOvr>
    <a:masterClrMapping/>
  </p:clrMapOvr>
  <p:transition spd="med">
    <p:circl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B5E0AB8-4F3C-49CD-8BEB-AA93AC135808}" type="slidenum">
              <a:rPr lang="en-US" altLang="en-US" smtClean="0"/>
              <a:pPr>
                <a:defRPr/>
              </a:pPr>
              <a:t>‹#›</a:t>
            </a:fld>
            <a:endParaRPr lang="en-US" altLang="en-US"/>
          </a:p>
        </p:txBody>
      </p:sp>
    </p:spTree>
    <p:extLst>
      <p:ext uri="{BB962C8B-B14F-4D97-AF65-F5344CB8AC3E}">
        <p14:creationId xmlns:p14="http://schemas.microsoft.com/office/powerpoint/2010/main" val="1792276892"/>
      </p:ext>
    </p:extLst>
  </p:cSld>
  <p:clrMapOvr>
    <a:masterClrMapping/>
  </p:clrMapOvr>
  <p:transition spd="med">
    <p:circl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5E27FE-7E51-4336-A7D3-BAF4CF102C35}" type="slidenum">
              <a:rPr lang="en-US" altLang="en-US" smtClean="0"/>
              <a:pPr>
                <a:defRPr/>
              </a:pPr>
              <a:t>‹#›</a:t>
            </a:fld>
            <a:endParaRPr lang="en-US" altLang="en-US"/>
          </a:p>
        </p:txBody>
      </p:sp>
    </p:spTree>
    <p:extLst>
      <p:ext uri="{BB962C8B-B14F-4D97-AF65-F5344CB8AC3E}">
        <p14:creationId xmlns:p14="http://schemas.microsoft.com/office/powerpoint/2010/main" val="4042660255"/>
      </p:ext>
    </p:extLst>
  </p:cSld>
  <p:clrMapOvr>
    <a:masterClrMapping/>
  </p:clrMapOvr>
  <p:transition spd="med">
    <p:circl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pPr>
              <a:defRPr/>
            </a:pPr>
            <a:endParaRPr lang="en-US"/>
          </a:p>
        </p:txBody>
      </p:sp>
      <p:sp>
        <p:nvSpPr>
          <p:cNvPr id="5" name="Footer Placeholder 4"/>
          <p:cNvSpPr>
            <a:spLocks noGrp="1"/>
          </p:cNvSpPr>
          <p:nvPr>
            <p:ph type="ftr" sz="quarter" idx="11"/>
          </p:nvPr>
        </p:nvSpPr>
        <p:spPr>
          <a:xfrm>
            <a:off x="2832102" y="6422855"/>
            <a:ext cx="3209752" cy="365125"/>
          </a:xfrm>
        </p:spPr>
        <p:txBody>
          <a:bodyPr/>
          <a:lstStyle/>
          <a:p>
            <a:pPr>
              <a:defRPr/>
            </a:pPr>
            <a:endParaRPr lang="en-US"/>
          </a:p>
        </p:txBody>
      </p:sp>
      <p:sp>
        <p:nvSpPr>
          <p:cNvPr id="6" name="Slide Number Placeholder 5"/>
          <p:cNvSpPr>
            <a:spLocks noGrp="1"/>
          </p:cNvSpPr>
          <p:nvPr>
            <p:ph type="sldNum" sz="quarter" idx="12"/>
          </p:nvPr>
        </p:nvSpPr>
        <p:spPr>
          <a:xfrm>
            <a:off x="6054787" y="6422855"/>
            <a:ext cx="659819" cy="365125"/>
          </a:xfrm>
        </p:spPr>
        <p:txBody>
          <a:bodyPr/>
          <a:lstStyle/>
          <a:p>
            <a:pPr>
              <a:defRPr/>
            </a:pPr>
            <a:fld id="{B2940750-62E1-4040-BB6E-9CFBBABF4612}" type="slidenum">
              <a:rPr lang="en-US" altLang="en-US" smtClean="0"/>
              <a:pPr>
                <a:defRPr/>
              </a:pPr>
              <a:t>‹#›</a:t>
            </a:fld>
            <a:endParaRPr lang="en-US" altLang="en-US"/>
          </a:p>
        </p:txBody>
      </p:sp>
    </p:spTree>
    <p:extLst>
      <p:ext uri="{BB962C8B-B14F-4D97-AF65-F5344CB8AC3E}">
        <p14:creationId xmlns:p14="http://schemas.microsoft.com/office/powerpoint/2010/main" val="2142982332"/>
      </p:ext>
    </p:extLst>
  </p:cSld>
  <p:clrMapOvr>
    <a:masterClrMapping/>
  </p:clrMapOvr>
  <p:transition spd="med">
    <p:circl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dark Callout with small Non-bulleted">
    <p:bg>
      <p:bgPr>
        <a:solidFill>
          <a:schemeClr val="tx2"/>
        </a:solidFill>
        <a:effectLst/>
      </p:bgPr>
    </p:bg>
    <p:spTree>
      <p:nvGrpSpPr>
        <p:cNvPr id="1" name=""/>
        <p:cNvGrpSpPr/>
        <p:nvPr/>
      </p:nvGrpSpPr>
      <p:grpSpPr>
        <a:xfrm>
          <a:off x="0" y="0"/>
          <a:ext cx="0" cy="0"/>
          <a:chOff x="0" y="0"/>
          <a:chExt cx="0" cy="0"/>
        </a:xfrm>
      </p:grpSpPr>
      <p:pic>
        <p:nvPicPr>
          <p:cNvPr id="8"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43688" y="6105525"/>
            <a:ext cx="20939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228600" y="2597274"/>
            <a:ext cx="3651739" cy="1255728"/>
          </a:xfrm>
        </p:spPr>
        <p:txBody>
          <a:bodyPr>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100" b="0" kern="1200" spc="0" baseline="0" dirty="0">
                <a:solidFill>
                  <a:schemeClr val="bg1"/>
                </a:soli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pPr lvl="0"/>
            <a:r>
              <a:rPr lang="en-US"/>
              <a:t>Edit Master text styles</a:t>
            </a:r>
          </a:p>
        </p:txBody>
      </p:sp>
      <p:sp>
        <p:nvSpPr>
          <p:cNvPr id="9" name="Text Placeholder 8"/>
          <p:cNvSpPr>
            <a:spLocks noGrp="1"/>
          </p:cNvSpPr>
          <p:nvPr>
            <p:ph type="body" sz="quarter" idx="11"/>
          </p:nvPr>
        </p:nvSpPr>
        <p:spPr>
          <a:xfrm>
            <a:off x="4572000" y="419101"/>
            <a:ext cx="4253823" cy="1843069"/>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416433" y="1"/>
            <a:ext cx="3062478" cy="1357295"/>
          </a:xfrm>
          <a:prstGeom prst="rect">
            <a:avLst/>
          </a:prstGeom>
        </p:spPr>
        <p:txBody>
          <a:bodyPr lIns="146304" tIns="420624" rIns="146304" anchor="t"/>
          <a:lstStyle>
            <a:lvl1pPr algn="ctr">
              <a:defRPr lang="en-US" sz="2400" b="0" kern="1200" spc="45" baseline="0" dirty="0">
                <a:solidFill>
                  <a:schemeClr val="bg1"/>
                </a:solidFill>
                <a:latin typeface="+mj-lt"/>
                <a:ea typeface="+mn-ea"/>
                <a:cs typeface="Segoe UI Semilight" panose="020B0402040204020203" pitchFamily="34" charset="0"/>
              </a:defRPr>
            </a:lvl1pPr>
          </a:lstStyle>
          <a:p>
            <a:pPr lvl="0"/>
            <a:r>
              <a:rPr lang="en-US"/>
              <a:t>Click to edit Master title style</a:t>
            </a:r>
            <a:endParaRPr lang="en-US" dirty="0"/>
          </a:p>
        </p:txBody>
      </p:sp>
      <p:sp>
        <p:nvSpPr>
          <p:cNvPr id="12" name="Text Placeholder 8"/>
          <p:cNvSpPr>
            <a:spLocks noGrp="1"/>
          </p:cNvSpPr>
          <p:nvPr>
            <p:ph type="body" sz="quarter" idx="12"/>
          </p:nvPr>
        </p:nvSpPr>
        <p:spPr>
          <a:xfrm>
            <a:off x="4572000" y="2599498"/>
            <a:ext cx="4253823" cy="1843069"/>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4572000" y="4779897"/>
            <a:ext cx="4253823" cy="1843069"/>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14"/>
          </p:nvPr>
        </p:nvSpPr>
        <p:spPr>
          <a:xfrm>
            <a:off x="0" y="6492875"/>
            <a:ext cx="392113" cy="365125"/>
          </a:xfrm>
        </p:spPr>
        <p:txBody>
          <a:bodyPr wrap="none"/>
          <a:lstStyle>
            <a:lvl1pPr algn="r">
              <a:defRPr sz="900">
                <a:solidFill>
                  <a:schemeClr val="bg1"/>
                </a:solidFill>
              </a:defRPr>
            </a:lvl1pPr>
          </a:lstStyle>
          <a:p>
            <a:pPr>
              <a:defRPr/>
            </a:pPr>
            <a:fld id="{7D05373E-52BD-4693-A5A5-3476374D79CC}" type="slidenum">
              <a:rPr lang="en-US"/>
              <a:pPr>
                <a:defRPr/>
              </a:pPr>
              <a:t>‹#›</a:t>
            </a:fld>
            <a:endParaRPr lang="en-US"/>
          </a:p>
        </p:txBody>
      </p:sp>
    </p:spTree>
    <p:extLst>
      <p:ext uri="{BB962C8B-B14F-4D97-AF65-F5344CB8AC3E}">
        <p14:creationId xmlns:p14="http://schemas.microsoft.com/office/powerpoint/2010/main" val="8665089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3" name="Oval 2"/>
          <p:cNvSpPr/>
          <p:nvPr userDrawn="1"/>
        </p:nvSpPr>
        <p:spPr>
          <a:xfrm>
            <a:off x="914400" y="-739775"/>
            <a:ext cx="6831013" cy="9034463"/>
          </a:xfrm>
          <a:prstGeom prst="ellipse">
            <a:avLst/>
          </a:prstGeom>
          <a:noFill/>
          <a:ln w="19050" cap="flat" cmpd="sng" algn="ctr">
            <a:solidFill>
              <a:srgbClr val="75D1FF"/>
            </a:solidFill>
            <a:prstDash val="solid"/>
            <a:miter lim="800000"/>
          </a:ln>
          <a:effectLst/>
        </p:spPr>
        <p:txBody>
          <a:bodyPr anchor="ctr"/>
          <a:lstStyle/>
          <a:p>
            <a:pPr algn="ctr" defTabSz="685800" eaLnBrk="1" fontAlgn="auto" hangingPunct="1">
              <a:spcBef>
                <a:spcPts val="0"/>
              </a:spcBef>
              <a:spcAft>
                <a:spcPts val="0"/>
              </a:spcAft>
              <a:defRPr/>
            </a:pPr>
            <a:endParaRPr lang="en-AU" sz="1350" kern="0">
              <a:solidFill>
                <a:sysClr val="windowText" lastClr="000000"/>
              </a:solidFill>
              <a:latin typeface="Segoe UI"/>
            </a:endParaRPr>
          </a:p>
        </p:txBody>
      </p:sp>
      <p:sp>
        <p:nvSpPr>
          <p:cNvPr id="4" name="Oval 3"/>
          <p:cNvSpPr/>
          <p:nvPr userDrawn="1"/>
        </p:nvSpPr>
        <p:spPr>
          <a:xfrm>
            <a:off x="914400" y="-739775"/>
            <a:ext cx="6831013" cy="9034463"/>
          </a:xfrm>
          <a:prstGeom prst="ellipse">
            <a:avLst/>
          </a:prstGeom>
          <a:noFill/>
          <a:ln w="19050" cap="flat" cmpd="sng" algn="ctr">
            <a:solidFill>
              <a:srgbClr val="75D1FF"/>
            </a:solidFill>
            <a:prstDash val="solid"/>
            <a:miter lim="800000"/>
          </a:ln>
          <a:effectLst/>
        </p:spPr>
        <p:txBody>
          <a:bodyPr anchor="ctr"/>
          <a:lstStyle/>
          <a:p>
            <a:pPr algn="ctr" defTabSz="685800" eaLnBrk="1" fontAlgn="auto" hangingPunct="1">
              <a:spcBef>
                <a:spcPts val="0"/>
              </a:spcBef>
              <a:spcAft>
                <a:spcPts val="0"/>
              </a:spcAft>
              <a:defRPr/>
            </a:pPr>
            <a:endParaRPr lang="en-AU" sz="1350" kern="0">
              <a:solidFill>
                <a:sysClr val="windowText" lastClr="000000"/>
              </a:solidFill>
              <a:latin typeface="Segoe UI"/>
            </a:endParaRPr>
          </a:p>
        </p:txBody>
      </p:sp>
      <p:sp>
        <p:nvSpPr>
          <p:cNvPr id="5" name="Oval 4"/>
          <p:cNvSpPr/>
          <p:nvPr userDrawn="1"/>
        </p:nvSpPr>
        <p:spPr>
          <a:xfrm>
            <a:off x="4430713" y="3214688"/>
            <a:ext cx="2105025" cy="2782887"/>
          </a:xfrm>
          <a:prstGeom prst="ellipse">
            <a:avLst/>
          </a:prstGeom>
          <a:noFill/>
          <a:ln w="19050" cap="flat" cmpd="sng" algn="ctr">
            <a:solidFill>
              <a:srgbClr val="75D1FF"/>
            </a:solidFill>
            <a:prstDash val="solid"/>
            <a:miter lim="800000"/>
          </a:ln>
          <a:effectLst/>
        </p:spPr>
        <p:txBody>
          <a:bodyPr anchor="ctr"/>
          <a:lstStyle/>
          <a:p>
            <a:pPr algn="ctr" defTabSz="685800" eaLnBrk="1" fontAlgn="auto" hangingPunct="1">
              <a:spcBef>
                <a:spcPts val="0"/>
              </a:spcBef>
              <a:spcAft>
                <a:spcPts val="0"/>
              </a:spcAft>
              <a:defRPr/>
            </a:pPr>
            <a:endParaRPr lang="en-AU" sz="1350" kern="0">
              <a:solidFill>
                <a:sysClr val="windowText" lastClr="000000"/>
              </a:solidFill>
              <a:latin typeface="Segoe UI"/>
            </a:endParaRPr>
          </a:p>
        </p:txBody>
      </p:sp>
      <p:sp>
        <p:nvSpPr>
          <p:cNvPr id="6" name="Oval 5"/>
          <p:cNvSpPr/>
          <p:nvPr userDrawn="1"/>
        </p:nvSpPr>
        <p:spPr>
          <a:xfrm>
            <a:off x="4430713" y="3214688"/>
            <a:ext cx="2105025" cy="2782887"/>
          </a:xfrm>
          <a:prstGeom prst="ellipse">
            <a:avLst/>
          </a:prstGeom>
          <a:noFill/>
          <a:ln w="19050" cap="flat" cmpd="sng" algn="ctr">
            <a:solidFill>
              <a:srgbClr val="75D1FF"/>
            </a:solidFill>
            <a:prstDash val="solid"/>
            <a:miter lim="800000"/>
          </a:ln>
          <a:effectLst/>
        </p:spPr>
        <p:txBody>
          <a:bodyPr anchor="ctr"/>
          <a:lstStyle/>
          <a:p>
            <a:pPr algn="ctr" defTabSz="685800" eaLnBrk="1" fontAlgn="auto" hangingPunct="1">
              <a:spcBef>
                <a:spcPts val="0"/>
              </a:spcBef>
              <a:spcAft>
                <a:spcPts val="0"/>
              </a:spcAft>
              <a:defRPr/>
            </a:pPr>
            <a:endParaRPr lang="en-AU" sz="1350" kern="0">
              <a:solidFill>
                <a:sysClr val="windowText" lastClr="000000"/>
              </a:solidFill>
              <a:latin typeface="Segoe UI"/>
            </a:endParaRPr>
          </a:p>
        </p:txBody>
      </p:sp>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50088" y="6083300"/>
            <a:ext cx="20939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955" y="2794229"/>
            <a:ext cx="6830666" cy="1754326"/>
          </a:xfrm>
          <a:prstGeom prst="rect">
            <a:avLst/>
          </a:prstGeom>
          <a:noFill/>
        </p:spPr>
        <p:txBody>
          <a:bodyPr anchor="b"/>
          <a:lstStyle>
            <a:lvl1pPr algn="ctr" defTabSz="685800" rtl="0" eaLnBrk="1" latinLnBrk="0" hangingPunct="1">
              <a:lnSpc>
                <a:spcPct val="90000"/>
              </a:lnSpc>
              <a:spcBef>
                <a:spcPct val="0"/>
              </a:spcBef>
              <a:buNone/>
              <a:defRPr lang="en-US" sz="6000" b="1" i="0" kern="1200" spc="-225"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71557319"/>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xit" presetSubtype="0" fill="hold" grpId="1" nodeType="withEffect">
                                  <p:stCondLst>
                                    <p:cond delay="25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10" presetClass="exit" presetSubtype="0" fill="hold" grpId="1" nodeType="withEffect">
                                  <p:stCondLst>
                                    <p:cond delay="50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10" presetClass="exit" presetSubtype="0" fill="hold" grpId="1" nodeType="withEffect">
                                  <p:stCondLst>
                                    <p:cond delay="25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10" presetClass="exit" presetSubtype="0" fill="hold" grpId="1" nodeType="withEffect">
                                  <p:stCondLst>
                                    <p:cond delay="50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7" name="Freeform: Shape 18"/>
          <p:cNvSpPr/>
          <p:nvPr userDrawn="1"/>
        </p:nvSpPr>
        <p:spPr>
          <a:xfrm>
            <a:off x="2852738" y="-65088"/>
            <a:ext cx="3438525" cy="2297113"/>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anchor="ctr"/>
          <a:lstStyle/>
          <a:p>
            <a:pPr algn="ctr" defTabSz="685800" eaLnBrk="1" fontAlgn="auto" hangingPunct="1">
              <a:spcBef>
                <a:spcPts val="0"/>
              </a:spcBef>
              <a:spcAft>
                <a:spcPts val="0"/>
              </a:spcAft>
              <a:defRPr/>
            </a:pPr>
            <a:endParaRPr lang="en-US" sz="1350" kern="0">
              <a:solidFill>
                <a:srgbClr val="FFFFFF"/>
              </a:solidFill>
              <a:latin typeface="Segoe UI"/>
            </a:endParaRPr>
          </a:p>
        </p:txBody>
      </p:sp>
      <p:sp>
        <p:nvSpPr>
          <p:cNvPr id="8" name="Footer Placeholder 4"/>
          <p:cNvSpPr txBox="1">
            <a:spLocks/>
          </p:cNvSpPr>
          <p:nvPr userDrawn="1"/>
        </p:nvSpPr>
        <p:spPr>
          <a:xfrm>
            <a:off x="3028950" y="6356350"/>
            <a:ext cx="30861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endParaRPr lang="en-US" sz="825">
              <a:solidFill>
                <a:srgbClr val="FFFFFF"/>
              </a:solidFill>
              <a:latin typeface="Segoe UI"/>
            </a:endParaRPr>
          </a:p>
        </p:txBody>
      </p:sp>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4325" y="6083300"/>
            <a:ext cx="20939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27247" y="3383281"/>
            <a:ext cx="8745304" cy="625641"/>
          </a:xfrm>
          <a:prstGeom prst="rect">
            <a:avLst/>
          </a:prstGeom>
        </p:spPr>
        <p:txBody>
          <a:bodyPr lIns="457200" rIns="457200" anchor="b">
            <a:noAutofit/>
          </a:bodyPr>
          <a:lstStyle>
            <a:lvl1pPr algn="ctr" defTabSz="685800" rtl="0" eaLnBrk="1" latinLnBrk="0" hangingPunct="1">
              <a:lnSpc>
                <a:spcPct val="90000"/>
              </a:lnSpc>
              <a:spcBef>
                <a:spcPct val="0"/>
              </a:spcBef>
              <a:buNone/>
              <a:defRPr lang="en-US" sz="3600" b="1" i="0" kern="1200" spc="3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lvl="0"/>
            <a:r>
              <a:rPr lang="en-US"/>
              <a:t>Click to edit Master title style</a:t>
            </a:r>
            <a:endParaRPr lang="en-US" dirty="0"/>
          </a:p>
        </p:txBody>
      </p:sp>
      <p:sp>
        <p:nvSpPr>
          <p:cNvPr id="22" name="Text Placeholder 3"/>
          <p:cNvSpPr>
            <a:spLocks noGrp="1"/>
          </p:cNvSpPr>
          <p:nvPr>
            <p:ph type="body" sz="quarter" idx="10"/>
          </p:nvPr>
        </p:nvSpPr>
        <p:spPr>
          <a:xfrm>
            <a:off x="2942493" y="186062"/>
            <a:ext cx="3282461" cy="496803"/>
          </a:xfrm>
        </p:spPr>
        <p:txBody>
          <a:bodyPr/>
          <a:lstStyle>
            <a:lvl1pPr algn="ctr">
              <a:defRPr sz="1500">
                <a:solidFill>
                  <a:schemeClr val="bg1"/>
                </a:solidFill>
              </a:defRPr>
            </a:lvl1pPr>
            <a:lvl2pPr algn="ctr">
              <a:defRPr sz="105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23" name="Text Placeholder 3"/>
          <p:cNvSpPr>
            <a:spLocks noGrp="1"/>
          </p:cNvSpPr>
          <p:nvPr>
            <p:ph type="body" sz="quarter" idx="11"/>
          </p:nvPr>
        </p:nvSpPr>
        <p:spPr>
          <a:xfrm>
            <a:off x="228601" y="4206240"/>
            <a:ext cx="8743950" cy="341632"/>
          </a:xfrm>
        </p:spPr>
        <p:txBody>
          <a:bodyPr lIns="457200" rIns="457200"/>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kumimoji="0" lang="en-US" sz="18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6" name="Text Placeholder 5"/>
          <p:cNvSpPr>
            <a:spLocks noGrp="1"/>
          </p:cNvSpPr>
          <p:nvPr>
            <p:ph type="body" sz="quarter" idx="12"/>
          </p:nvPr>
        </p:nvSpPr>
        <p:spPr>
          <a:xfrm>
            <a:off x="4279938" y="1145912"/>
            <a:ext cx="639919" cy="923330"/>
          </a:xfrm>
        </p:spPr>
        <p:txBody>
          <a:bodyPr wrap="none"/>
          <a:lstStyle>
            <a:lvl1pPr algn="ctr">
              <a:defRPr kumimoji="0" lang="en-US" sz="6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815656352"/>
      </p:ext>
    </p:extLst>
  </p:cSld>
  <p:clrMapOvr>
    <a:masterClrMapping/>
  </p:clrMapOvr>
  <p:transition spd="med">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914955" y="2794229"/>
            <a:ext cx="6830666" cy="1754326"/>
          </a:xfrm>
          <a:prstGeom prst="rect">
            <a:avLst/>
          </a:prstGeom>
          <a:noFill/>
        </p:spPr>
        <p:txBody>
          <a:bodyPr anchor="b"/>
          <a:lstStyle>
            <a:lvl1pPr algn="ctr" defTabSz="685800" rtl="0" eaLnBrk="1" latinLnBrk="0" hangingPunct="1">
              <a:lnSpc>
                <a:spcPct val="90000"/>
              </a:lnSpc>
              <a:spcBef>
                <a:spcPct val="0"/>
              </a:spcBef>
              <a:buNone/>
              <a:defRPr lang="en-US" sz="6000" b="1" i="0" kern="1200" spc="-225"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pic>
        <p:nvPicPr>
          <p:cNvPr id="4" name="Picture 3"/>
          <p:cNvPicPr>
            <a:picLocks noChangeAspect="1"/>
          </p:cNvPicPr>
          <p:nvPr userDrawn="1"/>
        </p:nvPicPr>
        <p:blipFill>
          <a:blip r:embed="rId2"/>
          <a:stretch>
            <a:fillRect/>
          </a:stretch>
        </p:blipFill>
        <p:spPr>
          <a:xfrm>
            <a:off x="7049842" y="6083742"/>
            <a:ext cx="2094158" cy="774259"/>
          </a:xfrm>
          <a:prstGeom prst="rect">
            <a:avLst/>
          </a:prstGeom>
        </p:spPr>
      </p:pic>
    </p:spTree>
    <p:extLst>
      <p:ext uri="{BB962C8B-B14F-4D97-AF65-F5344CB8AC3E}">
        <p14:creationId xmlns:p14="http://schemas.microsoft.com/office/powerpoint/2010/main" val="16923742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3" name="Oval 2"/>
          <p:cNvSpPr/>
          <p:nvPr userDrawn="1"/>
        </p:nvSpPr>
        <p:spPr>
          <a:xfrm>
            <a:off x="2146300" y="157163"/>
            <a:ext cx="4862513" cy="6483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ots"/>
          <p:cNvSpPr>
            <a:spLocks noChangeAspect="1"/>
          </p:cNvSpPr>
          <p:nvPr userDrawn="1"/>
        </p:nvSpPr>
        <p:spPr>
          <a:xfrm>
            <a:off x="2586038" y="744538"/>
            <a:ext cx="3983037" cy="5310187"/>
          </a:xfrm>
          <a:prstGeom prst="ellipse">
            <a:avLst/>
          </a:prstGeom>
          <a:noFill/>
          <a:ln w="184150" cap="rnd" cmpd="sng" algn="ctr">
            <a:solidFill>
              <a:schemeClr val="accent4"/>
            </a:solidFill>
            <a:prstDash val="sysDot"/>
          </a:ln>
          <a:effectLst/>
        </p:spPr>
        <p:txBody>
          <a:bodyPr anchor="ctr"/>
          <a:lstStyle/>
          <a:p>
            <a:pPr algn="ctr" defTabSz="342900" eaLnBrk="1" fontAlgn="auto" hangingPunct="1">
              <a:spcBef>
                <a:spcPts val="0"/>
              </a:spcBef>
              <a:spcAft>
                <a:spcPts val="0"/>
              </a:spcAft>
              <a:defRPr/>
            </a:pPr>
            <a:endParaRPr lang="en-US" sz="1350" kern="0">
              <a:solidFill>
                <a:prstClr val="white"/>
              </a:solidFill>
              <a:latin typeface="Calibri"/>
            </a:endParaRPr>
          </a:p>
        </p:txBody>
      </p:sp>
      <p:pic>
        <p:nvPicPr>
          <p:cNvPr id="5"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50088" y="6083300"/>
            <a:ext cx="20939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86583" y="2914793"/>
            <a:ext cx="3906251" cy="969496"/>
          </a:xfrm>
          <a:prstGeom prst="rect">
            <a:avLst/>
          </a:prstGeom>
        </p:spPr>
        <p:txBody>
          <a:bodyPr/>
          <a:lstStyle>
            <a:lvl1pPr algn="ctr">
              <a:lnSpc>
                <a:spcPct val="95000"/>
              </a:lnSpc>
              <a:defRPr sz="3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633510083"/>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rgbClr val="0D0D0D"/>
        </a:solidFill>
        <a:effectLst/>
      </p:bgPr>
    </p:bg>
    <p:spTree>
      <p:nvGrpSpPr>
        <p:cNvPr id="1" name=""/>
        <p:cNvGrpSpPr/>
        <p:nvPr/>
      </p:nvGrpSpPr>
      <p:grpSpPr>
        <a:xfrm>
          <a:off x="0" y="0"/>
          <a:ext cx="0" cy="0"/>
          <a:chOff x="0" y="0"/>
          <a:chExt cx="0" cy="0"/>
        </a:xfrm>
      </p:grpSpPr>
      <p:sp>
        <p:nvSpPr>
          <p:cNvPr id="4" name="Freeform: Shape 6"/>
          <p:cNvSpPr/>
          <p:nvPr userDrawn="1"/>
        </p:nvSpPr>
        <p:spPr>
          <a:xfrm>
            <a:off x="96838" y="0"/>
            <a:ext cx="2062162" cy="136525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 Placeholder 7"/>
          <p:cNvSpPr>
            <a:spLocks noGrp="1"/>
          </p:cNvSpPr>
          <p:nvPr>
            <p:ph type="body" sz="quarter" idx="13"/>
          </p:nvPr>
        </p:nvSpPr>
        <p:spPr>
          <a:xfrm>
            <a:off x="228600" y="3008885"/>
            <a:ext cx="8743950" cy="840230"/>
          </a:xfrm>
        </p:spPr>
        <p:txBody>
          <a:bodyPr/>
          <a:lstStyle>
            <a:lvl1pPr marL="173831" indent="-173831" algn="l">
              <a:spcBef>
                <a:spcPts val="0"/>
              </a:spcBef>
              <a:defRPr sz="2700" b="0" baseline="0">
                <a:gradFill>
                  <a:gsLst>
                    <a:gs pos="0">
                      <a:schemeClr val="accent1">
                        <a:lumMod val="5000"/>
                        <a:lumOff val="95000"/>
                      </a:schemeClr>
                    </a:gs>
                    <a:gs pos="100000">
                      <a:schemeClr val="bg1"/>
                    </a:gs>
                  </a:gsLst>
                  <a:lin ang="5400000" scaled="1"/>
                </a:gradFill>
              </a:defRPr>
            </a:lvl1pPr>
            <a:lvl2pPr marL="82154" indent="0" algn="l">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a:t>Edit Master text styles</a:t>
            </a:r>
          </a:p>
          <a:p>
            <a:pPr lvl="1"/>
            <a:r>
              <a:rPr lang="en-US"/>
              <a:t>Second level</a:t>
            </a:r>
          </a:p>
        </p:txBody>
      </p:sp>
      <p:sp>
        <p:nvSpPr>
          <p:cNvPr id="3" name="Text Placeholder 2"/>
          <p:cNvSpPr>
            <a:spLocks noGrp="1"/>
          </p:cNvSpPr>
          <p:nvPr>
            <p:ph type="body" sz="quarter" idx="14"/>
          </p:nvPr>
        </p:nvSpPr>
        <p:spPr>
          <a:xfrm>
            <a:off x="2899171" y="5276808"/>
            <a:ext cx="6073379" cy="300082"/>
          </a:xfrm>
        </p:spPr>
        <p:txBody>
          <a:bodyPr/>
          <a:lstStyle>
            <a:lvl1pPr algn="r">
              <a:spcBef>
                <a:spcPts val="0"/>
              </a:spcBef>
              <a:defRPr sz="1500">
                <a:solidFill>
                  <a:schemeClr val="bg1"/>
                </a:solidFill>
              </a:defRPr>
            </a:lvl1pPr>
            <a:lvl2pPr algn="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2012203936"/>
      </p:ext>
    </p:extLst>
  </p:cSld>
  <p:clrMapOvr>
    <a:masterClrMapping/>
  </p:clrMapOvr>
  <p:transition spd="med">
    <p:circl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rgbClr val="0D0D0D"/>
        </a:solidFill>
        <a:effectLst/>
      </p:bgPr>
    </p:bg>
    <p:spTree>
      <p:nvGrpSpPr>
        <p:cNvPr id="1" name=""/>
        <p:cNvGrpSpPr/>
        <p:nvPr/>
      </p:nvGrpSpPr>
      <p:grpSpPr>
        <a:xfrm>
          <a:off x="0" y="0"/>
          <a:ext cx="0" cy="0"/>
          <a:chOff x="0" y="0"/>
          <a:chExt cx="0" cy="0"/>
        </a:xfrm>
      </p:grpSpPr>
      <p:sp>
        <p:nvSpPr>
          <p:cNvPr id="4" name="Freeform: Shape 6"/>
          <p:cNvSpPr/>
          <p:nvPr userDrawn="1"/>
        </p:nvSpPr>
        <p:spPr>
          <a:xfrm>
            <a:off x="96838" y="0"/>
            <a:ext cx="2062162" cy="136525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 Placeholder 7"/>
          <p:cNvSpPr>
            <a:spLocks noGrp="1"/>
          </p:cNvSpPr>
          <p:nvPr>
            <p:ph type="body" sz="quarter" idx="13"/>
          </p:nvPr>
        </p:nvSpPr>
        <p:spPr>
          <a:xfrm>
            <a:off x="228600" y="3008885"/>
            <a:ext cx="8743950" cy="840230"/>
          </a:xfrm>
        </p:spPr>
        <p:txBody>
          <a:bodyPr/>
          <a:lstStyle>
            <a:lvl1pPr algn="ctr">
              <a:spcBef>
                <a:spcPts val="0"/>
              </a:spcBef>
              <a:defRPr sz="2700" b="0" baseline="0">
                <a:gradFill>
                  <a:gsLst>
                    <a:gs pos="0">
                      <a:schemeClr val="accent1">
                        <a:lumMod val="5000"/>
                        <a:lumOff val="95000"/>
                      </a:schemeClr>
                    </a:gs>
                    <a:gs pos="100000">
                      <a:schemeClr val="bg1"/>
                    </a:gs>
                  </a:gsLst>
                  <a:lin ang="5400000" scaled="1"/>
                </a:gradFill>
              </a:defRPr>
            </a:lvl1pPr>
            <a:lvl2pPr algn="ctr">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a:t>Edit Master text styles</a:t>
            </a:r>
          </a:p>
          <a:p>
            <a:pPr lvl="1"/>
            <a:r>
              <a:rPr lang="en-US"/>
              <a:t>Second level</a:t>
            </a:r>
          </a:p>
        </p:txBody>
      </p:sp>
      <p:sp>
        <p:nvSpPr>
          <p:cNvPr id="3" name="Text Placeholder 2"/>
          <p:cNvSpPr>
            <a:spLocks noGrp="1"/>
          </p:cNvSpPr>
          <p:nvPr>
            <p:ph type="body" sz="quarter" idx="14"/>
          </p:nvPr>
        </p:nvSpPr>
        <p:spPr>
          <a:xfrm>
            <a:off x="2899171" y="5276808"/>
            <a:ext cx="6073379" cy="300082"/>
          </a:xfrm>
        </p:spPr>
        <p:txBody>
          <a:bodyPr/>
          <a:lstStyle>
            <a:lvl1pPr algn="r">
              <a:spcBef>
                <a:spcPts val="0"/>
              </a:spcBef>
              <a:defRPr sz="1500">
                <a:solidFill>
                  <a:schemeClr val="bg1"/>
                </a:solidFill>
              </a:defRPr>
            </a:lvl1pPr>
            <a:lvl2pPr algn="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1427439343"/>
      </p:ext>
    </p:extLst>
  </p:cSld>
  <p:clrMapOvr>
    <a:masterClrMapping/>
  </p:clrMapOvr>
  <p:transition spd="med">
    <p:circl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4" name="Freeform: Shape 6"/>
          <p:cNvSpPr/>
          <p:nvPr userDrawn="1"/>
        </p:nvSpPr>
        <p:spPr>
          <a:xfrm>
            <a:off x="96838" y="0"/>
            <a:ext cx="2062162" cy="136525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7975" y="6083300"/>
            <a:ext cx="20939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3"/>
          </p:nvPr>
        </p:nvSpPr>
        <p:spPr>
          <a:xfrm>
            <a:off x="228600" y="3008885"/>
            <a:ext cx="8743950" cy="840230"/>
          </a:xfrm>
        </p:spPr>
        <p:txBody>
          <a:bodyPr/>
          <a:lstStyle>
            <a:lvl1pPr marL="173831" indent="-173831" algn="l">
              <a:spcBef>
                <a:spcPts val="0"/>
              </a:spcBef>
              <a:defRPr sz="2700" b="0" baseline="0">
                <a:gradFill>
                  <a:gsLst>
                    <a:gs pos="0">
                      <a:schemeClr val="accent1">
                        <a:lumMod val="5000"/>
                        <a:lumOff val="95000"/>
                      </a:schemeClr>
                    </a:gs>
                    <a:gs pos="100000">
                      <a:schemeClr val="bg1"/>
                    </a:gs>
                  </a:gsLst>
                  <a:lin ang="5400000" scaled="1"/>
                </a:gradFill>
              </a:defRPr>
            </a:lvl1pPr>
            <a:lvl2pPr marL="82154" indent="0" algn="l">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a:t>Edit Master text styles</a:t>
            </a:r>
          </a:p>
          <a:p>
            <a:pPr lvl="1"/>
            <a:r>
              <a:rPr lang="en-US"/>
              <a:t>Second level</a:t>
            </a:r>
          </a:p>
        </p:txBody>
      </p:sp>
      <p:sp>
        <p:nvSpPr>
          <p:cNvPr id="3" name="Text Placeholder 2"/>
          <p:cNvSpPr>
            <a:spLocks noGrp="1"/>
          </p:cNvSpPr>
          <p:nvPr>
            <p:ph type="body" sz="quarter" idx="14"/>
          </p:nvPr>
        </p:nvSpPr>
        <p:spPr>
          <a:xfrm>
            <a:off x="2899171" y="5276808"/>
            <a:ext cx="6073379" cy="300082"/>
          </a:xfrm>
        </p:spPr>
        <p:txBody>
          <a:bodyPr/>
          <a:lstStyle>
            <a:lvl1pPr algn="r">
              <a:spcBef>
                <a:spcPts val="0"/>
              </a:spcBef>
              <a:defRPr sz="1500" b="0">
                <a:solidFill>
                  <a:schemeClr val="bg1"/>
                </a:solidFill>
              </a:defRPr>
            </a:lvl1pPr>
            <a:lvl2pPr algn="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3656624694"/>
      </p:ext>
    </p:extLst>
  </p:cSld>
  <p:clrMapOvr>
    <a:masterClrMapping/>
  </p:clrMapOvr>
  <p:transition spd="med">
    <p:circl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4" name="TextBox 3"/>
          <p:cNvSpPr txBox="1"/>
          <p:nvPr userDrawn="1"/>
        </p:nvSpPr>
        <p:spPr>
          <a:xfrm>
            <a:off x="4237038" y="419100"/>
            <a:ext cx="669925" cy="1419225"/>
          </a:xfrm>
          <a:prstGeom prst="rect">
            <a:avLst/>
          </a:prstGeom>
          <a:noFill/>
        </p:spPr>
        <p:txBody>
          <a:bodyPr>
            <a:spAutoFit/>
          </a:bodyPr>
          <a:lstStyle/>
          <a:p>
            <a:pPr eaLnBrk="1" fontAlgn="auto" hangingPunct="1">
              <a:spcBef>
                <a:spcPts val="0"/>
              </a:spcBef>
              <a:spcAft>
                <a:spcPts val="0"/>
              </a:spcAft>
              <a:defRPr/>
            </a:pPr>
            <a:r>
              <a:rPr lang="en-US" sz="8625" dirty="0">
                <a:solidFill>
                  <a:schemeClr val="accent4"/>
                </a:solidFill>
                <a:latin typeface="Arial Black" panose="020B0A04020102020204" pitchFamily="34" charset="0"/>
              </a:rPr>
              <a:t>“</a:t>
            </a:r>
            <a:endParaRPr lang="en-US" sz="2100" dirty="0">
              <a:solidFill>
                <a:schemeClr val="accent4"/>
              </a:solidFill>
              <a:latin typeface="+mn-lt"/>
            </a:endParaRPr>
          </a:p>
        </p:txBody>
      </p:sp>
      <p:sp>
        <p:nvSpPr>
          <p:cNvPr id="5" name="Text Placeholder 2"/>
          <p:cNvSpPr>
            <a:spLocks noGrp="1"/>
          </p:cNvSpPr>
          <p:nvPr>
            <p:ph type="body" sz="quarter" idx="14"/>
          </p:nvPr>
        </p:nvSpPr>
        <p:spPr>
          <a:xfrm>
            <a:off x="2556271" y="5335071"/>
            <a:ext cx="6073379" cy="300082"/>
          </a:xfrm>
        </p:spPr>
        <p:txBody>
          <a:bodyPr/>
          <a:lstStyle>
            <a:lvl1pPr algn="r">
              <a:spcBef>
                <a:spcPts val="0"/>
              </a:spcBef>
              <a:defRPr sz="1500">
                <a:solidFill>
                  <a:schemeClr val="tx2"/>
                </a:solidFill>
              </a:defRPr>
            </a:lvl1pPr>
            <a:lvl2pPr algn="r">
              <a:defRPr>
                <a:solidFill>
                  <a:schemeClr val="bg1"/>
                </a:solidFill>
              </a:defRPr>
            </a:lvl2pPr>
          </a:lstStyle>
          <a:p>
            <a:pPr lvl="0"/>
            <a:r>
              <a:rPr lang="en-US"/>
              <a:t>Edit Master text styles</a:t>
            </a:r>
          </a:p>
        </p:txBody>
      </p:sp>
      <p:sp>
        <p:nvSpPr>
          <p:cNvPr id="6" name="Text Placeholder 7"/>
          <p:cNvSpPr>
            <a:spLocks noGrp="1"/>
          </p:cNvSpPr>
          <p:nvPr>
            <p:ph type="body" sz="quarter" idx="13"/>
          </p:nvPr>
        </p:nvSpPr>
        <p:spPr>
          <a:xfrm>
            <a:off x="228600" y="3008885"/>
            <a:ext cx="8743950" cy="840230"/>
          </a:xfrm>
        </p:spPr>
        <p:txBody>
          <a:bodyPr/>
          <a:lstStyle>
            <a:lvl1pPr algn="ctr">
              <a:spcBef>
                <a:spcPts val="0"/>
              </a:spcBef>
              <a:defRPr sz="2700" b="0" baseline="0">
                <a:solidFill>
                  <a:schemeClr val="tx1">
                    <a:lumMod val="75000"/>
                    <a:lumOff val="25000"/>
                  </a:schemeClr>
                </a:solidFill>
              </a:defRPr>
            </a:lvl1pPr>
            <a:lvl2pPr algn="ctr">
              <a:spcBef>
                <a:spcPts val="0"/>
              </a:spcBef>
              <a:defRPr sz="2700" b="1">
                <a:solidFill>
                  <a:schemeClr val="tx1">
                    <a:lumMod val="75000"/>
                    <a:lumOff val="25000"/>
                  </a:schemeClr>
                </a:solidFill>
                <a:latin typeface="+mn-lt"/>
              </a:defRPr>
            </a:lvl2pPr>
          </a:lstStyle>
          <a:p>
            <a:pPr lvl="0"/>
            <a:r>
              <a:rPr lang="en-US"/>
              <a:t>Edit Master text styles</a:t>
            </a:r>
          </a:p>
          <a:p>
            <a:pPr lvl="1"/>
            <a:r>
              <a:rPr lang="en-US"/>
              <a:t>Second level</a:t>
            </a:r>
          </a:p>
        </p:txBody>
      </p:sp>
      <p:sp>
        <p:nvSpPr>
          <p:cNvPr id="7" name="Slide Number Placeholder 7"/>
          <p:cNvSpPr>
            <a:spLocks noGrp="1"/>
          </p:cNvSpPr>
          <p:nvPr>
            <p:ph type="sldNum" sz="quarter" idx="15"/>
          </p:nvPr>
        </p:nvSpPr>
        <p:spPr>
          <a:xfrm>
            <a:off x="8751888" y="6484938"/>
            <a:ext cx="392112" cy="365125"/>
          </a:xfrm>
        </p:spPr>
        <p:txBody>
          <a:bodyPr wrap="none"/>
          <a:lstStyle>
            <a:lvl1pPr algn="r">
              <a:defRPr sz="900">
                <a:solidFill>
                  <a:schemeClr val="tx2"/>
                </a:solidFill>
              </a:defRPr>
            </a:lvl1pPr>
          </a:lstStyle>
          <a:p>
            <a:pPr>
              <a:defRPr/>
            </a:pPr>
            <a:fld id="{C6128107-28CE-4F8A-94C1-5BCB584E506A}" type="slidenum">
              <a:rPr lang="en-US"/>
              <a:pPr>
                <a:defRPr/>
              </a:pPr>
              <a:t>‹#›</a:t>
            </a:fld>
            <a:endParaRPr lang="en-US"/>
          </a:p>
        </p:txBody>
      </p:sp>
    </p:spTree>
    <p:extLst>
      <p:ext uri="{BB962C8B-B14F-4D97-AF65-F5344CB8AC3E}">
        <p14:creationId xmlns:p14="http://schemas.microsoft.com/office/powerpoint/2010/main" val="549596478"/>
      </p:ext>
    </p:extLst>
  </p:cSld>
  <p:clrMapOvr>
    <a:masterClrMapping/>
  </p:clrMapOvr>
  <p:transition spd="med">
    <p:circl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dark Callout with small Non-bulleted">
    <p:bg>
      <p:bgPr>
        <a:solidFill>
          <a:schemeClr val="tx2"/>
        </a:solidFill>
        <a:effectLst/>
      </p:bgPr>
    </p:bg>
    <p:spTree>
      <p:nvGrpSpPr>
        <p:cNvPr id="1" name=""/>
        <p:cNvGrpSpPr/>
        <p:nvPr/>
      </p:nvGrpSpPr>
      <p:grpSpPr>
        <a:xfrm>
          <a:off x="0" y="0"/>
          <a:ext cx="0" cy="0"/>
          <a:chOff x="0" y="0"/>
          <a:chExt cx="0" cy="0"/>
        </a:xfrm>
      </p:grpSpPr>
      <p:pic>
        <p:nvPicPr>
          <p:cNvPr id="8"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43688" y="6105525"/>
            <a:ext cx="20939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228600" y="2597274"/>
            <a:ext cx="3651739" cy="1255728"/>
          </a:xfrm>
        </p:spPr>
        <p:txBody>
          <a:bodyPr>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100" b="0" kern="1200" spc="0" baseline="0" dirty="0">
                <a:solidFill>
                  <a:schemeClr val="bg1"/>
                </a:soli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pPr lvl="0"/>
            <a:r>
              <a:rPr lang="en-US"/>
              <a:t>Edit Master text styles</a:t>
            </a:r>
          </a:p>
        </p:txBody>
      </p:sp>
      <p:sp>
        <p:nvSpPr>
          <p:cNvPr id="9" name="Text Placeholder 8"/>
          <p:cNvSpPr>
            <a:spLocks noGrp="1"/>
          </p:cNvSpPr>
          <p:nvPr>
            <p:ph type="body" sz="quarter" idx="11"/>
          </p:nvPr>
        </p:nvSpPr>
        <p:spPr>
          <a:xfrm>
            <a:off x="4572000" y="419101"/>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416433" y="0"/>
            <a:ext cx="3062478" cy="1135696"/>
          </a:xfrm>
          <a:prstGeom prst="rect">
            <a:avLst/>
          </a:prstGeom>
        </p:spPr>
        <p:txBody>
          <a:bodyPr lIns="146304" tIns="420624" rIns="146304" anchor="t"/>
          <a:lstStyle>
            <a:lvl1pPr algn="ctr">
              <a:defRPr lang="en-US" sz="2400" b="0" kern="1200" spc="45" baseline="0" dirty="0">
                <a:solidFill>
                  <a:schemeClr val="bg1"/>
                </a:solidFill>
                <a:latin typeface="+mj-lt"/>
                <a:ea typeface="+mn-ea"/>
                <a:cs typeface="Segoe UI Semilight" panose="020B0402040204020203" pitchFamily="34" charset="0"/>
              </a:defRPr>
            </a:lvl1pPr>
          </a:lstStyle>
          <a:p>
            <a:pPr lvl="0"/>
            <a:r>
              <a:rPr lang="en-US"/>
              <a:t>Click to edit Master title style</a:t>
            </a:r>
            <a:endParaRPr lang="en-US" dirty="0"/>
          </a:p>
        </p:txBody>
      </p:sp>
      <p:sp>
        <p:nvSpPr>
          <p:cNvPr id="12" name="Text Placeholder 8"/>
          <p:cNvSpPr>
            <a:spLocks noGrp="1"/>
          </p:cNvSpPr>
          <p:nvPr>
            <p:ph type="body" sz="quarter" idx="12"/>
          </p:nvPr>
        </p:nvSpPr>
        <p:spPr>
          <a:xfrm>
            <a:off x="4572000" y="2599498"/>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4572000" y="4779897"/>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14"/>
          </p:nvPr>
        </p:nvSpPr>
        <p:spPr>
          <a:xfrm>
            <a:off x="0" y="6492875"/>
            <a:ext cx="392113" cy="365125"/>
          </a:xfrm>
        </p:spPr>
        <p:txBody>
          <a:bodyPr wrap="none"/>
          <a:lstStyle>
            <a:lvl1pPr algn="r">
              <a:defRPr sz="900">
                <a:solidFill>
                  <a:schemeClr val="bg1"/>
                </a:solidFill>
              </a:defRPr>
            </a:lvl1pPr>
          </a:lstStyle>
          <a:p>
            <a:pPr>
              <a:defRPr/>
            </a:pPr>
            <a:fld id="{819FB93D-A024-4F26-9693-314154E59CC8}" type="slidenum">
              <a:rPr lang="en-US"/>
              <a:pPr>
                <a:defRPr/>
              </a:pPr>
              <a:t>‹#›</a:t>
            </a:fld>
            <a:endParaRPr lang="en-US"/>
          </a:p>
        </p:txBody>
      </p:sp>
    </p:spTree>
    <p:extLst>
      <p:ext uri="{BB962C8B-B14F-4D97-AF65-F5344CB8AC3E}">
        <p14:creationId xmlns:p14="http://schemas.microsoft.com/office/powerpoint/2010/main" val="2756761062"/>
      </p:ext>
    </p:extLst>
  </p:cSld>
  <p:clrMapOvr>
    <a:masterClrMapping/>
  </p:clrMapOvr>
  <p:transition spd="med">
    <p:circl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8" name="Freeform: Shape 13"/>
          <p:cNvSpPr/>
          <p:nvPr userDrawn="1"/>
        </p:nvSpPr>
        <p:spPr>
          <a:xfrm>
            <a:off x="96838" y="0"/>
            <a:ext cx="3556000" cy="2354263"/>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 Placeholder 3"/>
          <p:cNvSpPr>
            <a:spLocks noGrp="1"/>
          </p:cNvSpPr>
          <p:nvPr>
            <p:ph type="body" sz="quarter" idx="10"/>
          </p:nvPr>
        </p:nvSpPr>
        <p:spPr>
          <a:xfrm>
            <a:off x="228600" y="2472752"/>
            <a:ext cx="3424501" cy="1255728"/>
          </a:xfrm>
        </p:spPr>
        <p:txBody>
          <a:bodyPr>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100" b="0"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pPr lvl="0"/>
            <a:r>
              <a:rPr lang="en-US"/>
              <a:t>Edit Master text styles</a:t>
            </a:r>
          </a:p>
        </p:txBody>
      </p:sp>
      <p:sp>
        <p:nvSpPr>
          <p:cNvPr id="9" name="Text Placeholder 8"/>
          <p:cNvSpPr>
            <a:spLocks noGrp="1"/>
          </p:cNvSpPr>
          <p:nvPr>
            <p:ph type="body" sz="quarter" idx="11"/>
          </p:nvPr>
        </p:nvSpPr>
        <p:spPr>
          <a:xfrm>
            <a:off x="4572000" y="419101"/>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416433" y="0"/>
            <a:ext cx="3062478" cy="1135696"/>
          </a:xfrm>
          <a:prstGeom prst="rect">
            <a:avLst/>
          </a:prstGeom>
        </p:spPr>
        <p:txBody>
          <a:bodyPr lIns="146304" tIns="420624" rIns="146304" anchor="t"/>
          <a:lstStyle>
            <a:lvl1pPr>
              <a:defRPr lang="en-US" sz="2400" b="0" kern="1200" spc="45" baseline="0" dirty="0">
                <a:solidFill>
                  <a:schemeClr val="bg1"/>
                </a:solidFill>
                <a:latin typeface="+mj-lt"/>
                <a:ea typeface="+mn-ea"/>
                <a:cs typeface="Segoe UI Semilight" panose="020B0402040204020203" pitchFamily="34" charset="0"/>
              </a:defRPr>
            </a:lvl1pPr>
          </a:lstStyle>
          <a:p>
            <a:pPr lvl="0"/>
            <a:r>
              <a:rPr lang="en-US"/>
              <a:t>Click to edit Master title style</a:t>
            </a:r>
            <a:endParaRPr lang="en-US" dirty="0"/>
          </a:p>
        </p:txBody>
      </p:sp>
      <p:sp>
        <p:nvSpPr>
          <p:cNvPr id="12" name="Text Placeholder 8"/>
          <p:cNvSpPr>
            <a:spLocks noGrp="1"/>
          </p:cNvSpPr>
          <p:nvPr>
            <p:ph type="body" sz="quarter" idx="12"/>
          </p:nvPr>
        </p:nvSpPr>
        <p:spPr>
          <a:xfrm>
            <a:off x="4572000" y="2697330"/>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4572000" y="4975559"/>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4"/>
          </p:nvPr>
        </p:nvSpPr>
        <p:spPr>
          <a:xfrm>
            <a:off x="8812213" y="6484938"/>
            <a:ext cx="320675" cy="365125"/>
          </a:xfrm>
        </p:spPr>
        <p:txBody>
          <a:bodyPr/>
          <a:lstStyle>
            <a:lvl1pPr algn="r">
              <a:defRPr sz="825">
                <a:solidFill>
                  <a:schemeClr val="tx2"/>
                </a:solidFill>
              </a:defRPr>
            </a:lvl1pPr>
          </a:lstStyle>
          <a:p>
            <a:pPr>
              <a:defRPr/>
            </a:pPr>
            <a:fld id="{37ECC0FC-A9A1-4633-910E-6F0944E8EB4B}" type="slidenum">
              <a:rPr lang="en-US"/>
              <a:pPr>
                <a:defRPr/>
              </a:pPr>
              <a:t>‹#›</a:t>
            </a:fld>
            <a:endParaRPr lang="en-US"/>
          </a:p>
        </p:txBody>
      </p:sp>
    </p:spTree>
    <p:extLst>
      <p:ext uri="{BB962C8B-B14F-4D97-AF65-F5344CB8AC3E}">
        <p14:creationId xmlns:p14="http://schemas.microsoft.com/office/powerpoint/2010/main" val="3666344688"/>
      </p:ext>
    </p:extLst>
  </p:cSld>
  <p:clrMapOvr>
    <a:masterClrMapping/>
  </p:clrMapOvr>
  <p:transition spd="med">
    <p:circl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3" name="Freeform: Shape 13"/>
          <p:cNvSpPr/>
          <p:nvPr userDrawn="1"/>
        </p:nvSpPr>
        <p:spPr>
          <a:xfrm>
            <a:off x="96838" y="0"/>
            <a:ext cx="3556000" cy="2354263"/>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 Placeholder 3"/>
          <p:cNvSpPr>
            <a:spLocks noGrp="1"/>
          </p:cNvSpPr>
          <p:nvPr>
            <p:ph type="body" sz="quarter" idx="10"/>
          </p:nvPr>
        </p:nvSpPr>
        <p:spPr>
          <a:xfrm>
            <a:off x="4572000" y="431801"/>
            <a:ext cx="4028279" cy="1395767"/>
          </a:xfrm>
        </p:spPr>
        <p:txBody>
          <a:bodyPr lIns="146304" rIns="146304">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pPr lvl="0"/>
            <a:r>
              <a:rPr lang="en-US"/>
              <a:t>Edit Master text styles</a:t>
            </a:r>
          </a:p>
        </p:txBody>
      </p:sp>
      <p:sp>
        <p:nvSpPr>
          <p:cNvPr id="9" name="Text Placeholder 8"/>
          <p:cNvSpPr>
            <a:spLocks noGrp="1"/>
          </p:cNvSpPr>
          <p:nvPr>
            <p:ph type="body" sz="quarter" idx="11"/>
          </p:nvPr>
        </p:nvSpPr>
        <p:spPr>
          <a:xfrm>
            <a:off x="220265" y="3436331"/>
            <a:ext cx="1714500" cy="1371145"/>
          </a:xfrm>
        </p:spPr>
        <p:txBody>
          <a:bodyPr lIns="182880" tIns="146304" rIns="182880"/>
          <a:lstStyle>
            <a:lvl1pPr marL="0" indent="0" algn="l">
              <a:buNone/>
              <a:defRPr sz="1200" b="1">
                <a:latin typeface="+mn-lt"/>
              </a:defRPr>
            </a:lvl1pPr>
            <a:lvl2pPr marL="0" indent="0" algn="l">
              <a:buNone/>
              <a:defRPr lang="en-US" sz="1050" b="0" kern="1200" dirty="0">
                <a:solidFill>
                  <a:schemeClr val="tx1"/>
                </a:solidFill>
                <a:latin typeface="+mn-lt"/>
                <a:ea typeface="+mn-ea"/>
                <a:cs typeface="+mn-cs"/>
              </a:defRPr>
            </a:lvl2pPr>
            <a:lvl3pPr marL="0" indent="0" algn="l">
              <a:buNone/>
              <a:defRPr sz="900">
                <a:latin typeface="+mn-lt"/>
              </a:defRPr>
            </a:lvl3pPr>
            <a:lvl4pPr marL="0" indent="0" algn="l">
              <a:buNone/>
              <a:defRPr sz="825">
                <a:latin typeface="+mn-lt"/>
              </a:defRPr>
            </a:lvl4pPr>
            <a:lvl5pPr marL="0" indent="0" algn="l">
              <a:buNone/>
              <a:defRPr sz="825">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416433" y="0"/>
            <a:ext cx="3062478" cy="1135696"/>
          </a:xfrm>
          <a:prstGeom prst="rect">
            <a:avLst/>
          </a:prstGeom>
        </p:spPr>
        <p:txBody>
          <a:bodyPr lIns="146304" tIns="420624" rIns="146304" anchor="t"/>
          <a:lstStyle>
            <a:lvl1pPr>
              <a:defRPr lang="en-US" sz="2400" b="0" kern="1200" spc="45" baseline="0" dirty="0">
                <a:solidFill>
                  <a:schemeClr val="bg1"/>
                </a:solidFill>
                <a:latin typeface="+mj-lt"/>
                <a:ea typeface="+mn-ea"/>
                <a:cs typeface="Segoe UI Semilight" panose="020B0402040204020203" pitchFamily="34" charset="0"/>
              </a:defRPr>
            </a:lvl1pPr>
          </a:lstStyle>
          <a:p>
            <a:pPr lvl="0"/>
            <a:r>
              <a:rPr lang="en-US"/>
              <a:t>Click to edit Master title style</a:t>
            </a:r>
            <a:endParaRPr lang="en-US" dirty="0"/>
          </a:p>
        </p:txBody>
      </p:sp>
      <p:sp>
        <p:nvSpPr>
          <p:cNvPr id="12" name="Text Placeholder 8"/>
          <p:cNvSpPr>
            <a:spLocks noGrp="1"/>
          </p:cNvSpPr>
          <p:nvPr>
            <p:ph type="body" sz="quarter" idx="12"/>
          </p:nvPr>
        </p:nvSpPr>
        <p:spPr>
          <a:xfrm>
            <a:off x="1995763" y="3436332"/>
            <a:ext cx="1714500" cy="1614801"/>
          </a:xfrm>
        </p:spPr>
        <p:txBody>
          <a:bodyPr lIns="182880" tIns="146304"/>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p:cNvSpPr>
            <a:spLocks noGrp="1"/>
          </p:cNvSpPr>
          <p:nvPr>
            <p:ph type="body" sz="quarter" idx="13"/>
          </p:nvPr>
        </p:nvSpPr>
        <p:spPr>
          <a:xfrm>
            <a:off x="3771260" y="3436332"/>
            <a:ext cx="1714500" cy="1614801"/>
          </a:xfrm>
        </p:spPr>
        <p:txBody>
          <a:bodyPr lIns="182880" tIns="146304"/>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sz="1050" b="0">
                <a:solidFill>
                  <a:schemeClr val="tx1"/>
                </a:solidFill>
                <a:latin typeface="+mn-lt"/>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4"/>
          </p:nvPr>
        </p:nvSpPr>
        <p:spPr>
          <a:xfrm>
            <a:off x="5546758" y="3436331"/>
            <a:ext cx="1714500" cy="1371145"/>
          </a:xfrm>
        </p:spPr>
        <p:txBody>
          <a:bodyPr lIns="182880" tIns="146304"/>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7322255" y="3436332"/>
            <a:ext cx="1714500" cy="1614801"/>
          </a:xfrm>
        </p:spPr>
        <p:txBody>
          <a:bodyPr lIns="182880" tIns="146304"/>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7"/>
          <p:cNvSpPr>
            <a:spLocks noGrp="1"/>
          </p:cNvSpPr>
          <p:nvPr>
            <p:ph type="sldNum" sz="quarter" idx="16"/>
          </p:nvPr>
        </p:nvSpPr>
        <p:spPr>
          <a:xfrm>
            <a:off x="8751888" y="6484938"/>
            <a:ext cx="392112" cy="365125"/>
          </a:xfrm>
        </p:spPr>
        <p:txBody>
          <a:bodyPr wrap="none"/>
          <a:lstStyle>
            <a:lvl1pPr algn="r">
              <a:defRPr sz="900">
                <a:solidFill>
                  <a:schemeClr val="tx2"/>
                </a:solidFill>
              </a:defRPr>
            </a:lvl1pPr>
          </a:lstStyle>
          <a:p>
            <a:pPr>
              <a:defRPr/>
            </a:pPr>
            <a:fld id="{7A2F2B42-D7F7-47CE-AFA7-016C4D4A8BCC}" type="slidenum">
              <a:rPr lang="en-US"/>
              <a:pPr>
                <a:defRPr/>
              </a:pPr>
              <a:t>‹#›</a:t>
            </a:fld>
            <a:endParaRPr lang="en-US"/>
          </a:p>
        </p:txBody>
      </p:sp>
    </p:spTree>
    <p:extLst>
      <p:ext uri="{BB962C8B-B14F-4D97-AF65-F5344CB8AC3E}">
        <p14:creationId xmlns:p14="http://schemas.microsoft.com/office/powerpoint/2010/main" val="318653774"/>
      </p:ext>
    </p:extLst>
  </p:cSld>
  <p:clrMapOvr>
    <a:masterClrMapping/>
  </p:clrMapOvr>
  <p:transition spd="med">
    <p:circl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8" name="Rectangle 7"/>
          <p:cNvSpPr/>
          <p:nvPr userDrawn="1"/>
        </p:nvSpPr>
        <p:spPr>
          <a:xfrm>
            <a:off x="0" y="0"/>
            <a:ext cx="9144000" cy="121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Shape 10"/>
          <p:cNvSpPr/>
          <p:nvPr userDrawn="1"/>
        </p:nvSpPr>
        <p:spPr>
          <a:xfrm>
            <a:off x="96838" y="0"/>
            <a:ext cx="2062162" cy="136525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idx="1"/>
          </p:nvPr>
        </p:nvSpPr>
        <p:spPr>
          <a:xfrm>
            <a:off x="228600" y="2598127"/>
            <a:ext cx="2786028" cy="2146742"/>
          </a:xfrm>
        </p:spPr>
        <p:txBody>
          <a:bodyPr/>
          <a:lstStyle>
            <a:lvl1pPr algn="ctr">
              <a:spcAft>
                <a:spcPts val="2250"/>
              </a:spcAft>
              <a:defRPr sz="18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3126473" y="2598127"/>
            <a:ext cx="2880360" cy="2929007"/>
          </a:xfrm>
        </p:spPr>
        <p:txBody>
          <a:bodyPr/>
          <a:lstStyle>
            <a:lvl1pPr algn="ctr">
              <a:defRPr lang="en-US" sz="18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6118679" y="2598127"/>
            <a:ext cx="2829808" cy="2929007"/>
          </a:xfrm>
        </p:spPr>
        <p:txBody>
          <a:bodyPr/>
          <a:lstStyle>
            <a:lvl1pPr algn="ctr">
              <a:defRPr lang="en-US" sz="18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37242" y="339408"/>
            <a:ext cx="1781908" cy="424732"/>
          </a:xfrm>
        </p:spPr>
        <p:txBody>
          <a:bodyPr/>
          <a:lstStyle>
            <a:lvl1pPr algn="ctr">
              <a:defRPr lang="en-US" sz="2400" b="0" i="0" kern="1200" spc="45" baseline="0" dirty="0">
                <a:solidFill>
                  <a:schemeClr val="bg1"/>
                </a:solidFill>
                <a:latin typeface="+mj-lt"/>
                <a:ea typeface="+mn-ea"/>
                <a:cs typeface="Segoe UI Semilight" panose="020B0402040204020203" pitchFamily="34" charset="0"/>
              </a:defRPr>
            </a:lvl1pPr>
          </a:lstStyle>
          <a:p>
            <a:pPr lvl="0"/>
            <a:r>
              <a:rPr lang="en-US"/>
              <a:t>Click to edit Master title style</a:t>
            </a:r>
            <a:endParaRPr lang="en-US" dirty="0"/>
          </a:p>
        </p:txBody>
      </p:sp>
      <p:sp>
        <p:nvSpPr>
          <p:cNvPr id="10" name="Text Placeholder 9"/>
          <p:cNvSpPr>
            <a:spLocks noGrp="1"/>
          </p:cNvSpPr>
          <p:nvPr>
            <p:ph type="body" sz="quarter" idx="16"/>
          </p:nvPr>
        </p:nvSpPr>
        <p:spPr>
          <a:xfrm>
            <a:off x="2159252" y="419101"/>
            <a:ext cx="6813299" cy="1435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7"/>
          <p:cNvSpPr>
            <a:spLocks noGrp="1"/>
          </p:cNvSpPr>
          <p:nvPr>
            <p:ph type="sldNum" sz="quarter" idx="17"/>
          </p:nvPr>
        </p:nvSpPr>
        <p:spPr>
          <a:xfrm>
            <a:off x="8751888" y="6484938"/>
            <a:ext cx="392112" cy="365125"/>
          </a:xfrm>
        </p:spPr>
        <p:txBody>
          <a:bodyPr wrap="none"/>
          <a:lstStyle>
            <a:lvl1pPr algn="r">
              <a:defRPr sz="900">
                <a:solidFill>
                  <a:schemeClr val="tx2"/>
                </a:solidFill>
              </a:defRPr>
            </a:lvl1pPr>
          </a:lstStyle>
          <a:p>
            <a:pPr>
              <a:defRPr/>
            </a:pPr>
            <a:fld id="{A6D8BF32-6279-42A1-9946-C076572B624A}" type="slidenum">
              <a:rPr lang="en-US"/>
              <a:pPr>
                <a:defRPr/>
              </a:pPr>
              <a:t>‹#›</a:t>
            </a:fld>
            <a:endParaRPr lang="en-US"/>
          </a:p>
        </p:txBody>
      </p:sp>
    </p:spTree>
    <p:extLst>
      <p:ext uri="{BB962C8B-B14F-4D97-AF65-F5344CB8AC3E}">
        <p14:creationId xmlns:p14="http://schemas.microsoft.com/office/powerpoint/2010/main" val="575712087"/>
      </p:ext>
    </p:extLst>
  </p:cSld>
  <p:clrMapOvr>
    <a:masterClrMapping/>
  </p:clrMapOvr>
  <p:transition spd="med">
    <p:circl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13" name="Rectangle 12"/>
          <p:cNvSpPr/>
          <p:nvPr userDrawn="1"/>
        </p:nvSpPr>
        <p:spPr>
          <a:xfrm>
            <a:off x="0" y="0"/>
            <a:ext cx="9144000" cy="121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p:cNvSpPr/>
          <p:nvPr userDrawn="1"/>
        </p:nvSpPr>
        <p:spPr>
          <a:xfrm>
            <a:off x="222250" y="3381375"/>
            <a:ext cx="1441450" cy="19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p:cNvSpPr/>
          <p:nvPr userDrawn="1"/>
        </p:nvSpPr>
        <p:spPr>
          <a:xfrm>
            <a:off x="2033588" y="3381375"/>
            <a:ext cx="1441450" cy="19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p:cNvSpPr/>
          <p:nvPr userDrawn="1"/>
        </p:nvSpPr>
        <p:spPr>
          <a:xfrm>
            <a:off x="5656263" y="3381375"/>
            <a:ext cx="1439862" cy="19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p:cNvSpPr/>
          <p:nvPr userDrawn="1"/>
        </p:nvSpPr>
        <p:spPr>
          <a:xfrm>
            <a:off x="7467600" y="3381375"/>
            <a:ext cx="1439863" cy="19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ectangle 22"/>
          <p:cNvSpPr/>
          <p:nvPr userDrawn="1"/>
        </p:nvSpPr>
        <p:spPr>
          <a:xfrm>
            <a:off x="3844925" y="3381375"/>
            <a:ext cx="1441450" cy="19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idx="1"/>
          </p:nvPr>
        </p:nvSpPr>
        <p:spPr>
          <a:xfrm>
            <a:off x="51494"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1862726"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3673959"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5485192"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7296425"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0" y="470361"/>
            <a:ext cx="9144000" cy="424732"/>
          </a:xfrm>
        </p:spPr>
        <p:txBody>
          <a:bodyPr/>
          <a:lstStyle>
            <a:lvl1pPr marL="0" indent="0" algn="ctr" defTabSz="685800" rtl="0" eaLnBrk="1" latinLnBrk="0" hangingPunct="1">
              <a:lnSpc>
                <a:spcPct val="90000"/>
              </a:lnSpc>
              <a:spcBef>
                <a:spcPts val="750"/>
              </a:spcBef>
              <a:buFont typeface="Arial" panose="020B0604020202020204" pitchFamily="34" charset="0"/>
              <a:buNone/>
              <a:defRPr lang="en-US" sz="2400" b="0" kern="1200" dirty="0">
                <a:solidFill>
                  <a:schemeClr val="tx1">
                    <a:lumMod val="85000"/>
                    <a:lumOff val="15000"/>
                  </a:schemeClr>
                </a:solidFill>
                <a:latin typeface="+mj-lt"/>
                <a:ea typeface="+mn-ea"/>
                <a:cs typeface="Segoe UI Semilight" panose="020B0402040204020203" pitchFamily="34" charset="0"/>
              </a:defRPr>
            </a:lvl1pPr>
          </a:lstStyle>
          <a:p>
            <a:pPr lvl="0"/>
            <a:r>
              <a:rPr lang="en-US"/>
              <a:t>Edit Master text styles</a:t>
            </a:r>
          </a:p>
        </p:txBody>
      </p:sp>
      <p:sp>
        <p:nvSpPr>
          <p:cNvPr id="17" name="Content Placeholder 2"/>
          <p:cNvSpPr>
            <a:spLocks noGrp="1"/>
          </p:cNvSpPr>
          <p:nvPr>
            <p:ph idx="18"/>
          </p:nvPr>
        </p:nvSpPr>
        <p:spPr>
          <a:xfrm>
            <a:off x="51494" y="2577396"/>
            <a:ext cx="1783080" cy="653256"/>
          </a:xfrm>
        </p:spPr>
        <p:txBody>
          <a:bodyPr lIns="146304" rIns="146304"/>
          <a:lstStyle>
            <a:lvl1pPr marL="0" algn="ctr" defTabSz="685800" rtl="0" eaLnBrk="1" latinLnBrk="0" hangingPunct="1">
              <a:defRPr lang="en-US" sz="405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Edit Master text styles</a:t>
            </a:r>
          </a:p>
        </p:txBody>
      </p:sp>
      <p:sp>
        <p:nvSpPr>
          <p:cNvPr id="18" name="Content Placeholder 2"/>
          <p:cNvSpPr>
            <a:spLocks noGrp="1"/>
          </p:cNvSpPr>
          <p:nvPr>
            <p:ph idx="19"/>
          </p:nvPr>
        </p:nvSpPr>
        <p:spPr>
          <a:xfrm>
            <a:off x="1862726" y="2577396"/>
            <a:ext cx="1783080" cy="653256"/>
          </a:xfrm>
        </p:spPr>
        <p:txBody>
          <a:bodyPr lIns="146304" rIns="146304"/>
          <a:lstStyle>
            <a:lvl1pPr algn="ctr">
              <a:defRPr lang="en-US" sz="405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Edit Master text styles</a:t>
            </a:r>
          </a:p>
        </p:txBody>
      </p:sp>
      <p:sp>
        <p:nvSpPr>
          <p:cNvPr id="19" name="Content Placeholder 2"/>
          <p:cNvSpPr>
            <a:spLocks noGrp="1"/>
          </p:cNvSpPr>
          <p:nvPr>
            <p:ph idx="20"/>
          </p:nvPr>
        </p:nvSpPr>
        <p:spPr>
          <a:xfrm>
            <a:off x="3673959" y="2577396"/>
            <a:ext cx="1783080" cy="653256"/>
          </a:xfrm>
        </p:spPr>
        <p:txBody>
          <a:bodyPr lIns="146304" rIns="146304"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en-US"/>
              <a:t>Edit Master text styles</a:t>
            </a:r>
          </a:p>
        </p:txBody>
      </p:sp>
      <p:sp>
        <p:nvSpPr>
          <p:cNvPr id="20" name="Content Placeholder 2"/>
          <p:cNvSpPr>
            <a:spLocks noGrp="1"/>
          </p:cNvSpPr>
          <p:nvPr>
            <p:ph idx="21"/>
          </p:nvPr>
        </p:nvSpPr>
        <p:spPr>
          <a:xfrm>
            <a:off x="5485192" y="2577396"/>
            <a:ext cx="1783080" cy="653256"/>
          </a:xfrm>
        </p:spPr>
        <p:txBody>
          <a:bodyPr lIns="146304" rIns="146304"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en-US"/>
              <a:t>Edit Master text styles</a:t>
            </a:r>
          </a:p>
        </p:txBody>
      </p:sp>
      <p:sp>
        <p:nvSpPr>
          <p:cNvPr id="21" name="Content Placeholder 2"/>
          <p:cNvSpPr>
            <a:spLocks noGrp="1"/>
          </p:cNvSpPr>
          <p:nvPr>
            <p:ph idx="22"/>
          </p:nvPr>
        </p:nvSpPr>
        <p:spPr>
          <a:xfrm>
            <a:off x="7296425" y="2577396"/>
            <a:ext cx="1783080" cy="653256"/>
          </a:xfrm>
        </p:spPr>
        <p:txBody>
          <a:bodyPr lIns="146304" rIns="146304"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en-US"/>
              <a:t>Edit Master text styles</a:t>
            </a:r>
          </a:p>
        </p:txBody>
      </p:sp>
      <p:sp>
        <p:nvSpPr>
          <p:cNvPr id="24" name="Slide Number Placeholder 5"/>
          <p:cNvSpPr>
            <a:spLocks noGrp="1"/>
          </p:cNvSpPr>
          <p:nvPr>
            <p:ph type="sldNum" sz="quarter" idx="23"/>
          </p:nvPr>
        </p:nvSpPr>
        <p:spPr>
          <a:xfrm>
            <a:off x="8810625" y="6465888"/>
            <a:ext cx="323850" cy="365125"/>
          </a:xfrm>
        </p:spPr>
        <p:txBody>
          <a:bodyPr/>
          <a:lstStyle>
            <a:lvl1pPr>
              <a:defRPr/>
            </a:lvl1pPr>
          </a:lstStyle>
          <a:p>
            <a:pPr>
              <a:defRPr/>
            </a:pPr>
            <a:fld id="{0005183D-DED0-445C-B74F-8C21283791F9}" type="slidenum">
              <a:rPr lang="en-US"/>
              <a:pPr>
                <a:defRPr/>
              </a:pPr>
              <a:t>‹#›</a:t>
            </a:fld>
            <a:endParaRPr lang="en-US"/>
          </a:p>
        </p:txBody>
      </p:sp>
    </p:spTree>
    <p:extLst>
      <p:ext uri="{BB962C8B-B14F-4D97-AF65-F5344CB8AC3E}">
        <p14:creationId xmlns:p14="http://schemas.microsoft.com/office/powerpoint/2010/main" val="414549296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750" fill="hold"/>
                                        <p:tgtEl>
                                          <p:spTgt spid="15"/>
                                        </p:tgtEl>
                                        <p:attrNameLst>
                                          <p:attrName>ppt_x</p:attrName>
                                        </p:attrNameLst>
                                      </p:cBhvr>
                                      <p:tavLst>
                                        <p:tav tm="0">
                                          <p:val>
                                            <p:strVal val="#ppt_x"/>
                                          </p:val>
                                        </p:tav>
                                        <p:tav tm="100000">
                                          <p:val>
                                            <p:strVal val="#ppt_x"/>
                                          </p:val>
                                        </p:tav>
                                      </p:tavLst>
                                    </p:anim>
                                    <p:anim calcmode="lin" valueType="num">
                                      <p:cBhvr additive="base">
                                        <p:cTn id="14"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750" fill="hold"/>
                                        <p:tgtEl>
                                          <p:spTgt spid="23"/>
                                        </p:tgtEl>
                                        <p:attrNameLst>
                                          <p:attrName>ppt_x</p:attrName>
                                        </p:attrNameLst>
                                      </p:cBhvr>
                                      <p:tavLst>
                                        <p:tav tm="0">
                                          <p:val>
                                            <p:strVal val="#ppt_x"/>
                                          </p:val>
                                        </p:tav>
                                        <p:tav tm="100000">
                                          <p:val>
                                            <p:strVal val="#ppt_x"/>
                                          </p:val>
                                        </p:tav>
                                      </p:tavLst>
                                    </p:anim>
                                    <p:anim calcmode="lin" valueType="num">
                                      <p:cBhvr additive="base">
                                        <p:cTn id="20" dur="75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750" fill="hold"/>
                                        <p:tgtEl>
                                          <p:spTgt spid="16"/>
                                        </p:tgtEl>
                                        <p:attrNameLst>
                                          <p:attrName>ppt_x</p:attrName>
                                        </p:attrNameLst>
                                      </p:cBhvr>
                                      <p:tavLst>
                                        <p:tav tm="0">
                                          <p:val>
                                            <p:strVal val="#ppt_x"/>
                                          </p:val>
                                        </p:tav>
                                        <p:tav tm="100000">
                                          <p:val>
                                            <p:strVal val="#ppt_x"/>
                                          </p:val>
                                        </p:tav>
                                      </p:tavLst>
                                    </p:anim>
                                    <p:anim calcmode="lin" valueType="num">
                                      <p:cBhvr additive="base">
                                        <p:cTn id="26"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decel="10000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750" fill="hold"/>
                                        <p:tgtEl>
                                          <p:spTgt spid="22"/>
                                        </p:tgtEl>
                                        <p:attrNameLst>
                                          <p:attrName>ppt_x</p:attrName>
                                        </p:attrNameLst>
                                      </p:cBhvr>
                                      <p:tavLst>
                                        <p:tav tm="0">
                                          <p:val>
                                            <p:strVal val="#ppt_x"/>
                                          </p:val>
                                        </p:tav>
                                        <p:tav tm="100000">
                                          <p:val>
                                            <p:strVal val="#ppt_x"/>
                                          </p:val>
                                        </p:tav>
                                      </p:tavLst>
                                    </p:anim>
                                    <p:anim calcmode="lin" valueType="num">
                                      <p:cBhvr additive="base">
                                        <p:cTn id="32"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2" grpId="0" animBg="1"/>
      <p:bldP spid="2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2852803" y="-65233"/>
            <a:ext cx="3438395"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3028950" y="6356351"/>
            <a:ext cx="30861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227247" y="3383281"/>
            <a:ext cx="8745304" cy="625641"/>
          </a:xfrm>
          <a:prstGeom prst="rect">
            <a:avLst/>
          </a:prstGeom>
        </p:spPr>
        <p:txBody>
          <a:bodyPr vert="horz" lIns="457200" tIns="45720" rIns="457200" bIns="45720" rtlCol="0" anchor="b">
            <a:noAutofit/>
          </a:bodyPr>
          <a:lstStyle>
            <a:lvl1pPr algn="ctr" defTabSz="685800" rtl="0" eaLnBrk="1" latinLnBrk="0" hangingPunct="1">
              <a:lnSpc>
                <a:spcPct val="90000"/>
              </a:lnSpc>
              <a:spcBef>
                <a:spcPct val="0"/>
              </a:spcBef>
              <a:buNone/>
              <a:defRPr lang="en-US" sz="3600" b="1" i="0" kern="1200" spc="3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2942493" y="186062"/>
            <a:ext cx="3282461" cy="496803"/>
          </a:xfrm>
        </p:spPr>
        <p:txBody>
          <a:bodyPr/>
          <a:lstStyle>
            <a:lvl1pPr algn="ctr">
              <a:defRPr sz="1500">
                <a:solidFill>
                  <a:schemeClr val="bg1"/>
                </a:solidFill>
              </a:defRPr>
            </a:lvl1pPr>
            <a:lvl2pPr algn="ctr">
              <a:defRPr sz="105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228601" y="4206240"/>
            <a:ext cx="8743950" cy="341632"/>
          </a:xfrm>
        </p:spPr>
        <p:txBody>
          <a:bodyPr lIns="457200" rIns="457200"/>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kumimoji="0" lang="en-US" sz="18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4279938" y="1145912"/>
            <a:ext cx="639919" cy="923330"/>
          </a:xfrm>
        </p:spPr>
        <p:txBody>
          <a:bodyPr wrap="none" anchor="ctr"/>
          <a:lstStyle>
            <a:lvl1pPr algn="ctr">
              <a:defRPr kumimoji="0" lang="en-US" sz="6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t>
            </a:r>
          </a:p>
        </p:txBody>
      </p:sp>
      <p:pic>
        <p:nvPicPr>
          <p:cNvPr id="2" name="Picture 1"/>
          <p:cNvPicPr>
            <a:picLocks noChangeAspect="1"/>
          </p:cNvPicPr>
          <p:nvPr userDrawn="1"/>
        </p:nvPicPr>
        <p:blipFill>
          <a:blip r:embed="rId2"/>
          <a:stretch>
            <a:fillRect/>
          </a:stretch>
        </p:blipFill>
        <p:spPr>
          <a:xfrm>
            <a:off x="6664501" y="6083742"/>
            <a:ext cx="2094158" cy="774259"/>
          </a:xfrm>
          <a:prstGeom prst="rect">
            <a:avLst/>
          </a:prstGeom>
        </p:spPr>
      </p:pic>
    </p:spTree>
    <p:extLst>
      <p:ext uri="{BB962C8B-B14F-4D97-AF65-F5344CB8AC3E}">
        <p14:creationId xmlns:p14="http://schemas.microsoft.com/office/powerpoint/2010/main" val="40707752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Title,  5 Pillars smaller text">
    <p:spTree>
      <p:nvGrpSpPr>
        <p:cNvPr id="1" name=""/>
        <p:cNvGrpSpPr/>
        <p:nvPr/>
      </p:nvGrpSpPr>
      <p:grpSpPr>
        <a:xfrm>
          <a:off x="0" y="0"/>
          <a:ext cx="0" cy="0"/>
          <a:chOff x="0" y="0"/>
          <a:chExt cx="0" cy="0"/>
        </a:xfrm>
      </p:grpSpPr>
      <p:sp>
        <p:nvSpPr>
          <p:cNvPr id="10" name="Rectangle 9"/>
          <p:cNvSpPr/>
          <p:nvPr userDrawn="1"/>
        </p:nvSpPr>
        <p:spPr>
          <a:xfrm>
            <a:off x="0" y="-17463"/>
            <a:ext cx="9144000" cy="121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p:cNvSpPr/>
          <p:nvPr userDrawn="1"/>
        </p:nvSpPr>
        <p:spPr>
          <a:xfrm>
            <a:off x="1890713" y="3063875"/>
            <a:ext cx="1439862" cy="19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userDrawn="1"/>
        </p:nvSpPr>
        <p:spPr>
          <a:xfrm>
            <a:off x="3702050" y="3063875"/>
            <a:ext cx="1439863" cy="19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p:cNvSpPr/>
          <p:nvPr userDrawn="1"/>
        </p:nvSpPr>
        <p:spPr>
          <a:xfrm>
            <a:off x="5513388" y="3063875"/>
            <a:ext cx="1439862" cy="19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idx="1"/>
          </p:nvPr>
        </p:nvSpPr>
        <p:spPr>
          <a:xfrm>
            <a:off x="1718805"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3530038"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5341271"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0" y="470361"/>
            <a:ext cx="9144000" cy="424732"/>
          </a:xfrm>
        </p:spPr>
        <p:txBody>
          <a:bodyPr/>
          <a:lstStyle>
            <a:lvl1pPr marL="0" indent="0" algn="ctr" defTabSz="685800" rtl="0" eaLnBrk="1" latinLnBrk="0" hangingPunct="1">
              <a:lnSpc>
                <a:spcPct val="90000"/>
              </a:lnSpc>
              <a:spcBef>
                <a:spcPts val="750"/>
              </a:spcBef>
              <a:buFont typeface="Arial" panose="020B0604020202020204" pitchFamily="34" charset="0"/>
              <a:buNone/>
              <a:defRPr lang="en-US" sz="2400" b="0" kern="1200" dirty="0">
                <a:solidFill>
                  <a:schemeClr val="tx1">
                    <a:lumMod val="85000"/>
                    <a:lumOff val="15000"/>
                  </a:schemeClr>
                </a:solidFill>
                <a:latin typeface="+mj-lt"/>
                <a:ea typeface="+mn-ea"/>
                <a:cs typeface="Segoe UI Semilight" panose="020B0402040204020203" pitchFamily="34" charset="0"/>
              </a:defRPr>
            </a:lvl1pPr>
          </a:lstStyle>
          <a:p>
            <a:pPr lvl="0"/>
            <a:r>
              <a:rPr lang="en-US"/>
              <a:t>Edit Master text styles</a:t>
            </a:r>
          </a:p>
        </p:txBody>
      </p:sp>
      <p:sp>
        <p:nvSpPr>
          <p:cNvPr id="17" name="Content Placeholder 2"/>
          <p:cNvSpPr>
            <a:spLocks noGrp="1"/>
          </p:cNvSpPr>
          <p:nvPr>
            <p:ph idx="18"/>
          </p:nvPr>
        </p:nvSpPr>
        <p:spPr>
          <a:xfrm>
            <a:off x="1718805" y="2259955"/>
            <a:ext cx="1783080" cy="653256"/>
          </a:xfrm>
        </p:spPr>
        <p:txBody>
          <a:bodyPr lIns="146304" rIns="146304"/>
          <a:lstStyle>
            <a:lvl1pPr marL="0" algn="ctr" defTabSz="685800" rtl="0" eaLnBrk="1" latinLnBrk="0" hangingPunct="1">
              <a:defRPr lang="en-US" sz="405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Edit Master text styles</a:t>
            </a:r>
          </a:p>
        </p:txBody>
      </p:sp>
      <p:sp>
        <p:nvSpPr>
          <p:cNvPr id="18" name="Content Placeholder 2"/>
          <p:cNvSpPr>
            <a:spLocks noGrp="1"/>
          </p:cNvSpPr>
          <p:nvPr>
            <p:ph idx="19"/>
          </p:nvPr>
        </p:nvSpPr>
        <p:spPr>
          <a:xfrm>
            <a:off x="3530038" y="2259955"/>
            <a:ext cx="1783080" cy="653256"/>
          </a:xfrm>
        </p:spPr>
        <p:txBody>
          <a:bodyPr lIns="146304" rIns="146304"/>
          <a:lstStyle>
            <a:lvl1pPr algn="ctr">
              <a:defRPr lang="en-US" sz="405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Edit Master text styles</a:t>
            </a:r>
          </a:p>
        </p:txBody>
      </p:sp>
      <p:sp>
        <p:nvSpPr>
          <p:cNvPr id="19" name="Content Placeholder 2"/>
          <p:cNvSpPr>
            <a:spLocks noGrp="1"/>
          </p:cNvSpPr>
          <p:nvPr>
            <p:ph idx="20"/>
          </p:nvPr>
        </p:nvSpPr>
        <p:spPr>
          <a:xfrm>
            <a:off x="5341271" y="2259955"/>
            <a:ext cx="1783080" cy="653256"/>
          </a:xfrm>
        </p:spPr>
        <p:txBody>
          <a:bodyPr lIns="146304" rIns="146304"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en-US"/>
              <a:t>Edit Master text styles</a:t>
            </a:r>
          </a:p>
        </p:txBody>
      </p:sp>
      <p:sp>
        <p:nvSpPr>
          <p:cNvPr id="14" name="Slide Number Placeholder 5"/>
          <p:cNvSpPr>
            <a:spLocks noGrp="1"/>
          </p:cNvSpPr>
          <p:nvPr>
            <p:ph type="sldNum" sz="quarter" idx="21"/>
          </p:nvPr>
        </p:nvSpPr>
        <p:spPr>
          <a:xfrm>
            <a:off x="8810625" y="6465888"/>
            <a:ext cx="323850" cy="365125"/>
          </a:xfrm>
        </p:spPr>
        <p:txBody>
          <a:bodyPr/>
          <a:lstStyle>
            <a:lvl1pPr>
              <a:defRPr/>
            </a:lvl1pPr>
          </a:lstStyle>
          <a:p>
            <a:pPr>
              <a:defRPr/>
            </a:pPr>
            <a:fld id="{5347A597-1403-4FE7-A9CD-7F4FFC3F663A}" type="slidenum">
              <a:rPr lang="en-US"/>
              <a:pPr>
                <a:defRPr/>
              </a:pPr>
              <a:t>‹#›</a:t>
            </a:fld>
            <a:endParaRPr lang="en-US"/>
          </a:p>
        </p:txBody>
      </p:sp>
    </p:spTree>
    <p:extLst>
      <p:ext uri="{BB962C8B-B14F-4D97-AF65-F5344CB8AC3E}">
        <p14:creationId xmlns:p14="http://schemas.microsoft.com/office/powerpoint/2010/main" val="383893823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750" fill="hold"/>
                                        <p:tgtEl>
                                          <p:spTgt spid="12"/>
                                        </p:tgtEl>
                                        <p:attrNameLst>
                                          <p:attrName>ppt_x</p:attrName>
                                        </p:attrNameLst>
                                      </p:cBhvr>
                                      <p:tavLst>
                                        <p:tav tm="0">
                                          <p:val>
                                            <p:strVal val="#ppt_x"/>
                                          </p:val>
                                        </p:tav>
                                        <p:tav tm="100000">
                                          <p:val>
                                            <p:strVal val="#ppt_x"/>
                                          </p:val>
                                        </p:tav>
                                      </p:tavLst>
                                    </p:anim>
                                    <p:anim calcmode="lin" valueType="num">
                                      <p:cBhvr additive="base">
                                        <p:cTn id="14"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ppt_x"/>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34175" y="6181725"/>
            <a:ext cx="20939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bwMode="ltGray">
          <a:xfrm>
            <a:off x="4596978" y="0"/>
            <a:ext cx="4547022" cy="6856100"/>
          </a:xfrm>
          <a:blipFill>
            <a:blip r:embed="rId3"/>
            <a:srcRect/>
            <a:stretch>
              <a:fillRect/>
            </a:stretch>
          </a:blipFill>
        </p:spPr>
        <p:txBody>
          <a:bodyPr tIns="548640" rtlCol="0">
            <a:noAutofit/>
          </a:bodyPr>
          <a:lstStyle>
            <a:lvl1pPr marL="0" indent="0" algn="ctr">
              <a:buNone/>
              <a:defRPr sz="2700" b="1" cap="none" baseline="0">
                <a:solidFill>
                  <a:srgbClr val="FFC000"/>
                </a:solidFill>
                <a:latin typeface="+mn-lt"/>
              </a:defRPr>
            </a:lvl1pPr>
          </a:lstStyle>
          <a:p>
            <a:pPr lvl="0"/>
            <a:r>
              <a:rPr lang="en-US" noProof="0"/>
              <a:t>Click icon to add picture</a:t>
            </a:r>
            <a:endParaRPr lang="en-US" noProof="0" dirty="0"/>
          </a:p>
        </p:txBody>
      </p:sp>
      <p:sp>
        <p:nvSpPr>
          <p:cNvPr id="6" name="Content Placeholder 2"/>
          <p:cNvSpPr>
            <a:spLocks noGrp="1"/>
          </p:cNvSpPr>
          <p:nvPr>
            <p:ph idx="18"/>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Edit Master text styles</a:t>
            </a:r>
          </a:p>
        </p:txBody>
      </p:sp>
      <p:sp>
        <p:nvSpPr>
          <p:cNvPr id="8" name="Text Placeholder 6"/>
          <p:cNvSpPr>
            <a:spLocks noGrp="1"/>
          </p:cNvSpPr>
          <p:nvPr>
            <p:ph type="body" sz="quarter" idx="11"/>
          </p:nvPr>
        </p:nvSpPr>
        <p:spPr>
          <a:xfrm>
            <a:off x="0" y="3428051"/>
            <a:ext cx="4596978" cy="2416302"/>
          </a:xfrm>
        </p:spPr>
        <p:txBody>
          <a:bodyPr/>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9"/>
          </p:nvPr>
        </p:nvSpPr>
        <p:spPr>
          <a:xfrm>
            <a:off x="0" y="1554163"/>
            <a:ext cx="4572000" cy="466281"/>
          </a:xfrm>
        </p:spPr>
        <p:txBody>
          <a:bodyPr/>
          <a:lstStyle>
            <a:lvl1pPr algn="ctr">
              <a:defRPr sz="2700" b="0">
                <a:latin typeface="+mj-lt"/>
              </a:defRPr>
            </a:lvl1pPr>
            <a:lvl2pPr algn="ctr">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lvl="0"/>
            <a:r>
              <a:rPr lang="en-US"/>
              <a:t>Click to edit Master text styles</a:t>
            </a:r>
          </a:p>
        </p:txBody>
      </p:sp>
      <p:sp>
        <p:nvSpPr>
          <p:cNvPr id="10" name="Slide Number Placeholder 7"/>
          <p:cNvSpPr>
            <a:spLocks noGrp="1"/>
          </p:cNvSpPr>
          <p:nvPr>
            <p:ph type="sldNum" sz="quarter" idx="20"/>
          </p:nvPr>
        </p:nvSpPr>
        <p:spPr>
          <a:xfrm>
            <a:off x="8751888" y="6484938"/>
            <a:ext cx="392112" cy="365125"/>
          </a:xfrm>
        </p:spPr>
        <p:txBody>
          <a:bodyPr wrap="none"/>
          <a:lstStyle>
            <a:lvl1pPr algn="r">
              <a:defRPr sz="900">
                <a:solidFill>
                  <a:schemeClr val="bg1"/>
                </a:solidFill>
              </a:defRPr>
            </a:lvl1pPr>
          </a:lstStyle>
          <a:p>
            <a:pPr>
              <a:defRPr/>
            </a:pPr>
            <a:fld id="{3E234550-D5CD-4B0B-9484-78D4771EF7BC}" type="slidenum">
              <a:rPr lang="en-US"/>
              <a:pPr>
                <a:defRPr/>
              </a:pPr>
              <a:t>‹#›</a:t>
            </a:fld>
            <a:endParaRPr lang="en-US"/>
          </a:p>
        </p:txBody>
      </p:sp>
    </p:spTree>
    <p:extLst>
      <p:ext uri="{BB962C8B-B14F-4D97-AF65-F5344CB8AC3E}">
        <p14:creationId xmlns:p14="http://schemas.microsoft.com/office/powerpoint/2010/main" val="2378397710"/>
      </p:ext>
    </p:extLst>
  </p:cSld>
  <p:clrMapOvr>
    <a:masterClrMapping/>
  </p:clrMapOvr>
  <p:transition spd="med">
    <p:circl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59575" y="6097588"/>
            <a:ext cx="20939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bwMode="ltGray">
          <a:xfrm>
            <a:off x="4596978" y="0"/>
            <a:ext cx="4547022" cy="6856100"/>
          </a:xfrm>
          <a:blipFill>
            <a:blip r:embed="rId3"/>
            <a:srcRect/>
            <a:stretch>
              <a:fillRect/>
            </a:stretch>
          </a:blipFill>
        </p:spPr>
        <p:txBody>
          <a:bodyPr tIns="548640" rtlCol="0">
            <a:noAutofit/>
          </a:bodyPr>
          <a:lstStyle>
            <a:lvl1pPr marL="0" indent="0" algn="ctr">
              <a:buNone/>
              <a:defRPr sz="2700" b="1" cap="none" baseline="0">
                <a:solidFill>
                  <a:srgbClr val="FFC000"/>
                </a:solidFill>
                <a:latin typeface="+mn-lt"/>
              </a:defRPr>
            </a:lvl1pPr>
          </a:lstStyle>
          <a:p>
            <a:pPr lvl="0"/>
            <a:r>
              <a:rPr lang="en-US" noProof="0"/>
              <a:t>Click icon to add picture</a:t>
            </a:r>
            <a:endParaRPr lang="en-US" noProof="0" dirty="0"/>
          </a:p>
        </p:txBody>
      </p:sp>
      <p:sp>
        <p:nvSpPr>
          <p:cNvPr id="6" name="Content Placeholder 2"/>
          <p:cNvSpPr>
            <a:spLocks noGrp="1"/>
          </p:cNvSpPr>
          <p:nvPr>
            <p:ph idx="18"/>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Edit Master text styles</a:t>
            </a:r>
          </a:p>
        </p:txBody>
      </p:sp>
      <p:sp>
        <p:nvSpPr>
          <p:cNvPr id="9" name="Text Placeholder 6"/>
          <p:cNvSpPr>
            <a:spLocks noGrp="1"/>
          </p:cNvSpPr>
          <p:nvPr>
            <p:ph type="body" sz="quarter" idx="11"/>
          </p:nvPr>
        </p:nvSpPr>
        <p:spPr>
          <a:xfrm>
            <a:off x="0" y="3429001"/>
            <a:ext cx="4572000" cy="2365006"/>
          </a:xfrm>
        </p:spPr>
        <p:txBody>
          <a:bodyPr/>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spcAft>
                <a:spcPts val="450"/>
              </a:spcAft>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4572000"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lvl="0"/>
            <a:r>
              <a:rPr lang="en-US"/>
              <a:t>Click to edit Master text styles</a:t>
            </a:r>
          </a:p>
        </p:txBody>
      </p:sp>
      <p:sp>
        <p:nvSpPr>
          <p:cNvPr id="8" name="Slide Number Placeholder 5"/>
          <p:cNvSpPr>
            <a:spLocks noGrp="1"/>
          </p:cNvSpPr>
          <p:nvPr>
            <p:ph type="sldNum" sz="quarter" idx="20"/>
          </p:nvPr>
        </p:nvSpPr>
        <p:spPr>
          <a:xfrm>
            <a:off x="8878888" y="6484938"/>
            <a:ext cx="290512" cy="365125"/>
          </a:xfrm>
        </p:spPr>
        <p:txBody>
          <a:bodyPr/>
          <a:lstStyle>
            <a:lvl1pPr algn="r">
              <a:defRPr sz="825">
                <a:solidFill>
                  <a:schemeClr val="bg1"/>
                </a:solidFill>
              </a:defRPr>
            </a:lvl1pPr>
          </a:lstStyle>
          <a:p>
            <a:pPr>
              <a:defRPr/>
            </a:pPr>
            <a:fld id="{6232017F-38F4-4A64-BF60-099BE33F9EF8}" type="slidenum">
              <a:rPr lang="en-US"/>
              <a:pPr>
                <a:defRPr/>
              </a:pPr>
              <a:t>‹#›</a:t>
            </a:fld>
            <a:endParaRPr lang="en-US"/>
          </a:p>
        </p:txBody>
      </p:sp>
    </p:spTree>
    <p:extLst>
      <p:ext uri="{BB962C8B-B14F-4D97-AF65-F5344CB8AC3E}">
        <p14:creationId xmlns:p14="http://schemas.microsoft.com/office/powerpoint/2010/main" val="1447441240"/>
      </p:ext>
    </p:extLst>
  </p:cSld>
  <p:clrMapOvr>
    <a:masterClrMapping/>
  </p:clrMapOvr>
  <p:transition spd="med">
    <p:circl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pic>
        <p:nvPicPr>
          <p:cNvPr id="8"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0688" y="6075363"/>
            <a:ext cx="20955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bwMode="ltGray">
          <a:xfrm>
            <a:off x="4596978" y="0"/>
            <a:ext cx="4547022" cy="6856100"/>
          </a:xfrm>
          <a:blipFill>
            <a:blip r:embed="rId3"/>
            <a:srcRect/>
            <a:stretch>
              <a:fillRect/>
            </a:stretch>
          </a:blipFill>
        </p:spPr>
        <p:txBody>
          <a:bodyPr tIns="548640" rtlCol="0">
            <a:noAutofit/>
          </a:bodyPr>
          <a:lstStyle>
            <a:lvl1pPr marL="0" indent="0" algn="ctr">
              <a:buNone/>
              <a:defRPr sz="2700" b="1" cap="none" baseline="0">
                <a:solidFill>
                  <a:srgbClr val="FFC000"/>
                </a:solidFill>
                <a:latin typeface="+mn-lt"/>
              </a:defRPr>
            </a:lvl1pPr>
          </a:lstStyle>
          <a:p>
            <a:pPr lvl="0"/>
            <a:r>
              <a:rPr lang="en-US" noProof="0"/>
              <a:t>Click icon to add picture</a:t>
            </a:r>
            <a:endParaRPr lang="en-US" noProof="0" dirty="0"/>
          </a:p>
        </p:txBody>
      </p:sp>
      <p:sp>
        <p:nvSpPr>
          <p:cNvPr id="7" name="Text Placeholder 6"/>
          <p:cNvSpPr>
            <a:spLocks noGrp="1"/>
          </p:cNvSpPr>
          <p:nvPr>
            <p:ph type="body" sz="quarter" idx="11"/>
          </p:nvPr>
        </p:nvSpPr>
        <p:spPr>
          <a:xfrm>
            <a:off x="0" y="3429001"/>
            <a:ext cx="4596978" cy="2416302"/>
          </a:xfrm>
        </p:spPr>
        <p:txBody>
          <a:bodyPr/>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Edit Master text styles</a:t>
            </a:r>
          </a:p>
        </p:txBody>
      </p:sp>
      <p:sp>
        <p:nvSpPr>
          <p:cNvPr id="3" name="Text Placeholder 2"/>
          <p:cNvSpPr>
            <a:spLocks noGrp="1"/>
          </p:cNvSpPr>
          <p:nvPr>
            <p:ph type="body" sz="quarter" idx="19"/>
          </p:nvPr>
        </p:nvSpPr>
        <p:spPr>
          <a:xfrm>
            <a:off x="0" y="1554163"/>
            <a:ext cx="4596978"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lvl="0"/>
            <a:r>
              <a:rPr lang="en-US"/>
              <a:t>Click to edit Master text styles</a:t>
            </a:r>
          </a:p>
        </p:txBody>
      </p:sp>
      <p:sp>
        <p:nvSpPr>
          <p:cNvPr id="9" name="Slide Number Placeholder 7"/>
          <p:cNvSpPr>
            <a:spLocks noGrp="1"/>
          </p:cNvSpPr>
          <p:nvPr>
            <p:ph type="sldNum" sz="quarter" idx="20"/>
          </p:nvPr>
        </p:nvSpPr>
        <p:spPr>
          <a:xfrm>
            <a:off x="8751888" y="6484938"/>
            <a:ext cx="392112" cy="365125"/>
          </a:xfrm>
        </p:spPr>
        <p:txBody>
          <a:bodyPr wrap="none"/>
          <a:lstStyle>
            <a:lvl1pPr algn="r">
              <a:defRPr sz="900">
                <a:solidFill>
                  <a:schemeClr val="bg1"/>
                </a:solidFill>
              </a:defRPr>
            </a:lvl1pPr>
          </a:lstStyle>
          <a:p>
            <a:pPr>
              <a:defRPr/>
            </a:pPr>
            <a:fld id="{E63093F2-5873-45FA-B152-CB3D8A3AE930}" type="slidenum">
              <a:rPr lang="en-US"/>
              <a:pPr>
                <a:defRPr/>
              </a:pPr>
              <a:t>‹#›</a:t>
            </a:fld>
            <a:endParaRPr lang="en-US"/>
          </a:p>
        </p:txBody>
      </p:sp>
    </p:spTree>
    <p:extLst>
      <p:ext uri="{BB962C8B-B14F-4D97-AF65-F5344CB8AC3E}">
        <p14:creationId xmlns:p14="http://schemas.microsoft.com/office/powerpoint/2010/main" val="3116445239"/>
      </p:ext>
    </p:extLst>
  </p:cSld>
  <p:clrMapOvr>
    <a:masterClrMapping/>
  </p:clrMapOvr>
  <p:transition spd="med">
    <p:circl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7975" y="6127750"/>
            <a:ext cx="20939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bwMode="ltGray">
          <a:xfrm flipH="1">
            <a:off x="-1" y="0"/>
            <a:ext cx="4570833" cy="6856100"/>
          </a:xfrm>
          <a:blipFill>
            <a:blip r:embed="rId3"/>
            <a:stretch>
              <a:fillRect/>
            </a:stretch>
          </a:blipFill>
        </p:spPr>
        <p:txBody>
          <a:bodyPr tIns="548640" rtlCol="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pPr lvl="0"/>
            <a:r>
              <a:rPr lang="en-US" noProof="0"/>
              <a:t>Click icon to add picture</a:t>
            </a:r>
            <a:endParaRPr lang="en-US" noProof="0" dirty="0"/>
          </a:p>
        </p:txBody>
      </p:sp>
      <p:sp>
        <p:nvSpPr>
          <p:cNvPr id="8" name="Text Placeholder 6"/>
          <p:cNvSpPr>
            <a:spLocks noGrp="1"/>
          </p:cNvSpPr>
          <p:nvPr>
            <p:ph type="body" sz="quarter" idx="11"/>
          </p:nvPr>
        </p:nvSpPr>
        <p:spPr>
          <a:xfrm>
            <a:off x="4570833" y="3425620"/>
            <a:ext cx="4573166" cy="2416302"/>
          </a:xfrm>
        </p:spPr>
        <p:txBody>
          <a:bodyPr/>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9"/>
          </p:nvPr>
        </p:nvSpPr>
        <p:spPr>
          <a:xfrm>
            <a:off x="4570832" y="1554163"/>
            <a:ext cx="4573167"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lvl="0"/>
            <a:r>
              <a:rPr lang="en-US"/>
              <a:t>Click to edit Master text styles</a:t>
            </a:r>
          </a:p>
        </p:txBody>
      </p:sp>
      <p:sp>
        <p:nvSpPr>
          <p:cNvPr id="10" name="Content Placeholder 2"/>
          <p:cNvSpPr>
            <a:spLocks noGrp="1"/>
          </p:cNvSpPr>
          <p:nvPr>
            <p:ph idx="18"/>
          </p:nvPr>
        </p:nvSpPr>
        <p:spPr>
          <a:xfrm>
            <a:off x="580751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Edit Master text styles</a:t>
            </a:r>
          </a:p>
        </p:txBody>
      </p:sp>
      <p:sp>
        <p:nvSpPr>
          <p:cNvPr id="7" name="Slide Number Placeholder 7"/>
          <p:cNvSpPr>
            <a:spLocks noGrp="1"/>
          </p:cNvSpPr>
          <p:nvPr>
            <p:ph type="sldNum" sz="quarter" idx="20"/>
          </p:nvPr>
        </p:nvSpPr>
        <p:spPr>
          <a:xfrm>
            <a:off x="8751888" y="6484938"/>
            <a:ext cx="392112" cy="365125"/>
          </a:xfrm>
        </p:spPr>
        <p:txBody>
          <a:bodyPr wrap="none"/>
          <a:lstStyle>
            <a:lvl1pPr algn="r">
              <a:defRPr sz="900">
                <a:solidFill>
                  <a:schemeClr val="tx2"/>
                </a:solidFill>
              </a:defRPr>
            </a:lvl1pPr>
          </a:lstStyle>
          <a:p>
            <a:pPr>
              <a:defRPr/>
            </a:pPr>
            <a:fld id="{5EE56EE3-4E31-466F-8161-964E98982BC8}" type="slidenum">
              <a:rPr lang="en-US"/>
              <a:pPr>
                <a:defRPr/>
              </a:pPr>
              <a:t>‹#›</a:t>
            </a:fld>
            <a:endParaRPr lang="en-US"/>
          </a:p>
        </p:txBody>
      </p:sp>
    </p:spTree>
    <p:extLst>
      <p:ext uri="{BB962C8B-B14F-4D97-AF65-F5344CB8AC3E}">
        <p14:creationId xmlns:p14="http://schemas.microsoft.com/office/powerpoint/2010/main" val="2291880932"/>
      </p:ext>
    </p:extLst>
  </p:cSld>
  <p:clrMapOvr>
    <a:masterClrMapping/>
  </p:clrMapOvr>
  <p:transition spd="med">
    <p:circl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7975" y="6183313"/>
            <a:ext cx="209391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bwMode="ltGray">
          <a:xfrm>
            <a:off x="0" y="0"/>
            <a:ext cx="4570833" cy="6856100"/>
          </a:xfrm>
          <a:blipFill>
            <a:blip r:embed="rId3"/>
            <a:srcRect/>
            <a:stretch>
              <a:fillRect/>
            </a:stretch>
          </a:blipFill>
        </p:spPr>
        <p:txBody>
          <a:bodyPr tIns="548640" rtlCol="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pPr lvl="0"/>
            <a:r>
              <a:rPr lang="en-US" noProof="0"/>
              <a:t>Click icon to add picture</a:t>
            </a:r>
            <a:endParaRPr lang="en-US" noProof="0" dirty="0"/>
          </a:p>
        </p:txBody>
      </p:sp>
      <p:sp>
        <p:nvSpPr>
          <p:cNvPr id="8" name="Text Placeholder 6"/>
          <p:cNvSpPr>
            <a:spLocks noGrp="1"/>
          </p:cNvSpPr>
          <p:nvPr>
            <p:ph type="body" sz="quarter" idx="11"/>
          </p:nvPr>
        </p:nvSpPr>
        <p:spPr>
          <a:xfrm>
            <a:off x="4635400" y="3429001"/>
            <a:ext cx="4508600" cy="2416302"/>
          </a:xfrm>
        </p:spPr>
        <p:txBody>
          <a:bodyPr/>
          <a:lstStyle>
            <a:lvl1pPr algn="ctr" defTabSz="685800" rtl="0" eaLnBrk="1" latinLnBrk="0" hangingPunct="1">
              <a:lnSpc>
                <a:spcPct val="90000"/>
              </a:lnSpc>
              <a:spcBef>
                <a:spcPct val="0"/>
              </a:spcBef>
              <a:spcAft>
                <a:spcPts val="2250"/>
              </a:spcAft>
              <a:buNone/>
              <a:defRPr lang="en-US" sz="27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4635400" y="1554163"/>
            <a:ext cx="4343400" cy="840230"/>
          </a:xfrm>
        </p:spPr>
        <p:txBody>
          <a:bodyPr/>
          <a:lstStyle>
            <a:lvl1pPr algn="ctr">
              <a:defRPr sz="2700" b="0">
                <a:latin typeface="+mj-lt"/>
              </a:defRPr>
            </a:lvl1pPr>
            <a:lvl2pPr algn="ctr">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lvl="0"/>
            <a:r>
              <a:rPr lang="en-US"/>
              <a:t>Click to edit Master text styles</a:t>
            </a:r>
          </a:p>
        </p:txBody>
      </p:sp>
      <p:sp>
        <p:nvSpPr>
          <p:cNvPr id="11" name="Content Placeholder 2"/>
          <p:cNvSpPr>
            <a:spLocks noGrp="1"/>
          </p:cNvSpPr>
          <p:nvPr>
            <p:ph idx="18"/>
          </p:nvPr>
        </p:nvSpPr>
        <p:spPr>
          <a:xfrm>
            <a:off x="580751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Edit Master text styles</a:t>
            </a:r>
          </a:p>
        </p:txBody>
      </p:sp>
      <p:sp>
        <p:nvSpPr>
          <p:cNvPr id="7" name="Slide Number Placeholder 7"/>
          <p:cNvSpPr>
            <a:spLocks noGrp="1"/>
          </p:cNvSpPr>
          <p:nvPr>
            <p:ph type="sldNum" sz="quarter" idx="20"/>
          </p:nvPr>
        </p:nvSpPr>
        <p:spPr>
          <a:xfrm>
            <a:off x="8751888" y="6484938"/>
            <a:ext cx="392112" cy="365125"/>
          </a:xfrm>
        </p:spPr>
        <p:txBody>
          <a:bodyPr wrap="none"/>
          <a:lstStyle>
            <a:lvl1pPr algn="r">
              <a:defRPr sz="900">
                <a:solidFill>
                  <a:schemeClr val="tx2"/>
                </a:solidFill>
              </a:defRPr>
            </a:lvl1pPr>
          </a:lstStyle>
          <a:p>
            <a:pPr>
              <a:defRPr/>
            </a:pPr>
            <a:fld id="{77E2B02E-772B-4D78-B087-73989BD425DA}" type="slidenum">
              <a:rPr lang="en-US"/>
              <a:pPr>
                <a:defRPr/>
              </a:pPr>
              <a:t>‹#›</a:t>
            </a:fld>
            <a:endParaRPr lang="en-US"/>
          </a:p>
        </p:txBody>
      </p:sp>
    </p:spTree>
    <p:extLst>
      <p:ext uri="{BB962C8B-B14F-4D97-AF65-F5344CB8AC3E}">
        <p14:creationId xmlns:p14="http://schemas.microsoft.com/office/powerpoint/2010/main" val="2097775222"/>
      </p:ext>
    </p:extLst>
  </p:cSld>
  <p:clrMapOvr>
    <a:masterClrMapping/>
  </p:clrMapOvr>
  <p:transition spd="med">
    <p:circl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7975" y="6069013"/>
            <a:ext cx="20939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bwMode="ltGray">
          <a:xfrm flipH="1">
            <a:off x="0" y="0"/>
            <a:ext cx="4570833" cy="6856100"/>
          </a:xfrm>
          <a:blipFill>
            <a:blip r:embed="rId3"/>
            <a:stretch>
              <a:fillRect/>
            </a:stretch>
          </a:blipFill>
        </p:spPr>
        <p:txBody>
          <a:bodyPr tIns="548640" rtlCol="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pPr lvl="0"/>
            <a:r>
              <a:rPr lang="en-US" noProof="0"/>
              <a:t>Click icon to add picture</a:t>
            </a:r>
            <a:endParaRPr lang="en-US" noProof="0" dirty="0"/>
          </a:p>
        </p:txBody>
      </p:sp>
      <p:sp>
        <p:nvSpPr>
          <p:cNvPr id="7" name="Text Placeholder 6"/>
          <p:cNvSpPr>
            <a:spLocks noGrp="1"/>
          </p:cNvSpPr>
          <p:nvPr>
            <p:ph type="body" sz="quarter" idx="11"/>
          </p:nvPr>
        </p:nvSpPr>
        <p:spPr>
          <a:xfrm>
            <a:off x="4603700" y="3457546"/>
            <a:ext cx="4540300" cy="2416302"/>
          </a:xfrm>
        </p:spPr>
        <p:txBody>
          <a:bodyPr/>
          <a:lstStyle>
            <a:lvl1pPr algn="ctr" defTabSz="685800" rtl="0" eaLnBrk="1" latinLnBrk="0" hangingPunct="1">
              <a:lnSpc>
                <a:spcPct val="90000"/>
              </a:lnSpc>
              <a:spcBef>
                <a:spcPct val="0"/>
              </a:spcBef>
              <a:spcAft>
                <a:spcPts val="2250"/>
              </a:spcAft>
              <a:buNone/>
              <a:defRPr lang="en-US" sz="27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p:nvPr>
        </p:nvSpPr>
        <p:spPr>
          <a:xfrm>
            <a:off x="4603700" y="1554164"/>
            <a:ext cx="4406801" cy="424732"/>
          </a:xfrm>
        </p:spPr>
        <p:txBody>
          <a:bodyPr/>
          <a:lstStyle>
            <a:lvl1pPr algn="ctr">
              <a:defRPr sz="2700" b="0">
                <a:latin typeface="+mj-lt"/>
              </a:defRPr>
            </a:lvl1pPr>
            <a:lvl2pPr marL="0" indent="0" algn="ctr" defTabSz="685800" rtl="0" eaLnBrk="1" latinLnBrk="0" hangingPunct="1">
              <a:lnSpc>
                <a:spcPct val="90000"/>
              </a:lnSpc>
              <a:spcBef>
                <a:spcPts val="375"/>
              </a:spcBef>
              <a:buFont typeface="Arial" panose="020B0604020202020204" pitchFamily="34" charset="0"/>
              <a:buNone/>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lvl="0"/>
            <a:r>
              <a:rPr lang="en-US"/>
              <a:t>Edit Master text styles</a:t>
            </a:r>
          </a:p>
        </p:txBody>
      </p:sp>
      <p:sp>
        <p:nvSpPr>
          <p:cNvPr id="9" name="Slide Number Placeholder 7"/>
          <p:cNvSpPr>
            <a:spLocks noGrp="1"/>
          </p:cNvSpPr>
          <p:nvPr>
            <p:ph type="sldNum" sz="quarter" idx="20"/>
          </p:nvPr>
        </p:nvSpPr>
        <p:spPr>
          <a:xfrm>
            <a:off x="8751888" y="6484938"/>
            <a:ext cx="392112" cy="365125"/>
          </a:xfrm>
        </p:spPr>
        <p:txBody>
          <a:bodyPr wrap="none"/>
          <a:lstStyle>
            <a:lvl1pPr algn="r">
              <a:defRPr sz="900">
                <a:solidFill>
                  <a:schemeClr val="tx2"/>
                </a:solidFill>
              </a:defRPr>
            </a:lvl1pPr>
          </a:lstStyle>
          <a:p>
            <a:pPr>
              <a:defRPr/>
            </a:pPr>
            <a:fld id="{5E6395D2-083C-44AC-9476-50CFF6406DD3}" type="slidenum">
              <a:rPr lang="en-US"/>
              <a:pPr>
                <a:defRPr/>
              </a:pPr>
              <a:t>‹#›</a:t>
            </a:fld>
            <a:endParaRPr lang="en-US"/>
          </a:p>
        </p:txBody>
      </p:sp>
    </p:spTree>
    <p:extLst>
      <p:ext uri="{BB962C8B-B14F-4D97-AF65-F5344CB8AC3E}">
        <p14:creationId xmlns:p14="http://schemas.microsoft.com/office/powerpoint/2010/main" val="106021452"/>
      </p:ext>
    </p:extLst>
  </p:cSld>
  <p:clrMapOvr>
    <a:masterClrMapping/>
  </p:clrMapOvr>
  <p:transition spd="med">
    <p:circl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7975" y="6069013"/>
            <a:ext cx="20939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bwMode="ltGray">
          <a:xfrm flipH="1">
            <a:off x="-1" y="0"/>
            <a:ext cx="4570833" cy="6856100"/>
          </a:xfrm>
          <a:blipFill>
            <a:blip r:embed="rId3"/>
            <a:stretch>
              <a:fillRect/>
            </a:stretch>
          </a:blipFill>
        </p:spPr>
        <p:txBody>
          <a:bodyPr tIns="548640" rtlCol="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pPr lvl="0"/>
            <a:r>
              <a:rPr lang="en-US" noProof="0"/>
              <a:t>Click icon to add picture</a:t>
            </a:r>
            <a:endParaRPr lang="en-US" noProof="0" dirty="0"/>
          </a:p>
        </p:txBody>
      </p:sp>
      <p:sp>
        <p:nvSpPr>
          <p:cNvPr id="7" name="Text Placeholder 6"/>
          <p:cNvSpPr>
            <a:spLocks noGrp="1"/>
          </p:cNvSpPr>
          <p:nvPr>
            <p:ph type="body" sz="quarter" idx="11"/>
          </p:nvPr>
        </p:nvSpPr>
        <p:spPr>
          <a:xfrm>
            <a:off x="4572000" y="2413209"/>
            <a:ext cx="4572000" cy="2031582"/>
          </a:xfrm>
        </p:spPr>
        <p:txBody>
          <a:bodyPr/>
          <a:lstStyle>
            <a:lvl1pPr algn="ctr" defTabSz="685800" rtl="0" eaLnBrk="1" latinLnBrk="0" hangingPunct="1">
              <a:lnSpc>
                <a:spcPct val="90000"/>
              </a:lnSpc>
              <a:spcBef>
                <a:spcPts val="1800"/>
              </a:spcBef>
              <a:spcAft>
                <a:spcPts val="4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450"/>
              </a:spcAft>
              <a:defRPr sz="2100"/>
            </a:lvl2pPr>
            <a:lvl3pPr algn="ctr">
              <a:spcBef>
                <a:spcPts val="0"/>
              </a:spcBef>
              <a:spcAft>
                <a:spcPts val="450"/>
              </a:spcAft>
              <a:defRPr lang="en-US" sz="1800" b="0" kern="1200" dirty="0">
                <a:solidFill>
                  <a:schemeClr val="tx1">
                    <a:lumMod val="85000"/>
                    <a:lumOff val="15000"/>
                  </a:schemeClr>
                </a:solidFill>
                <a:latin typeface="+mn-lt"/>
                <a:ea typeface="+mn-ea"/>
                <a:cs typeface="+mn-cs"/>
              </a:defRPr>
            </a:lvl3pPr>
            <a:lvl4pPr algn="ctr">
              <a:spcBef>
                <a:spcPts val="0"/>
              </a:spcBef>
              <a:spcAft>
                <a:spcPts val="450"/>
              </a:spcAft>
              <a:defRPr sz="1500" b="1"/>
            </a:lvl4pPr>
            <a:lvl5pPr algn="ctr">
              <a:spcBef>
                <a:spcPts val="0"/>
              </a:spcBef>
              <a:spcAft>
                <a:spcPts val="450"/>
              </a:spcAf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7"/>
          <p:cNvSpPr>
            <a:spLocks noGrp="1"/>
          </p:cNvSpPr>
          <p:nvPr>
            <p:ph type="sldNum" sz="quarter" idx="12"/>
          </p:nvPr>
        </p:nvSpPr>
        <p:spPr>
          <a:xfrm>
            <a:off x="8751888" y="6484938"/>
            <a:ext cx="392112" cy="365125"/>
          </a:xfrm>
        </p:spPr>
        <p:txBody>
          <a:bodyPr wrap="none"/>
          <a:lstStyle>
            <a:lvl1pPr algn="r">
              <a:defRPr sz="900">
                <a:solidFill>
                  <a:schemeClr val="tx2"/>
                </a:solidFill>
              </a:defRPr>
            </a:lvl1pPr>
          </a:lstStyle>
          <a:p>
            <a:pPr>
              <a:defRPr/>
            </a:pPr>
            <a:fld id="{88B95CF0-0F93-4A06-B966-EEE360C23B91}" type="slidenum">
              <a:rPr lang="en-US"/>
              <a:pPr>
                <a:defRPr/>
              </a:pPr>
              <a:t>‹#›</a:t>
            </a:fld>
            <a:endParaRPr lang="en-US"/>
          </a:p>
        </p:txBody>
      </p:sp>
    </p:spTree>
    <p:extLst>
      <p:ext uri="{BB962C8B-B14F-4D97-AF65-F5344CB8AC3E}">
        <p14:creationId xmlns:p14="http://schemas.microsoft.com/office/powerpoint/2010/main" val="1649502501"/>
      </p:ext>
    </p:extLst>
  </p:cSld>
  <p:clrMapOvr>
    <a:masterClrMapping/>
  </p:clrMapOvr>
  <p:transition spd="med">
    <p:circl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6388" y="6076950"/>
            <a:ext cx="209391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2"/>
          </p:nvPr>
        </p:nvSpPr>
        <p:spPr>
          <a:xfrm>
            <a:off x="0" y="0"/>
            <a:ext cx="9142810" cy="6858000"/>
          </a:xfrm>
          <a:blipFill>
            <a:blip r:embed="rId3"/>
            <a:stretch>
              <a:fillRect/>
            </a:stretch>
          </a:blipFill>
        </p:spPr>
        <p:txBody>
          <a:bodyPr rtlCol="0">
            <a:noAutofit/>
          </a:bodyPr>
          <a:lstStyle>
            <a:lvl1pPr algn="r">
              <a:defRPr baseline="0"/>
            </a:lvl1pPr>
          </a:lstStyle>
          <a:p>
            <a:pPr lvl="0"/>
            <a:r>
              <a:rPr lang="en-US" noProof="0"/>
              <a:t>Click icon to add picture</a:t>
            </a:r>
            <a:endParaRPr lang="en-US" noProof="0" dirty="0"/>
          </a:p>
        </p:txBody>
      </p:sp>
      <p:sp>
        <p:nvSpPr>
          <p:cNvPr id="7" name="Content Placeholder 2"/>
          <p:cNvSpPr>
            <a:spLocks noGrp="1"/>
          </p:cNvSpPr>
          <p:nvPr>
            <p:ph idx="18"/>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Edit Master text styles</a:t>
            </a:r>
          </a:p>
        </p:txBody>
      </p:sp>
      <p:sp>
        <p:nvSpPr>
          <p:cNvPr id="11" name="Text Placeholder 6"/>
          <p:cNvSpPr>
            <a:spLocks noGrp="1"/>
          </p:cNvSpPr>
          <p:nvPr>
            <p:ph type="body" sz="quarter" idx="11"/>
          </p:nvPr>
        </p:nvSpPr>
        <p:spPr>
          <a:xfrm>
            <a:off x="228600" y="3429001"/>
            <a:ext cx="4470202" cy="2416302"/>
          </a:xfrm>
        </p:spPr>
        <p:txBody>
          <a:bodyPr/>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p:nvPr>
        </p:nvSpPr>
        <p:spPr>
          <a:xfrm>
            <a:off x="228600" y="1554164"/>
            <a:ext cx="4406801" cy="424732"/>
          </a:xfrm>
        </p:spPr>
        <p:txBody>
          <a:bodyPr/>
          <a:lstStyle>
            <a:lvl1pPr algn="ctr">
              <a:defRPr sz="2700" b="0">
                <a:latin typeface="+mj-lt"/>
              </a:defRPr>
            </a:lvl1pPr>
            <a:lvl2pPr marL="0" indent="0" algn="ctr" defTabSz="685800" rtl="0" eaLnBrk="1" latinLnBrk="0" hangingPunct="1">
              <a:lnSpc>
                <a:spcPct val="90000"/>
              </a:lnSpc>
              <a:spcBef>
                <a:spcPts val="375"/>
              </a:spcBef>
              <a:buFont typeface="Arial" panose="020B0604020202020204" pitchFamily="34" charset="0"/>
              <a:buNone/>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lvl="0"/>
            <a:r>
              <a:rPr lang="en-US"/>
              <a:t>Edit Master text styles</a:t>
            </a:r>
          </a:p>
        </p:txBody>
      </p:sp>
      <p:sp>
        <p:nvSpPr>
          <p:cNvPr id="8" name="Slide Number Placeholder 7"/>
          <p:cNvSpPr>
            <a:spLocks noGrp="1"/>
          </p:cNvSpPr>
          <p:nvPr>
            <p:ph type="sldNum" sz="quarter" idx="20"/>
          </p:nvPr>
        </p:nvSpPr>
        <p:spPr>
          <a:xfrm>
            <a:off x="8751888" y="6484938"/>
            <a:ext cx="392112" cy="365125"/>
          </a:xfrm>
        </p:spPr>
        <p:txBody>
          <a:bodyPr wrap="none"/>
          <a:lstStyle>
            <a:lvl1pPr algn="r">
              <a:defRPr sz="900">
                <a:solidFill>
                  <a:schemeClr val="bg1"/>
                </a:solidFill>
              </a:defRPr>
            </a:lvl1pPr>
          </a:lstStyle>
          <a:p>
            <a:pPr>
              <a:defRPr/>
            </a:pPr>
            <a:fld id="{75530962-3A76-4C86-BE3B-07A98EF8EEB4}" type="slidenum">
              <a:rPr lang="en-US"/>
              <a:pPr>
                <a:defRPr/>
              </a:pPr>
              <a:t>‹#›</a:t>
            </a:fld>
            <a:endParaRPr lang="en-US"/>
          </a:p>
        </p:txBody>
      </p:sp>
    </p:spTree>
    <p:extLst>
      <p:ext uri="{BB962C8B-B14F-4D97-AF65-F5344CB8AC3E}">
        <p14:creationId xmlns:p14="http://schemas.microsoft.com/office/powerpoint/2010/main" val="3897306539"/>
      </p:ext>
    </p:extLst>
  </p:cSld>
  <p:clrMapOvr>
    <a:masterClrMapping/>
  </p:clrMapOvr>
  <p:transition spd="med">
    <p:circl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6" name="Rectangle 5"/>
          <p:cNvSpPr/>
          <p:nvPr userDrawn="1"/>
        </p:nvSpPr>
        <p:spPr>
          <a:xfrm>
            <a:off x="0" y="0"/>
            <a:ext cx="9144000" cy="29749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7975" y="6094413"/>
            <a:ext cx="20939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201931" y="3367879"/>
            <a:ext cx="3894581" cy="1395767"/>
          </a:xfrm>
        </p:spPr>
        <p:txBody>
          <a:bodyPr>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pPr lvl="0"/>
            <a:r>
              <a:rPr lang="en-US"/>
              <a:t>Edit Master text styles</a:t>
            </a:r>
          </a:p>
        </p:txBody>
      </p:sp>
      <p:sp>
        <p:nvSpPr>
          <p:cNvPr id="9" name="Text Placeholder 8"/>
          <p:cNvSpPr>
            <a:spLocks noGrp="1"/>
          </p:cNvSpPr>
          <p:nvPr>
            <p:ph type="body" sz="quarter" idx="11"/>
          </p:nvPr>
        </p:nvSpPr>
        <p:spPr>
          <a:xfrm>
            <a:off x="4689987" y="3503951"/>
            <a:ext cx="4253823" cy="1273618"/>
          </a:xfrm>
        </p:spPr>
        <p:txBody>
          <a:bodyPr/>
          <a:lstStyle>
            <a:lvl1pPr marL="0" indent="0" algn="l">
              <a:buNone/>
              <a:defRPr sz="1471">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9144000" cy="2974848"/>
          </a:xfrm>
          <a:blipFill>
            <a:blip r:embed="rId3"/>
            <a:srcRect/>
            <a:stretch>
              <a:fillRect t="-65721" r="-4798" b="-46455"/>
            </a:stretch>
          </a:blipFill>
        </p:spPr>
        <p:txBody>
          <a:bodyPr rtlCol="0">
            <a:noAutofit/>
          </a:bodyPr>
          <a:lstStyle/>
          <a:p>
            <a:pPr lvl="0"/>
            <a:r>
              <a:rPr lang="en-US" noProof="0"/>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Slide Number Placeholder 7"/>
          <p:cNvSpPr>
            <a:spLocks noGrp="1"/>
          </p:cNvSpPr>
          <p:nvPr>
            <p:ph type="sldNum" sz="quarter" idx="13"/>
          </p:nvPr>
        </p:nvSpPr>
        <p:spPr>
          <a:xfrm>
            <a:off x="8751888" y="6484938"/>
            <a:ext cx="392112" cy="365125"/>
          </a:xfrm>
        </p:spPr>
        <p:txBody>
          <a:bodyPr wrap="none"/>
          <a:lstStyle>
            <a:lvl1pPr algn="r">
              <a:defRPr sz="900">
                <a:solidFill>
                  <a:schemeClr val="tx2"/>
                </a:solidFill>
              </a:defRPr>
            </a:lvl1pPr>
          </a:lstStyle>
          <a:p>
            <a:pPr>
              <a:defRPr/>
            </a:pPr>
            <a:fld id="{2B701105-FD7B-424A-A786-1D51049FC948}" type="slidenum">
              <a:rPr lang="en-US"/>
              <a:pPr>
                <a:defRPr/>
              </a:pPr>
              <a:t>‹#›</a:t>
            </a:fld>
            <a:endParaRPr lang="en-US"/>
          </a:p>
        </p:txBody>
      </p:sp>
    </p:spTree>
    <p:extLst>
      <p:ext uri="{BB962C8B-B14F-4D97-AF65-F5344CB8AC3E}">
        <p14:creationId xmlns:p14="http://schemas.microsoft.com/office/powerpoint/2010/main" val="4223074275"/>
      </p:ext>
    </p:extLst>
  </p:cSld>
  <p:clrMapOvr>
    <a:masterClrMapping/>
  </p:clrMapOvr>
  <p:transition spd="med">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146277" y="157953"/>
            <a:ext cx="4862384"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2586583" y="2914793"/>
            <a:ext cx="3906251" cy="969496"/>
          </a:xfrm>
          <a:prstGeom prst="rect">
            <a:avLst/>
          </a:prstGeom>
        </p:spPr>
        <p:txBody>
          <a:bodyPr anchor="ctr"/>
          <a:lstStyle>
            <a:lvl1pPr algn="ctr">
              <a:lnSpc>
                <a:spcPct val="95000"/>
              </a:lnSpc>
              <a:defRPr sz="3000">
                <a:solidFill>
                  <a:schemeClr val="tx1"/>
                </a:solidFill>
              </a:defRPr>
            </a:lvl1pPr>
          </a:lstStyle>
          <a:p>
            <a:r>
              <a:rPr lang="en-US" dirty="0"/>
              <a:t>CLICK TO EDIT TITLE</a:t>
            </a:r>
          </a:p>
        </p:txBody>
      </p:sp>
      <p:sp>
        <p:nvSpPr>
          <p:cNvPr id="9" name="dots"/>
          <p:cNvSpPr>
            <a:spLocks noChangeAspect="1"/>
          </p:cNvSpPr>
          <p:nvPr userDrawn="1"/>
        </p:nvSpPr>
        <p:spPr>
          <a:xfrm>
            <a:off x="2586583" y="745025"/>
            <a:ext cx="3981768" cy="5309025"/>
          </a:xfrm>
          <a:prstGeom prst="ellipse">
            <a:avLst/>
          </a:prstGeom>
          <a:noFill/>
          <a:ln w="184150" cap="rnd" cmpd="sng" algn="ctr">
            <a:solidFill>
              <a:schemeClr val="accent4"/>
            </a:solidFill>
            <a:prstDash val="sysDot"/>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userDrawn="1"/>
        </p:nvPicPr>
        <p:blipFill>
          <a:blip r:embed="rId2"/>
          <a:stretch>
            <a:fillRect/>
          </a:stretch>
        </p:blipFill>
        <p:spPr>
          <a:xfrm>
            <a:off x="7049842" y="6083742"/>
            <a:ext cx="2094158" cy="774259"/>
          </a:xfrm>
          <a:prstGeom prst="rect">
            <a:avLst/>
          </a:prstGeom>
        </p:spPr>
      </p:pic>
    </p:spTree>
    <p:extLst>
      <p:ext uri="{BB962C8B-B14F-4D97-AF65-F5344CB8AC3E}">
        <p14:creationId xmlns:p14="http://schemas.microsoft.com/office/powerpoint/2010/main" val="3332710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2"/>
        </a:solidFill>
        <a:effectLst/>
      </p:bgPr>
    </p:bg>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53213" y="6083300"/>
            <a:ext cx="20939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noChangeAspect="1"/>
          </p:cNvSpPr>
          <p:nvPr>
            <p:ph type="pic" sz="quarter" idx="14"/>
          </p:nvPr>
        </p:nvSpPr>
        <p:spPr>
          <a:xfrm>
            <a:off x="0" y="0"/>
            <a:ext cx="9144000" cy="6858000"/>
          </a:xfrm>
        </p:spPr>
        <p:txBody>
          <a:bodyPr rtlCol="0">
            <a:noAutofit/>
          </a:bodyPr>
          <a:lstStyle>
            <a:lvl1pPr algn="ctr">
              <a:defRPr/>
            </a:lvl1pPr>
          </a:lstStyle>
          <a:p>
            <a:pPr lvl="0"/>
            <a:r>
              <a:rPr lang="en-US" noProof="0"/>
              <a:t>Click icon to add picture</a:t>
            </a:r>
            <a:endParaRPr lang="en-US" noProof="0" dirty="0"/>
          </a:p>
        </p:txBody>
      </p:sp>
      <p:sp>
        <p:nvSpPr>
          <p:cNvPr id="2" name="Title 1"/>
          <p:cNvSpPr>
            <a:spLocks noGrp="1"/>
          </p:cNvSpPr>
          <p:nvPr>
            <p:ph type="title"/>
          </p:nvPr>
        </p:nvSpPr>
        <p:spPr>
          <a:xfrm>
            <a:off x="724989" y="2567614"/>
            <a:ext cx="6603274" cy="1006429"/>
          </a:xfrm>
          <a:prstGeom prst="rect">
            <a:avLst/>
          </a:prstGeom>
        </p:spPr>
        <p:txBody>
          <a:bodyPr/>
          <a:lstStyle>
            <a:lvl1pPr algn="l">
              <a:defRPr lang="en-US" sz="6600" b="1" i="0" kern="1200" spc="75"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a:t>Click to edit Master title style</a:t>
            </a:r>
            <a:endParaRPr lang="en-US" dirty="0"/>
          </a:p>
        </p:txBody>
      </p:sp>
      <p:sp>
        <p:nvSpPr>
          <p:cNvPr id="5" name="Text Placeholder 4"/>
          <p:cNvSpPr>
            <a:spLocks noGrp="1"/>
          </p:cNvSpPr>
          <p:nvPr>
            <p:ph type="body" sz="quarter" idx="13"/>
          </p:nvPr>
        </p:nvSpPr>
        <p:spPr>
          <a:xfrm>
            <a:off x="1185863" y="3971108"/>
            <a:ext cx="7096125" cy="590931"/>
          </a:xfrm>
        </p:spPr>
        <p:txBody>
          <a:bodyPr/>
          <a:lstStyle>
            <a:lvl1pPr algn="l">
              <a:defRPr lang="en-US" sz="3600" b="1" i="0" kern="1200" spc="225"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a:t>Edit Master text styles</a:t>
            </a:r>
          </a:p>
        </p:txBody>
      </p:sp>
      <p:sp>
        <p:nvSpPr>
          <p:cNvPr id="8" name="Slide Number Placeholder 3"/>
          <p:cNvSpPr>
            <a:spLocks noGrp="1"/>
          </p:cNvSpPr>
          <p:nvPr>
            <p:ph type="sldNum" sz="quarter" idx="15"/>
          </p:nvPr>
        </p:nvSpPr>
        <p:spPr>
          <a:xfrm>
            <a:off x="8810625" y="6465888"/>
            <a:ext cx="323850" cy="365125"/>
          </a:xfrm>
        </p:spPr>
        <p:txBody>
          <a:bodyPr/>
          <a:lstStyle>
            <a:lvl1pPr>
              <a:defRPr/>
            </a:lvl1pPr>
          </a:lstStyle>
          <a:p>
            <a:pPr>
              <a:defRPr/>
            </a:pPr>
            <a:fld id="{3E3E534C-ADFE-4909-8E0E-DEB556DD2A96}" type="slidenum">
              <a:rPr lang="en-US"/>
              <a:pPr>
                <a:defRPr/>
              </a:pPr>
              <a:t>‹#›</a:t>
            </a:fld>
            <a:endParaRPr lang="en-US"/>
          </a:p>
        </p:txBody>
      </p:sp>
    </p:spTree>
    <p:extLst>
      <p:ext uri="{BB962C8B-B14F-4D97-AF65-F5344CB8AC3E}">
        <p14:creationId xmlns:p14="http://schemas.microsoft.com/office/powerpoint/2010/main" val="3440471140"/>
      </p:ext>
    </p:extLst>
  </p:cSld>
  <p:clrMapOvr>
    <a:overrideClrMapping bg1="dk1" tx1="lt1" bg2="dk2" tx2="lt2" accent1="accent1" accent2="accent2" accent3="accent3" accent4="accent4" accent5="accent5" accent6="accent6" hlink="hlink" folHlink="folHlink"/>
  </p:clrMapOvr>
  <p:transition spd="med">
    <p:circl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3" name="Picture Placeholder 2"/>
          <p:cNvSpPr>
            <a:spLocks noGrp="1" noChangeAspect="1"/>
          </p:cNvSpPr>
          <p:nvPr>
            <p:ph type="pic" sz="quarter" idx="13"/>
          </p:nvPr>
        </p:nvSpPr>
        <p:spPr>
          <a:xfrm>
            <a:off x="0" y="0"/>
            <a:ext cx="9050216" cy="6858000"/>
          </a:xfrm>
        </p:spPr>
        <p:txBody>
          <a:bodyPr rtlCol="0">
            <a:noAutofit/>
          </a:bodyPr>
          <a:lstStyle>
            <a:lvl1pPr algn="ctr">
              <a:defRPr>
                <a:solidFill>
                  <a:schemeClr val="tx2"/>
                </a:solidFill>
              </a:defRPr>
            </a:lvl1pPr>
          </a:lstStyle>
          <a:p>
            <a:pPr lvl="0"/>
            <a:r>
              <a:rPr lang="en-US" noProof="0"/>
              <a:t>Click icon to add picture</a:t>
            </a:r>
            <a:endParaRPr lang="en-US" noProof="0" dirty="0"/>
          </a:p>
        </p:txBody>
      </p:sp>
      <p:sp>
        <p:nvSpPr>
          <p:cNvPr id="4" name="Slide Number Placeholder 3"/>
          <p:cNvSpPr>
            <a:spLocks noGrp="1"/>
          </p:cNvSpPr>
          <p:nvPr>
            <p:ph type="sldNum" sz="quarter" idx="14"/>
          </p:nvPr>
        </p:nvSpPr>
        <p:spPr>
          <a:xfrm>
            <a:off x="8810625" y="6465888"/>
            <a:ext cx="323850" cy="365125"/>
          </a:xfrm>
        </p:spPr>
        <p:txBody>
          <a:bodyPr/>
          <a:lstStyle>
            <a:lvl1pPr>
              <a:defRPr/>
            </a:lvl1pPr>
          </a:lstStyle>
          <a:p>
            <a:pPr>
              <a:defRPr/>
            </a:pPr>
            <a:fld id="{3B341849-9872-4D90-AD1A-844263C3E92C}" type="slidenum">
              <a:rPr lang="en-US"/>
              <a:pPr>
                <a:defRPr/>
              </a:pPr>
              <a:t>‹#›</a:t>
            </a:fld>
            <a:endParaRPr lang="en-US"/>
          </a:p>
        </p:txBody>
      </p:sp>
    </p:spTree>
    <p:extLst>
      <p:ext uri="{BB962C8B-B14F-4D97-AF65-F5344CB8AC3E}">
        <p14:creationId xmlns:p14="http://schemas.microsoft.com/office/powerpoint/2010/main" val="432144072"/>
      </p:ext>
    </p:extLst>
  </p:cSld>
  <p:clrMapOvr>
    <a:masterClrMapping/>
  </p:clrMapOvr>
  <p:transition spd="med">
    <p:circl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8810625" y="6465888"/>
            <a:ext cx="323850" cy="365125"/>
          </a:xfrm>
        </p:spPr>
        <p:txBody>
          <a:bodyPr/>
          <a:lstStyle>
            <a:lvl1pPr>
              <a:defRPr/>
            </a:lvl1pPr>
          </a:lstStyle>
          <a:p>
            <a:pPr>
              <a:defRPr/>
            </a:pPr>
            <a:fld id="{AD469AEF-E64D-40C6-A47A-46D52B05296F}" type="slidenum">
              <a:rPr lang="en-US"/>
              <a:pPr>
                <a:defRPr/>
              </a:pPr>
              <a:t>‹#›</a:t>
            </a:fld>
            <a:endParaRPr lang="en-US"/>
          </a:p>
        </p:txBody>
      </p:sp>
    </p:spTree>
    <p:extLst>
      <p:ext uri="{BB962C8B-B14F-4D97-AF65-F5344CB8AC3E}">
        <p14:creationId xmlns:p14="http://schemas.microsoft.com/office/powerpoint/2010/main" val="1031560600"/>
      </p:ext>
    </p:extLst>
  </p:cSld>
  <p:clrMapOvr>
    <a:masterClrMapping/>
  </p:clrMapOvr>
  <p:transition spd="med">
    <p:circl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3" name="Oval 2"/>
          <p:cNvSpPr/>
          <p:nvPr userDrawn="1"/>
        </p:nvSpPr>
        <p:spPr>
          <a:xfrm>
            <a:off x="914400" y="-739775"/>
            <a:ext cx="6831013" cy="9034463"/>
          </a:xfrm>
          <a:prstGeom prst="ellipse">
            <a:avLst/>
          </a:prstGeom>
          <a:noFill/>
          <a:ln w="19050" cap="flat" cmpd="sng" algn="ctr">
            <a:solidFill>
              <a:srgbClr val="75D1FF"/>
            </a:solidFill>
            <a:prstDash val="solid"/>
            <a:miter lim="800000"/>
          </a:ln>
          <a:effectLst/>
        </p:spPr>
        <p:txBody>
          <a:bodyPr anchor="ctr"/>
          <a:lstStyle/>
          <a:p>
            <a:pPr algn="ctr" defTabSz="685800" eaLnBrk="1" fontAlgn="auto" hangingPunct="1">
              <a:spcBef>
                <a:spcPts val="0"/>
              </a:spcBef>
              <a:spcAft>
                <a:spcPts val="0"/>
              </a:spcAft>
              <a:defRPr/>
            </a:pPr>
            <a:endParaRPr lang="en-AU" sz="1350" kern="0">
              <a:solidFill>
                <a:sysClr val="windowText" lastClr="000000"/>
              </a:solidFill>
              <a:latin typeface="Segoe UI"/>
            </a:endParaRPr>
          </a:p>
        </p:txBody>
      </p:sp>
      <p:sp>
        <p:nvSpPr>
          <p:cNvPr id="4" name="Oval 3"/>
          <p:cNvSpPr/>
          <p:nvPr userDrawn="1"/>
        </p:nvSpPr>
        <p:spPr>
          <a:xfrm>
            <a:off x="914400" y="-739775"/>
            <a:ext cx="6831013" cy="9034463"/>
          </a:xfrm>
          <a:prstGeom prst="ellipse">
            <a:avLst/>
          </a:prstGeom>
          <a:noFill/>
          <a:ln w="19050" cap="flat" cmpd="sng" algn="ctr">
            <a:solidFill>
              <a:srgbClr val="75D1FF"/>
            </a:solidFill>
            <a:prstDash val="solid"/>
            <a:miter lim="800000"/>
          </a:ln>
          <a:effectLst/>
        </p:spPr>
        <p:txBody>
          <a:bodyPr anchor="ctr"/>
          <a:lstStyle/>
          <a:p>
            <a:pPr algn="ctr" defTabSz="685800" eaLnBrk="1" fontAlgn="auto" hangingPunct="1">
              <a:spcBef>
                <a:spcPts val="0"/>
              </a:spcBef>
              <a:spcAft>
                <a:spcPts val="0"/>
              </a:spcAft>
              <a:defRPr/>
            </a:pPr>
            <a:endParaRPr lang="en-AU" sz="1350" kern="0">
              <a:solidFill>
                <a:sysClr val="windowText" lastClr="000000"/>
              </a:solidFill>
              <a:latin typeface="Segoe UI"/>
            </a:endParaRPr>
          </a:p>
        </p:txBody>
      </p:sp>
      <p:sp>
        <p:nvSpPr>
          <p:cNvPr id="5" name="Oval 4"/>
          <p:cNvSpPr/>
          <p:nvPr userDrawn="1"/>
        </p:nvSpPr>
        <p:spPr>
          <a:xfrm>
            <a:off x="4430713" y="3214688"/>
            <a:ext cx="2105025" cy="2782887"/>
          </a:xfrm>
          <a:prstGeom prst="ellipse">
            <a:avLst/>
          </a:prstGeom>
          <a:noFill/>
          <a:ln w="19050" cap="flat" cmpd="sng" algn="ctr">
            <a:solidFill>
              <a:srgbClr val="75D1FF"/>
            </a:solidFill>
            <a:prstDash val="solid"/>
            <a:miter lim="800000"/>
          </a:ln>
          <a:effectLst/>
        </p:spPr>
        <p:txBody>
          <a:bodyPr anchor="ctr"/>
          <a:lstStyle/>
          <a:p>
            <a:pPr algn="ctr" defTabSz="685800" eaLnBrk="1" fontAlgn="auto" hangingPunct="1">
              <a:spcBef>
                <a:spcPts val="0"/>
              </a:spcBef>
              <a:spcAft>
                <a:spcPts val="0"/>
              </a:spcAft>
              <a:defRPr/>
            </a:pPr>
            <a:endParaRPr lang="en-AU" sz="1350" kern="0">
              <a:solidFill>
                <a:sysClr val="windowText" lastClr="000000"/>
              </a:solidFill>
              <a:latin typeface="Segoe UI"/>
            </a:endParaRPr>
          </a:p>
        </p:txBody>
      </p:sp>
      <p:sp>
        <p:nvSpPr>
          <p:cNvPr id="6" name="Oval 5"/>
          <p:cNvSpPr/>
          <p:nvPr userDrawn="1"/>
        </p:nvSpPr>
        <p:spPr>
          <a:xfrm>
            <a:off x="4430713" y="3214688"/>
            <a:ext cx="2105025" cy="2782887"/>
          </a:xfrm>
          <a:prstGeom prst="ellipse">
            <a:avLst/>
          </a:prstGeom>
          <a:noFill/>
          <a:ln w="19050" cap="flat" cmpd="sng" algn="ctr">
            <a:solidFill>
              <a:srgbClr val="75D1FF"/>
            </a:solidFill>
            <a:prstDash val="solid"/>
            <a:miter lim="800000"/>
          </a:ln>
          <a:effectLst/>
        </p:spPr>
        <p:txBody>
          <a:bodyPr anchor="ctr"/>
          <a:lstStyle/>
          <a:p>
            <a:pPr algn="ctr" defTabSz="685800" eaLnBrk="1" fontAlgn="auto" hangingPunct="1">
              <a:spcBef>
                <a:spcPts val="0"/>
              </a:spcBef>
              <a:spcAft>
                <a:spcPts val="0"/>
              </a:spcAft>
              <a:defRPr/>
            </a:pPr>
            <a:endParaRPr lang="en-AU" sz="1350" kern="0">
              <a:solidFill>
                <a:sysClr val="windowText" lastClr="000000"/>
              </a:solidFill>
              <a:latin typeface="Segoe UI"/>
            </a:endParaRPr>
          </a:p>
        </p:txBody>
      </p:sp>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10388" y="6083300"/>
            <a:ext cx="20939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955" y="2794229"/>
            <a:ext cx="6830666" cy="1754326"/>
          </a:xfrm>
          <a:prstGeom prst="rect">
            <a:avLst/>
          </a:prstGeom>
          <a:noFill/>
        </p:spPr>
        <p:txBody>
          <a:bodyPr anchor="b"/>
          <a:lstStyle>
            <a:lvl1pPr algn="ctr" defTabSz="685800" rtl="0" eaLnBrk="1" latinLnBrk="0" hangingPunct="1">
              <a:lnSpc>
                <a:spcPct val="90000"/>
              </a:lnSpc>
              <a:spcBef>
                <a:spcPct val="0"/>
              </a:spcBef>
              <a:buNone/>
              <a:defRPr lang="en-US" sz="6000" b="1" i="0" kern="1200" spc="-225"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87323122"/>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xit" presetSubtype="0" fill="hold" grpId="1" nodeType="withEffect">
                                  <p:stCondLst>
                                    <p:cond delay="25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10" presetClass="exit" presetSubtype="0" fill="hold" grpId="1" nodeType="withEffect">
                                  <p:stCondLst>
                                    <p:cond delay="50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10" presetClass="exit" presetSubtype="0" fill="hold" grpId="1" nodeType="withEffect">
                                  <p:stCondLst>
                                    <p:cond delay="25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10" presetClass="exit" presetSubtype="0" fill="hold" grpId="1" nodeType="withEffect">
                                  <p:stCondLst>
                                    <p:cond delay="50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6" name="Rectangle 5"/>
          <p:cNvSpPr/>
          <p:nvPr userDrawn="1"/>
        </p:nvSpPr>
        <p:spPr>
          <a:xfrm>
            <a:off x="0" y="0"/>
            <a:ext cx="9144000" cy="29749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 Placeholder 3"/>
          <p:cNvSpPr>
            <a:spLocks noGrp="1"/>
          </p:cNvSpPr>
          <p:nvPr>
            <p:ph type="body" sz="quarter" idx="10"/>
          </p:nvPr>
        </p:nvSpPr>
        <p:spPr>
          <a:xfrm>
            <a:off x="201931" y="3367879"/>
            <a:ext cx="3894581" cy="1395767"/>
          </a:xfrm>
        </p:spPr>
        <p:txBody>
          <a:bodyPr>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pPr lvl="0"/>
            <a:r>
              <a:rPr lang="en-US"/>
              <a:t>Edit Master text styles</a:t>
            </a:r>
          </a:p>
        </p:txBody>
      </p:sp>
      <p:sp>
        <p:nvSpPr>
          <p:cNvPr id="9" name="Text Placeholder 8"/>
          <p:cNvSpPr>
            <a:spLocks noGrp="1"/>
          </p:cNvSpPr>
          <p:nvPr>
            <p:ph type="body" sz="quarter" idx="11"/>
          </p:nvPr>
        </p:nvSpPr>
        <p:spPr>
          <a:xfrm>
            <a:off x="4689987" y="3503951"/>
            <a:ext cx="4253823" cy="1273618"/>
          </a:xfrm>
        </p:spPr>
        <p:txBody>
          <a:bodyPr/>
          <a:lstStyle>
            <a:lvl1pPr marL="0" indent="0" algn="l">
              <a:buNone/>
              <a:defRPr sz="1471">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9144000" cy="2974848"/>
          </a:xfrm>
          <a:blipFill>
            <a:blip r:embed="rId2"/>
            <a:srcRect/>
            <a:stretch>
              <a:fillRect t="-65721" r="-4798" b="-46455"/>
            </a:stretch>
          </a:blipFill>
        </p:spPr>
        <p:txBody>
          <a:bodyPr rtlCol="0">
            <a:noAutofit/>
          </a:bodyPr>
          <a:lstStyle/>
          <a:p>
            <a:pPr lvl="0"/>
            <a:r>
              <a:rPr lang="en-US" noProof="0"/>
              <a:t>Click icon to add picture</a:t>
            </a:r>
          </a:p>
        </p:txBody>
      </p:sp>
      <p:sp>
        <p:nvSpPr>
          <p:cNvPr id="2" name="Title 1"/>
          <p:cNvSpPr>
            <a:spLocks noGrp="1"/>
          </p:cNvSpPr>
          <p:nvPr>
            <p:ph type="title"/>
          </p:nvPr>
        </p:nvSpPr>
        <p:spPr>
          <a:xfrm>
            <a:off x="228600" y="419100"/>
            <a:ext cx="6688183" cy="466281"/>
          </a:xfrm>
        </p:spPr>
        <p:txBody>
          <a:bodyPr/>
          <a:lstStyle/>
          <a:p>
            <a:r>
              <a:rPr lang="en-US"/>
              <a:t>Click to edit Master title style</a:t>
            </a:r>
            <a:endParaRPr lang="en-US" dirty="0"/>
          </a:p>
        </p:txBody>
      </p:sp>
      <p:sp>
        <p:nvSpPr>
          <p:cNvPr id="7" name="Slide Number Placeholder 7"/>
          <p:cNvSpPr>
            <a:spLocks noGrp="1"/>
          </p:cNvSpPr>
          <p:nvPr>
            <p:ph type="sldNum" sz="quarter" idx="13"/>
          </p:nvPr>
        </p:nvSpPr>
        <p:spPr>
          <a:xfrm>
            <a:off x="8751888" y="6484938"/>
            <a:ext cx="392112" cy="365125"/>
          </a:xfrm>
        </p:spPr>
        <p:txBody>
          <a:bodyPr wrap="none"/>
          <a:lstStyle>
            <a:lvl1pPr algn="r">
              <a:defRPr sz="900">
                <a:solidFill>
                  <a:schemeClr val="tx2"/>
                </a:solidFill>
              </a:defRPr>
            </a:lvl1pPr>
          </a:lstStyle>
          <a:p>
            <a:pPr>
              <a:defRPr/>
            </a:pPr>
            <a:fld id="{2B423E7E-DFDA-498F-B1F6-76884AD7E7F2}" type="slidenum">
              <a:rPr lang="en-US"/>
              <a:pPr>
                <a:defRPr/>
              </a:pPr>
              <a:t>‹#›</a:t>
            </a:fld>
            <a:endParaRPr lang="en-US"/>
          </a:p>
        </p:txBody>
      </p:sp>
    </p:spTree>
    <p:extLst>
      <p:ext uri="{BB962C8B-B14F-4D97-AF65-F5344CB8AC3E}">
        <p14:creationId xmlns:p14="http://schemas.microsoft.com/office/powerpoint/2010/main" val="3203625257"/>
      </p:ext>
    </p:extLst>
  </p:cSld>
  <p:clrMapOvr>
    <a:masterClrMapping/>
  </p:clrMapOvr>
  <p:transition spd="med">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5"/>
            <a:ext cx="8743950" cy="840230"/>
          </a:xfrm>
        </p:spPr>
        <p:txBody>
          <a:bodyPr anchor="ctr"/>
          <a:lstStyle>
            <a:lvl1pPr marL="173831" indent="-173831" algn="l">
              <a:spcBef>
                <a:spcPts val="0"/>
              </a:spcBef>
              <a:defRPr sz="2700" b="0" baseline="0">
                <a:gradFill>
                  <a:gsLst>
                    <a:gs pos="0">
                      <a:schemeClr val="accent1">
                        <a:lumMod val="5000"/>
                        <a:lumOff val="95000"/>
                      </a:schemeClr>
                    </a:gs>
                    <a:gs pos="100000">
                      <a:schemeClr val="bg1"/>
                    </a:gs>
                  </a:gsLst>
                  <a:lin ang="5400000" scaled="1"/>
                </a:gradFill>
              </a:defRPr>
            </a:lvl1pPr>
            <a:lvl2pPr marL="82154" indent="0" algn="l">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1" y="5276808"/>
            <a:ext cx="6073379" cy="300082"/>
          </a:xfrm>
        </p:spPr>
        <p:txBody>
          <a:bodyPr/>
          <a:lstStyle>
            <a:lvl1pPr algn="r">
              <a:spcBef>
                <a:spcPts val="0"/>
              </a:spcBef>
              <a:defRPr sz="15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1629090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5"/>
            <a:ext cx="8743950" cy="840230"/>
          </a:xfrm>
        </p:spPr>
        <p:txBody>
          <a:bodyPr anchor="ctr"/>
          <a:lstStyle>
            <a:lvl1pPr algn="ctr">
              <a:spcBef>
                <a:spcPts val="0"/>
              </a:spcBef>
              <a:defRPr sz="2700" b="0" baseline="0">
                <a:gradFill>
                  <a:gsLst>
                    <a:gs pos="0">
                      <a:schemeClr val="accent1">
                        <a:lumMod val="5000"/>
                        <a:lumOff val="95000"/>
                      </a:schemeClr>
                    </a:gs>
                    <a:gs pos="100000">
                      <a:schemeClr val="bg1"/>
                    </a:gs>
                  </a:gsLst>
                  <a:lin ang="5400000" scaled="1"/>
                </a:gradFill>
              </a:defRPr>
            </a:lvl1pPr>
            <a:lvl2pPr algn="ctr">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1" y="5276808"/>
            <a:ext cx="6073379" cy="300082"/>
          </a:xfrm>
        </p:spPr>
        <p:txBody>
          <a:bodyPr/>
          <a:lstStyle>
            <a:lvl1pPr algn="r">
              <a:spcBef>
                <a:spcPts val="0"/>
              </a:spcBef>
              <a:defRPr sz="15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999841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5"/>
            <a:ext cx="8743950" cy="840230"/>
          </a:xfrm>
        </p:spPr>
        <p:txBody>
          <a:bodyPr anchor="ctr"/>
          <a:lstStyle>
            <a:lvl1pPr marL="173831" indent="-173831" algn="l">
              <a:spcBef>
                <a:spcPts val="0"/>
              </a:spcBef>
              <a:defRPr sz="2700" b="0" baseline="0">
                <a:gradFill>
                  <a:gsLst>
                    <a:gs pos="0">
                      <a:schemeClr val="accent1">
                        <a:lumMod val="5000"/>
                        <a:lumOff val="95000"/>
                      </a:schemeClr>
                    </a:gs>
                    <a:gs pos="100000">
                      <a:schemeClr val="bg1"/>
                    </a:gs>
                  </a:gsLst>
                  <a:lin ang="5400000" scaled="1"/>
                </a:gradFill>
              </a:defRPr>
            </a:lvl1pPr>
            <a:lvl2pPr marL="82154" indent="0" algn="l">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1" y="5276808"/>
            <a:ext cx="6073379" cy="300082"/>
          </a:xfrm>
        </p:spPr>
        <p:txBody>
          <a:bodyPr/>
          <a:lstStyle>
            <a:lvl1pPr algn="r">
              <a:spcBef>
                <a:spcPts val="0"/>
              </a:spcBef>
              <a:defRPr sz="1500" b="0">
                <a:solidFill>
                  <a:schemeClr val="bg1"/>
                </a:solidFill>
              </a:defRPr>
            </a:lvl1pPr>
            <a:lvl2pPr algn="r">
              <a:defRPr>
                <a:solidFill>
                  <a:schemeClr val="bg1"/>
                </a:solidFill>
              </a:defRPr>
            </a:lvl2pPr>
          </a:lstStyle>
          <a:p>
            <a:pPr lvl="0"/>
            <a:r>
              <a:rPr lang="en-US" dirty="0"/>
              <a:t>—Name and Company/Source goes here</a:t>
            </a:r>
          </a:p>
        </p:txBody>
      </p:sp>
      <p:pic>
        <p:nvPicPr>
          <p:cNvPr id="4" name="Picture 3"/>
          <p:cNvPicPr>
            <a:picLocks noChangeAspect="1"/>
          </p:cNvPicPr>
          <p:nvPr userDrawn="1"/>
        </p:nvPicPr>
        <p:blipFill>
          <a:blip r:embed="rId2"/>
          <a:stretch>
            <a:fillRect/>
          </a:stretch>
        </p:blipFill>
        <p:spPr>
          <a:xfrm>
            <a:off x="6658209" y="6083742"/>
            <a:ext cx="2094158" cy="774259"/>
          </a:xfrm>
          <a:prstGeom prst="rect">
            <a:avLst/>
          </a:prstGeom>
        </p:spPr>
      </p:pic>
    </p:spTree>
    <p:extLst>
      <p:ext uri="{BB962C8B-B14F-4D97-AF65-F5344CB8AC3E}">
        <p14:creationId xmlns:p14="http://schemas.microsoft.com/office/powerpoint/2010/main" val="47069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4B5F89B8-A1D8-432D-B66B-A06B58EC5F1E}" type="slidenum">
              <a:rPr lang="en-US"/>
              <a:pPr/>
              <a:t>‹#›</a:t>
            </a:fld>
            <a:endParaRPr lang="en-US"/>
          </a:p>
        </p:txBody>
      </p:sp>
    </p:spTree>
    <p:extLst>
      <p:ext uri="{BB962C8B-B14F-4D97-AF65-F5344CB8AC3E}">
        <p14:creationId xmlns:p14="http://schemas.microsoft.com/office/powerpoint/2010/main" val="2434613399"/>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4236720" y="419101"/>
            <a:ext cx="670560" cy="1419619"/>
          </a:xfrm>
          <a:prstGeom prst="rect">
            <a:avLst/>
          </a:prstGeom>
          <a:noFill/>
        </p:spPr>
        <p:txBody>
          <a:bodyPr wrap="square" rtlCol="0">
            <a:spAutoFit/>
          </a:bodyPr>
          <a:lstStyle/>
          <a:p>
            <a:r>
              <a:rPr lang="en-US" sz="8625" dirty="0">
                <a:solidFill>
                  <a:schemeClr val="accent4"/>
                </a:solidFill>
                <a:latin typeface="Arial Black" panose="020B0A04020102020204" pitchFamily="34" charset="0"/>
              </a:rPr>
              <a:t>“</a:t>
            </a:r>
            <a:endParaRPr lang="en-US" sz="2100" dirty="0">
              <a:solidFill>
                <a:schemeClr val="accent4"/>
              </a:solidFill>
            </a:endParaRPr>
          </a:p>
        </p:txBody>
      </p:sp>
      <p:sp>
        <p:nvSpPr>
          <p:cNvPr id="5" name="Text Placeholder 2"/>
          <p:cNvSpPr>
            <a:spLocks noGrp="1"/>
          </p:cNvSpPr>
          <p:nvPr>
            <p:ph type="body" sz="quarter" idx="14" hasCustomPrompt="1"/>
          </p:nvPr>
        </p:nvSpPr>
        <p:spPr>
          <a:xfrm>
            <a:off x="2556271" y="5335071"/>
            <a:ext cx="6073379" cy="300082"/>
          </a:xfrm>
        </p:spPr>
        <p:txBody>
          <a:bodyPr/>
          <a:lstStyle>
            <a:lvl1pPr algn="r">
              <a:spcBef>
                <a:spcPts val="0"/>
              </a:spcBef>
              <a:defRPr sz="15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228600" y="3008885"/>
            <a:ext cx="8743950" cy="840230"/>
          </a:xfrm>
        </p:spPr>
        <p:txBody>
          <a:bodyPr anchor="ctr"/>
          <a:lstStyle>
            <a:lvl1pPr algn="ctr">
              <a:spcBef>
                <a:spcPts val="0"/>
              </a:spcBef>
              <a:defRPr sz="2700" b="0" baseline="0">
                <a:solidFill>
                  <a:schemeClr val="tx1">
                    <a:lumMod val="75000"/>
                    <a:lumOff val="25000"/>
                  </a:schemeClr>
                </a:solidFill>
              </a:defRPr>
            </a:lvl1pPr>
            <a:lvl2pPr algn="ctr">
              <a:spcBef>
                <a:spcPts val="0"/>
              </a:spcBef>
              <a:defRPr sz="27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456329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28600" y="2597274"/>
            <a:ext cx="3651739" cy="1255728"/>
          </a:xfrm>
        </p:spPr>
        <p:txBody>
          <a:bodyPr wrap="square" lIns="91440" rIns="91440">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100" b="0" kern="1200" spc="0" baseline="0" dirty="0">
                <a:solidFill>
                  <a:schemeClr val="bg1"/>
                </a:soli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572000" y="419101"/>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416433" y="0"/>
            <a:ext cx="3062478" cy="1135696"/>
          </a:xfrm>
          <a:prstGeom prst="rect">
            <a:avLst/>
          </a:prstGeom>
        </p:spPr>
        <p:txBody>
          <a:bodyPr lIns="146304" tIns="420624" rIns="146304" anchor="t" anchorCtr="0"/>
          <a:lstStyle>
            <a:lvl1pPr algn="ct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4572000" y="2599498"/>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4572000" y="4779897"/>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4"/>
          </p:nvPr>
        </p:nvSpPr>
        <p:spPr>
          <a:xfrm>
            <a:off x="0" y="6492876"/>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2"/>
          <a:stretch>
            <a:fillRect/>
          </a:stretch>
        </p:blipFill>
        <p:spPr>
          <a:xfrm>
            <a:off x="6643582" y="6105746"/>
            <a:ext cx="2094158" cy="774259"/>
          </a:xfrm>
          <a:prstGeom prst="rect">
            <a:avLst/>
          </a:prstGeom>
        </p:spPr>
      </p:pic>
    </p:spTree>
    <p:extLst>
      <p:ext uri="{BB962C8B-B14F-4D97-AF65-F5344CB8AC3E}">
        <p14:creationId xmlns:p14="http://schemas.microsoft.com/office/powerpoint/2010/main" val="248708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97141" y="0"/>
            <a:ext cx="355596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28600" y="2472752"/>
            <a:ext cx="3424501" cy="1255728"/>
          </a:xfrm>
        </p:spPr>
        <p:txBody>
          <a:bodyPr wrap="square" lIns="91440" rIns="91440">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100" b="0"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572000" y="419101"/>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812950" y="6484938"/>
            <a:ext cx="319200" cy="365125"/>
          </a:xfrm>
          <a:prstGeom prst="rect">
            <a:avLst/>
          </a:prstGeom>
        </p:spPr>
        <p:txBody>
          <a:bodyPr vert="horz" lIns="91440" tIns="45720" rIns="91440" bIns="45720" rtlCol="0" anchor="ctr"/>
          <a:lstStyle>
            <a:lvl1pPr algn="r">
              <a:defRPr sz="825">
                <a:solidFill>
                  <a:schemeClr val="tx2"/>
                </a:solidFill>
              </a:defRPr>
            </a:lvl1pPr>
          </a:lstStyle>
          <a:p>
            <a:fld id="{5AE1514C-5E56-4738-A1FF-4B1CFD2A3E36}" type="slidenum">
              <a:rPr lang="en-US" smtClean="0"/>
              <a:pPr/>
              <a:t>‹#›</a:t>
            </a:fld>
            <a:endParaRPr lang="en-US"/>
          </a:p>
        </p:txBody>
      </p:sp>
      <p:sp>
        <p:nvSpPr>
          <p:cNvPr id="7" name="Title 6"/>
          <p:cNvSpPr>
            <a:spLocks noGrp="1"/>
          </p:cNvSpPr>
          <p:nvPr>
            <p:ph type="title" hasCustomPrompt="1"/>
          </p:nvPr>
        </p:nvSpPr>
        <p:spPr>
          <a:xfrm>
            <a:off x="416433" y="0"/>
            <a:ext cx="3062478" cy="1135696"/>
          </a:xfrm>
          <a:prstGeom prst="rect">
            <a:avLst/>
          </a:prstGeom>
        </p:spPr>
        <p:txBody>
          <a:bodyPr lIns="146304" tIns="420624" rIns="146304" anchor="t" anchorCtr="0"/>
          <a:lstStyle>
            <a:lvl1pP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4572000" y="2697330"/>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4572000" y="4975559"/>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948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97141" y="0"/>
            <a:ext cx="355596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4572000" y="431801"/>
            <a:ext cx="4028279" cy="1395767"/>
          </a:xfrm>
        </p:spPr>
        <p:txBody>
          <a:bodyPr wrap="square" lIns="146304" rIns="146304">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20265" y="3436331"/>
            <a:ext cx="1714500" cy="1371145"/>
          </a:xfrm>
        </p:spPr>
        <p:txBody>
          <a:bodyPr lIns="182880" tIns="146304" rIns="182880"/>
          <a:lstStyle>
            <a:lvl1pPr marL="0" indent="0" algn="l">
              <a:buNone/>
              <a:defRPr sz="1200" b="1">
                <a:latin typeface="+mn-lt"/>
              </a:defRPr>
            </a:lvl1pPr>
            <a:lvl2pPr marL="0" indent="0" algn="l">
              <a:buNone/>
              <a:defRPr lang="en-US" sz="1050" b="0" kern="1200" dirty="0">
                <a:solidFill>
                  <a:schemeClr val="tx1"/>
                </a:solidFill>
                <a:latin typeface="+mn-lt"/>
                <a:ea typeface="+mn-ea"/>
                <a:cs typeface="+mn-cs"/>
              </a:defRPr>
            </a:lvl2pPr>
            <a:lvl3pPr marL="0" indent="0" algn="l">
              <a:buNone/>
              <a:defRPr sz="900">
                <a:latin typeface="+mn-lt"/>
              </a:defRPr>
            </a:lvl3pPr>
            <a:lvl4pPr marL="0" indent="0" algn="l">
              <a:buNone/>
              <a:defRPr sz="825">
                <a:latin typeface="+mn-lt"/>
              </a:defRPr>
            </a:lvl4pPr>
            <a:lvl5pPr marL="0" indent="0" algn="l">
              <a:buNone/>
              <a:defRPr sz="825">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416433" y="0"/>
            <a:ext cx="3062478" cy="1135696"/>
          </a:xfrm>
          <a:prstGeom prst="rect">
            <a:avLst/>
          </a:prstGeom>
        </p:spPr>
        <p:txBody>
          <a:bodyPr lIns="146304" tIns="420624" rIns="146304" anchor="t" anchorCtr="0"/>
          <a:lstStyle>
            <a:lvl1pP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1995763" y="3436332"/>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a:t>Second level</a:t>
            </a:r>
          </a:p>
          <a:p>
            <a:pPr marL="0" lvl="2" indent="0" algn="l" defTabSz="685800" rtl="0" eaLnBrk="1" latinLnBrk="0" hangingPunct="1">
              <a:lnSpc>
                <a:spcPct val="90000"/>
              </a:lnSpc>
              <a:spcBef>
                <a:spcPts val="750"/>
              </a:spcBef>
              <a:buFont typeface="Arial" panose="020B0604020202020204" pitchFamily="34" charset="0"/>
              <a:buNone/>
            </a:pPr>
            <a:r>
              <a:rPr lang="en-US"/>
              <a:t>Third level</a:t>
            </a:r>
          </a:p>
          <a:p>
            <a:pPr marL="0" lvl="3" indent="0" algn="l" defTabSz="685800" rtl="0" eaLnBrk="1" latinLnBrk="0" hangingPunct="1">
              <a:lnSpc>
                <a:spcPct val="90000"/>
              </a:lnSpc>
              <a:spcBef>
                <a:spcPts val="750"/>
              </a:spcBef>
              <a:buFont typeface="Arial" panose="020B0604020202020204" pitchFamily="34" charset="0"/>
              <a:buNone/>
            </a:pPr>
            <a:r>
              <a:rPr lang="en-US"/>
              <a:t>Fourth level</a:t>
            </a:r>
          </a:p>
          <a:p>
            <a:pPr marL="0" lvl="4" indent="0" algn="l" defTabSz="685800" rtl="0" eaLnBrk="1" latinLnBrk="0" hangingPunct="1">
              <a:lnSpc>
                <a:spcPct val="90000"/>
              </a:lnSpc>
              <a:spcBef>
                <a:spcPts val="75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3771260" y="3436332"/>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sz="1050" b="0">
                <a:solidFill>
                  <a:schemeClr val="tx1"/>
                </a:solidFill>
                <a:latin typeface="+mn-lt"/>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a:t>Second level</a:t>
            </a:r>
          </a:p>
          <a:p>
            <a:pPr marL="0" lvl="2" indent="0" algn="l" defTabSz="685800" rtl="0" eaLnBrk="1" latinLnBrk="0" hangingPunct="1">
              <a:lnSpc>
                <a:spcPct val="90000"/>
              </a:lnSpc>
              <a:spcBef>
                <a:spcPts val="750"/>
              </a:spcBef>
              <a:buFont typeface="Arial" panose="020B0604020202020204" pitchFamily="34" charset="0"/>
              <a:buNone/>
            </a:pPr>
            <a:r>
              <a:rPr lang="en-US"/>
              <a:t>Third level</a:t>
            </a:r>
          </a:p>
          <a:p>
            <a:pPr marL="0" lvl="3" indent="0" algn="l" defTabSz="685800" rtl="0" eaLnBrk="1" latinLnBrk="0" hangingPunct="1">
              <a:lnSpc>
                <a:spcPct val="90000"/>
              </a:lnSpc>
              <a:spcBef>
                <a:spcPts val="750"/>
              </a:spcBef>
              <a:buFont typeface="Arial" panose="020B0604020202020204" pitchFamily="34" charset="0"/>
              <a:buNone/>
            </a:pPr>
            <a:r>
              <a:rPr lang="en-US"/>
              <a:t>Fourth level</a:t>
            </a:r>
          </a:p>
          <a:p>
            <a:pPr marL="0" lvl="4" indent="0" algn="l" defTabSz="685800" rtl="0" eaLnBrk="1" latinLnBrk="0" hangingPunct="1">
              <a:lnSpc>
                <a:spcPct val="90000"/>
              </a:lnSpc>
              <a:spcBef>
                <a:spcPts val="75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5546758" y="3436331"/>
            <a:ext cx="1714500" cy="1371145"/>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7322255" y="3436332"/>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a:t>Second level</a:t>
            </a:r>
          </a:p>
          <a:p>
            <a:pPr marL="0" lvl="2" indent="0" algn="l" defTabSz="685800" rtl="0" eaLnBrk="1" latinLnBrk="0" hangingPunct="1">
              <a:lnSpc>
                <a:spcPct val="90000"/>
              </a:lnSpc>
              <a:spcBef>
                <a:spcPts val="750"/>
              </a:spcBef>
              <a:buFont typeface="Arial" panose="020B0604020202020204" pitchFamily="34" charset="0"/>
              <a:buNone/>
            </a:pPr>
            <a:r>
              <a:rPr lang="en-US"/>
              <a:t>Third level</a:t>
            </a:r>
          </a:p>
          <a:p>
            <a:pPr marL="0" lvl="3" indent="0" algn="l" defTabSz="685800" rtl="0" eaLnBrk="1" latinLnBrk="0" hangingPunct="1">
              <a:lnSpc>
                <a:spcPct val="90000"/>
              </a:lnSpc>
              <a:spcBef>
                <a:spcPts val="750"/>
              </a:spcBef>
              <a:buFont typeface="Arial" panose="020B0604020202020204" pitchFamily="34" charset="0"/>
              <a:buNone/>
            </a:pPr>
            <a:r>
              <a:rPr lang="en-US"/>
              <a:t>Fourth level</a:t>
            </a:r>
          </a:p>
          <a:p>
            <a:pPr marL="0" lvl="4" indent="0" algn="l" defTabSz="685800" rtl="0" eaLnBrk="1" latinLnBrk="0" hangingPunct="1">
              <a:lnSpc>
                <a:spcPct val="90000"/>
              </a:lnSpc>
              <a:spcBef>
                <a:spcPts val="75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92990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9144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228600" y="2598127"/>
            <a:ext cx="2786028" cy="2146742"/>
          </a:xfrm>
        </p:spPr>
        <p:txBody>
          <a:bodyPr lIns="91440" rIns="91440"/>
          <a:lstStyle>
            <a:lvl1pPr algn="ctr">
              <a:spcAft>
                <a:spcPts val="2250"/>
              </a:spcAft>
              <a:defRPr sz="18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3126473" y="2598127"/>
            <a:ext cx="2880360" cy="2929007"/>
          </a:xfrm>
        </p:spPr>
        <p:txBody>
          <a:bodyPr lIns="91440" rIns="91440"/>
          <a:lstStyle>
            <a:lvl1pPr algn="ctr">
              <a:defRPr lang="en-US" sz="18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a:t>Click to edit Master text styles</a:t>
            </a:r>
          </a:p>
          <a:p>
            <a:pPr marL="0" lvl="1" indent="0" algn="ctr" defTabSz="685800" rtl="0" eaLnBrk="1" latinLnBrk="0" hangingPunct="1">
              <a:lnSpc>
                <a:spcPct val="90000"/>
              </a:lnSpc>
              <a:spcBef>
                <a:spcPts val="750"/>
              </a:spcBef>
              <a:spcAft>
                <a:spcPts val="2250"/>
              </a:spcAft>
              <a:buFont typeface="Arial" panose="020B0604020202020204" pitchFamily="34" charset="0"/>
              <a:buNone/>
            </a:pPr>
            <a:r>
              <a:rPr lang="en-US"/>
              <a:t>Second level</a:t>
            </a:r>
          </a:p>
          <a:p>
            <a:pPr marL="0" lvl="2" indent="0" algn="ctr" defTabSz="685800" rtl="0" eaLnBrk="1" latinLnBrk="0" hangingPunct="1">
              <a:lnSpc>
                <a:spcPct val="90000"/>
              </a:lnSpc>
              <a:spcBef>
                <a:spcPts val="750"/>
              </a:spcBef>
              <a:spcAft>
                <a:spcPts val="2250"/>
              </a:spcAft>
              <a:buFont typeface="Arial" panose="020B0604020202020204" pitchFamily="34" charset="0"/>
              <a:buNone/>
            </a:pPr>
            <a:r>
              <a:rPr lang="en-US"/>
              <a:t>Third level</a:t>
            </a:r>
          </a:p>
          <a:p>
            <a:pPr marL="0" lvl="3" indent="0" algn="ctr" defTabSz="685800" rtl="0" eaLnBrk="1" latinLnBrk="0" hangingPunct="1">
              <a:lnSpc>
                <a:spcPct val="90000"/>
              </a:lnSpc>
              <a:spcBef>
                <a:spcPts val="750"/>
              </a:spcBef>
              <a:spcAft>
                <a:spcPts val="2250"/>
              </a:spcAft>
              <a:buFont typeface="Arial" panose="020B0604020202020204" pitchFamily="34" charset="0"/>
              <a:buNone/>
            </a:pPr>
            <a:r>
              <a:rPr lang="en-US"/>
              <a:t>Fourth level</a:t>
            </a:r>
          </a:p>
          <a:p>
            <a:pPr marL="0" lvl="4" indent="0" algn="ctr" defTabSz="685800" rtl="0" eaLnBrk="1" latinLnBrk="0" hangingPunct="1">
              <a:lnSpc>
                <a:spcPct val="90000"/>
              </a:lnSpc>
              <a:spcBef>
                <a:spcPts val="750"/>
              </a:spcBef>
              <a:spcAft>
                <a:spcPts val="225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6118679" y="2598127"/>
            <a:ext cx="2829808" cy="2929007"/>
          </a:xfrm>
        </p:spPr>
        <p:txBody>
          <a:bodyPr lIns="91440" rIns="91440"/>
          <a:lstStyle>
            <a:lvl1pPr algn="ctr">
              <a:defRPr lang="en-US" sz="18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a:t>Click to edit Master text styles</a:t>
            </a:r>
          </a:p>
          <a:p>
            <a:pPr marL="0" lvl="1" indent="0" algn="ctr" defTabSz="685800" rtl="0" eaLnBrk="1" latinLnBrk="0" hangingPunct="1">
              <a:lnSpc>
                <a:spcPct val="90000"/>
              </a:lnSpc>
              <a:spcBef>
                <a:spcPts val="750"/>
              </a:spcBef>
              <a:spcAft>
                <a:spcPts val="2250"/>
              </a:spcAft>
              <a:buFont typeface="Arial" panose="020B0604020202020204" pitchFamily="34" charset="0"/>
              <a:buNone/>
            </a:pPr>
            <a:r>
              <a:rPr lang="en-US"/>
              <a:t>Second level</a:t>
            </a:r>
          </a:p>
          <a:p>
            <a:pPr marL="0" lvl="2" indent="0" algn="ctr" defTabSz="685800" rtl="0" eaLnBrk="1" latinLnBrk="0" hangingPunct="1">
              <a:lnSpc>
                <a:spcPct val="90000"/>
              </a:lnSpc>
              <a:spcBef>
                <a:spcPts val="750"/>
              </a:spcBef>
              <a:spcAft>
                <a:spcPts val="2250"/>
              </a:spcAft>
              <a:buFont typeface="Arial" panose="020B0604020202020204" pitchFamily="34" charset="0"/>
              <a:buNone/>
            </a:pPr>
            <a:r>
              <a:rPr lang="en-US"/>
              <a:t>Third level</a:t>
            </a:r>
          </a:p>
          <a:p>
            <a:pPr marL="0" lvl="3" indent="0" algn="ctr" defTabSz="685800" rtl="0" eaLnBrk="1" latinLnBrk="0" hangingPunct="1">
              <a:lnSpc>
                <a:spcPct val="90000"/>
              </a:lnSpc>
              <a:spcBef>
                <a:spcPts val="750"/>
              </a:spcBef>
              <a:spcAft>
                <a:spcPts val="2250"/>
              </a:spcAft>
              <a:buFont typeface="Arial" panose="020B0604020202020204" pitchFamily="34" charset="0"/>
              <a:buNone/>
            </a:pPr>
            <a:r>
              <a:rPr lang="en-US"/>
              <a:t>Fourth level</a:t>
            </a:r>
          </a:p>
          <a:p>
            <a:pPr marL="0" lvl="4" indent="0" algn="ctr" defTabSz="685800" rtl="0" eaLnBrk="1" latinLnBrk="0" hangingPunct="1">
              <a:lnSpc>
                <a:spcPct val="90000"/>
              </a:lnSpc>
              <a:spcBef>
                <a:spcPts val="750"/>
              </a:spcBef>
              <a:spcAft>
                <a:spcPts val="2250"/>
              </a:spcAft>
              <a:buFont typeface="Arial" panose="020B0604020202020204" pitchFamily="34" charset="0"/>
              <a:buNone/>
            </a:pPr>
            <a:r>
              <a:rPr lang="en-US"/>
              <a:t>Fifth level</a:t>
            </a:r>
            <a:endParaRPr lang="en-US" dirty="0"/>
          </a:p>
        </p:txBody>
      </p:sp>
      <p:sp>
        <p:nvSpPr>
          <p:cNvPr id="11" name="Freeform: Shape 10"/>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237242" y="339408"/>
            <a:ext cx="1781908" cy="424732"/>
          </a:xfrm>
        </p:spPr>
        <p:txBody>
          <a:bodyPr/>
          <a:lstStyle>
            <a:lvl1pPr algn="ctr">
              <a:defRPr lang="en-US" sz="2400" b="0" i="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159252" y="419101"/>
            <a:ext cx="6813299" cy="1435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83701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9144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51494"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1862726"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3673959"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5485192"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7296425"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22944"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034176"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userDrawn="1"/>
        </p:nvSpPr>
        <p:spPr>
          <a:xfrm>
            <a:off x="5656642"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7467875"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3845409"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7"/>
          <p:cNvSpPr>
            <a:spLocks noGrp="1"/>
          </p:cNvSpPr>
          <p:nvPr>
            <p:ph type="body" sz="quarter" idx="13" hasCustomPrompt="1"/>
          </p:nvPr>
        </p:nvSpPr>
        <p:spPr>
          <a:xfrm>
            <a:off x="0" y="470361"/>
            <a:ext cx="9144000" cy="424732"/>
          </a:xfrm>
        </p:spPr>
        <p:txBody>
          <a:bodyPr/>
          <a:lstStyle>
            <a:lvl1pPr marL="0" indent="0" algn="ctr" defTabSz="685800" rtl="0" eaLnBrk="1" latinLnBrk="0" hangingPunct="1">
              <a:lnSpc>
                <a:spcPct val="90000"/>
              </a:lnSpc>
              <a:spcBef>
                <a:spcPts val="750"/>
              </a:spcBef>
              <a:buFont typeface="Arial" panose="020B0604020202020204" pitchFamily="34" charset="0"/>
              <a:buNone/>
              <a:defRPr lang="en-US" sz="24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51494" y="2577396"/>
            <a:ext cx="1783080" cy="653256"/>
          </a:xfrm>
        </p:spPr>
        <p:txBody>
          <a:bodyPr lIns="146304" rIns="146304"/>
          <a:lstStyle>
            <a:lvl1pPr marL="0" algn="ctr" defTabSz="685800" rtl="0" eaLnBrk="1" latinLnBrk="0" hangingPunct="1">
              <a:defRPr lang="en-US" sz="405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8" name="Content Placeholder 2"/>
          <p:cNvSpPr>
            <a:spLocks noGrp="1"/>
          </p:cNvSpPr>
          <p:nvPr>
            <p:ph idx="19" hasCustomPrompt="1"/>
          </p:nvPr>
        </p:nvSpPr>
        <p:spPr>
          <a:xfrm>
            <a:off x="1862726" y="2577396"/>
            <a:ext cx="1783080" cy="653256"/>
          </a:xfrm>
        </p:spPr>
        <p:txBody>
          <a:bodyPr lIns="146304" rIns="146304"/>
          <a:lstStyle>
            <a:lvl1pPr algn="ctr">
              <a:defRPr lang="en-US" sz="405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3673959"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5485192"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7296425"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18171316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5 Pillars smaller text">
    <p:spTree>
      <p:nvGrpSpPr>
        <p:cNvPr id="1" name=""/>
        <p:cNvGrpSpPr/>
        <p:nvPr/>
      </p:nvGrpSpPr>
      <p:grpSpPr>
        <a:xfrm>
          <a:off x="0" y="0"/>
          <a:ext cx="0" cy="0"/>
          <a:chOff x="0" y="0"/>
          <a:chExt cx="0" cy="0"/>
        </a:xfrm>
      </p:grpSpPr>
      <p:sp>
        <p:nvSpPr>
          <p:cNvPr id="4" name="Rectangle 3"/>
          <p:cNvSpPr/>
          <p:nvPr userDrawn="1"/>
        </p:nvSpPr>
        <p:spPr>
          <a:xfrm>
            <a:off x="0" y="-16778"/>
            <a:ext cx="9144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1718805"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3530038"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5341271"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1890255" y="3064625"/>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3701488" y="3064625"/>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5512721" y="3064625"/>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7"/>
          <p:cNvSpPr>
            <a:spLocks noGrp="1"/>
          </p:cNvSpPr>
          <p:nvPr>
            <p:ph type="body" sz="quarter" idx="13" hasCustomPrompt="1"/>
          </p:nvPr>
        </p:nvSpPr>
        <p:spPr>
          <a:xfrm>
            <a:off x="0" y="470361"/>
            <a:ext cx="9144000" cy="424732"/>
          </a:xfrm>
        </p:spPr>
        <p:txBody>
          <a:bodyPr/>
          <a:lstStyle>
            <a:lvl1pPr marL="0" indent="0" algn="ctr" defTabSz="685800" rtl="0" eaLnBrk="1" latinLnBrk="0" hangingPunct="1">
              <a:lnSpc>
                <a:spcPct val="90000"/>
              </a:lnSpc>
              <a:spcBef>
                <a:spcPts val="750"/>
              </a:spcBef>
              <a:buFont typeface="Arial" panose="020B0604020202020204" pitchFamily="34" charset="0"/>
              <a:buNone/>
              <a:defRPr lang="en-US" sz="24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1718805" y="2259955"/>
            <a:ext cx="1783080" cy="653256"/>
          </a:xfrm>
        </p:spPr>
        <p:txBody>
          <a:bodyPr lIns="146304" rIns="146304"/>
          <a:lstStyle>
            <a:lvl1pPr marL="0" algn="ctr" defTabSz="685800" rtl="0" eaLnBrk="1" latinLnBrk="0" hangingPunct="1">
              <a:defRPr lang="en-US" sz="405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8" name="Content Placeholder 2"/>
          <p:cNvSpPr>
            <a:spLocks noGrp="1"/>
          </p:cNvSpPr>
          <p:nvPr>
            <p:ph idx="19" hasCustomPrompt="1"/>
          </p:nvPr>
        </p:nvSpPr>
        <p:spPr>
          <a:xfrm>
            <a:off x="3530038" y="2259955"/>
            <a:ext cx="1783080" cy="653256"/>
          </a:xfrm>
        </p:spPr>
        <p:txBody>
          <a:bodyPr lIns="146304" rIns="146304"/>
          <a:lstStyle>
            <a:lvl1pPr algn="ctr">
              <a:defRPr lang="en-US" sz="405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5341271" y="2259955"/>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4914814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6" grpId="0" animBg="1"/>
          <p:bldP spid="17"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6" grpId="0" animBg="1"/>
          <p:bldP spid="17" grpId="0"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8" name="Text Placeholder 6"/>
          <p:cNvSpPr>
            <a:spLocks noGrp="1"/>
          </p:cNvSpPr>
          <p:nvPr>
            <p:ph type="body" sz="quarter" idx="11"/>
          </p:nvPr>
        </p:nvSpPr>
        <p:spPr>
          <a:xfrm>
            <a:off x="0" y="3428051"/>
            <a:ext cx="4596978"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9"/>
          </p:nvPr>
        </p:nvSpPr>
        <p:spPr>
          <a:xfrm>
            <a:off x="0" y="1554163"/>
            <a:ext cx="4572000" cy="466281"/>
          </a:xfrm>
        </p:spPr>
        <p:txBody>
          <a:bodyPr/>
          <a:lstStyle>
            <a:lvl1pPr algn="ctr">
              <a:defRPr sz="2700" b="0">
                <a:latin typeface="+mj-lt"/>
              </a:defRPr>
            </a:lvl1pPr>
            <a:lvl2pPr algn="ctr">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10"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733711" y="6182138"/>
            <a:ext cx="2094158" cy="774259"/>
          </a:xfrm>
          <a:prstGeom prst="rect">
            <a:avLst/>
          </a:prstGeom>
        </p:spPr>
      </p:pic>
    </p:spTree>
    <p:extLst>
      <p:ext uri="{BB962C8B-B14F-4D97-AF65-F5344CB8AC3E}">
        <p14:creationId xmlns:p14="http://schemas.microsoft.com/office/powerpoint/2010/main" val="2177609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8878171" y="6484938"/>
            <a:ext cx="290807" cy="365125"/>
          </a:xfrm>
          <a:prstGeom prst="rect">
            <a:avLst/>
          </a:prstGeom>
        </p:spPr>
        <p:txBody>
          <a:bodyPr vert="horz" lIns="91440" tIns="45720" rIns="91440" bIns="45720" rtlCol="0" anchor="ctr"/>
          <a:lstStyle>
            <a:lvl1pPr algn="r">
              <a:defRPr sz="825">
                <a:solidFill>
                  <a:schemeClr val="bg1"/>
                </a:solidFill>
              </a:defRPr>
            </a:lvl1pPr>
          </a:lstStyle>
          <a:p>
            <a:fld id="{5AE1514C-5E56-4738-A1FF-4B1CFD2A3E36}" type="slidenum">
              <a:rPr lang="en-US" smtClean="0"/>
              <a:pPr/>
              <a:t>‹#›</a:t>
            </a:fld>
            <a:endParaRPr lang="en-US"/>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9" name="Text Placeholder 6"/>
          <p:cNvSpPr>
            <a:spLocks noGrp="1"/>
          </p:cNvSpPr>
          <p:nvPr>
            <p:ph type="body" sz="quarter" idx="11"/>
          </p:nvPr>
        </p:nvSpPr>
        <p:spPr>
          <a:xfrm>
            <a:off x="0" y="3429001"/>
            <a:ext cx="4572000" cy="2365006"/>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spcAft>
                <a:spcPts val="450"/>
              </a:spcAft>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4572000"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pic>
        <p:nvPicPr>
          <p:cNvPr id="2" name="Picture 1"/>
          <p:cNvPicPr>
            <a:picLocks noChangeAspect="1"/>
          </p:cNvPicPr>
          <p:nvPr userDrawn="1"/>
        </p:nvPicPr>
        <p:blipFill>
          <a:blip r:embed="rId3"/>
          <a:stretch>
            <a:fillRect/>
          </a:stretch>
        </p:blipFill>
        <p:spPr>
          <a:xfrm>
            <a:off x="6759035" y="6097808"/>
            <a:ext cx="2094158" cy="774259"/>
          </a:xfrm>
          <a:prstGeom prst="rect">
            <a:avLst/>
          </a:prstGeom>
        </p:spPr>
      </p:pic>
    </p:spTree>
    <p:extLst>
      <p:ext uri="{BB962C8B-B14F-4D97-AF65-F5344CB8AC3E}">
        <p14:creationId xmlns:p14="http://schemas.microsoft.com/office/powerpoint/2010/main" val="2167558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1"/>
            <a:ext cx="4596978"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3" name="Text Placeholder 2"/>
          <p:cNvSpPr>
            <a:spLocks noGrp="1"/>
          </p:cNvSpPr>
          <p:nvPr>
            <p:ph type="body" sz="quarter" idx="19"/>
          </p:nvPr>
        </p:nvSpPr>
        <p:spPr>
          <a:xfrm>
            <a:off x="0" y="1554163"/>
            <a:ext cx="4596978"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771460" y="6075804"/>
            <a:ext cx="2094158" cy="774259"/>
          </a:xfrm>
          <a:prstGeom prst="rect">
            <a:avLst/>
          </a:prstGeom>
        </p:spPr>
      </p:pic>
    </p:spTree>
    <p:extLst>
      <p:ext uri="{BB962C8B-B14F-4D97-AF65-F5344CB8AC3E}">
        <p14:creationId xmlns:p14="http://schemas.microsoft.com/office/powerpoint/2010/main" val="1932396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5"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6" name="Rectangle 21"/>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7" name="Rectangle 23"/>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8" name="Rectangle 24"/>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9" name="Rectangle 25"/>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prstClr val="black"/>
              </a:solidFill>
              <a:latin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endParaRPr lang="en-US"/>
          </a:p>
        </p:txBody>
      </p:sp>
      <p:sp>
        <p:nvSpPr>
          <p:cNvPr id="16" name="Date Placeholder 3"/>
          <p:cNvSpPr>
            <a:spLocks noGrp="1"/>
          </p:cNvSpPr>
          <p:nvPr>
            <p:ph type="dt" sz="half" idx="11"/>
          </p:nvPr>
        </p:nvSpPr>
        <p:spPr/>
        <p:txBody>
          <a:bodyPr/>
          <a:lstStyle>
            <a:lvl1pPr>
              <a:defRPr/>
            </a:lvl1pPr>
          </a:lstStyle>
          <a:p>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fld id="{F430034A-7218-4FDA-A9F2-29E5F0BC7539}" type="slidenum">
              <a:rPr lang="en-US"/>
              <a:pPr/>
              <a:t>‹#›</a:t>
            </a:fld>
            <a:endParaRPr lang="en-US"/>
          </a:p>
        </p:txBody>
      </p:sp>
    </p:spTree>
    <p:extLst>
      <p:ext uri="{BB962C8B-B14F-4D97-AF65-F5344CB8AC3E}">
        <p14:creationId xmlns:p14="http://schemas.microsoft.com/office/powerpoint/2010/main" val="2588391077"/>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4570833" y="3425620"/>
            <a:ext cx="4573166"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9"/>
          </p:nvPr>
        </p:nvSpPr>
        <p:spPr>
          <a:xfrm>
            <a:off x="4570832" y="1554163"/>
            <a:ext cx="4573167"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580751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1"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127725"/>
            <a:ext cx="2094158" cy="780356"/>
          </a:xfrm>
          <a:prstGeom prst="rect">
            <a:avLst/>
          </a:prstGeom>
        </p:spPr>
      </p:pic>
    </p:spTree>
    <p:extLst>
      <p:ext uri="{BB962C8B-B14F-4D97-AF65-F5344CB8AC3E}">
        <p14:creationId xmlns:p14="http://schemas.microsoft.com/office/powerpoint/2010/main" val="3809342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4570833" cy="6856100"/>
          </a:xfrm>
          <a:blipFill>
            <a:blip r:embed="rId2"/>
            <a:srcRect/>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4635400" y="3429001"/>
            <a:ext cx="4508600"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4635400" y="1554163"/>
            <a:ext cx="4343400" cy="840230"/>
          </a:xfrm>
        </p:spPr>
        <p:txBody>
          <a:bodyPr/>
          <a:lstStyle>
            <a:lvl1pPr algn="ctr">
              <a:defRPr sz="2700" b="0">
                <a:latin typeface="+mj-lt"/>
              </a:defRPr>
            </a:lvl1pPr>
            <a:lvl2pPr algn="ctr">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11" name="Content Placeholder 2"/>
          <p:cNvSpPr>
            <a:spLocks noGrp="1"/>
          </p:cNvSpPr>
          <p:nvPr>
            <p:ph idx="18" hasCustomPrompt="1"/>
          </p:nvPr>
        </p:nvSpPr>
        <p:spPr>
          <a:xfrm>
            <a:off x="580751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2"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183087"/>
            <a:ext cx="2094158" cy="780356"/>
          </a:xfrm>
          <a:prstGeom prst="rect">
            <a:avLst/>
          </a:prstGeom>
        </p:spPr>
      </p:pic>
    </p:spTree>
    <p:extLst>
      <p:ext uri="{BB962C8B-B14F-4D97-AF65-F5344CB8AC3E}">
        <p14:creationId xmlns:p14="http://schemas.microsoft.com/office/powerpoint/2010/main" val="1407701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4603700" y="3457546"/>
            <a:ext cx="4540300"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4603700" y="1554164"/>
            <a:ext cx="4406801" cy="424732"/>
          </a:xfrm>
        </p:spPr>
        <p:txBody>
          <a:bodyPr/>
          <a:lstStyle>
            <a:lvl1pPr algn="ctr">
              <a:defRPr sz="2700" b="0">
                <a:latin typeface="+mj-lt"/>
              </a:defRPr>
            </a:lvl1pPr>
            <a:lvl2pPr marL="0" indent="0" algn="ctr" defTabSz="685800" rtl="0" eaLnBrk="1" latinLnBrk="0" hangingPunct="1">
              <a:lnSpc>
                <a:spcPct val="90000"/>
              </a:lnSpc>
              <a:spcBef>
                <a:spcPts val="375"/>
              </a:spcBef>
              <a:buFont typeface="Arial" panose="020B0604020202020204" pitchFamily="34" charset="0"/>
              <a:buNone/>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685800" rtl="0" eaLnBrk="1" latinLnBrk="0" hangingPunct="1">
              <a:lnSpc>
                <a:spcPct val="90000"/>
              </a:lnSpc>
              <a:spcBef>
                <a:spcPts val="375"/>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069706"/>
            <a:ext cx="2094158" cy="780356"/>
          </a:xfrm>
          <a:prstGeom prst="rect">
            <a:avLst/>
          </a:prstGeom>
        </p:spPr>
      </p:pic>
    </p:spTree>
    <p:extLst>
      <p:ext uri="{BB962C8B-B14F-4D97-AF65-F5344CB8AC3E}">
        <p14:creationId xmlns:p14="http://schemas.microsoft.com/office/powerpoint/2010/main" val="469745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4572000" y="2413209"/>
            <a:ext cx="4572000" cy="2031582"/>
          </a:xfrm>
        </p:spPr>
        <p:txBody>
          <a:bodyPr anchor="ctr" anchorCtr="0"/>
          <a:lstStyle>
            <a:lvl1pPr algn="ctr" defTabSz="685800" rtl="0" eaLnBrk="1" latinLnBrk="0" hangingPunct="1">
              <a:lnSpc>
                <a:spcPct val="90000"/>
              </a:lnSpc>
              <a:spcBef>
                <a:spcPts val="1800"/>
              </a:spcBef>
              <a:spcAft>
                <a:spcPts val="4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450"/>
              </a:spcAft>
              <a:defRPr sz="2100"/>
            </a:lvl2pPr>
            <a:lvl3pPr algn="ctr">
              <a:spcBef>
                <a:spcPts val="0"/>
              </a:spcBef>
              <a:spcAft>
                <a:spcPts val="450"/>
              </a:spcAft>
              <a:defRPr lang="en-US" sz="1800" b="0" kern="1200" dirty="0">
                <a:solidFill>
                  <a:schemeClr val="tx1">
                    <a:lumMod val="85000"/>
                    <a:lumOff val="15000"/>
                  </a:schemeClr>
                </a:solidFill>
                <a:latin typeface="+mn-lt"/>
                <a:ea typeface="+mn-ea"/>
                <a:cs typeface="+mn-cs"/>
              </a:defRPr>
            </a:lvl3pPr>
            <a:lvl4pPr algn="ctr">
              <a:spcBef>
                <a:spcPts val="0"/>
              </a:spcBef>
              <a:spcAft>
                <a:spcPts val="450"/>
              </a:spcAft>
              <a:defRPr sz="1500" b="1"/>
            </a:lvl4pPr>
            <a:lvl5pPr algn="ctr">
              <a:spcBef>
                <a:spcPts val="0"/>
              </a:spcBef>
              <a:spcAft>
                <a:spcPts val="450"/>
              </a:spcAf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069706"/>
            <a:ext cx="2094158" cy="780356"/>
          </a:xfrm>
          <a:prstGeom prst="rect">
            <a:avLst/>
          </a:prstGeom>
        </p:spPr>
      </p:pic>
    </p:spTree>
    <p:extLst>
      <p:ext uri="{BB962C8B-B14F-4D97-AF65-F5344CB8AC3E}">
        <p14:creationId xmlns:p14="http://schemas.microsoft.com/office/powerpoint/2010/main" val="1986368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9142810"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1" name="Text Placeholder 6"/>
          <p:cNvSpPr>
            <a:spLocks noGrp="1"/>
          </p:cNvSpPr>
          <p:nvPr>
            <p:ph type="body" sz="quarter" idx="11"/>
          </p:nvPr>
        </p:nvSpPr>
        <p:spPr>
          <a:xfrm>
            <a:off x="228600" y="3429001"/>
            <a:ext cx="4470202"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228600" y="1554164"/>
            <a:ext cx="4406801" cy="424732"/>
          </a:xfrm>
        </p:spPr>
        <p:txBody>
          <a:bodyPr/>
          <a:lstStyle>
            <a:lvl1pPr algn="ctr">
              <a:defRPr sz="2700" b="0">
                <a:latin typeface="+mj-lt"/>
              </a:defRPr>
            </a:lvl1pPr>
            <a:lvl2pPr marL="0" indent="0" algn="ctr" defTabSz="685800" rtl="0" eaLnBrk="1" latinLnBrk="0" hangingPunct="1">
              <a:lnSpc>
                <a:spcPct val="90000"/>
              </a:lnSpc>
              <a:spcBef>
                <a:spcPts val="375"/>
              </a:spcBef>
              <a:buFont typeface="Arial" panose="020B0604020202020204" pitchFamily="34" charset="0"/>
              <a:buNone/>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685800" rtl="0" eaLnBrk="1" latinLnBrk="0" hangingPunct="1">
              <a:lnSpc>
                <a:spcPct val="90000"/>
              </a:lnSpc>
              <a:spcBef>
                <a:spcPts val="375"/>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6098" y="6077644"/>
            <a:ext cx="2094158" cy="780356"/>
          </a:xfrm>
          <a:prstGeom prst="rect">
            <a:avLst/>
          </a:prstGeom>
        </p:spPr>
      </p:pic>
    </p:spTree>
    <p:extLst>
      <p:ext uri="{BB962C8B-B14F-4D97-AF65-F5344CB8AC3E}">
        <p14:creationId xmlns:p14="http://schemas.microsoft.com/office/powerpoint/2010/main" val="41913980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9144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01931" y="3367879"/>
            <a:ext cx="3894581" cy="1395767"/>
          </a:xfrm>
        </p:spPr>
        <p:txBody>
          <a:bodyPr wrap="square">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689987" y="3503951"/>
            <a:ext cx="4253823" cy="1273618"/>
          </a:xfrm>
        </p:spPr>
        <p:txBody>
          <a:bodyPr/>
          <a:lstStyle>
            <a:lvl1pPr marL="0" indent="0" algn="l">
              <a:buNone/>
              <a:defRPr sz="1471">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9144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5" name="Picture 4"/>
          <p:cNvPicPr>
            <a:picLocks noChangeAspect="1"/>
          </p:cNvPicPr>
          <p:nvPr userDrawn="1"/>
        </p:nvPicPr>
        <p:blipFill>
          <a:blip r:embed="rId3"/>
          <a:stretch>
            <a:fillRect/>
          </a:stretch>
        </p:blipFill>
        <p:spPr>
          <a:xfrm>
            <a:off x="6657288" y="6094759"/>
            <a:ext cx="2094158" cy="780356"/>
          </a:xfrm>
          <a:prstGeom prst="rect">
            <a:avLst/>
          </a:prstGeom>
        </p:spPr>
      </p:pic>
    </p:spTree>
    <p:extLst>
      <p:ext uri="{BB962C8B-B14F-4D97-AF65-F5344CB8AC3E}">
        <p14:creationId xmlns:p14="http://schemas.microsoft.com/office/powerpoint/2010/main" val="316700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9144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2" name="Title 1"/>
          <p:cNvSpPr>
            <a:spLocks noGrp="1"/>
          </p:cNvSpPr>
          <p:nvPr>
            <p:ph type="title" hasCustomPrompt="1"/>
          </p:nvPr>
        </p:nvSpPr>
        <p:spPr>
          <a:xfrm>
            <a:off x="724989" y="2567614"/>
            <a:ext cx="6603274" cy="1006429"/>
          </a:xfrm>
          <a:prstGeom prst="rect">
            <a:avLst/>
          </a:prstGeom>
        </p:spPr>
        <p:txBody>
          <a:bodyPr/>
          <a:lstStyle>
            <a:lvl1pPr algn="l">
              <a:defRPr lang="en-US" sz="6600" b="1" i="0" kern="1200" spc="75"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185863" y="3971108"/>
            <a:ext cx="7096125" cy="590931"/>
          </a:xfrm>
        </p:spPr>
        <p:txBody>
          <a:bodyPr/>
          <a:lstStyle>
            <a:lvl1pPr algn="l">
              <a:defRPr lang="en-US" sz="3600" b="1" i="0" kern="1200" spc="225"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pic>
        <p:nvPicPr>
          <p:cNvPr id="3" name="Picture 2"/>
          <p:cNvPicPr>
            <a:picLocks noChangeAspect="1"/>
          </p:cNvPicPr>
          <p:nvPr userDrawn="1"/>
        </p:nvPicPr>
        <p:blipFill>
          <a:blip r:embed="rId2"/>
          <a:stretch>
            <a:fillRect/>
          </a:stretch>
        </p:blipFill>
        <p:spPr>
          <a:xfrm>
            <a:off x="6653690" y="6083742"/>
            <a:ext cx="2094158" cy="774259"/>
          </a:xfrm>
          <a:prstGeom prst="rect">
            <a:avLst/>
          </a:prstGeom>
        </p:spPr>
      </p:pic>
    </p:spTree>
    <p:extLst>
      <p:ext uri="{BB962C8B-B14F-4D97-AF65-F5344CB8AC3E}">
        <p14:creationId xmlns:p14="http://schemas.microsoft.com/office/powerpoint/2010/main" val="108996402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3" name="Picture Placeholder 2"/>
          <p:cNvSpPr>
            <a:spLocks noGrp="1" noChangeAspect="1"/>
          </p:cNvSpPr>
          <p:nvPr>
            <p:ph type="pic" sz="quarter" idx="13"/>
          </p:nvPr>
        </p:nvSpPr>
        <p:spPr>
          <a:xfrm>
            <a:off x="0" y="0"/>
            <a:ext cx="9050216"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596351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Tree>
    <p:extLst>
      <p:ext uri="{BB962C8B-B14F-4D97-AF65-F5344CB8AC3E}">
        <p14:creationId xmlns:p14="http://schemas.microsoft.com/office/powerpoint/2010/main" val="1775681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143"/>
            <a:ext cx="9144000" cy="6851649"/>
          </a:xfrm>
          <a:prstGeom prst="rect">
            <a:avLst/>
          </a:prstGeom>
        </p:spPr>
      </p:pic>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3720963" y="93791"/>
            <a:ext cx="1702075"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schemeClr val="tx1"/>
                </a:solidFill>
                <a:effectLst/>
                <a:uLnTx/>
                <a:uFillTx/>
              </a:rPr>
              <a:t>Neal Creative  | click &amp; </a:t>
            </a:r>
            <a:r>
              <a:rPr kumimoji="0" lang="en-US" sz="788" b="1" i="0" u="none" strike="noStrike" kern="0" cap="none" spc="0" normalizeH="0" baseline="0" noProof="0" dirty="0">
                <a:ln>
                  <a:noFill/>
                </a:ln>
                <a:solidFill>
                  <a:schemeClr val="tx1"/>
                </a:solidFill>
                <a:effectLst/>
                <a:uLnTx/>
                <a:uFillTx/>
              </a:rPr>
              <a:t>Learn more</a:t>
            </a:r>
          </a:p>
        </p:txBody>
      </p:sp>
      <p:sp>
        <p:nvSpPr>
          <p:cNvPr id="7" name="TextBox 6">
            <a:hlinkClick r:id="rId4"/>
          </p:cNvPr>
          <p:cNvSpPr txBox="1"/>
          <p:nvPr userDrawn="1"/>
        </p:nvSpPr>
        <p:spPr>
          <a:xfrm>
            <a:off x="1" y="6548364"/>
            <a:ext cx="955255" cy="292135"/>
          </a:xfrm>
          <a:prstGeom prst="roundRect">
            <a:avLst>
              <a:gd name="adj" fmla="val 50000"/>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dirty="0">
                <a:solidFill>
                  <a:schemeClr val="tx1"/>
                </a:solidFill>
              </a:rPr>
              <a:t>Neal Creative </a:t>
            </a:r>
            <a:r>
              <a:rPr lang="en-US" sz="675" kern="1200" dirty="0">
                <a:solidFill>
                  <a:schemeClr val="tx1"/>
                </a:solidFill>
                <a:latin typeface="+mn-lt"/>
                <a:ea typeface="+mn-ea"/>
                <a:cs typeface="+mn-cs"/>
              </a:rPr>
              <a:t>©</a:t>
            </a:r>
            <a:r>
              <a:rPr lang="en-US" sz="750" baseline="0" dirty="0">
                <a:solidFill>
                  <a:schemeClr val="tx1"/>
                </a:solidFill>
              </a:rPr>
              <a:t> </a:t>
            </a:r>
            <a:endParaRPr lang="en-US" sz="75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4482057" y="3634505"/>
            <a:ext cx="1275475"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675" dirty="0">
                  <a:solidFill>
                    <a:schemeClr val="tx1">
                      <a:lumMod val="65000"/>
                      <a:lumOff val="35000"/>
                    </a:schemeClr>
                  </a:solidFill>
                </a:rPr>
                <a:t>TIP </a:t>
              </a:r>
              <a:r>
                <a:rPr lang="en-US" sz="675"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675"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1330297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black"/>
              </a:solidFill>
              <a:latin typeface="Arial" charset="0"/>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5791200" y="6410325"/>
            <a:ext cx="3044825" cy="365125"/>
          </a:xfrm>
        </p:spPr>
        <p:txBody>
          <a:bodyPr/>
          <a:lstStyle>
            <a:lvl1pPr>
              <a:defRPr/>
            </a:lvl1pPr>
          </a:lstStyle>
          <a:p>
            <a:endParaRPr lang="en-US"/>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a:lvl1pPr>
          </a:lstStyle>
          <a:p>
            <a:fld id="{B1C6F1F7-2300-4E78-BD64-86566BA51290}" type="slidenum">
              <a:rPr lang="en-US"/>
              <a:pPr/>
              <a:t>‹#›</a:t>
            </a:fld>
            <a:endParaRPr lang="en-US"/>
          </a:p>
        </p:txBody>
      </p:sp>
    </p:spTree>
    <p:extLst>
      <p:ext uri="{BB962C8B-B14F-4D97-AF65-F5344CB8AC3E}">
        <p14:creationId xmlns:p14="http://schemas.microsoft.com/office/powerpoint/2010/main" val="2049274119"/>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914955" y="2794229"/>
            <a:ext cx="6830666" cy="1754326"/>
          </a:xfrm>
          <a:prstGeom prst="rect">
            <a:avLst/>
          </a:prstGeom>
          <a:noFill/>
        </p:spPr>
        <p:txBody>
          <a:bodyPr anchor="b"/>
          <a:lstStyle>
            <a:lvl1pPr algn="ctr" defTabSz="685800" rtl="0" eaLnBrk="1" latinLnBrk="0" hangingPunct="1">
              <a:lnSpc>
                <a:spcPct val="90000"/>
              </a:lnSpc>
              <a:spcBef>
                <a:spcPct val="0"/>
              </a:spcBef>
              <a:buNone/>
              <a:defRPr lang="en-US" sz="6000" b="1" i="0" kern="1200" spc="-225"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pic>
        <p:nvPicPr>
          <p:cNvPr id="3" name="Picture 2"/>
          <p:cNvPicPr>
            <a:picLocks noChangeAspect="1"/>
          </p:cNvPicPr>
          <p:nvPr userDrawn="1"/>
        </p:nvPicPr>
        <p:blipFill>
          <a:blip r:embed="rId2"/>
          <a:stretch>
            <a:fillRect/>
          </a:stretch>
        </p:blipFill>
        <p:spPr>
          <a:xfrm>
            <a:off x="6909879" y="6083742"/>
            <a:ext cx="2094158" cy="774259"/>
          </a:xfrm>
          <a:prstGeom prst="rect">
            <a:avLst/>
          </a:prstGeom>
        </p:spPr>
      </p:pic>
    </p:spTree>
    <p:extLst>
      <p:ext uri="{BB962C8B-B14F-4D97-AF65-F5344CB8AC3E}">
        <p14:creationId xmlns:p14="http://schemas.microsoft.com/office/powerpoint/2010/main" val="1517444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9144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01931" y="3367879"/>
            <a:ext cx="3894581" cy="1395767"/>
          </a:xfrm>
        </p:spPr>
        <p:txBody>
          <a:bodyPr wrap="square">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689987" y="3503951"/>
            <a:ext cx="4253823" cy="1273618"/>
          </a:xfrm>
        </p:spPr>
        <p:txBody>
          <a:bodyPr/>
          <a:lstStyle>
            <a:lvl1pPr marL="0" indent="0" algn="l">
              <a:buNone/>
              <a:defRPr sz="1471">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9144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hasCustomPrompt="1"/>
          </p:nvPr>
        </p:nvSpPr>
        <p:spPr>
          <a:xfrm>
            <a:off x="228600" y="419100"/>
            <a:ext cx="6688183" cy="466281"/>
          </a:xfrm>
        </p:spPr>
        <p:txBody>
          <a:bodyPr/>
          <a:lstStyle/>
          <a:p>
            <a:r>
              <a:rPr lang="en-US" dirty="0"/>
              <a:t>CLICK TO EDIT MASTER TITLE STYLE</a:t>
            </a:r>
          </a:p>
        </p:txBody>
      </p:sp>
      <p:sp>
        <p:nvSpPr>
          <p:cNvPr id="11"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879083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2432C45A-B85C-496C-81F7-41C1811C83D9}"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4"/>
            <a:ext cx="457200" cy="441325"/>
          </a:xfrm>
        </p:spPr>
        <p:txBody>
          <a:bodyPr/>
          <a:lstStyle/>
          <a:p>
            <a:fld id="{A77D88C3-CCFD-4940-946E-5FDD9DCAF0BC}" type="slidenum">
              <a:rPr lang="en-US" smtClean="0"/>
              <a:t>‹#›</a:t>
            </a:fld>
            <a:endParaRPr lang="en-US"/>
          </a:p>
        </p:txBody>
      </p:sp>
      <p:sp>
        <p:nvSpPr>
          <p:cNvPr id="8" name="Content Placeholder 7"/>
          <p:cNvSpPr>
            <a:spLocks noGrp="1"/>
          </p:cNvSpPr>
          <p:nvPr>
            <p:ph sz="quarter" idx="1"/>
          </p:nvPr>
        </p:nvSpPr>
        <p:spPr>
          <a:xfrm>
            <a:off x="301752" y="1527049"/>
            <a:ext cx="8503920" cy="143577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13427901"/>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432C45A-B85C-496C-81F7-41C1811C83D9}" type="datetimeFigureOut">
              <a:rPr lang="en-US" smtClean="0"/>
              <a:t>9/11/2019</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4" name="Content Placeholder 23"/>
          <p:cNvSpPr>
            <a:spLocks noGrp="1"/>
          </p:cNvSpPr>
          <p:nvPr>
            <p:ph sz="quarter" idx="2"/>
          </p:nvPr>
        </p:nvSpPr>
        <p:spPr>
          <a:xfrm>
            <a:off x="301752" y="2471384"/>
            <a:ext cx="4041648" cy="143577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4"/>
            <a:ext cx="4038600" cy="143577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Slide Number Placeholder 8"/>
          <p:cNvSpPr>
            <a:spLocks noGrp="1"/>
          </p:cNvSpPr>
          <p:nvPr>
            <p:ph type="sldNum" sz="quarter" idx="12"/>
          </p:nvPr>
        </p:nvSpPr>
        <p:spPr>
          <a:xfrm>
            <a:off x="4343400" y="1042418"/>
            <a:ext cx="457200" cy="441325"/>
          </a:xfrm>
        </p:spPr>
        <p:txBody>
          <a:bodyPr/>
          <a:lstStyle>
            <a:lvl1pPr algn="ctr">
              <a:defRPr/>
            </a:lvl1pPr>
          </a:lstStyle>
          <a:p>
            <a:fld id="{A77D88C3-CCFD-4940-946E-5FDD9DCAF0BC}"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62856637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914955" y="2794229"/>
            <a:ext cx="6830666" cy="1754326"/>
          </a:xfrm>
          <a:prstGeom prst="rect">
            <a:avLst/>
          </a:prstGeom>
          <a:noFill/>
        </p:spPr>
        <p:txBody>
          <a:bodyPr anchor="b"/>
          <a:lstStyle>
            <a:lvl1pPr algn="ctr" defTabSz="685800" rtl="0" eaLnBrk="1" latinLnBrk="0" hangingPunct="1">
              <a:lnSpc>
                <a:spcPct val="90000"/>
              </a:lnSpc>
              <a:spcBef>
                <a:spcPct val="0"/>
              </a:spcBef>
              <a:buNone/>
              <a:defRPr lang="en-US" sz="6000" b="1" i="0" kern="1200" spc="-225"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pic>
        <p:nvPicPr>
          <p:cNvPr id="4" name="Picture 3"/>
          <p:cNvPicPr>
            <a:picLocks noChangeAspect="1"/>
          </p:cNvPicPr>
          <p:nvPr userDrawn="1"/>
        </p:nvPicPr>
        <p:blipFill>
          <a:blip r:embed="rId2"/>
          <a:stretch>
            <a:fillRect/>
          </a:stretch>
        </p:blipFill>
        <p:spPr>
          <a:xfrm>
            <a:off x="7049842" y="6083742"/>
            <a:ext cx="2094158" cy="774259"/>
          </a:xfrm>
          <a:prstGeom prst="rect">
            <a:avLst/>
          </a:prstGeom>
        </p:spPr>
      </p:pic>
    </p:spTree>
    <p:extLst>
      <p:ext uri="{BB962C8B-B14F-4D97-AF65-F5344CB8AC3E}">
        <p14:creationId xmlns:p14="http://schemas.microsoft.com/office/powerpoint/2010/main" val="30672576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2852803" y="-65233"/>
            <a:ext cx="3438395"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3028950" y="6356351"/>
            <a:ext cx="30861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227247" y="3383281"/>
            <a:ext cx="8745304" cy="625641"/>
          </a:xfrm>
          <a:prstGeom prst="rect">
            <a:avLst/>
          </a:prstGeom>
        </p:spPr>
        <p:txBody>
          <a:bodyPr vert="horz" lIns="457200" tIns="45720" rIns="457200" bIns="45720" rtlCol="0" anchor="b">
            <a:noAutofit/>
          </a:bodyPr>
          <a:lstStyle>
            <a:lvl1pPr algn="ctr" defTabSz="685800" rtl="0" eaLnBrk="1" latinLnBrk="0" hangingPunct="1">
              <a:lnSpc>
                <a:spcPct val="90000"/>
              </a:lnSpc>
              <a:spcBef>
                <a:spcPct val="0"/>
              </a:spcBef>
              <a:buNone/>
              <a:defRPr lang="en-US" sz="3600" b="1" i="0" kern="1200" spc="3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2942493" y="186062"/>
            <a:ext cx="3282461" cy="496803"/>
          </a:xfrm>
        </p:spPr>
        <p:txBody>
          <a:bodyPr/>
          <a:lstStyle>
            <a:lvl1pPr algn="ctr">
              <a:defRPr sz="1500">
                <a:solidFill>
                  <a:schemeClr val="bg1"/>
                </a:solidFill>
              </a:defRPr>
            </a:lvl1pPr>
            <a:lvl2pPr algn="ctr">
              <a:defRPr sz="105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228601" y="4206240"/>
            <a:ext cx="8743950" cy="341632"/>
          </a:xfrm>
        </p:spPr>
        <p:txBody>
          <a:bodyPr lIns="457200" rIns="457200"/>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kumimoji="0" lang="en-US" sz="18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4279938" y="1145912"/>
            <a:ext cx="639919" cy="923330"/>
          </a:xfrm>
        </p:spPr>
        <p:txBody>
          <a:bodyPr wrap="none" anchor="ctr"/>
          <a:lstStyle>
            <a:lvl1pPr algn="ctr">
              <a:defRPr kumimoji="0" lang="en-US" sz="6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t>
            </a:r>
          </a:p>
        </p:txBody>
      </p:sp>
      <p:pic>
        <p:nvPicPr>
          <p:cNvPr id="2" name="Picture 1"/>
          <p:cNvPicPr>
            <a:picLocks noChangeAspect="1"/>
          </p:cNvPicPr>
          <p:nvPr userDrawn="1"/>
        </p:nvPicPr>
        <p:blipFill>
          <a:blip r:embed="rId2"/>
          <a:stretch>
            <a:fillRect/>
          </a:stretch>
        </p:blipFill>
        <p:spPr>
          <a:xfrm>
            <a:off x="6664501" y="6083742"/>
            <a:ext cx="2094158" cy="774259"/>
          </a:xfrm>
          <a:prstGeom prst="rect">
            <a:avLst/>
          </a:prstGeom>
        </p:spPr>
      </p:pic>
    </p:spTree>
    <p:extLst>
      <p:ext uri="{BB962C8B-B14F-4D97-AF65-F5344CB8AC3E}">
        <p14:creationId xmlns:p14="http://schemas.microsoft.com/office/powerpoint/2010/main" val="987760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146277" y="157953"/>
            <a:ext cx="4862384"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2586583" y="2914793"/>
            <a:ext cx="3906251" cy="969496"/>
          </a:xfrm>
          <a:prstGeom prst="rect">
            <a:avLst/>
          </a:prstGeom>
        </p:spPr>
        <p:txBody>
          <a:bodyPr anchor="ctr"/>
          <a:lstStyle>
            <a:lvl1pPr algn="ctr">
              <a:lnSpc>
                <a:spcPct val="95000"/>
              </a:lnSpc>
              <a:defRPr sz="3000">
                <a:solidFill>
                  <a:schemeClr val="tx1"/>
                </a:solidFill>
              </a:defRPr>
            </a:lvl1pPr>
          </a:lstStyle>
          <a:p>
            <a:r>
              <a:rPr lang="en-US" dirty="0"/>
              <a:t>CLICK TO EDIT TITLE</a:t>
            </a:r>
          </a:p>
        </p:txBody>
      </p:sp>
      <p:sp>
        <p:nvSpPr>
          <p:cNvPr id="9" name="dots"/>
          <p:cNvSpPr>
            <a:spLocks noChangeAspect="1"/>
          </p:cNvSpPr>
          <p:nvPr userDrawn="1"/>
        </p:nvSpPr>
        <p:spPr>
          <a:xfrm>
            <a:off x="2586583" y="745025"/>
            <a:ext cx="3981768" cy="5309025"/>
          </a:xfrm>
          <a:prstGeom prst="ellipse">
            <a:avLst/>
          </a:prstGeom>
          <a:noFill/>
          <a:ln w="184150" cap="rnd" cmpd="sng" algn="ctr">
            <a:solidFill>
              <a:schemeClr val="accent4"/>
            </a:solidFill>
            <a:prstDash val="sysDot"/>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userDrawn="1"/>
        </p:nvPicPr>
        <p:blipFill>
          <a:blip r:embed="rId2"/>
          <a:stretch>
            <a:fillRect/>
          </a:stretch>
        </p:blipFill>
        <p:spPr>
          <a:xfrm>
            <a:off x="7049842" y="6083742"/>
            <a:ext cx="2094158" cy="774259"/>
          </a:xfrm>
          <a:prstGeom prst="rect">
            <a:avLst/>
          </a:prstGeom>
        </p:spPr>
      </p:pic>
    </p:spTree>
    <p:extLst>
      <p:ext uri="{BB962C8B-B14F-4D97-AF65-F5344CB8AC3E}">
        <p14:creationId xmlns:p14="http://schemas.microsoft.com/office/powerpoint/2010/main" val="3959705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5"/>
            <a:ext cx="8743950" cy="840230"/>
          </a:xfrm>
        </p:spPr>
        <p:txBody>
          <a:bodyPr anchor="ctr"/>
          <a:lstStyle>
            <a:lvl1pPr marL="173831" indent="-173831" algn="l">
              <a:spcBef>
                <a:spcPts val="0"/>
              </a:spcBef>
              <a:defRPr sz="2700" b="0" baseline="0">
                <a:gradFill>
                  <a:gsLst>
                    <a:gs pos="0">
                      <a:schemeClr val="accent1">
                        <a:lumMod val="5000"/>
                        <a:lumOff val="95000"/>
                      </a:schemeClr>
                    </a:gs>
                    <a:gs pos="100000">
                      <a:schemeClr val="bg1"/>
                    </a:gs>
                  </a:gsLst>
                  <a:lin ang="5400000" scaled="1"/>
                </a:gradFill>
              </a:defRPr>
            </a:lvl1pPr>
            <a:lvl2pPr marL="82154" indent="0" algn="l">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1" y="5276808"/>
            <a:ext cx="6073379" cy="300082"/>
          </a:xfrm>
        </p:spPr>
        <p:txBody>
          <a:bodyPr/>
          <a:lstStyle>
            <a:lvl1pPr algn="r">
              <a:spcBef>
                <a:spcPts val="0"/>
              </a:spcBef>
              <a:defRPr sz="15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1273652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5"/>
            <a:ext cx="8743950" cy="840230"/>
          </a:xfrm>
        </p:spPr>
        <p:txBody>
          <a:bodyPr anchor="ctr"/>
          <a:lstStyle>
            <a:lvl1pPr algn="ctr">
              <a:spcBef>
                <a:spcPts val="0"/>
              </a:spcBef>
              <a:defRPr sz="2700" b="0" baseline="0">
                <a:gradFill>
                  <a:gsLst>
                    <a:gs pos="0">
                      <a:schemeClr val="accent1">
                        <a:lumMod val="5000"/>
                        <a:lumOff val="95000"/>
                      </a:schemeClr>
                    </a:gs>
                    <a:gs pos="100000">
                      <a:schemeClr val="bg1"/>
                    </a:gs>
                  </a:gsLst>
                  <a:lin ang="5400000" scaled="1"/>
                </a:gradFill>
              </a:defRPr>
            </a:lvl1pPr>
            <a:lvl2pPr algn="ctr">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1" y="5276808"/>
            <a:ext cx="6073379" cy="300082"/>
          </a:xfrm>
        </p:spPr>
        <p:txBody>
          <a:bodyPr/>
          <a:lstStyle>
            <a:lvl1pPr algn="r">
              <a:spcBef>
                <a:spcPts val="0"/>
              </a:spcBef>
              <a:defRPr sz="15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608758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5"/>
            <a:ext cx="8743950" cy="840230"/>
          </a:xfrm>
        </p:spPr>
        <p:txBody>
          <a:bodyPr anchor="ctr"/>
          <a:lstStyle>
            <a:lvl1pPr marL="173831" indent="-173831" algn="l">
              <a:spcBef>
                <a:spcPts val="0"/>
              </a:spcBef>
              <a:defRPr sz="2700" b="0" baseline="0">
                <a:gradFill>
                  <a:gsLst>
                    <a:gs pos="0">
                      <a:schemeClr val="accent1">
                        <a:lumMod val="5000"/>
                        <a:lumOff val="95000"/>
                      </a:schemeClr>
                    </a:gs>
                    <a:gs pos="100000">
                      <a:schemeClr val="bg1"/>
                    </a:gs>
                  </a:gsLst>
                  <a:lin ang="5400000" scaled="1"/>
                </a:gradFill>
              </a:defRPr>
            </a:lvl1pPr>
            <a:lvl2pPr marL="82154" indent="0" algn="l">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1" y="5276808"/>
            <a:ext cx="6073379" cy="300082"/>
          </a:xfrm>
        </p:spPr>
        <p:txBody>
          <a:bodyPr/>
          <a:lstStyle>
            <a:lvl1pPr algn="r">
              <a:spcBef>
                <a:spcPts val="0"/>
              </a:spcBef>
              <a:defRPr sz="1500" b="0">
                <a:solidFill>
                  <a:schemeClr val="bg1"/>
                </a:solidFill>
              </a:defRPr>
            </a:lvl1pPr>
            <a:lvl2pPr algn="r">
              <a:defRPr>
                <a:solidFill>
                  <a:schemeClr val="bg1"/>
                </a:solidFill>
              </a:defRPr>
            </a:lvl2pPr>
          </a:lstStyle>
          <a:p>
            <a:pPr lvl="0"/>
            <a:r>
              <a:rPr lang="en-US" dirty="0"/>
              <a:t>—Name and Company/Source goes here</a:t>
            </a:r>
          </a:p>
        </p:txBody>
      </p:sp>
      <p:pic>
        <p:nvPicPr>
          <p:cNvPr id="4" name="Picture 3"/>
          <p:cNvPicPr>
            <a:picLocks noChangeAspect="1"/>
          </p:cNvPicPr>
          <p:nvPr userDrawn="1"/>
        </p:nvPicPr>
        <p:blipFill>
          <a:blip r:embed="rId2"/>
          <a:stretch>
            <a:fillRect/>
          </a:stretch>
        </p:blipFill>
        <p:spPr>
          <a:xfrm>
            <a:off x="6658209" y="6083742"/>
            <a:ext cx="2094158" cy="774259"/>
          </a:xfrm>
          <a:prstGeom prst="rect">
            <a:avLst/>
          </a:prstGeom>
        </p:spPr>
      </p:pic>
    </p:spTree>
    <p:extLst>
      <p:ext uri="{BB962C8B-B14F-4D97-AF65-F5344CB8AC3E}">
        <p14:creationId xmlns:p14="http://schemas.microsoft.com/office/powerpoint/2010/main" val="150176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prstClr val="black"/>
              </a:solidFill>
              <a:latin typeface="Arial" charset="0"/>
            </a:endParaRPr>
          </a:p>
        </p:txBody>
      </p:sp>
      <p:sp>
        <p:nvSpPr>
          <p:cNvPr id="8" name="Rectangle 20"/>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9" name="Rectangle 21"/>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0" name="Rectangle 23"/>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1" name="Rectangle 24"/>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prstClr val="black"/>
              </a:solidFill>
              <a:latin typeface="Arial" charset="0"/>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fld id="{5F7D9A7A-4152-4B34-80E8-45A4C441C030}" type="slidenum">
              <a:rPr lang="en-US"/>
              <a:pPr/>
              <a:t>‹#›</a:t>
            </a:fld>
            <a:endParaRPr lang="en-US"/>
          </a:p>
        </p:txBody>
      </p:sp>
    </p:spTree>
    <p:extLst>
      <p:ext uri="{BB962C8B-B14F-4D97-AF65-F5344CB8AC3E}">
        <p14:creationId xmlns:p14="http://schemas.microsoft.com/office/powerpoint/2010/main" val="220675572"/>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4236720" y="419101"/>
            <a:ext cx="670560" cy="1419619"/>
          </a:xfrm>
          <a:prstGeom prst="rect">
            <a:avLst/>
          </a:prstGeom>
          <a:noFill/>
        </p:spPr>
        <p:txBody>
          <a:bodyPr wrap="square" rtlCol="0">
            <a:spAutoFit/>
          </a:bodyPr>
          <a:lstStyle/>
          <a:p>
            <a:r>
              <a:rPr lang="en-US" sz="8625" dirty="0">
                <a:solidFill>
                  <a:schemeClr val="accent4"/>
                </a:solidFill>
                <a:latin typeface="Arial Black" panose="020B0A04020102020204" pitchFamily="34" charset="0"/>
              </a:rPr>
              <a:t>“</a:t>
            </a:r>
            <a:endParaRPr lang="en-US" sz="2100" dirty="0">
              <a:solidFill>
                <a:schemeClr val="accent4"/>
              </a:solidFill>
            </a:endParaRPr>
          </a:p>
        </p:txBody>
      </p:sp>
      <p:sp>
        <p:nvSpPr>
          <p:cNvPr id="5" name="Text Placeholder 2"/>
          <p:cNvSpPr>
            <a:spLocks noGrp="1"/>
          </p:cNvSpPr>
          <p:nvPr>
            <p:ph type="body" sz="quarter" idx="14" hasCustomPrompt="1"/>
          </p:nvPr>
        </p:nvSpPr>
        <p:spPr>
          <a:xfrm>
            <a:off x="2556271" y="5335071"/>
            <a:ext cx="6073379" cy="300082"/>
          </a:xfrm>
        </p:spPr>
        <p:txBody>
          <a:bodyPr/>
          <a:lstStyle>
            <a:lvl1pPr algn="r">
              <a:spcBef>
                <a:spcPts val="0"/>
              </a:spcBef>
              <a:defRPr sz="15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228600" y="3008885"/>
            <a:ext cx="8743950" cy="840230"/>
          </a:xfrm>
        </p:spPr>
        <p:txBody>
          <a:bodyPr anchor="ctr"/>
          <a:lstStyle>
            <a:lvl1pPr algn="ctr">
              <a:spcBef>
                <a:spcPts val="0"/>
              </a:spcBef>
              <a:defRPr sz="2700" b="0" baseline="0">
                <a:solidFill>
                  <a:schemeClr val="tx1">
                    <a:lumMod val="75000"/>
                    <a:lumOff val="25000"/>
                  </a:schemeClr>
                </a:solidFill>
              </a:defRPr>
            </a:lvl1pPr>
            <a:lvl2pPr algn="ctr">
              <a:spcBef>
                <a:spcPts val="0"/>
              </a:spcBef>
              <a:defRPr sz="27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610458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28600" y="2597274"/>
            <a:ext cx="3651739" cy="1255728"/>
          </a:xfrm>
        </p:spPr>
        <p:txBody>
          <a:bodyPr wrap="square" lIns="91440" rIns="91440">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100" b="0" kern="1200" spc="0" baseline="0" dirty="0">
                <a:solidFill>
                  <a:schemeClr val="bg1"/>
                </a:soli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572000" y="419101"/>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416433" y="0"/>
            <a:ext cx="3062478" cy="1135696"/>
          </a:xfrm>
          <a:prstGeom prst="rect">
            <a:avLst/>
          </a:prstGeom>
        </p:spPr>
        <p:txBody>
          <a:bodyPr lIns="146304" tIns="420624" rIns="146304" anchor="t" anchorCtr="0"/>
          <a:lstStyle>
            <a:lvl1pPr algn="ct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4572000" y="2599498"/>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4572000" y="4779897"/>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4"/>
          </p:nvPr>
        </p:nvSpPr>
        <p:spPr>
          <a:xfrm>
            <a:off x="0" y="6492876"/>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2"/>
          <a:stretch>
            <a:fillRect/>
          </a:stretch>
        </p:blipFill>
        <p:spPr>
          <a:xfrm>
            <a:off x="6643582" y="6105746"/>
            <a:ext cx="2094158" cy="774259"/>
          </a:xfrm>
          <a:prstGeom prst="rect">
            <a:avLst/>
          </a:prstGeom>
        </p:spPr>
      </p:pic>
    </p:spTree>
    <p:extLst>
      <p:ext uri="{BB962C8B-B14F-4D97-AF65-F5344CB8AC3E}">
        <p14:creationId xmlns:p14="http://schemas.microsoft.com/office/powerpoint/2010/main" val="802890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97141" y="0"/>
            <a:ext cx="355596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28600" y="2472752"/>
            <a:ext cx="3424501" cy="1255728"/>
          </a:xfrm>
        </p:spPr>
        <p:txBody>
          <a:bodyPr wrap="square" lIns="91440" rIns="91440">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100" b="0"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572000" y="419101"/>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812950" y="6484938"/>
            <a:ext cx="319200" cy="365125"/>
          </a:xfrm>
          <a:prstGeom prst="rect">
            <a:avLst/>
          </a:prstGeom>
        </p:spPr>
        <p:txBody>
          <a:bodyPr vert="horz" lIns="91440" tIns="45720" rIns="91440" bIns="45720" rtlCol="0" anchor="ctr"/>
          <a:lstStyle>
            <a:lvl1pPr algn="r">
              <a:defRPr sz="825">
                <a:solidFill>
                  <a:schemeClr val="tx2"/>
                </a:solidFill>
              </a:defRPr>
            </a:lvl1pPr>
          </a:lstStyle>
          <a:p>
            <a:fld id="{5AE1514C-5E56-4738-A1FF-4B1CFD2A3E36}" type="slidenum">
              <a:rPr lang="en-US" smtClean="0"/>
              <a:pPr/>
              <a:t>‹#›</a:t>
            </a:fld>
            <a:endParaRPr lang="en-US"/>
          </a:p>
        </p:txBody>
      </p:sp>
      <p:sp>
        <p:nvSpPr>
          <p:cNvPr id="7" name="Title 6"/>
          <p:cNvSpPr>
            <a:spLocks noGrp="1"/>
          </p:cNvSpPr>
          <p:nvPr>
            <p:ph type="title" hasCustomPrompt="1"/>
          </p:nvPr>
        </p:nvSpPr>
        <p:spPr>
          <a:xfrm>
            <a:off x="416433" y="0"/>
            <a:ext cx="3062478" cy="1135696"/>
          </a:xfrm>
          <a:prstGeom prst="rect">
            <a:avLst/>
          </a:prstGeom>
        </p:spPr>
        <p:txBody>
          <a:bodyPr lIns="146304" tIns="420624" rIns="146304" anchor="t" anchorCtr="0"/>
          <a:lstStyle>
            <a:lvl1pP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4572000" y="2697330"/>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4572000" y="4975559"/>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852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97141" y="0"/>
            <a:ext cx="355596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4572000" y="431801"/>
            <a:ext cx="4028279" cy="1395767"/>
          </a:xfrm>
        </p:spPr>
        <p:txBody>
          <a:bodyPr wrap="square" lIns="146304" rIns="146304">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20265" y="3436331"/>
            <a:ext cx="1714500" cy="1371145"/>
          </a:xfrm>
        </p:spPr>
        <p:txBody>
          <a:bodyPr lIns="182880" tIns="146304" rIns="182880"/>
          <a:lstStyle>
            <a:lvl1pPr marL="0" indent="0" algn="l">
              <a:buNone/>
              <a:defRPr sz="1200" b="1">
                <a:latin typeface="+mn-lt"/>
              </a:defRPr>
            </a:lvl1pPr>
            <a:lvl2pPr marL="0" indent="0" algn="l">
              <a:buNone/>
              <a:defRPr lang="en-US" sz="1050" b="0" kern="1200" dirty="0">
                <a:solidFill>
                  <a:schemeClr val="tx1"/>
                </a:solidFill>
                <a:latin typeface="+mn-lt"/>
                <a:ea typeface="+mn-ea"/>
                <a:cs typeface="+mn-cs"/>
              </a:defRPr>
            </a:lvl2pPr>
            <a:lvl3pPr marL="0" indent="0" algn="l">
              <a:buNone/>
              <a:defRPr sz="900">
                <a:latin typeface="+mn-lt"/>
              </a:defRPr>
            </a:lvl3pPr>
            <a:lvl4pPr marL="0" indent="0" algn="l">
              <a:buNone/>
              <a:defRPr sz="825">
                <a:latin typeface="+mn-lt"/>
              </a:defRPr>
            </a:lvl4pPr>
            <a:lvl5pPr marL="0" indent="0" algn="l">
              <a:buNone/>
              <a:defRPr sz="825">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416433" y="0"/>
            <a:ext cx="3062478" cy="1135696"/>
          </a:xfrm>
          <a:prstGeom prst="rect">
            <a:avLst/>
          </a:prstGeom>
        </p:spPr>
        <p:txBody>
          <a:bodyPr lIns="146304" tIns="420624" rIns="146304" anchor="t" anchorCtr="0"/>
          <a:lstStyle>
            <a:lvl1pP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1995763" y="3436332"/>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a:t>Second level</a:t>
            </a:r>
          </a:p>
          <a:p>
            <a:pPr marL="0" lvl="2" indent="0" algn="l" defTabSz="685800" rtl="0" eaLnBrk="1" latinLnBrk="0" hangingPunct="1">
              <a:lnSpc>
                <a:spcPct val="90000"/>
              </a:lnSpc>
              <a:spcBef>
                <a:spcPts val="750"/>
              </a:spcBef>
              <a:buFont typeface="Arial" panose="020B0604020202020204" pitchFamily="34" charset="0"/>
              <a:buNone/>
            </a:pPr>
            <a:r>
              <a:rPr lang="en-US"/>
              <a:t>Third level</a:t>
            </a:r>
          </a:p>
          <a:p>
            <a:pPr marL="0" lvl="3" indent="0" algn="l" defTabSz="685800" rtl="0" eaLnBrk="1" latinLnBrk="0" hangingPunct="1">
              <a:lnSpc>
                <a:spcPct val="90000"/>
              </a:lnSpc>
              <a:spcBef>
                <a:spcPts val="750"/>
              </a:spcBef>
              <a:buFont typeface="Arial" panose="020B0604020202020204" pitchFamily="34" charset="0"/>
              <a:buNone/>
            </a:pPr>
            <a:r>
              <a:rPr lang="en-US"/>
              <a:t>Fourth level</a:t>
            </a:r>
          </a:p>
          <a:p>
            <a:pPr marL="0" lvl="4" indent="0" algn="l" defTabSz="685800" rtl="0" eaLnBrk="1" latinLnBrk="0" hangingPunct="1">
              <a:lnSpc>
                <a:spcPct val="90000"/>
              </a:lnSpc>
              <a:spcBef>
                <a:spcPts val="75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3771260" y="3436332"/>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sz="1050" b="0">
                <a:solidFill>
                  <a:schemeClr val="tx1"/>
                </a:solidFill>
                <a:latin typeface="+mn-lt"/>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a:t>Second level</a:t>
            </a:r>
          </a:p>
          <a:p>
            <a:pPr marL="0" lvl="2" indent="0" algn="l" defTabSz="685800" rtl="0" eaLnBrk="1" latinLnBrk="0" hangingPunct="1">
              <a:lnSpc>
                <a:spcPct val="90000"/>
              </a:lnSpc>
              <a:spcBef>
                <a:spcPts val="750"/>
              </a:spcBef>
              <a:buFont typeface="Arial" panose="020B0604020202020204" pitchFamily="34" charset="0"/>
              <a:buNone/>
            </a:pPr>
            <a:r>
              <a:rPr lang="en-US"/>
              <a:t>Third level</a:t>
            </a:r>
          </a:p>
          <a:p>
            <a:pPr marL="0" lvl="3" indent="0" algn="l" defTabSz="685800" rtl="0" eaLnBrk="1" latinLnBrk="0" hangingPunct="1">
              <a:lnSpc>
                <a:spcPct val="90000"/>
              </a:lnSpc>
              <a:spcBef>
                <a:spcPts val="750"/>
              </a:spcBef>
              <a:buFont typeface="Arial" panose="020B0604020202020204" pitchFamily="34" charset="0"/>
              <a:buNone/>
            </a:pPr>
            <a:r>
              <a:rPr lang="en-US"/>
              <a:t>Fourth level</a:t>
            </a:r>
          </a:p>
          <a:p>
            <a:pPr marL="0" lvl="4" indent="0" algn="l" defTabSz="685800" rtl="0" eaLnBrk="1" latinLnBrk="0" hangingPunct="1">
              <a:lnSpc>
                <a:spcPct val="90000"/>
              </a:lnSpc>
              <a:spcBef>
                <a:spcPts val="75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5546758" y="3436331"/>
            <a:ext cx="1714500" cy="1371145"/>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7322255" y="3436332"/>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a:t>Second level</a:t>
            </a:r>
          </a:p>
          <a:p>
            <a:pPr marL="0" lvl="2" indent="0" algn="l" defTabSz="685800" rtl="0" eaLnBrk="1" latinLnBrk="0" hangingPunct="1">
              <a:lnSpc>
                <a:spcPct val="90000"/>
              </a:lnSpc>
              <a:spcBef>
                <a:spcPts val="750"/>
              </a:spcBef>
              <a:buFont typeface="Arial" panose="020B0604020202020204" pitchFamily="34" charset="0"/>
              <a:buNone/>
            </a:pPr>
            <a:r>
              <a:rPr lang="en-US"/>
              <a:t>Third level</a:t>
            </a:r>
          </a:p>
          <a:p>
            <a:pPr marL="0" lvl="3" indent="0" algn="l" defTabSz="685800" rtl="0" eaLnBrk="1" latinLnBrk="0" hangingPunct="1">
              <a:lnSpc>
                <a:spcPct val="90000"/>
              </a:lnSpc>
              <a:spcBef>
                <a:spcPts val="750"/>
              </a:spcBef>
              <a:buFont typeface="Arial" panose="020B0604020202020204" pitchFamily="34" charset="0"/>
              <a:buNone/>
            </a:pPr>
            <a:r>
              <a:rPr lang="en-US"/>
              <a:t>Fourth level</a:t>
            </a:r>
          </a:p>
          <a:p>
            <a:pPr marL="0" lvl="4" indent="0" algn="l" defTabSz="685800" rtl="0" eaLnBrk="1" latinLnBrk="0" hangingPunct="1">
              <a:lnSpc>
                <a:spcPct val="90000"/>
              </a:lnSpc>
              <a:spcBef>
                <a:spcPts val="75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83875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9144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228600" y="2598127"/>
            <a:ext cx="2786028" cy="2146742"/>
          </a:xfrm>
        </p:spPr>
        <p:txBody>
          <a:bodyPr lIns="91440" rIns="91440"/>
          <a:lstStyle>
            <a:lvl1pPr algn="ctr">
              <a:spcAft>
                <a:spcPts val="2250"/>
              </a:spcAft>
              <a:defRPr sz="18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3126473" y="2598127"/>
            <a:ext cx="2880360" cy="2929007"/>
          </a:xfrm>
        </p:spPr>
        <p:txBody>
          <a:bodyPr lIns="91440" rIns="91440"/>
          <a:lstStyle>
            <a:lvl1pPr algn="ctr">
              <a:defRPr lang="en-US" sz="18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a:t>Click to edit Master text styles</a:t>
            </a:r>
          </a:p>
          <a:p>
            <a:pPr marL="0" lvl="1" indent="0" algn="ctr" defTabSz="685800" rtl="0" eaLnBrk="1" latinLnBrk="0" hangingPunct="1">
              <a:lnSpc>
                <a:spcPct val="90000"/>
              </a:lnSpc>
              <a:spcBef>
                <a:spcPts val="750"/>
              </a:spcBef>
              <a:spcAft>
                <a:spcPts val="2250"/>
              </a:spcAft>
              <a:buFont typeface="Arial" panose="020B0604020202020204" pitchFamily="34" charset="0"/>
              <a:buNone/>
            </a:pPr>
            <a:r>
              <a:rPr lang="en-US"/>
              <a:t>Second level</a:t>
            </a:r>
          </a:p>
          <a:p>
            <a:pPr marL="0" lvl="2" indent="0" algn="ctr" defTabSz="685800" rtl="0" eaLnBrk="1" latinLnBrk="0" hangingPunct="1">
              <a:lnSpc>
                <a:spcPct val="90000"/>
              </a:lnSpc>
              <a:spcBef>
                <a:spcPts val="750"/>
              </a:spcBef>
              <a:spcAft>
                <a:spcPts val="2250"/>
              </a:spcAft>
              <a:buFont typeface="Arial" panose="020B0604020202020204" pitchFamily="34" charset="0"/>
              <a:buNone/>
            </a:pPr>
            <a:r>
              <a:rPr lang="en-US"/>
              <a:t>Third level</a:t>
            </a:r>
          </a:p>
          <a:p>
            <a:pPr marL="0" lvl="3" indent="0" algn="ctr" defTabSz="685800" rtl="0" eaLnBrk="1" latinLnBrk="0" hangingPunct="1">
              <a:lnSpc>
                <a:spcPct val="90000"/>
              </a:lnSpc>
              <a:spcBef>
                <a:spcPts val="750"/>
              </a:spcBef>
              <a:spcAft>
                <a:spcPts val="2250"/>
              </a:spcAft>
              <a:buFont typeface="Arial" panose="020B0604020202020204" pitchFamily="34" charset="0"/>
              <a:buNone/>
            </a:pPr>
            <a:r>
              <a:rPr lang="en-US"/>
              <a:t>Fourth level</a:t>
            </a:r>
          </a:p>
          <a:p>
            <a:pPr marL="0" lvl="4" indent="0" algn="ctr" defTabSz="685800" rtl="0" eaLnBrk="1" latinLnBrk="0" hangingPunct="1">
              <a:lnSpc>
                <a:spcPct val="90000"/>
              </a:lnSpc>
              <a:spcBef>
                <a:spcPts val="750"/>
              </a:spcBef>
              <a:spcAft>
                <a:spcPts val="225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6118679" y="2598127"/>
            <a:ext cx="2829808" cy="2929007"/>
          </a:xfrm>
        </p:spPr>
        <p:txBody>
          <a:bodyPr lIns="91440" rIns="91440"/>
          <a:lstStyle>
            <a:lvl1pPr algn="ctr">
              <a:defRPr lang="en-US" sz="18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a:t>Click to edit Master text styles</a:t>
            </a:r>
          </a:p>
          <a:p>
            <a:pPr marL="0" lvl="1" indent="0" algn="ctr" defTabSz="685800" rtl="0" eaLnBrk="1" latinLnBrk="0" hangingPunct="1">
              <a:lnSpc>
                <a:spcPct val="90000"/>
              </a:lnSpc>
              <a:spcBef>
                <a:spcPts val="750"/>
              </a:spcBef>
              <a:spcAft>
                <a:spcPts val="2250"/>
              </a:spcAft>
              <a:buFont typeface="Arial" panose="020B0604020202020204" pitchFamily="34" charset="0"/>
              <a:buNone/>
            </a:pPr>
            <a:r>
              <a:rPr lang="en-US"/>
              <a:t>Second level</a:t>
            </a:r>
          </a:p>
          <a:p>
            <a:pPr marL="0" lvl="2" indent="0" algn="ctr" defTabSz="685800" rtl="0" eaLnBrk="1" latinLnBrk="0" hangingPunct="1">
              <a:lnSpc>
                <a:spcPct val="90000"/>
              </a:lnSpc>
              <a:spcBef>
                <a:spcPts val="750"/>
              </a:spcBef>
              <a:spcAft>
                <a:spcPts val="2250"/>
              </a:spcAft>
              <a:buFont typeface="Arial" panose="020B0604020202020204" pitchFamily="34" charset="0"/>
              <a:buNone/>
            </a:pPr>
            <a:r>
              <a:rPr lang="en-US"/>
              <a:t>Third level</a:t>
            </a:r>
          </a:p>
          <a:p>
            <a:pPr marL="0" lvl="3" indent="0" algn="ctr" defTabSz="685800" rtl="0" eaLnBrk="1" latinLnBrk="0" hangingPunct="1">
              <a:lnSpc>
                <a:spcPct val="90000"/>
              </a:lnSpc>
              <a:spcBef>
                <a:spcPts val="750"/>
              </a:spcBef>
              <a:spcAft>
                <a:spcPts val="2250"/>
              </a:spcAft>
              <a:buFont typeface="Arial" panose="020B0604020202020204" pitchFamily="34" charset="0"/>
              <a:buNone/>
            </a:pPr>
            <a:r>
              <a:rPr lang="en-US"/>
              <a:t>Fourth level</a:t>
            </a:r>
          </a:p>
          <a:p>
            <a:pPr marL="0" lvl="4" indent="0" algn="ctr" defTabSz="685800" rtl="0" eaLnBrk="1" latinLnBrk="0" hangingPunct="1">
              <a:lnSpc>
                <a:spcPct val="90000"/>
              </a:lnSpc>
              <a:spcBef>
                <a:spcPts val="750"/>
              </a:spcBef>
              <a:spcAft>
                <a:spcPts val="2250"/>
              </a:spcAft>
              <a:buFont typeface="Arial" panose="020B0604020202020204" pitchFamily="34" charset="0"/>
              <a:buNone/>
            </a:pPr>
            <a:r>
              <a:rPr lang="en-US"/>
              <a:t>Fifth level</a:t>
            </a:r>
            <a:endParaRPr lang="en-US" dirty="0"/>
          </a:p>
        </p:txBody>
      </p:sp>
      <p:sp>
        <p:nvSpPr>
          <p:cNvPr id="11" name="Freeform: Shape 10"/>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237242" y="339408"/>
            <a:ext cx="1781908" cy="424732"/>
          </a:xfrm>
        </p:spPr>
        <p:txBody>
          <a:bodyPr/>
          <a:lstStyle>
            <a:lvl1pPr algn="ctr">
              <a:defRPr lang="en-US" sz="2400" b="0" i="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159252" y="419101"/>
            <a:ext cx="6813299" cy="1435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931389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9144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51494"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1862726"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3673959"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5485192"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7296425"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22944"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034176"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userDrawn="1"/>
        </p:nvSpPr>
        <p:spPr>
          <a:xfrm>
            <a:off x="5656642"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7467875"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3845409"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7"/>
          <p:cNvSpPr>
            <a:spLocks noGrp="1"/>
          </p:cNvSpPr>
          <p:nvPr>
            <p:ph type="body" sz="quarter" idx="13" hasCustomPrompt="1"/>
          </p:nvPr>
        </p:nvSpPr>
        <p:spPr>
          <a:xfrm>
            <a:off x="0" y="470361"/>
            <a:ext cx="9144000" cy="424732"/>
          </a:xfrm>
        </p:spPr>
        <p:txBody>
          <a:bodyPr/>
          <a:lstStyle>
            <a:lvl1pPr marL="0" indent="0" algn="ctr" defTabSz="685800" rtl="0" eaLnBrk="1" latinLnBrk="0" hangingPunct="1">
              <a:lnSpc>
                <a:spcPct val="90000"/>
              </a:lnSpc>
              <a:spcBef>
                <a:spcPts val="750"/>
              </a:spcBef>
              <a:buFont typeface="Arial" panose="020B0604020202020204" pitchFamily="34" charset="0"/>
              <a:buNone/>
              <a:defRPr lang="en-US" sz="24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51494" y="2577396"/>
            <a:ext cx="1783080" cy="653256"/>
          </a:xfrm>
        </p:spPr>
        <p:txBody>
          <a:bodyPr lIns="146304" rIns="146304"/>
          <a:lstStyle>
            <a:lvl1pPr marL="0" algn="ctr" defTabSz="685800" rtl="0" eaLnBrk="1" latinLnBrk="0" hangingPunct="1">
              <a:defRPr lang="en-US" sz="405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8" name="Content Placeholder 2"/>
          <p:cNvSpPr>
            <a:spLocks noGrp="1"/>
          </p:cNvSpPr>
          <p:nvPr>
            <p:ph idx="19" hasCustomPrompt="1"/>
          </p:nvPr>
        </p:nvSpPr>
        <p:spPr>
          <a:xfrm>
            <a:off x="1862726" y="2577396"/>
            <a:ext cx="1783080" cy="653256"/>
          </a:xfrm>
        </p:spPr>
        <p:txBody>
          <a:bodyPr lIns="146304" rIns="146304"/>
          <a:lstStyle>
            <a:lvl1pPr algn="ctr">
              <a:defRPr lang="en-US" sz="405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3673959"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5485192"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7296425"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18799549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5 Pillars smaller text">
    <p:spTree>
      <p:nvGrpSpPr>
        <p:cNvPr id="1" name=""/>
        <p:cNvGrpSpPr/>
        <p:nvPr/>
      </p:nvGrpSpPr>
      <p:grpSpPr>
        <a:xfrm>
          <a:off x="0" y="0"/>
          <a:ext cx="0" cy="0"/>
          <a:chOff x="0" y="0"/>
          <a:chExt cx="0" cy="0"/>
        </a:xfrm>
      </p:grpSpPr>
      <p:sp>
        <p:nvSpPr>
          <p:cNvPr id="4" name="Rectangle 3"/>
          <p:cNvSpPr/>
          <p:nvPr userDrawn="1"/>
        </p:nvSpPr>
        <p:spPr>
          <a:xfrm>
            <a:off x="0" y="-16778"/>
            <a:ext cx="9144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1718805"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3530038"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5341271"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1890255" y="3064625"/>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3701488" y="3064625"/>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5512721" y="3064625"/>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7"/>
          <p:cNvSpPr>
            <a:spLocks noGrp="1"/>
          </p:cNvSpPr>
          <p:nvPr>
            <p:ph type="body" sz="quarter" idx="13" hasCustomPrompt="1"/>
          </p:nvPr>
        </p:nvSpPr>
        <p:spPr>
          <a:xfrm>
            <a:off x="0" y="470361"/>
            <a:ext cx="9144000" cy="424732"/>
          </a:xfrm>
        </p:spPr>
        <p:txBody>
          <a:bodyPr/>
          <a:lstStyle>
            <a:lvl1pPr marL="0" indent="0" algn="ctr" defTabSz="685800" rtl="0" eaLnBrk="1" latinLnBrk="0" hangingPunct="1">
              <a:lnSpc>
                <a:spcPct val="90000"/>
              </a:lnSpc>
              <a:spcBef>
                <a:spcPts val="750"/>
              </a:spcBef>
              <a:buFont typeface="Arial" panose="020B0604020202020204" pitchFamily="34" charset="0"/>
              <a:buNone/>
              <a:defRPr lang="en-US" sz="24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1718805" y="2259955"/>
            <a:ext cx="1783080" cy="653256"/>
          </a:xfrm>
        </p:spPr>
        <p:txBody>
          <a:bodyPr lIns="146304" rIns="146304"/>
          <a:lstStyle>
            <a:lvl1pPr marL="0" algn="ctr" defTabSz="685800" rtl="0" eaLnBrk="1" latinLnBrk="0" hangingPunct="1">
              <a:defRPr lang="en-US" sz="405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8" name="Content Placeholder 2"/>
          <p:cNvSpPr>
            <a:spLocks noGrp="1"/>
          </p:cNvSpPr>
          <p:nvPr>
            <p:ph idx="19" hasCustomPrompt="1"/>
          </p:nvPr>
        </p:nvSpPr>
        <p:spPr>
          <a:xfrm>
            <a:off x="3530038" y="2259955"/>
            <a:ext cx="1783080" cy="653256"/>
          </a:xfrm>
        </p:spPr>
        <p:txBody>
          <a:bodyPr lIns="146304" rIns="146304"/>
          <a:lstStyle>
            <a:lvl1pPr algn="ctr">
              <a:defRPr lang="en-US" sz="405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5341271" y="2259955"/>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47622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6" grpId="0" animBg="1"/>
          <p:bldP spid="17"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6" grpId="0" animBg="1"/>
          <p:bldP spid="17" grpId="0"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8" name="Text Placeholder 6"/>
          <p:cNvSpPr>
            <a:spLocks noGrp="1"/>
          </p:cNvSpPr>
          <p:nvPr>
            <p:ph type="body" sz="quarter" idx="11"/>
          </p:nvPr>
        </p:nvSpPr>
        <p:spPr>
          <a:xfrm>
            <a:off x="0" y="3428051"/>
            <a:ext cx="4596978"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9"/>
          </p:nvPr>
        </p:nvSpPr>
        <p:spPr>
          <a:xfrm>
            <a:off x="0" y="1554163"/>
            <a:ext cx="4572000" cy="466281"/>
          </a:xfrm>
        </p:spPr>
        <p:txBody>
          <a:bodyPr/>
          <a:lstStyle>
            <a:lvl1pPr algn="ctr">
              <a:defRPr sz="2700" b="0">
                <a:latin typeface="+mj-lt"/>
              </a:defRPr>
            </a:lvl1pPr>
            <a:lvl2pPr algn="ctr">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10"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733711" y="6182138"/>
            <a:ext cx="2094158" cy="774259"/>
          </a:xfrm>
          <a:prstGeom prst="rect">
            <a:avLst/>
          </a:prstGeom>
        </p:spPr>
      </p:pic>
    </p:spTree>
    <p:extLst>
      <p:ext uri="{BB962C8B-B14F-4D97-AF65-F5344CB8AC3E}">
        <p14:creationId xmlns:p14="http://schemas.microsoft.com/office/powerpoint/2010/main" val="3164405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8878171" y="6484938"/>
            <a:ext cx="290807" cy="365125"/>
          </a:xfrm>
          <a:prstGeom prst="rect">
            <a:avLst/>
          </a:prstGeom>
        </p:spPr>
        <p:txBody>
          <a:bodyPr vert="horz" lIns="91440" tIns="45720" rIns="91440" bIns="45720" rtlCol="0" anchor="ctr"/>
          <a:lstStyle>
            <a:lvl1pPr algn="r">
              <a:defRPr sz="825">
                <a:solidFill>
                  <a:schemeClr val="bg1"/>
                </a:solidFill>
              </a:defRPr>
            </a:lvl1pPr>
          </a:lstStyle>
          <a:p>
            <a:fld id="{5AE1514C-5E56-4738-A1FF-4B1CFD2A3E36}" type="slidenum">
              <a:rPr lang="en-US" smtClean="0"/>
              <a:pPr/>
              <a:t>‹#›</a:t>
            </a:fld>
            <a:endParaRPr lang="en-US"/>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9" name="Text Placeholder 6"/>
          <p:cNvSpPr>
            <a:spLocks noGrp="1"/>
          </p:cNvSpPr>
          <p:nvPr>
            <p:ph type="body" sz="quarter" idx="11"/>
          </p:nvPr>
        </p:nvSpPr>
        <p:spPr>
          <a:xfrm>
            <a:off x="0" y="3429001"/>
            <a:ext cx="4572000" cy="2365006"/>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spcAft>
                <a:spcPts val="450"/>
              </a:spcAft>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4572000"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pic>
        <p:nvPicPr>
          <p:cNvPr id="2" name="Picture 1"/>
          <p:cNvPicPr>
            <a:picLocks noChangeAspect="1"/>
          </p:cNvPicPr>
          <p:nvPr userDrawn="1"/>
        </p:nvPicPr>
        <p:blipFill>
          <a:blip r:embed="rId3"/>
          <a:stretch>
            <a:fillRect/>
          </a:stretch>
        </p:blipFill>
        <p:spPr>
          <a:xfrm>
            <a:off x="6759035" y="6097808"/>
            <a:ext cx="2094158" cy="774259"/>
          </a:xfrm>
          <a:prstGeom prst="rect">
            <a:avLst/>
          </a:prstGeom>
        </p:spPr>
      </p:pic>
    </p:spTree>
    <p:extLst>
      <p:ext uri="{BB962C8B-B14F-4D97-AF65-F5344CB8AC3E}">
        <p14:creationId xmlns:p14="http://schemas.microsoft.com/office/powerpoint/2010/main" val="1473072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1"/>
            <a:ext cx="4596978"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3" name="Text Placeholder 2"/>
          <p:cNvSpPr>
            <a:spLocks noGrp="1"/>
          </p:cNvSpPr>
          <p:nvPr>
            <p:ph type="body" sz="quarter" idx="19"/>
          </p:nvPr>
        </p:nvSpPr>
        <p:spPr>
          <a:xfrm>
            <a:off x="0" y="1554163"/>
            <a:ext cx="4596978"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771460" y="6075804"/>
            <a:ext cx="2094158" cy="774259"/>
          </a:xfrm>
          <a:prstGeom prst="rect">
            <a:avLst/>
          </a:prstGeom>
        </p:spPr>
      </p:pic>
    </p:spTree>
    <p:extLst>
      <p:ext uri="{BB962C8B-B14F-4D97-AF65-F5344CB8AC3E}">
        <p14:creationId xmlns:p14="http://schemas.microsoft.com/office/powerpoint/2010/main" val="195510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fld id="{426A182A-992C-4381-B4A2-CE7620E0CE69}" type="slidenum">
              <a:rPr lang="en-US"/>
              <a:pPr/>
              <a:t>‹#›</a:t>
            </a:fld>
            <a:endParaRPr lang="en-US"/>
          </a:p>
        </p:txBody>
      </p:sp>
    </p:spTree>
    <p:extLst>
      <p:ext uri="{BB962C8B-B14F-4D97-AF65-F5344CB8AC3E}">
        <p14:creationId xmlns:p14="http://schemas.microsoft.com/office/powerpoint/2010/main" val="285429549"/>
      </p:ext>
    </p:extLst>
  </p:cSld>
  <p:clrMapOvr>
    <a:masterClrMapping/>
  </p:clrMapOvr>
  <p:transition spd="med">
    <p:circl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4570833" y="3425620"/>
            <a:ext cx="4573166"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9"/>
          </p:nvPr>
        </p:nvSpPr>
        <p:spPr>
          <a:xfrm>
            <a:off x="4570832" y="1554163"/>
            <a:ext cx="4573167"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580751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1"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127725"/>
            <a:ext cx="2094158" cy="780356"/>
          </a:xfrm>
          <a:prstGeom prst="rect">
            <a:avLst/>
          </a:prstGeom>
        </p:spPr>
      </p:pic>
    </p:spTree>
    <p:extLst>
      <p:ext uri="{BB962C8B-B14F-4D97-AF65-F5344CB8AC3E}">
        <p14:creationId xmlns:p14="http://schemas.microsoft.com/office/powerpoint/2010/main" val="2965780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4570833" cy="6856100"/>
          </a:xfrm>
          <a:blipFill>
            <a:blip r:embed="rId2"/>
            <a:srcRect/>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4635400" y="3429001"/>
            <a:ext cx="4508600"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4635400" y="1554163"/>
            <a:ext cx="4343400" cy="840230"/>
          </a:xfrm>
        </p:spPr>
        <p:txBody>
          <a:bodyPr/>
          <a:lstStyle>
            <a:lvl1pPr algn="ctr">
              <a:defRPr sz="2700" b="0">
                <a:latin typeface="+mj-lt"/>
              </a:defRPr>
            </a:lvl1pPr>
            <a:lvl2pPr algn="ctr">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11" name="Content Placeholder 2"/>
          <p:cNvSpPr>
            <a:spLocks noGrp="1"/>
          </p:cNvSpPr>
          <p:nvPr>
            <p:ph idx="18" hasCustomPrompt="1"/>
          </p:nvPr>
        </p:nvSpPr>
        <p:spPr>
          <a:xfrm>
            <a:off x="580751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2"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183087"/>
            <a:ext cx="2094158" cy="780356"/>
          </a:xfrm>
          <a:prstGeom prst="rect">
            <a:avLst/>
          </a:prstGeom>
        </p:spPr>
      </p:pic>
    </p:spTree>
    <p:extLst>
      <p:ext uri="{BB962C8B-B14F-4D97-AF65-F5344CB8AC3E}">
        <p14:creationId xmlns:p14="http://schemas.microsoft.com/office/powerpoint/2010/main" val="12908474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4603700" y="3457546"/>
            <a:ext cx="4540300"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4603700" y="1554164"/>
            <a:ext cx="4406801" cy="424732"/>
          </a:xfrm>
        </p:spPr>
        <p:txBody>
          <a:bodyPr/>
          <a:lstStyle>
            <a:lvl1pPr algn="ctr">
              <a:defRPr sz="2700" b="0">
                <a:latin typeface="+mj-lt"/>
              </a:defRPr>
            </a:lvl1pPr>
            <a:lvl2pPr marL="0" indent="0" algn="ctr" defTabSz="685800" rtl="0" eaLnBrk="1" latinLnBrk="0" hangingPunct="1">
              <a:lnSpc>
                <a:spcPct val="90000"/>
              </a:lnSpc>
              <a:spcBef>
                <a:spcPts val="375"/>
              </a:spcBef>
              <a:buFont typeface="Arial" panose="020B0604020202020204" pitchFamily="34" charset="0"/>
              <a:buNone/>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685800" rtl="0" eaLnBrk="1" latinLnBrk="0" hangingPunct="1">
              <a:lnSpc>
                <a:spcPct val="90000"/>
              </a:lnSpc>
              <a:spcBef>
                <a:spcPts val="375"/>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069706"/>
            <a:ext cx="2094158" cy="780356"/>
          </a:xfrm>
          <a:prstGeom prst="rect">
            <a:avLst/>
          </a:prstGeom>
        </p:spPr>
      </p:pic>
    </p:spTree>
    <p:extLst>
      <p:ext uri="{BB962C8B-B14F-4D97-AF65-F5344CB8AC3E}">
        <p14:creationId xmlns:p14="http://schemas.microsoft.com/office/powerpoint/2010/main" val="27468624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4572000" y="2413209"/>
            <a:ext cx="4572000" cy="2031582"/>
          </a:xfrm>
        </p:spPr>
        <p:txBody>
          <a:bodyPr anchor="ctr" anchorCtr="0"/>
          <a:lstStyle>
            <a:lvl1pPr algn="ctr" defTabSz="685800" rtl="0" eaLnBrk="1" latinLnBrk="0" hangingPunct="1">
              <a:lnSpc>
                <a:spcPct val="90000"/>
              </a:lnSpc>
              <a:spcBef>
                <a:spcPts val="1800"/>
              </a:spcBef>
              <a:spcAft>
                <a:spcPts val="4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450"/>
              </a:spcAft>
              <a:defRPr sz="2100"/>
            </a:lvl2pPr>
            <a:lvl3pPr algn="ctr">
              <a:spcBef>
                <a:spcPts val="0"/>
              </a:spcBef>
              <a:spcAft>
                <a:spcPts val="450"/>
              </a:spcAft>
              <a:defRPr lang="en-US" sz="1800" b="0" kern="1200" dirty="0">
                <a:solidFill>
                  <a:schemeClr val="tx1">
                    <a:lumMod val="85000"/>
                    <a:lumOff val="15000"/>
                  </a:schemeClr>
                </a:solidFill>
                <a:latin typeface="+mn-lt"/>
                <a:ea typeface="+mn-ea"/>
                <a:cs typeface="+mn-cs"/>
              </a:defRPr>
            </a:lvl3pPr>
            <a:lvl4pPr algn="ctr">
              <a:spcBef>
                <a:spcPts val="0"/>
              </a:spcBef>
              <a:spcAft>
                <a:spcPts val="450"/>
              </a:spcAft>
              <a:defRPr sz="1500" b="1"/>
            </a:lvl4pPr>
            <a:lvl5pPr algn="ctr">
              <a:spcBef>
                <a:spcPts val="0"/>
              </a:spcBef>
              <a:spcAft>
                <a:spcPts val="450"/>
              </a:spcAf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069706"/>
            <a:ext cx="2094158" cy="780356"/>
          </a:xfrm>
          <a:prstGeom prst="rect">
            <a:avLst/>
          </a:prstGeom>
        </p:spPr>
      </p:pic>
    </p:spTree>
    <p:extLst>
      <p:ext uri="{BB962C8B-B14F-4D97-AF65-F5344CB8AC3E}">
        <p14:creationId xmlns:p14="http://schemas.microsoft.com/office/powerpoint/2010/main" val="3792840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9142810"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1" name="Text Placeholder 6"/>
          <p:cNvSpPr>
            <a:spLocks noGrp="1"/>
          </p:cNvSpPr>
          <p:nvPr>
            <p:ph type="body" sz="quarter" idx="11"/>
          </p:nvPr>
        </p:nvSpPr>
        <p:spPr>
          <a:xfrm>
            <a:off x="228600" y="3429001"/>
            <a:ext cx="4470202"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228600" y="1554164"/>
            <a:ext cx="4406801" cy="424732"/>
          </a:xfrm>
        </p:spPr>
        <p:txBody>
          <a:bodyPr/>
          <a:lstStyle>
            <a:lvl1pPr algn="ctr">
              <a:defRPr sz="2700" b="0">
                <a:latin typeface="+mj-lt"/>
              </a:defRPr>
            </a:lvl1pPr>
            <a:lvl2pPr marL="0" indent="0" algn="ctr" defTabSz="685800" rtl="0" eaLnBrk="1" latinLnBrk="0" hangingPunct="1">
              <a:lnSpc>
                <a:spcPct val="90000"/>
              </a:lnSpc>
              <a:spcBef>
                <a:spcPts val="375"/>
              </a:spcBef>
              <a:buFont typeface="Arial" panose="020B0604020202020204" pitchFamily="34" charset="0"/>
              <a:buNone/>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685800" rtl="0" eaLnBrk="1" latinLnBrk="0" hangingPunct="1">
              <a:lnSpc>
                <a:spcPct val="90000"/>
              </a:lnSpc>
              <a:spcBef>
                <a:spcPts val="375"/>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6098" y="6077644"/>
            <a:ext cx="2094158" cy="780356"/>
          </a:xfrm>
          <a:prstGeom prst="rect">
            <a:avLst/>
          </a:prstGeom>
        </p:spPr>
      </p:pic>
    </p:spTree>
    <p:extLst>
      <p:ext uri="{BB962C8B-B14F-4D97-AF65-F5344CB8AC3E}">
        <p14:creationId xmlns:p14="http://schemas.microsoft.com/office/powerpoint/2010/main" val="5494306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9144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01931" y="3367879"/>
            <a:ext cx="3894581" cy="1395767"/>
          </a:xfrm>
        </p:spPr>
        <p:txBody>
          <a:bodyPr wrap="square">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689987" y="3503951"/>
            <a:ext cx="4253823" cy="1273618"/>
          </a:xfrm>
        </p:spPr>
        <p:txBody>
          <a:bodyPr/>
          <a:lstStyle>
            <a:lvl1pPr marL="0" indent="0" algn="l">
              <a:buNone/>
              <a:defRPr sz="1471">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9144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5" name="Picture 4"/>
          <p:cNvPicPr>
            <a:picLocks noChangeAspect="1"/>
          </p:cNvPicPr>
          <p:nvPr userDrawn="1"/>
        </p:nvPicPr>
        <p:blipFill>
          <a:blip r:embed="rId3"/>
          <a:stretch>
            <a:fillRect/>
          </a:stretch>
        </p:blipFill>
        <p:spPr>
          <a:xfrm>
            <a:off x="6657288" y="6094759"/>
            <a:ext cx="2094158" cy="780356"/>
          </a:xfrm>
          <a:prstGeom prst="rect">
            <a:avLst/>
          </a:prstGeom>
        </p:spPr>
      </p:pic>
    </p:spTree>
    <p:extLst>
      <p:ext uri="{BB962C8B-B14F-4D97-AF65-F5344CB8AC3E}">
        <p14:creationId xmlns:p14="http://schemas.microsoft.com/office/powerpoint/2010/main" val="35589563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9144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2" name="Title 1"/>
          <p:cNvSpPr>
            <a:spLocks noGrp="1"/>
          </p:cNvSpPr>
          <p:nvPr>
            <p:ph type="title" hasCustomPrompt="1"/>
          </p:nvPr>
        </p:nvSpPr>
        <p:spPr>
          <a:xfrm>
            <a:off x="724989" y="2567614"/>
            <a:ext cx="6603274" cy="1006429"/>
          </a:xfrm>
          <a:prstGeom prst="rect">
            <a:avLst/>
          </a:prstGeom>
        </p:spPr>
        <p:txBody>
          <a:bodyPr/>
          <a:lstStyle>
            <a:lvl1pPr algn="l">
              <a:defRPr lang="en-US" sz="6600" b="1" i="0" kern="1200" spc="75"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185863" y="3971108"/>
            <a:ext cx="7096125" cy="590931"/>
          </a:xfrm>
        </p:spPr>
        <p:txBody>
          <a:bodyPr/>
          <a:lstStyle>
            <a:lvl1pPr algn="l">
              <a:defRPr lang="en-US" sz="3600" b="1" i="0" kern="1200" spc="225"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pic>
        <p:nvPicPr>
          <p:cNvPr id="3" name="Picture 2"/>
          <p:cNvPicPr>
            <a:picLocks noChangeAspect="1"/>
          </p:cNvPicPr>
          <p:nvPr userDrawn="1"/>
        </p:nvPicPr>
        <p:blipFill>
          <a:blip r:embed="rId2"/>
          <a:stretch>
            <a:fillRect/>
          </a:stretch>
        </p:blipFill>
        <p:spPr>
          <a:xfrm>
            <a:off x="6653690" y="6083742"/>
            <a:ext cx="2094158" cy="774259"/>
          </a:xfrm>
          <a:prstGeom prst="rect">
            <a:avLst/>
          </a:prstGeom>
        </p:spPr>
      </p:pic>
    </p:spTree>
    <p:extLst>
      <p:ext uri="{BB962C8B-B14F-4D97-AF65-F5344CB8AC3E}">
        <p14:creationId xmlns:p14="http://schemas.microsoft.com/office/powerpoint/2010/main" val="2430828895"/>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3" name="Picture Placeholder 2"/>
          <p:cNvSpPr>
            <a:spLocks noGrp="1" noChangeAspect="1"/>
          </p:cNvSpPr>
          <p:nvPr>
            <p:ph type="pic" sz="quarter" idx="13"/>
          </p:nvPr>
        </p:nvSpPr>
        <p:spPr>
          <a:xfrm>
            <a:off x="0" y="0"/>
            <a:ext cx="9050216"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3743671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Tree>
    <p:extLst>
      <p:ext uri="{BB962C8B-B14F-4D97-AF65-F5344CB8AC3E}">
        <p14:creationId xmlns:p14="http://schemas.microsoft.com/office/powerpoint/2010/main" val="1878871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143"/>
            <a:ext cx="9144000" cy="6851649"/>
          </a:xfrm>
          <a:prstGeom prst="rect">
            <a:avLst/>
          </a:prstGeom>
        </p:spPr>
      </p:pic>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3720963" y="93791"/>
            <a:ext cx="1702075"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schemeClr val="tx1"/>
                </a:solidFill>
                <a:effectLst/>
                <a:uLnTx/>
                <a:uFillTx/>
              </a:rPr>
              <a:t>Neal Creative  | click &amp; </a:t>
            </a:r>
            <a:r>
              <a:rPr kumimoji="0" lang="en-US" sz="788" b="1" i="0" u="none" strike="noStrike" kern="0" cap="none" spc="0" normalizeH="0" baseline="0" noProof="0" dirty="0">
                <a:ln>
                  <a:noFill/>
                </a:ln>
                <a:solidFill>
                  <a:schemeClr val="tx1"/>
                </a:solidFill>
                <a:effectLst/>
                <a:uLnTx/>
                <a:uFillTx/>
              </a:rPr>
              <a:t>Learn more</a:t>
            </a:r>
          </a:p>
        </p:txBody>
      </p:sp>
      <p:sp>
        <p:nvSpPr>
          <p:cNvPr id="7" name="TextBox 6">
            <a:hlinkClick r:id="rId4"/>
          </p:cNvPr>
          <p:cNvSpPr txBox="1"/>
          <p:nvPr userDrawn="1"/>
        </p:nvSpPr>
        <p:spPr>
          <a:xfrm>
            <a:off x="1" y="6548364"/>
            <a:ext cx="955255" cy="292135"/>
          </a:xfrm>
          <a:prstGeom prst="roundRect">
            <a:avLst>
              <a:gd name="adj" fmla="val 50000"/>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dirty="0">
                <a:solidFill>
                  <a:schemeClr val="tx1"/>
                </a:solidFill>
              </a:rPr>
              <a:t>Neal Creative </a:t>
            </a:r>
            <a:r>
              <a:rPr lang="en-US" sz="675" kern="1200" dirty="0">
                <a:solidFill>
                  <a:schemeClr val="tx1"/>
                </a:solidFill>
                <a:latin typeface="+mn-lt"/>
                <a:ea typeface="+mn-ea"/>
                <a:cs typeface="+mn-cs"/>
              </a:rPr>
              <a:t>©</a:t>
            </a:r>
            <a:r>
              <a:rPr lang="en-US" sz="750" baseline="0" dirty="0">
                <a:solidFill>
                  <a:schemeClr val="tx1"/>
                </a:solidFill>
              </a:rPr>
              <a:t> </a:t>
            </a:r>
            <a:endParaRPr lang="en-US" sz="75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4482057" y="3634505"/>
            <a:ext cx="1275475"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675" dirty="0">
                  <a:solidFill>
                    <a:schemeClr val="tx1">
                      <a:lumMod val="65000"/>
                      <a:lumOff val="35000"/>
                    </a:schemeClr>
                  </a:solidFill>
                </a:rPr>
                <a:t>TIP </a:t>
              </a:r>
              <a:r>
                <a:rPr lang="en-US" sz="675"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675"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351706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3" name="Rectangle 20"/>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4"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5" name="Rectangle 23"/>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8" name="Date Placeholder 1"/>
          <p:cNvSpPr>
            <a:spLocks noGrp="1"/>
          </p:cNvSpPr>
          <p:nvPr>
            <p:ph type="dt" sz="half" idx="10"/>
          </p:nvPr>
        </p:nvSpPr>
        <p:spPr/>
        <p:txBody>
          <a:bodyPr/>
          <a:lstStyle>
            <a:lvl1pPr>
              <a:defRPr/>
            </a:lvl1pPr>
          </a:lstStyle>
          <a:p>
            <a:endParaRPr lang="en-US"/>
          </a:p>
        </p:txBody>
      </p:sp>
      <p:sp>
        <p:nvSpPr>
          <p:cNvPr id="9" name="Footer Placeholder 2"/>
          <p:cNvSpPr>
            <a:spLocks noGrp="1"/>
          </p:cNvSpPr>
          <p:nvPr>
            <p:ph type="ftr" sz="quarter" idx="11"/>
          </p:nvPr>
        </p:nvSpPr>
        <p:spPr/>
        <p:txBody>
          <a:bodyPr/>
          <a:lstStyle>
            <a:lvl1pPr>
              <a:defRPr/>
            </a:lvl1pPr>
          </a:lstStyle>
          <a:p>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fld id="{9B949338-F5DF-4A61-B24D-B13CC442E3A0}" type="slidenum">
              <a:rPr lang="en-US"/>
              <a:pPr/>
              <a:t>‹#›</a:t>
            </a:fld>
            <a:endParaRPr lang="en-US"/>
          </a:p>
        </p:txBody>
      </p:sp>
    </p:spTree>
    <p:extLst>
      <p:ext uri="{BB962C8B-B14F-4D97-AF65-F5344CB8AC3E}">
        <p14:creationId xmlns:p14="http://schemas.microsoft.com/office/powerpoint/2010/main" val="1772655087"/>
      </p:ext>
    </p:extLst>
  </p:cSld>
  <p:clrMapOvr>
    <a:masterClrMapping/>
  </p:clrMapOvr>
  <p:transition spd="med">
    <p:circl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914955" y="2794229"/>
            <a:ext cx="6830666" cy="1754326"/>
          </a:xfrm>
          <a:prstGeom prst="rect">
            <a:avLst/>
          </a:prstGeom>
          <a:noFill/>
        </p:spPr>
        <p:txBody>
          <a:bodyPr anchor="b"/>
          <a:lstStyle>
            <a:lvl1pPr algn="ctr" defTabSz="685800" rtl="0" eaLnBrk="1" latinLnBrk="0" hangingPunct="1">
              <a:lnSpc>
                <a:spcPct val="90000"/>
              </a:lnSpc>
              <a:spcBef>
                <a:spcPct val="0"/>
              </a:spcBef>
              <a:buNone/>
              <a:defRPr lang="en-US" sz="6000" b="1" i="0" kern="1200" spc="-225"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pic>
        <p:nvPicPr>
          <p:cNvPr id="3" name="Picture 2"/>
          <p:cNvPicPr>
            <a:picLocks noChangeAspect="1"/>
          </p:cNvPicPr>
          <p:nvPr userDrawn="1"/>
        </p:nvPicPr>
        <p:blipFill>
          <a:blip r:embed="rId2"/>
          <a:stretch>
            <a:fillRect/>
          </a:stretch>
        </p:blipFill>
        <p:spPr>
          <a:xfrm>
            <a:off x="6909879" y="6083742"/>
            <a:ext cx="2094158" cy="774259"/>
          </a:xfrm>
          <a:prstGeom prst="rect">
            <a:avLst/>
          </a:prstGeom>
        </p:spPr>
      </p:pic>
    </p:spTree>
    <p:extLst>
      <p:ext uri="{BB962C8B-B14F-4D97-AF65-F5344CB8AC3E}">
        <p14:creationId xmlns:p14="http://schemas.microsoft.com/office/powerpoint/2010/main" val="2319956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9144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01931" y="3367879"/>
            <a:ext cx="3894581" cy="1395767"/>
          </a:xfrm>
        </p:spPr>
        <p:txBody>
          <a:bodyPr wrap="square">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689987" y="3503951"/>
            <a:ext cx="4253823" cy="1273618"/>
          </a:xfrm>
        </p:spPr>
        <p:txBody>
          <a:bodyPr/>
          <a:lstStyle>
            <a:lvl1pPr marL="0" indent="0" algn="l">
              <a:buNone/>
              <a:defRPr sz="1471">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9144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hasCustomPrompt="1"/>
          </p:nvPr>
        </p:nvSpPr>
        <p:spPr>
          <a:xfrm>
            <a:off x="228600" y="419100"/>
            <a:ext cx="6688183" cy="466281"/>
          </a:xfrm>
        </p:spPr>
        <p:txBody>
          <a:bodyPr/>
          <a:lstStyle/>
          <a:p>
            <a:r>
              <a:rPr lang="en-US" dirty="0"/>
              <a:t>CLICK TO EDIT MASTER TITLE STYLE</a:t>
            </a:r>
          </a:p>
        </p:txBody>
      </p:sp>
      <p:sp>
        <p:nvSpPr>
          <p:cNvPr id="11"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3048557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2432C45A-B85C-496C-81F7-41C1811C83D9}"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4"/>
            <a:ext cx="457200" cy="441325"/>
          </a:xfrm>
        </p:spPr>
        <p:txBody>
          <a:bodyPr/>
          <a:lstStyle/>
          <a:p>
            <a:fld id="{A77D88C3-CCFD-4940-946E-5FDD9DCAF0BC}" type="slidenum">
              <a:rPr lang="en-US" smtClean="0"/>
              <a:t>‹#›</a:t>
            </a:fld>
            <a:endParaRPr lang="en-US"/>
          </a:p>
        </p:txBody>
      </p:sp>
      <p:sp>
        <p:nvSpPr>
          <p:cNvPr id="8" name="Content Placeholder 7"/>
          <p:cNvSpPr>
            <a:spLocks noGrp="1"/>
          </p:cNvSpPr>
          <p:nvPr>
            <p:ph sz="quarter" idx="1"/>
          </p:nvPr>
        </p:nvSpPr>
        <p:spPr>
          <a:xfrm>
            <a:off x="301752" y="1527049"/>
            <a:ext cx="8503920" cy="143577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59794653"/>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2" name="Rectangle 11"/>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9" name="Subtitle 8"/>
          <p:cNvSpPr>
            <a:spLocks noGrp="1"/>
          </p:cNvSpPr>
          <p:nvPr>
            <p:ph type="subTitle" idx="1"/>
          </p:nvPr>
        </p:nvSpPr>
        <p:spPr>
          <a:xfrm>
            <a:off x="1371600" y="2819400"/>
            <a:ext cx="6400800" cy="258532"/>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2432C45A-B85C-496C-81F7-41C1811C83D9}" type="datetimeFigureOut">
              <a:rPr lang="en-US" smtClean="0"/>
              <a:t>9/11/2019</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9" name="Slide Number Placeholder 28"/>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A77D88C3-CCFD-4940-946E-5FDD9DCAF0BC}" type="slidenum">
              <a:rPr lang="en-US" smtClean="0"/>
              <a:t>‹#›</a:t>
            </a:fld>
            <a:endParaRPr lang="en-US"/>
          </a:p>
        </p:txBody>
      </p:sp>
      <p:sp>
        <p:nvSpPr>
          <p:cNvPr id="8" name="Title 7"/>
          <p:cNvSpPr>
            <a:spLocks noGrp="1"/>
          </p:cNvSpPr>
          <p:nvPr>
            <p:ph type="ctrTitle"/>
          </p:nvPr>
        </p:nvSpPr>
        <p:spPr>
          <a:xfrm>
            <a:off x="685800" y="1604995"/>
            <a:ext cx="7772400" cy="528606"/>
          </a:xfrm>
        </p:spPr>
        <p:txBody>
          <a:bodyPr anchor="b"/>
          <a:lstStyle>
            <a:lvl1pPr>
              <a:defRPr sz="315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019119550"/>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914955" y="-739444"/>
            <a:ext cx="6830666"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4430726" y="3213970"/>
            <a:ext cx="2104357"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35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914955" y="2794229"/>
            <a:ext cx="6830666" cy="1754326"/>
          </a:xfrm>
          <a:prstGeom prst="rect">
            <a:avLst/>
          </a:prstGeom>
          <a:noFill/>
        </p:spPr>
        <p:txBody>
          <a:bodyPr anchor="b"/>
          <a:lstStyle>
            <a:lvl1pPr algn="ctr" defTabSz="685800" rtl="0" eaLnBrk="1" latinLnBrk="0" hangingPunct="1">
              <a:lnSpc>
                <a:spcPct val="90000"/>
              </a:lnSpc>
              <a:spcBef>
                <a:spcPct val="0"/>
              </a:spcBef>
              <a:buNone/>
              <a:defRPr lang="en-US" sz="6000" b="1" i="0" kern="1200" spc="-225"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pic>
        <p:nvPicPr>
          <p:cNvPr id="4" name="Picture 3"/>
          <p:cNvPicPr>
            <a:picLocks noChangeAspect="1"/>
          </p:cNvPicPr>
          <p:nvPr userDrawn="1"/>
        </p:nvPicPr>
        <p:blipFill>
          <a:blip r:embed="rId2"/>
          <a:stretch>
            <a:fillRect/>
          </a:stretch>
        </p:blipFill>
        <p:spPr>
          <a:xfrm>
            <a:off x="7049842" y="6083742"/>
            <a:ext cx="2094158" cy="774259"/>
          </a:xfrm>
          <a:prstGeom prst="rect">
            <a:avLst/>
          </a:prstGeom>
        </p:spPr>
      </p:pic>
    </p:spTree>
    <p:extLst>
      <p:ext uri="{BB962C8B-B14F-4D97-AF65-F5344CB8AC3E}">
        <p14:creationId xmlns:p14="http://schemas.microsoft.com/office/powerpoint/2010/main" val="22881312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2852803" y="-65233"/>
            <a:ext cx="3438395"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3028950" y="6356351"/>
            <a:ext cx="30861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227247" y="3383281"/>
            <a:ext cx="8745304" cy="625641"/>
          </a:xfrm>
          <a:prstGeom prst="rect">
            <a:avLst/>
          </a:prstGeom>
        </p:spPr>
        <p:txBody>
          <a:bodyPr vert="horz" lIns="457200" tIns="45720" rIns="457200" bIns="45720" rtlCol="0" anchor="b">
            <a:noAutofit/>
          </a:bodyPr>
          <a:lstStyle>
            <a:lvl1pPr algn="ctr" defTabSz="685800" rtl="0" eaLnBrk="1" latinLnBrk="0" hangingPunct="1">
              <a:lnSpc>
                <a:spcPct val="90000"/>
              </a:lnSpc>
              <a:spcBef>
                <a:spcPct val="0"/>
              </a:spcBef>
              <a:buNone/>
              <a:defRPr lang="en-US" sz="3600" b="1" i="0" kern="1200" spc="3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2942493" y="186062"/>
            <a:ext cx="3282461" cy="496803"/>
          </a:xfrm>
        </p:spPr>
        <p:txBody>
          <a:bodyPr/>
          <a:lstStyle>
            <a:lvl1pPr algn="ctr">
              <a:defRPr sz="1500">
                <a:solidFill>
                  <a:schemeClr val="bg1"/>
                </a:solidFill>
              </a:defRPr>
            </a:lvl1pPr>
            <a:lvl2pPr algn="ctr">
              <a:defRPr sz="105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228601" y="4206240"/>
            <a:ext cx="8743950" cy="341632"/>
          </a:xfrm>
        </p:spPr>
        <p:txBody>
          <a:bodyPr lIns="457200" rIns="457200"/>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kumimoji="0" lang="en-US" sz="18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4279938" y="1145912"/>
            <a:ext cx="639919" cy="923330"/>
          </a:xfrm>
        </p:spPr>
        <p:txBody>
          <a:bodyPr wrap="none" anchor="ctr"/>
          <a:lstStyle>
            <a:lvl1pPr algn="ctr">
              <a:defRPr kumimoji="0" lang="en-US" sz="6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t>
            </a:r>
          </a:p>
        </p:txBody>
      </p:sp>
      <p:pic>
        <p:nvPicPr>
          <p:cNvPr id="2" name="Picture 1"/>
          <p:cNvPicPr>
            <a:picLocks noChangeAspect="1"/>
          </p:cNvPicPr>
          <p:nvPr userDrawn="1"/>
        </p:nvPicPr>
        <p:blipFill>
          <a:blip r:embed="rId2"/>
          <a:stretch>
            <a:fillRect/>
          </a:stretch>
        </p:blipFill>
        <p:spPr>
          <a:xfrm>
            <a:off x="6664501" y="6083742"/>
            <a:ext cx="2094158" cy="774259"/>
          </a:xfrm>
          <a:prstGeom prst="rect">
            <a:avLst/>
          </a:prstGeom>
        </p:spPr>
      </p:pic>
    </p:spTree>
    <p:extLst>
      <p:ext uri="{BB962C8B-B14F-4D97-AF65-F5344CB8AC3E}">
        <p14:creationId xmlns:p14="http://schemas.microsoft.com/office/powerpoint/2010/main" val="2179294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146277" y="157953"/>
            <a:ext cx="4862384"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2586583" y="2914793"/>
            <a:ext cx="3906251" cy="969496"/>
          </a:xfrm>
          <a:prstGeom prst="rect">
            <a:avLst/>
          </a:prstGeom>
        </p:spPr>
        <p:txBody>
          <a:bodyPr anchor="ctr"/>
          <a:lstStyle>
            <a:lvl1pPr algn="ctr">
              <a:lnSpc>
                <a:spcPct val="95000"/>
              </a:lnSpc>
              <a:defRPr sz="3000">
                <a:solidFill>
                  <a:schemeClr val="tx1"/>
                </a:solidFill>
              </a:defRPr>
            </a:lvl1pPr>
          </a:lstStyle>
          <a:p>
            <a:r>
              <a:rPr lang="en-US" dirty="0"/>
              <a:t>CLICK TO EDIT TITLE</a:t>
            </a:r>
          </a:p>
        </p:txBody>
      </p:sp>
      <p:sp>
        <p:nvSpPr>
          <p:cNvPr id="9" name="dots"/>
          <p:cNvSpPr>
            <a:spLocks noChangeAspect="1"/>
          </p:cNvSpPr>
          <p:nvPr userDrawn="1"/>
        </p:nvSpPr>
        <p:spPr>
          <a:xfrm>
            <a:off x="2586583" y="745025"/>
            <a:ext cx="3981768" cy="5309025"/>
          </a:xfrm>
          <a:prstGeom prst="ellipse">
            <a:avLst/>
          </a:prstGeom>
          <a:noFill/>
          <a:ln w="184150" cap="rnd" cmpd="sng" algn="ctr">
            <a:solidFill>
              <a:schemeClr val="accent4"/>
            </a:solidFill>
            <a:prstDash val="sysDot"/>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userDrawn="1"/>
        </p:nvPicPr>
        <p:blipFill>
          <a:blip r:embed="rId2"/>
          <a:stretch>
            <a:fillRect/>
          </a:stretch>
        </p:blipFill>
        <p:spPr>
          <a:xfrm>
            <a:off x="7049842" y="6083742"/>
            <a:ext cx="2094158" cy="774259"/>
          </a:xfrm>
          <a:prstGeom prst="rect">
            <a:avLst/>
          </a:prstGeom>
        </p:spPr>
      </p:pic>
    </p:spTree>
    <p:extLst>
      <p:ext uri="{BB962C8B-B14F-4D97-AF65-F5344CB8AC3E}">
        <p14:creationId xmlns:p14="http://schemas.microsoft.com/office/powerpoint/2010/main" val="928865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5"/>
            <a:ext cx="8743950" cy="840230"/>
          </a:xfrm>
        </p:spPr>
        <p:txBody>
          <a:bodyPr anchor="ctr"/>
          <a:lstStyle>
            <a:lvl1pPr marL="173831" indent="-173831" algn="l">
              <a:spcBef>
                <a:spcPts val="0"/>
              </a:spcBef>
              <a:defRPr sz="2700" b="0" baseline="0">
                <a:gradFill>
                  <a:gsLst>
                    <a:gs pos="0">
                      <a:schemeClr val="accent1">
                        <a:lumMod val="5000"/>
                        <a:lumOff val="95000"/>
                      </a:schemeClr>
                    </a:gs>
                    <a:gs pos="100000">
                      <a:schemeClr val="bg1"/>
                    </a:gs>
                  </a:gsLst>
                  <a:lin ang="5400000" scaled="1"/>
                </a:gradFill>
              </a:defRPr>
            </a:lvl1pPr>
            <a:lvl2pPr marL="82154" indent="0" algn="l">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1" y="5276808"/>
            <a:ext cx="6073379" cy="300082"/>
          </a:xfrm>
        </p:spPr>
        <p:txBody>
          <a:bodyPr/>
          <a:lstStyle>
            <a:lvl1pPr algn="r">
              <a:spcBef>
                <a:spcPts val="0"/>
              </a:spcBef>
              <a:defRPr sz="15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740014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5"/>
            <a:ext cx="8743950" cy="840230"/>
          </a:xfrm>
        </p:spPr>
        <p:txBody>
          <a:bodyPr anchor="ctr"/>
          <a:lstStyle>
            <a:lvl1pPr algn="ctr">
              <a:spcBef>
                <a:spcPts val="0"/>
              </a:spcBef>
              <a:defRPr sz="2700" b="0" baseline="0">
                <a:gradFill>
                  <a:gsLst>
                    <a:gs pos="0">
                      <a:schemeClr val="accent1">
                        <a:lumMod val="5000"/>
                        <a:lumOff val="95000"/>
                      </a:schemeClr>
                    </a:gs>
                    <a:gs pos="100000">
                      <a:schemeClr val="bg1"/>
                    </a:gs>
                  </a:gsLst>
                  <a:lin ang="5400000" scaled="1"/>
                </a:gradFill>
              </a:defRPr>
            </a:lvl1pPr>
            <a:lvl2pPr algn="ctr">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1" y="5276808"/>
            <a:ext cx="6073379" cy="300082"/>
          </a:xfrm>
        </p:spPr>
        <p:txBody>
          <a:bodyPr/>
          <a:lstStyle>
            <a:lvl1pPr algn="r">
              <a:spcBef>
                <a:spcPts val="0"/>
              </a:spcBef>
              <a:defRPr sz="15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8713121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28600" y="3008885"/>
            <a:ext cx="8743950" cy="840230"/>
          </a:xfrm>
        </p:spPr>
        <p:txBody>
          <a:bodyPr anchor="ctr"/>
          <a:lstStyle>
            <a:lvl1pPr marL="173831" indent="-173831" algn="l">
              <a:spcBef>
                <a:spcPts val="0"/>
              </a:spcBef>
              <a:defRPr sz="2700" b="0" baseline="0">
                <a:gradFill>
                  <a:gsLst>
                    <a:gs pos="0">
                      <a:schemeClr val="accent1">
                        <a:lumMod val="5000"/>
                        <a:lumOff val="95000"/>
                      </a:schemeClr>
                    </a:gs>
                    <a:gs pos="100000">
                      <a:schemeClr val="bg1"/>
                    </a:gs>
                  </a:gsLst>
                  <a:lin ang="5400000" scaled="1"/>
                </a:gradFill>
              </a:defRPr>
            </a:lvl1pPr>
            <a:lvl2pPr marL="82154" indent="0" algn="l">
              <a:spcBef>
                <a:spcPts val="0"/>
              </a:spcBef>
              <a:defRPr sz="27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4" hasCustomPrompt="1"/>
          </p:nvPr>
        </p:nvSpPr>
        <p:spPr>
          <a:xfrm>
            <a:off x="2899171" y="5276808"/>
            <a:ext cx="6073379" cy="300082"/>
          </a:xfrm>
        </p:spPr>
        <p:txBody>
          <a:bodyPr/>
          <a:lstStyle>
            <a:lvl1pPr algn="r">
              <a:spcBef>
                <a:spcPts val="0"/>
              </a:spcBef>
              <a:defRPr sz="1500" b="0">
                <a:solidFill>
                  <a:schemeClr val="bg1"/>
                </a:solidFill>
              </a:defRPr>
            </a:lvl1pPr>
            <a:lvl2pPr algn="r">
              <a:defRPr>
                <a:solidFill>
                  <a:schemeClr val="bg1"/>
                </a:solidFill>
              </a:defRPr>
            </a:lvl2pPr>
          </a:lstStyle>
          <a:p>
            <a:pPr lvl="0"/>
            <a:r>
              <a:rPr lang="en-US" dirty="0"/>
              <a:t>—Name and Company/Source goes here</a:t>
            </a:r>
          </a:p>
        </p:txBody>
      </p:sp>
      <p:pic>
        <p:nvPicPr>
          <p:cNvPr id="4" name="Picture 3"/>
          <p:cNvPicPr>
            <a:picLocks noChangeAspect="1"/>
          </p:cNvPicPr>
          <p:nvPr userDrawn="1"/>
        </p:nvPicPr>
        <p:blipFill>
          <a:blip r:embed="rId2"/>
          <a:stretch>
            <a:fillRect/>
          </a:stretch>
        </p:blipFill>
        <p:spPr>
          <a:xfrm>
            <a:off x="6658209" y="6083742"/>
            <a:ext cx="2094158" cy="774259"/>
          </a:xfrm>
          <a:prstGeom prst="rect">
            <a:avLst/>
          </a:prstGeom>
        </p:spPr>
      </p:pic>
    </p:spTree>
    <p:extLst>
      <p:ext uri="{BB962C8B-B14F-4D97-AF65-F5344CB8AC3E}">
        <p14:creationId xmlns:p14="http://schemas.microsoft.com/office/powerpoint/2010/main" val="280115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prstClr val="black"/>
              </a:solidFill>
              <a:latin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fld id="{4B91280B-7813-492C-80C0-8285A749B679}" type="slidenum">
              <a:rPr lang="en-US"/>
              <a:pPr/>
              <a:t>‹#›</a:t>
            </a:fld>
            <a:endParaRPr lang="en-US"/>
          </a:p>
        </p:txBody>
      </p:sp>
      <p:sp>
        <p:nvSpPr>
          <p:cNvPr id="17" name="Date Placeholder 4"/>
          <p:cNvSpPr>
            <a:spLocks noGrp="1"/>
          </p:cNvSpPr>
          <p:nvPr>
            <p:ph type="dt" sz="half" idx="11"/>
          </p:nvPr>
        </p:nvSpPr>
        <p:spPr/>
        <p:txBody>
          <a:bodyPr/>
          <a:lstStyle>
            <a:lvl1pPr>
              <a:defRPr/>
            </a:lvl1pPr>
          </a:lstStyle>
          <a:p>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endParaRPr lang="en-US"/>
          </a:p>
        </p:txBody>
      </p:sp>
    </p:spTree>
    <p:extLst>
      <p:ext uri="{BB962C8B-B14F-4D97-AF65-F5344CB8AC3E}">
        <p14:creationId xmlns:p14="http://schemas.microsoft.com/office/powerpoint/2010/main" val="2163750111"/>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4236720" y="419101"/>
            <a:ext cx="670560" cy="1419619"/>
          </a:xfrm>
          <a:prstGeom prst="rect">
            <a:avLst/>
          </a:prstGeom>
          <a:noFill/>
        </p:spPr>
        <p:txBody>
          <a:bodyPr wrap="square" rtlCol="0">
            <a:spAutoFit/>
          </a:bodyPr>
          <a:lstStyle/>
          <a:p>
            <a:r>
              <a:rPr lang="en-US" sz="8625" dirty="0">
                <a:solidFill>
                  <a:schemeClr val="accent4"/>
                </a:solidFill>
                <a:latin typeface="Arial Black" panose="020B0A04020102020204" pitchFamily="34" charset="0"/>
              </a:rPr>
              <a:t>“</a:t>
            </a:r>
            <a:endParaRPr lang="en-US" sz="2100" dirty="0">
              <a:solidFill>
                <a:schemeClr val="accent4"/>
              </a:solidFill>
            </a:endParaRPr>
          </a:p>
        </p:txBody>
      </p:sp>
      <p:sp>
        <p:nvSpPr>
          <p:cNvPr id="5" name="Text Placeholder 2"/>
          <p:cNvSpPr>
            <a:spLocks noGrp="1"/>
          </p:cNvSpPr>
          <p:nvPr>
            <p:ph type="body" sz="quarter" idx="14" hasCustomPrompt="1"/>
          </p:nvPr>
        </p:nvSpPr>
        <p:spPr>
          <a:xfrm>
            <a:off x="2556271" y="5335071"/>
            <a:ext cx="6073379" cy="300082"/>
          </a:xfrm>
        </p:spPr>
        <p:txBody>
          <a:bodyPr/>
          <a:lstStyle>
            <a:lvl1pPr algn="r">
              <a:spcBef>
                <a:spcPts val="0"/>
              </a:spcBef>
              <a:defRPr sz="15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228600" y="3008885"/>
            <a:ext cx="8743950" cy="840230"/>
          </a:xfrm>
        </p:spPr>
        <p:txBody>
          <a:bodyPr anchor="ctr"/>
          <a:lstStyle>
            <a:lvl1pPr algn="ctr">
              <a:spcBef>
                <a:spcPts val="0"/>
              </a:spcBef>
              <a:defRPr sz="2700" b="0" baseline="0">
                <a:solidFill>
                  <a:schemeClr val="tx1">
                    <a:lumMod val="75000"/>
                    <a:lumOff val="25000"/>
                  </a:schemeClr>
                </a:solidFill>
              </a:defRPr>
            </a:lvl1pPr>
            <a:lvl2pPr algn="ctr">
              <a:spcBef>
                <a:spcPts val="0"/>
              </a:spcBef>
              <a:defRPr sz="27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9264084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28600" y="2597274"/>
            <a:ext cx="3651739" cy="1255728"/>
          </a:xfrm>
        </p:spPr>
        <p:txBody>
          <a:bodyPr wrap="square" lIns="91440" rIns="91440">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100" b="0" kern="1200" spc="0" baseline="0" dirty="0">
                <a:solidFill>
                  <a:schemeClr val="bg1"/>
                </a:soli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572000" y="419101"/>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416433" y="0"/>
            <a:ext cx="3062478" cy="1135696"/>
          </a:xfrm>
          <a:prstGeom prst="rect">
            <a:avLst/>
          </a:prstGeom>
        </p:spPr>
        <p:txBody>
          <a:bodyPr lIns="146304" tIns="420624" rIns="146304" anchor="t" anchorCtr="0"/>
          <a:lstStyle>
            <a:lvl1pPr algn="ct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4572000" y="2599498"/>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4572000" y="4779897"/>
            <a:ext cx="4253823" cy="1394228"/>
          </a:xfrm>
        </p:spPr>
        <p:txBody>
          <a:bodyPr/>
          <a:lstStyle>
            <a:lvl1pPr marL="0" indent="0" algn="l">
              <a:buNone/>
              <a:defRPr sz="1650">
                <a:gradFill>
                  <a:gsLst>
                    <a:gs pos="15000">
                      <a:schemeClr val="bg1"/>
                    </a:gs>
                    <a:gs pos="47000">
                      <a:schemeClr val="bg1"/>
                    </a:gs>
                  </a:gsLst>
                  <a:lin ang="5400000" scaled="1"/>
                </a:gradFill>
                <a:latin typeface="+mn-lt"/>
              </a:defRPr>
            </a:lvl1pPr>
            <a:lvl2pPr marL="0" indent="0" algn="l">
              <a:buNone/>
              <a:defRPr sz="1500">
                <a:gradFill>
                  <a:gsLst>
                    <a:gs pos="15000">
                      <a:schemeClr val="bg1"/>
                    </a:gs>
                    <a:gs pos="47000">
                      <a:schemeClr val="bg1"/>
                    </a:gs>
                  </a:gsLst>
                  <a:lin ang="5400000" scaled="1"/>
                </a:gradFill>
                <a:latin typeface="+mn-lt"/>
              </a:defRPr>
            </a:lvl2pPr>
            <a:lvl3pPr marL="0" indent="0" algn="l">
              <a:buNone/>
              <a:defRPr sz="1350">
                <a:gradFill>
                  <a:gsLst>
                    <a:gs pos="15000">
                      <a:schemeClr val="bg1"/>
                    </a:gs>
                    <a:gs pos="47000">
                      <a:schemeClr val="bg1"/>
                    </a:gs>
                  </a:gsLst>
                  <a:lin ang="5400000" scaled="1"/>
                </a:gradFill>
                <a:latin typeface="+mn-lt"/>
              </a:defRPr>
            </a:lvl3pPr>
            <a:lvl4pPr marL="0" indent="0" algn="l">
              <a:buNone/>
              <a:defRPr sz="1200">
                <a:gradFill>
                  <a:gsLst>
                    <a:gs pos="15000">
                      <a:schemeClr val="bg1"/>
                    </a:gs>
                    <a:gs pos="47000">
                      <a:schemeClr val="bg1"/>
                    </a:gs>
                  </a:gsLst>
                  <a:lin ang="5400000" scaled="1"/>
                </a:gradFill>
                <a:latin typeface="+mn-lt"/>
              </a:defRPr>
            </a:lvl4pPr>
            <a:lvl5pPr marL="0" indent="0" algn="l">
              <a:buNone/>
              <a:defRPr sz="12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4"/>
          </p:nvPr>
        </p:nvSpPr>
        <p:spPr>
          <a:xfrm>
            <a:off x="0" y="6492876"/>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2"/>
          <a:stretch>
            <a:fillRect/>
          </a:stretch>
        </p:blipFill>
        <p:spPr>
          <a:xfrm>
            <a:off x="6643582" y="6105746"/>
            <a:ext cx="2094158" cy="774259"/>
          </a:xfrm>
          <a:prstGeom prst="rect">
            <a:avLst/>
          </a:prstGeom>
        </p:spPr>
      </p:pic>
    </p:spTree>
    <p:extLst>
      <p:ext uri="{BB962C8B-B14F-4D97-AF65-F5344CB8AC3E}">
        <p14:creationId xmlns:p14="http://schemas.microsoft.com/office/powerpoint/2010/main" val="25541172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97141" y="0"/>
            <a:ext cx="355596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28600" y="2472752"/>
            <a:ext cx="3424501" cy="1255728"/>
          </a:xfrm>
        </p:spPr>
        <p:txBody>
          <a:bodyPr wrap="square" lIns="91440" rIns="91440">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100" b="0"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572000" y="419101"/>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812950" y="6484938"/>
            <a:ext cx="319200" cy="365125"/>
          </a:xfrm>
          <a:prstGeom prst="rect">
            <a:avLst/>
          </a:prstGeom>
        </p:spPr>
        <p:txBody>
          <a:bodyPr vert="horz" lIns="91440" tIns="45720" rIns="91440" bIns="45720" rtlCol="0" anchor="ctr"/>
          <a:lstStyle>
            <a:lvl1pPr algn="r">
              <a:defRPr sz="825">
                <a:solidFill>
                  <a:schemeClr val="tx2"/>
                </a:solidFill>
              </a:defRPr>
            </a:lvl1pPr>
          </a:lstStyle>
          <a:p>
            <a:fld id="{5AE1514C-5E56-4738-A1FF-4B1CFD2A3E36}" type="slidenum">
              <a:rPr lang="en-US" smtClean="0"/>
              <a:pPr/>
              <a:t>‹#›</a:t>
            </a:fld>
            <a:endParaRPr lang="en-US"/>
          </a:p>
        </p:txBody>
      </p:sp>
      <p:sp>
        <p:nvSpPr>
          <p:cNvPr id="7" name="Title 6"/>
          <p:cNvSpPr>
            <a:spLocks noGrp="1"/>
          </p:cNvSpPr>
          <p:nvPr>
            <p:ph type="title" hasCustomPrompt="1"/>
          </p:nvPr>
        </p:nvSpPr>
        <p:spPr>
          <a:xfrm>
            <a:off x="416433" y="0"/>
            <a:ext cx="3062478" cy="1135696"/>
          </a:xfrm>
          <a:prstGeom prst="rect">
            <a:avLst/>
          </a:prstGeom>
        </p:spPr>
        <p:txBody>
          <a:bodyPr lIns="146304" tIns="420624" rIns="146304" anchor="t" anchorCtr="0"/>
          <a:lstStyle>
            <a:lvl1pP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4572000" y="2697330"/>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4572000" y="4975559"/>
            <a:ext cx="4253823" cy="1298432"/>
          </a:xfrm>
        </p:spPr>
        <p:txBody>
          <a:bodyPr/>
          <a:lstStyle>
            <a:lvl1pPr marL="0" indent="0" algn="l">
              <a:buNone/>
              <a:defRPr sz="1650">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63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97141" y="0"/>
            <a:ext cx="355596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4572000" y="431801"/>
            <a:ext cx="4028279" cy="1395767"/>
          </a:xfrm>
        </p:spPr>
        <p:txBody>
          <a:bodyPr wrap="square" lIns="146304" rIns="146304">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5000">
                      <a:schemeClr val="tx2"/>
                    </a:gs>
                    <a:gs pos="47000">
                      <a:schemeClr val="tx2"/>
                    </a:gs>
                  </a:gsLst>
                  <a:lin ang="5400000" scaled="1"/>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20265" y="3436331"/>
            <a:ext cx="1714500" cy="1371145"/>
          </a:xfrm>
        </p:spPr>
        <p:txBody>
          <a:bodyPr lIns="182880" tIns="146304" rIns="182880"/>
          <a:lstStyle>
            <a:lvl1pPr marL="0" indent="0" algn="l">
              <a:buNone/>
              <a:defRPr sz="1200" b="1">
                <a:latin typeface="+mn-lt"/>
              </a:defRPr>
            </a:lvl1pPr>
            <a:lvl2pPr marL="0" indent="0" algn="l">
              <a:buNone/>
              <a:defRPr lang="en-US" sz="1050" b="0" kern="1200" dirty="0">
                <a:solidFill>
                  <a:schemeClr val="tx1"/>
                </a:solidFill>
                <a:latin typeface="+mn-lt"/>
                <a:ea typeface="+mn-ea"/>
                <a:cs typeface="+mn-cs"/>
              </a:defRPr>
            </a:lvl2pPr>
            <a:lvl3pPr marL="0" indent="0" algn="l">
              <a:buNone/>
              <a:defRPr sz="900">
                <a:latin typeface="+mn-lt"/>
              </a:defRPr>
            </a:lvl3pPr>
            <a:lvl4pPr marL="0" indent="0" algn="l">
              <a:buNone/>
              <a:defRPr sz="825">
                <a:latin typeface="+mn-lt"/>
              </a:defRPr>
            </a:lvl4pPr>
            <a:lvl5pPr marL="0" indent="0" algn="l">
              <a:buNone/>
              <a:defRPr sz="825">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416433" y="0"/>
            <a:ext cx="3062478" cy="1135696"/>
          </a:xfrm>
          <a:prstGeom prst="rect">
            <a:avLst/>
          </a:prstGeom>
        </p:spPr>
        <p:txBody>
          <a:bodyPr lIns="146304" tIns="420624" rIns="146304" anchor="t" anchorCtr="0"/>
          <a:lstStyle>
            <a:lvl1pPr>
              <a:defRPr lang="en-US" sz="2400" b="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1995763" y="3436332"/>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a:t>Second level</a:t>
            </a:r>
          </a:p>
          <a:p>
            <a:pPr marL="0" lvl="2" indent="0" algn="l" defTabSz="685800" rtl="0" eaLnBrk="1" latinLnBrk="0" hangingPunct="1">
              <a:lnSpc>
                <a:spcPct val="90000"/>
              </a:lnSpc>
              <a:spcBef>
                <a:spcPts val="750"/>
              </a:spcBef>
              <a:buFont typeface="Arial" panose="020B0604020202020204" pitchFamily="34" charset="0"/>
              <a:buNone/>
            </a:pPr>
            <a:r>
              <a:rPr lang="en-US"/>
              <a:t>Third level</a:t>
            </a:r>
          </a:p>
          <a:p>
            <a:pPr marL="0" lvl="3" indent="0" algn="l" defTabSz="685800" rtl="0" eaLnBrk="1" latinLnBrk="0" hangingPunct="1">
              <a:lnSpc>
                <a:spcPct val="90000"/>
              </a:lnSpc>
              <a:spcBef>
                <a:spcPts val="750"/>
              </a:spcBef>
              <a:buFont typeface="Arial" panose="020B0604020202020204" pitchFamily="34" charset="0"/>
              <a:buNone/>
            </a:pPr>
            <a:r>
              <a:rPr lang="en-US"/>
              <a:t>Fourth level</a:t>
            </a:r>
          </a:p>
          <a:p>
            <a:pPr marL="0" lvl="4" indent="0" algn="l" defTabSz="685800" rtl="0" eaLnBrk="1" latinLnBrk="0" hangingPunct="1">
              <a:lnSpc>
                <a:spcPct val="90000"/>
              </a:lnSpc>
              <a:spcBef>
                <a:spcPts val="75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3771260" y="3436332"/>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sz="1050" b="0">
                <a:solidFill>
                  <a:schemeClr val="tx1"/>
                </a:solidFill>
                <a:latin typeface="+mn-lt"/>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a:t>Second level</a:t>
            </a:r>
          </a:p>
          <a:p>
            <a:pPr marL="0" lvl="2" indent="0" algn="l" defTabSz="685800" rtl="0" eaLnBrk="1" latinLnBrk="0" hangingPunct="1">
              <a:lnSpc>
                <a:spcPct val="90000"/>
              </a:lnSpc>
              <a:spcBef>
                <a:spcPts val="750"/>
              </a:spcBef>
              <a:buFont typeface="Arial" panose="020B0604020202020204" pitchFamily="34" charset="0"/>
              <a:buNone/>
            </a:pPr>
            <a:r>
              <a:rPr lang="en-US"/>
              <a:t>Third level</a:t>
            </a:r>
          </a:p>
          <a:p>
            <a:pPr marL="0" lvl="3" indent="0" algn="l" defTabSz="685800" rtl="0" eaLnBrk="1" latinLnBrk="0" hangingPunct="1">
              <a:lnSpc>
                <a:spcPct val="90000"/>
              </a:lnSpc>
              <a:spcBef>
                <a:spcPts val="750"/>
              </a:spcBef>
              <a:buFont typeface="Arial" panose="020B0604020202020204" pitchFamily="34" charset="0"/>
              <a:buNone/>
            </a:pPr>
            <a:r>
              <a:rPr lang="en-US"/>
              <a:t>Fourth level</a:t>
            </a:r>
          </a:p>
          <a:p>
            <a:pPr marL="0" lvl="4" indent="0" algn="l" defTabSz="685800" rtl="0" eaLnBrk="1" latinLnBrk="0" hangingPunct="1">
              <a:lnSpc>
                <a:spcPct val="90000"/>
              </a:lnSpc>
              <a:spcBef>
                <a:spcPts val="75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5546758" y="3436331"/>
            <a:ext cx="1714500" cy="1371145"/>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7322255" y="3436332"/>
            <a:ext cx="1714500" cy="1614801"/>
          </a:xfrm>
        </p:spPr>
        <p:txBody>
          <a:bodyPr lIns="182880" tIns="146304" rIns="91440"/>
          <a:lstStyle>
            <a:lvl1pPr marL="0" indent="0" algn="l">
              <a:buNone/>
              <a:defRPr lang="en-US" sz="1200" b="1" kern="1200" dirty="0">
                <a:solidFill>
                  <a:schemeClr val="tx1">
                    <a:lumMod val="85000"/>
                    <a:lumOff val="15000"/>
                  </a:schemeClr>
                </a:solidFill>
                <a:latin typeface="+mn-lt"/>
                <a:ea typeface="+mn-ea"/>
                <a:cs typeface="+mn-cs"/>
              </a:defRPr>
            </a:lvl1pPr>
            <a:lvl2pPr marL="0" indent="0" algn="l">
              <a:buNone/>
              <a:defRPr lang="en-US" sz="1050" b="0" kern="1200" dirty="0">
                <a:solidFill>
                  <a:schemeClr val="tx1"/>
                </a:solidFill>
                <a:latin typeface="+mn-lt"/>
                <a:ea typeface="+mn-ea"/>
                <a:cs typeface="+mn-cs"/>
              </a:defRPr>
            </a:lvl2pPr>
            <a:lvl3pPr marL="0" indent="0" algn="l">
              <a:buNone/>
              <a:defRPr sz="900" b="0">
                <a:latin typeface="+mn-lt"/>
              </a:defRPr>
            </a:lvl3pPr>
            <a:lvl4pPr marL="0" indent="0" algn="l">
              <a:buNone/>
              <a:defRPr sz="825" b="0">
                <a:latin typeface="+mn-lt"/>
              </a:defRPr>
            </a:lvl4pPr>
            <a:lvl5pPr marL="0" indent="0" algn="l">
              <a:buNone/>
              <a:defRPr sz="825" b="0">
                <a:latin typeface="+mn-lt"/>
              </a:defRPr>
            </a:lvl5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 styles</a:t>
            </a:r>
          </a:p>
          <a:p>
            <a:pPr marL="0" lvl="1" indent="0" algn="l" defTabSz="685800" rtl="0" eaLnBrk="1" latinLnBrk="0" hangingPunct="1">
              <a:lnSpc>
                <a:spcPct val="90000"/>
              </a:lnSpc>
              <a:spcBef>
                <a:spcPts val="750"/>
              </a:spcBef>
              <a:buFont typeface="Arial" panose="020B0604020202020204" pitchFamily="34" charset="0"/>
              <a:buNone/>
            </a:pPr>
            <a:r>
              <a:rPr lang="en-US"/>
              <a:t>Second level</a:t>
            </a:r>
          </a:p>
          <a:p>
            <a:pPr marL="0" lvl="2" indent="0" algn="l" defTabSz="685800" rtl="0" eaLnBrk="1" latinLnBrk="0" hangingPunct="1">
              <a:lnSpc>
                <a:spcPct val="90000"/>
              </a:lnSpc>
              <a:spcBef>
                <a:spcPts val="750"/>
              </a:spcBef>
              <a:buFont typeface="Arial" panose="020B0604020202020204" pitchFamily="34" charset="0"/>
              <a:buNone/>
            </a:pPr>
            <a:r>
              <a:rPr lang="en-US"/>
              <a:t>Third level</a:t>
            </a:r>
          </a:p>
          <a:p>
            <a:pPr marL="0" lvl="3" indent="0" algn="l" defTabSz="685800" rtl="0" eaLnBrk="1" latinLnBrk="0" hangingPunct="1">
              <a:lnSpc>
                <a:spcPct val="90000"/>
              </a:lnSpc>
              <a:spcBef>
                <a:spcPts val="750"/>
              </a:spcBef>
              <a:buFont typeface="Arial" panose="020B0604020202020204" pitchFamily="34" charset="0"/>
              <a:buNone/>
            </a:pPr>
            <a:r>
              <a:rPr lang="en-US"/>
              <a:t>Fourth level</a:t>
            </a:r>
          </a:p>
          <a:p>
            <a:pPr marL="0" lvl="4" indent="0" algn="l" defTabSz="685800" rtl="0" eaLnBrk="1" latinLnBrk="0" hangingPunct="1">
              <a:lnSpc>
                <a:spcPct val="90000"/>
              </a:lnSpc>
              <a:spcBef>
                <a:spcPts val="75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65831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9144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228600" y="2598127"/>
            <a:ext cx="2786028" cy="2146742"/>
          </a:xfrm>
        </p:spPr>
        <p:txBody>
          <a:bodyPr lIns="91440" rIns="91440"/>
          <a:lstStyle>
            <a:lvl1pPr algn="ctr">
              <a:spcAft>
                <a:spcPts val="2250"/>
              </a:spcAft>
              <a:defRPr sz="18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3126473" y="2598127"/>
            <a:ext cx="2880360" cy="2929007"/>
          </a:xfrm>
        </p:spPr>
        <p:txBody>
          <a:bodyPr lIns="91440" rIns="91440"/>
          <a:lstStyle>
            <a:lvl1pPr algn="ctr">
              <a:defRPr lang="en-US" sz="18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a:t>Click to edit Master text styles</a:t>
            </a:r>
          </a:p>
          <a:p>
            <a:pPr marL="0" lvl="1" indent="0" algn="ctr" defTabSz="685800" rtl="0" eaLnBrk="1" latinLnBrk="0" hangingPunct="1">
              <a:lnSpc>
                <a:spcPct val="90000"/>
              </a:lnSpc>
              <a:spcBef>
                <a:spcPts val="750"/>
              </a:spcBef>
              <a:spcAft>
                <a:spcPts val="2250"/>
              </a:spcAft>
              <a:buFont typeface="Arial" panose="020B0604020202020204" pitchFamily="34" charset="0"/>
              <a:buNone/>
            </a:pPr>
            <a:r>
              <a:rPr lang="en-US"/>
              <a:t>Second level</a:t>
            </a:r>
          </a:p>
          <a:p>
            <a:pPr marL="0" lvl="2" indent="0" algn="ctr" defTabSz="685800" rtl="0" eaLnBrk="1" latinLnBrk="0" hangingPunct="1">
              <a:lnSpc>
                <a:spcPct val="90000"/>
              </a:lnSpc>
              <a:spcBef>
                <a:spcPts val="750"/>
              </a:spcBef>
              <a:spcAft>
                <a:spcPts val="2250"/>
              </a:spcAft>
              <a:buFont typeface="Arial" panose="020B0604020202020204" pitchFamily="34" charset="0"/>
              <a:buNone/>
            </a:pPr>
            <a:r>
              <a:rPr lang="en-US"/>
              <a:t>Third level</a:t>
            </a:r>
          </a:p>
          <a:p>
            <a:pPr marL="0" lvl="3" indent="0" algn="ctr" defTabSz="685800" rtl="0" eaLnBrk="1" latinLnBrk="0" hangingPunct="1">
              <a:lnSpc>
                <a:spcPct val="90000"/>
              </a:lnSpc>
              <a:spcBef>
                <a:spcPts val="750"/>
              </a:spcBef>
              <a:spcAft>
                <a:spcPts val="2250"/>
              </a:spcAft>
              <a:buFont typeface="Arial" panose="020B0604020202020204" pitchFamily="34" charset="0"/>
              <a:buNone/>
            </a:pPr>
            <a:r>
              <a:rPr lang="en-US"/>
              <a:t>Fourth level</a:t>
            </a:r>
          </a:p>
          <a:p>
            <a:pPr marL="0" lvl="4" indent="0" algn="ctr" defTabSz="685800" rtl="0" eaLnBrk="1" latinLnBrk="0" hangingPunct="1">
              <a:lnSpc>
                <a:spcPct val="90000"/>
              </a:lnSpc>
              <a:spcBef>
                <a:spcPts val="750"/>
              </a:spcBef>
              <a:spcAft>
                <a:spcPts val="225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6118679" y="2598127"/>
            <a:ext cx="2829808" cy="2929007"/>
          </a:xfrm>
        </p:spPr>
        <p:txBody>
          <a:bodyPr lIns="91440" rIns="91440"/>
          <a:lstStyle>
            <a:lvl1pPr algn="ctr">
              <a:defRPr lang="en-US" sz="18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685800" rtl="0" eaLnBrk="1" latinLnBrk="0" hangingPunct="1">
              <a:lnSpc>
                <a:spcPct val="90000"/>
              </a:lnSpc>
              <a:spcBef>
                <a:spcPts val="750"/>
              </a:spcBef>
              <a:spcAft>
                <a:spcPts val="900"/>
              </a:spcAft>
              <a:buFont typeface="Arial" panose="020B0604020202020204" pitchFamily="34" charset="0"/>
              <a:buNone/>
              <a:defRPr lang="en-US" sz="15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spcAft>
                <a:spcPts val="2250"/>
              </a:spcAft>
              <a:buFont typeface="Arial" panose="020B0604020202020204" pitchFamily="34" charset="0"/>
              <a:buNone/>
            </a:pPr>
            <a:r>
              <a:rPr lang="en-US"/>
              <a:t>Click to edit Master text styles</a:t>
            </a:r>
          </a:p>
          <a:p>
            <a:pPr marL="0" lvl="1" indent="0" algn="ctr" defTabSz="685800" rtl="0" eaLnBrk="1" latinLnBrk="0" hangingPunct="1">
              <a:lnSpc>
                <a:spcPct val="90000"/>
              </a:lnSpc>
              <a:spcBef>
                <a:spcPts val="750"/>
              </a:spcBef>
              <a:spcAft>
                <a:spcPts val="2250"/>
              </a:spcAft>
              <a:buFont typeface="Arial" panose="020B0604020202020204" pitchFamily="34" charset="0"/>
              <a:buNone/>
            </a:pPr>
            <a:r>
              <a:rPr lang="en-US"/>
              <a:t>Second level</a:t>
            </a:r>
          </a:p>
          <a:p>
            <a:pPr marL="0" lvl="2" indent="0" algn="ctr" defTabSz="685800" rtl="0" eaLnBrk="1" latinLnBrk="0" hangingPunct="1">
              <a:lnSpc>
                <a:spcPct val="90000"/>
              </a:lnSpc>
              <a:spcBef>
                <a:spcPts val="750"/>
              </a:spcBef>
              <a:spcAft>
                <a:spcPts val="2250"/>
              </a:spcAft>
              <a:buFont typeface="Arial" panose="020B0604020202020204" pitchFamily="34" charset="0"/>
              <a:buNone/>
            </a:pPr>
            <a:r>
              <a:rPr lang="en-US"/>
              <a:t>Third level</a:t>
            </a:r>
          </a:p>
          <a:p>
            <a:pPr marL="0" lvl="3" indent="0" algn="ctr" defTabSz="685800" rtl="0" eaLnBrk="1" latinLnBrk="0" hangingPunct="1">
              <a:lnSpc>
                <a:spcPct val="90000"/>
              </a:lnSpc>
              <a:spcBef>
                <a:spcPts val="750"/>
              </a:spcBef>
              <a:spcAft>
                <a:spcPts val="2250"/>
              </a:spcAft>
              <a:buFont typeface="Arial" panose="020B0604020202020204" pitchFamily="34" charset="0"/>
              <a:buNone/>
            </a:pPr>
            <a:r>
              <a:rPr lang="en-US"/>
              <a:t>Fourth level</a:t>
            </a:r>
          </a:p>
          <a:p>
            <a:pPr marL="0" lvl="4" indent="0" algn="ctr" defTabSz="685800" rtl="0" eaLnBrk="1" latinLnBrk="0" hangingPunct="1">
              <a:lnSpc>
                <a:spcPct val="90000"/>
              </a:lnSpc>
              <a:spcBef>
                <a:spcPts val="750"/>
              </a:spcBef>
              <a:spcAft>
                <a:spcPts val="2250"/>
              </a:spcAft>
              <a:buFont typeface="Arial" panose="020B0604020202020204" pitchFamily="34" charset="0"/>
              <a:buNone/>
            </a:pPr>
            <a:r>
              <a:rPr lang="en-US"/>
              <a:t>Fifth level</a:t>
            </a:r>
            <a:endParaRPr lang="en-US" dirty="0"/>
          </a:p>
        </p:txBody>
      </p:sp>
      <p:sp>
        <p:nvSpPr>
          <p:cNvPr id="11" name="Freeform: Shape 10"/>
          <p:cNvSpPr/>
          <p:nvPr userDrawn="1"/>
        </p:nvSpPr>
        <p:spPr>
          <a:xfrm>
            <a:off x="97141" y="0"/>
            <a:ext cx="206211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237242" y="339408"/>
            <a:ext cx="1781908" cy="424732"/>
          </a:xfrm>
        </p:spPr>
        <p:txBody>
          <a:bodyPr/>
          <a:lstStyle>
            <a:lvl1pPr algn="ctr">
              <a:defRPr lang="en-US" sz="2400" b="0" i="0" kern="1200" spc="45" baseline="0" dirty="0">
                <a:solidFill>
                  <a:schemeClr val="bg1"/>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159252" y="419101"/>
            <a:ext cx="6813299" cy="1435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686121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9144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51494"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1862726"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3673959"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5485192"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7296425" y="3493675"/>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22944"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034176"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userDrawn="1"/>
        </p:nvSpPr>
        <p:spPr>
          <a:xfrm>
            <a:off x="5656642"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7467875"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3845409" y="3382066"/>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7"/>
          <p:cNvSpPr>
            <a:spLocks noGrp="1"/>
          </p:cNvSpPr>
          <p:nvPr>
            <p:ph type="body" sz="quarter" idx="13" hasCustomPrompt="1"/>
          </p:nvPr>
        </p:nvSpPr>
        <p:spPr>
          <a:xfrm>
            <a:off x="0" y="470361"/>
            <a:ext cx="9144000" cy="424732"/>
          </a:xfrm>
        </p:spPr>
        <p:txBody>
          <a:bodyPr/>
          <a:lstStyle>
            <a:lvl1pPr marL="0" indent="0" algn="ctr" defTabSz="685800" rtl="0" eaLnBrk="1" latinLnBrk="0" hangingPunct="1">
              <a:lnSpc>
                <a:spcPct val="90000"/>
              </a:lnSpc>
              <a:spcBef>
                <a:spcPts val="750"/>
              </a:spcBef>
              <a:buFont typeface="Arial" panose="020B0604020202020204" pitchFamily="34" charset="0"/>
              <a:buNone/>
              <a:defRPr lang="en-US" sz="24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51494" y="2577396"/>
            <a:ext cx="1783080" cy="653256"/>
          </a:xfrm>
        </p:spPr>
        <p:txBody>
          <a:bodyPr lIns="146304" rIns="146304"/>
          <a:lstStyle>
            <a:lvl1pPr marL="0" algn="ctr" defTabSz="685800" rtl="0" eaLnBrk="1" latinLnBrk="0" hangingPunct="1">
              <a:defRPr lang="en-US" sz="405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8" name="Content Placeholder 2"/>
          <p:cNvSpPr>
            <a:spLocks noGrp="1"/>
          </p:cNvSpPr>
          <p:nvPr>
            <p:ph idx="19" hasCustomPrompt="1"/>
          </p:nvPr>
        </p:nvSpPr>
        <p:spPr>
          <a:xfrm>
            <a:off x="1862726" y="2577396"/>
            <a:ext cx="1783080" cy="653256"/>
          </a:xfrm>
        </p:spPr>
        <p:txBody>
          <a:bodyPr lIns="146304" rIns="146304"/>
          <a:lstStyle>
            <a:lvl1pPr algn="ctr">
              <a:defRPr lang="en-US" sz="405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3673959"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5485192"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7296425" y="2577396"/>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529147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5 Pillars smaller text">
    <p:spTree>
      <p:nvGrpSpPr>
        <p:cNvPr id="1" name=""/>
        <p:cNvGrpSpPr/>
        <p:nvPr/>
      </p:nvGrpSpPr>
      <p:grpSpPr>
        <a:xfrm>
          <a:off x="0" y="0"/>
          <a:ext cx="0" cy="0"/>
          <a:chOff x="0" y="0"/>
          <a:chExt cx="0" cy="0"/>
        </a:xfrm>
      </p:grpSpPr>
      <p:sp>
        <p:nvSpPr>
          <p:cNvPr id="4" name="Rectangle 3"/>
          <p:cNvSpPr/>
          <p:nvPr userDrawn="1"/>
        </p:nvSpPr>
        <p:spPr>
          <a:xfrm>
            <a:off x="0" y="-16778"/>
            <a:ext cx="9144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1718805"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3530038"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5341271" y="3176234"/>
            <a:ext cx="1783080" cy="1892826"/>
          </a:xfrm>
        </p:spPr>
        <p:txBody>
          <a:bodyPr lIns="146304" rIns="146304"/>
          <a:lstStyle>
            <a:lvl1pPr algn="ctr">
              <a:defRPr sz="165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1890255" y="3064625"/>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3701488" y="3064625"/>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5512721" y="3064625"/>
            <a:ext cx="14401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7"/>
          <p:cNvSpPr>
            <a:spLocks noGrp="1"/>
          </p:cNvSpPr>
          <p:nvPr>
            <p:ph type="body" sz="quarter" idx="13" hasCustomPrompt="1"/>
          </p:nvPr>
        </p:nvSpPr>
        <p:spPr>
          <a:xfrm>
            <a:off x="0" y="470361"/>
            <a:ext cx="9144000" cy="424732"/>
          </a:xfrm>
        </p:spPr>
        <p:txBody>
          <a:bodyPr/>
          <a:lstStyle>
            <a:lvl1pPr marL="0" indent="0" algn="ctr" defTabSz="685800" rtl="0" eaLnBrk="1" latinLnBrk="0" hangingPunct="1">
              <a:lnSpc>
                <a:spcPct val="90000"/>
              </a:lnSpc>
              <a:spcBef>
                <a:spcPts val="750"/>
              </a:spcBef>
              <a:buFont typeface="Arial" panose="020B0604020202020204" pitchFamily="34" charset="0"/>
              <a:buNone/>
              <a:defRPr lang="en-US" sz="24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1718805" y="2259955"/>
            <a:ext cx="1783080" cy="653256"/>
          </a:xfrm>
        </p:spPr>
        <p:txBody>
          <a:bodyPr lIns="146304" rIns="146304"/>
          <a:lstStyle>
            <a:lvl1pPr marL="0" algn="ctr" defTabSz="685800" rtl="0" eaLnBrk="1" latinLnBrk="0" hangingPunct="1">
              <a:defRPr lang="en-US" sz="405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8" name="Content Placeholder 2"/>
          <p:cNvSpPr>
            <a:spLocks noGrp="1"/>
          </p:cNvSpPr>
          <p:nvPr>
            <p:ph idx="19" hasCustomPrompt="1"/>
          </p:nvPr>
        </p:nvSpPr>
        <p:spPr>
          <a:xfrm>
            <a:off x="3530038" y="2259955"/>
            <a:ext cx="1783080" cy="653256"/>
          </a:xfrm>
        </p:spPr>
        <p:txBody>
          <a:bodyPr lIns="146304" rIns="146304"/>
          <a:lstStyle>
            <a:lvl1pPr algn="ctr">
              <a:defRPr lang="en-US" sz="405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marL="0" lvl="0" indent="0" algn="ctr" defTabSz="685800" rtl="0" eaLnBrk="1" latinLnBrk="0" hangingPunct="1">
              <a:lnSpc>
                <a:spcPct val="90000"/>
              </a:lnSpc>
              <a:spcBef>
                <a:spcPts val="75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5341271" y="2259955"/>
            <a:ext cx="1783080" cy="653256"/>
          </a:xfrm>
        </p:spPr>
        <p:txBody>
          <a:bodyPr vert="horz" wrap="square" lIns="146304" tIns="45720" rIns="146304" bIns="45720" rtlCol="0">
            <a:spAutoFit/>
          </a:bodyPr>
          <a:lstStyle>
            <a:lvl1pPr algn="ctr">
              <a:defRPr lang="en-US" sz="405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13423296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6" grpId="0" animBg="1"/>
          <p:bldP spid="17"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6" grpId="0" animBg="1"/>
          <p:bldP spid="17" grpId="0"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8" name="Text Placeholder 6"/>
          <p:cNvSpPr>
            <a:spLocks noGrp="1"/>
          </p:cNvSpPr>
          <p:nvPr>
            <p:ph type="body" sz="quarter" idx="11"/>
          </p:nvPr>
        </p:nvSpPr>
        <p:spPr>
          <a:xfrm>
            <a:off x="0" y="3428051"/>
            <a:ext cx="4596978"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9"/>
          </p:nvPr>
        </p:nvSpPr>
        <p:spPr>
          <a:xfrm>
            <a:off x="0" y="1554163"/>
            <a:ext cx="4572000" cy="466281"/>
          </a:xfrm>
        </p:spPr>
        <p:txBody>
          <a:bodyPr/>
          <a:lstStyle>
            <a:lvl1pPr algn="ctr">
              <a:defRPr sz="2700" b="0">
                <a:latin typeface="+mj-lt"/>
              </a:defRPr>
            </a:lvl1pPr>
            <a:lvl2pPr algn="ctr">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10"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733711" y="6182138"/>
            <a:ext cx="2094158" cy="774259"/>
          </a:xfrm>
          <a:prstGeom prst="rect">
            <a:avLst/>
          </a:prstGeom>
        </p:spPr>
      </p:pic>
    </p:spTree>
    <p:extLst>
      <p:ext uri="{BB962C8B-B14F-4D97-AF65-F5344CB8AC3E}">
        <p14:creationId xmlns:p14="http://schemas.microsoft.com/office/powerpoint/2010/main" val="23140399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8878171" y="6484938"/>
            <a:ext cx="290807" cy="365125"/>
          </a:xfrm>
          <a:prstGeom prst="rect">
            <a:avLst/>
          </a:prstGeom>
        </p:spPr>
        <p:txBody>
          <a:bodyPr vert="horz" lIns="91440" tIns="45720" rIns="91440" bIns="45720" rtlCol="0" anchor="ctr"/>
          <a:lstStyle>
            <a:lvl1pPr algn="r">
              <a:defRPr sz="825">
                <a:solidFill>
                  <a:schemeClr val="bg1"/>
                </a:solidFill>
              </a:defRPr>
            </a:lvl1pPr>
          </a:lstStyle>
          <a:p>
            <a:fld id="{5AE1514C-5E56-4738-A1FF-4B1CFD2A3E36}" type="slidenum">
              <a:rPr lang="en-US" smtClean="0"/>
              <a:pPr/>
              <a:t>‹#›</a:t>
            </a:fld>
            <a:endParaRPr lang="en-US"/>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9" name="Text Placeholder 6"/>
          <p:cNvSpPr>
            <a:spLocks noGrp="1"/>
          </p:cNvSpPr>
          <p:nvPr>
            <p:ph type="body" sz="quarter" idx="11"/>
          </p:nvPr>
        </p:nvSpPr>
        <p:spPr>
          <a:xfrm>
            <a:off x="0" y="3429001"/>
            <a:ext cx="4572000" cy="2365006"/>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spcAft>
                <a:spcPts val="450"/>
              </a:spcAft>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4572000"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pic>
        <p:nvPicPr>
          <p:cNvPr id="2" name="Picture 1"/>
          <p:cNvPicPr>
            <a:picLocks noChangeAspect="1"/>
          </p:cNvPicPr>
          <p:nvPr userDrawn="1"/>
        </p:nvPicPr>
        <p:blipFill>
          <a:blip r:embed="rId3"/>
          <a:stretch>
            <a:fillRect/>
          </a:stretch>
        </p:blipFill>
        <p:spPr>
          <a:xfrm>
            <a:off x="6759035" y="6097808"/>
            <a:ext cx="2094158" cy="774259"/>
          </a:xfrm>
          <a:prstGeom prst="rect">
            <a:avLst/>
          </a:prstGeom>
        </p:spPr>
      </p:pic>
    </p:spTree>
    <p:extLst>
      <p:ext uri="{BB962C8B-B14F-4D97-AF65-F5344CB8AC3E}">
        <p14:creationId xmlns:p14="http://schemas.microsoft.com/office/powerpoint/2010/main" val="820348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96978" y="0"/>
            <a:ext cx="4547022" cy="6856100"/>
          </a:xfrm>
          <a:blipFill>
            <a:blip r:embed="rId2"/>
            <a:srcRect/>
            <a:stretch>
              <a:fillRect/>
            </a:stretch>
          </a:blipFill>
        </p:spPr>
        <p:txBody>
          <a:bodyPr tIns="548640" anchor="ctr" anchorCtr="0">
            <a:noAutofit/>
          </a:bodyPr>
          <a:lstStyle>
            <a:lvl1pPr marL="0" indent="0" algn="ctr">
              <a:buNone/>
              <a:defRPr sz="27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1"/>
            <a:ext cx="4596978"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3" name="Text Placeholder 2"/>
          <p:cNvSpPr>
            <a:spLocks noGrp="1"/>
          </p:cNvSpPr>
          <p:nvPr>
            <p:ph type="body" sz="quarter" idx="19"/>
          </p:nvPr>
        </p:nvSpPr>
        <p:spPr>
          <a:xfrm>
            <a:off x="0" y="1554163"/>
            <a:ext cx="4596978"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771460" y="6075804"/>
            <a:ext cx="2094158" cy="774259"/>
          </a:xfrm>
          <a:prstGeom prst="rect">
            <a:avLst/>
          </a:prstGeom>
        </p:spPr>
      </p:pic>
    </p:spTree>
    <p:extLst>
      <p:ext uri="{BB962C8B-B14F-4D97-AF65-F5344CB8AC3E}">
        <p14:creationId xmlns:p14="http://schemas.microsoft.com/office/powerpoint/2010/main" val="1160980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prstClr val="black"/>
              </a:solidFill>
              <a:latin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8" name="Rectangle 23"/>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fld id="{CB6D5D81-C290-4B75-9121-765738DCA5CE}" type="slidenum">
              <a:rPr lang="en-US"/>
              <a:pPr/>
              <a:t>‹#›</a:t>
            </a:fld>
            <a:endParaRPr 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endParaRPr 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endParaRPr lang="en-US"/>
          </a:p>
        </p:txBody>
      </p:sp>
    </p:spTree>
    <p:extLst>
      <p:ext uri="{BB962C8B-B14F-4D97-AF65-F5344CB8AC3E}">
        <p14:creationId xmlns:p14="http://schemas.microsoft.com/office/powerpoint/2010/main" val="3292093232"/>
      </p:ext>
    </p:extLst>
  </p:cSld>
  <p:clrMapOvr>
    <a:masterClrMapping/>
  </p:clrMapOvr>
  <p:transition spd="med">
    <p:circl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4570833" y="3425620"/>
            <a:ext cx="4573166"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type="body" sz="quarter" idx="19"/>
          </p:nvPr>
        </p:nvSpPr>
        <p:spPr>
          <a:xfrm>
            <a:off x="4570832" y="1554163"/>
            <a:ext cx="4573167" cy="466281"/>
          </a:xfrm>
        </p:spPr>
        <p:txBody>
          <a:bodyPr/>
          <a:lstStyle>
            <a:lvl1pPr algn="ctr">
              <a:defRPr sz="2700" b="0">
                <a:latin typeface="+mj-lt"/>
              </a:defRPr>
            </a:lvl1pPr>
            <a:lvl2pPr algn="ctr">
              <a:defRPr lang="en-US" sz="24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580751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1"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127725"/>
            <a:ext cx="2094158" cy="780356"/>
          </a:xfrm>
          <a:prstGeom prst="rect">
            <a:avLst/>
          </a:prstGeom>
        </p:spPr>
      </p:pic>
    </p:spTree>
    <p:extLst>
      <p:ext uri="{BB962C8B-B14F-4D97-AF65-F5344CB8AC3E}">
        <p14:creationId xmlns:p14="http://schemas.microsoft.com/office/powerpoint/2010/main" val="7587028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4570833" cy="6856100"/>
          </a:xfrm>
          <a:blipFill>
            <a:blip r:embed="rId2"/>
            <a:srcRect/>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4635400" y="3429001"/>
            <a:ext cx="4508600"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4635400" y="1554163"/>
            <a:ext cx="4343400" cy="840230"/>
          </a:xfrm>
        </p:spPr>
        <p:txBody>
          <a:bodyPr/>
          <a:lstStyle>
            <a:lvl1pPr algn="ctr">
              <a:defRPr sz="2700" b="0">
                <a:latin typeface="+mj-lt"/>
              </a:defRPr>
            </a:lvl1pPr>
            <a:lvl2pPr algn="ctr">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685800" rtl="0" eaLnBrk="1" latinLnBrk="0" hangingPunct="1">
              <a:lnSpc>
                <a:spcPct val="90000"/>
              </a:lnSpc>
              <a:spcBef>
                <a:spcPts val="375"/>
              </a:spcBef>
              <a:buFont typeface="Arial" panose="020B0604020202020204" pitchFamily="34" charset="0"/>
              <a:buNone/>
            </a:pPr>
            <a:r>
              <a:rPr lang="en-US"/>
              <a:t>Click to edit Master text styles</a:t>
            </a:r>
          </a:p>
        </p:txBody>
      </p:sp>
      <p:sp>
        <p:nvSpPr>
          <p:cNvPr id="11" name="Content Placeholder 2"/>
          <p:cNvSpPr>
            <a:spLocks noGrp="1"/>
          </p:cNvSpPr>
          <p:nvPr>
            <p:ph idx="18" hasCustomPrompt="1"/>
          </p:nvPr>
        </p:nvSpPr>
        <p:spPr>
          <a:xfrm>
            <a:off x="580751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2"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183087"/>
            <a:ext cx="2094158" cy="780356"/>
          </a:xfrm>
          <a:prstGeom prst="rect">
            <a:avLst/>
          </a:prstGeom>
        </p:spPr>
      </p:pic>
    </p:spTree>
    <p:extLst>
      <p:ext uri="{BB962C8B-B14F-4D97-AF65-F5344CB8AC3E}">
        <p14:creationId xmlns:p14="http://schemas.microsoft.com/office/powerpoint/2010/main" val="8485567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4603700" y="3457546"/>
            <a:ext cx="4540300"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4603700" y="1554164"/>
            <a:ext cx="4406801" cy="424732"/>
          </a:xfrm>
        </p:spPr>
        <p:txBody>
          <a:bodyPr/>
          <a:lstStyle>
            <a:lvl1pPr algn="ctr">
              <a:defRPr sz="2700" b="0">
                <a:latin typeface="+mj-lt"/>
              </a:defRPr>
            </a:lvl1pPr>
            <a:lvl2pPr marL="0" indent="0" algn="ctr" defTabSz="685800" rtl="0" eaLnBrk="1" latinLnBrk="0" hangingPunct="1">
              <a:lnSpc>
                <a:spcPct val="90000"/>
              </a:lnSpc>
              <a:spcBef>
                <a:spcPts val="375"/>
              </a:spcBef>
              <a:buFont typeface="Arial" panose="020B0604020202020204" pitchFamily="34" charset="0"/>
              <a:buNone/>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685800" rtl="0" eaLnBrk="1" latinLnBrk="0" hangingPunct="1">
              <a:lnSpc>
                <a:spcPct val="90000"/>
              </a:lnSpc>
              <a:spcBef>
                <a:spcPts val="375"/>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069706"/>
            <a:ext cx="2094158" cy="780356"/>
          </a:xfrm>
          <a:prstGeom prst="rect">
            <a:avLst/>
          </a:prstGeom>
        </p:spPr>
      </p:pic>
    </p:spTree>
    <p:extLst>
      <p:ext uri="{BB962C8B-B14F-4D97-AF65-F5344CB8AC3E}">
        <p14:creationId xmlns:p14="http://schemas.microsoft.com/office/powerpoint/2010/main" val="33937213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4572000" y="2413209"/>
            <a:ext cx="4572000" cy="2031582"/>
          </a:xfrm>
        </p:spPr>
        <p:txBody>
          <a:bodyPr anchor="ctr" anchorCtr="0"/>
          <a:lstStyle>
            <a:lvl1pPr algn="ctr" defTabSz="685800" rtl="0" eaLnBrk="1" latinLnBrk="0" hangingPunct="1">
              <a:lnSpc>
                <a:spcPct val="90000"/>
              </a:lnSpc>
              <a:spcBef>
                <a:spcPts val="1800"/>
              </a:spcBef>
              <a:spcAft>
                <a:spcPts val="4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450"/>
              </a:spcAft>
              <a:defRPr sz="2100"/>
            </a:lvl2pPr>
            <a:lvl3pPr algn="ctr">
              <a:spcBef>
                <a:spcPts val="0"/>
              </a:spcBef>
              <a:spcAft>
                <a:spcPts val="450"/>
              </a:spcAft>
              <a:defRPr lang="en-US" sz="1800" b="0" kern="1200" dirty="0">
                <a:solidFill>
                  <a:schemeClr val="tx1">
                    <a:lumMod val="85000"/>
                    <a:lumOff val="15000"/>
                  </a:schemeClr>
                </a:solidFill>
                <a:latin typeface="+mn-lt"/>
                <a:ea typeface="+mn-ea"/>
                <a:cs typeface="+mn-cs"/>
              </a:defRPr>
            </a:lvl3pPr>
            <a:lvl4pPr algn="ctr">
              <a:spcBef>
                <a:spcPts val="0"/>
              </a:spcBef>
              <a:spcAft>
                <a:spcPts val="450"/>
              </a:spcAft>
              <a:defRPr sz="1500" b="1"/>
            </a:lvl4pPr>
            <a:lvl5pPr algn="ctr">
              <a:spcBef>
                <a:spcPts val="0"/>
              </a:spcBef>
              <a:spcAft>
                <a:spcPts val="450"/>
              </a:spcAf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7288" y="6069706"/>
            <a:ext cx="2094158" cy="780356"/>
          </a:xfrm>
          <a:prstGeom prst="rect">
            <a:avLst/>
          </a:prstGeom>
        </p:spPr>
      </p:pic>
    </p:spTree>
    <p:extLst>
      <p:ext uri="{BB962C8B-B14F-4D97-AF65-F5344CB8AC3E}">
        <p14:creationId xmlns:p14="http://schemas.microsoft.com/office/powerpoint/2010/main" val="33429404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9142810"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406962" y="419100"/>
            <a:ext cx="1783080" cy="653256"/>
          </a:xfrm>
        </p:spPr>
        <p:txBody>
          <a:bodyPr lIns="146304" rIns="146304"/>
          <a:lstStyle>
            <a:lvl1pPr marL="0" algn="ctr" defTabSz="685800" rtl="0" eaLnBrk="1" latinLnBrk="0" hangingPunct="1">
              <a:defRPr lang="en-US" sz="405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165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350"/>
            </a:lvl3pPr>
            <a:lvl4pPr algn="ctr">
              <a:defRPr sz="1350">
                <a:latin typeface="+mn-lt"/>
              </a:defRPr>
            </a:lvl4pPr>
            <a:lvl5pPr algn="ctr">
              <a:defRPr sz="1200">
                <a:latin typeface="+mn-lt"/>
              </a:defRPr>
            </a:lvl5pPr>
          </a:lstStyle>
          <a:p>
            <a:pPr lvl="0"/>
            <a:r>
              <a:rPr lang="en-US" dirty="0"/>
              <a:t>#</a:t>
            </a:r>
          </a:p>
        </p:txBody>
      </p:sp>
      <p:sp>
        <p:nvSpPr>
          <p:cNvPr id="11" name="Text Placeholder 6"/>
          <p:cNvSpPr>
            <a:spLocks noGrp="1"/>
          </p:cNvSpPr>
          <p:nvPr>
            <p:ph type="body" sz="quarter" idx="11"/>
          </p:nvPr>
        </p:nvSpPr>
        <p:spPr>
          <a:xfrm>
            <a:off x="228600" y="3429001"/>
            <a:ext cx="4470202" cy="2416302"/>
          </a:xfrm>
        </p:spPr>
        <p:txBody>
          <a:bodyPr anchor="t" anchorCtr="0"/>
          <a:lstStyle>
            <a:lvl1pPr algn="ctr" defTabSz="685800" rtl="0" eaLnBrk="1" latinLnBrk="0" hangingPunct="1">
              <a:lnSpc>
                <a:spcPct val="90000"/>
              </a:lnSpc>
              <a:spcBef>
                <a:spcPct val="0"/>
              </a:spcBef>
              <a:spcAft>
                <a:spcPts val="2250"/>
              </a:spcAft>
              <a:buNone/>
              <a:defRPr lang="en-US" sz="27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100"/>
            </a:lvl2pPr>
            <a:lvl3pPr algn="ctr">
              <a:defRPr lang="en-US" sz="1800" b="0" kern="1200" dirty="0">
                <a:solidFill>
                  <a:schemeClr val="tx1">
                    <a:lumMod val="85000"/>
                    <a:lumOff val="15000"/>
                  </a:schemeClr>
                </a:solidFill>
                <a:latin typeface="+mn-lt"/>
                <a:ea typeface="+mn-ea"/>
                <a:cs typeface="+mn-cs"/>
              </a:defRPr>
            </a:lvl3pPr>
            <a:lvl4pPr algn="ctr">
              <a:defRPr sz="1500" b="1"/>
            </a:lvl4pPr>
            <a:lvl5pPr algn="ct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228600" y="1554164"/>
            <a:ext cx="4406801" cy="424732"/>
          </a:xfrm>
        </p:spPr>
        <p:txBody>
          <a:bodyPr/>
          <a:lstStyle>
            <a:lvl1pPr algn="ctr">
              <a:defRPr sz="2700" b="0">
                <a:latin typeface="+mj-lt"/>
              </a:defRPr>
            </a:lvl1pPr>
            <a:lvl2pPr marL="0" indent="0" algn="ctr" defTabSz="685800" rtl="0" eaLnBrk="1" latinLnBrk="0" hangingPunct="1">
              <a:lnSpc>
                <a:spcPct val="90000"/>
              </a:lnSpc>
              <a:spcBef>
                <a:spcPts val="375"/>
              </a:spcBef>
              <a:buFont typeface="Arial" panose="020B0604020202020204" pitchFamily="34" charset="0"/>
              <a:buNone/>
              <a:defRPr lang="en-US" sz="24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685800" rtl="0" eaLnBrk="1" latinLnBrk="0" hangingPunct="1">
              <a:lnSpc>
                <a:spcPct val="90000"/>
              </a:lnSpc>
              <a:spcBef>
                <a:spcPts val="375"/>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bg1"/>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
          <a:stretch>
            <a:fillRect/>
          </a:stretch>
        </p:blipFill>
        <p:spPr>
          <a:xfrm>
            <a:off x="6656098" y="6077644"/>
            <a:ext cx="2094158" cy="780356"/>
          </a:xfrm>
          <a:prstGeom prst="rect">
            <a:avLst/>
          </a:prstGeom>
        </p:spPr>
      </p:pic>
    </p:spTree>
    <p:extLst>
      <p:ext uri="{BB962C8B-B14F-4D97-AF65-F5344CB8AC3E}">
        <p14:creationId xmlns:p14="http://schemas.microsoft.com/office/powerpoint/2010/main" val="9651112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9144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hasCustomPrompt="1"/>
          </p:nvPr>
        </p:nvSpPr>
        <p:spPr>
          <a:xfrm>
            <a:off x="201931" y="3367879"/>
            <a:ext cx="3894581" cy="1395767"/>
          </a:xfrm>
        </p:spPr>
        <p:txBody>
          <a:bodyPr wrap="square">
            <a:spAutoFit/>
          </a:bodyPr>
          <a:lstStyle>
            <a:lvl1pPr marL="0" marR="0" indent="0" algn="l" defTabSz="685775" rtl="0" eaLnBrk="1" fontAlgn="auto" latinLnBrk="0" hangingPunct="1">
              <a:lnSpc>
                <a:spcPct val="90000"/>
              </a:lnSpc>
              <a:spcBef>
                <a:spcPts val="900"/>
              </a:spcBef>
              <a:spcAft>
                <a:spcPts val="0"/>
              </a:spcAft>
              <a:buClr>
                <a:schemeClr val="tx1"/>
              </a:buClr>
              <a:buSzPct val="90000"/>
              <a:buFont typeface="Wingdings" pitchFamily="2" charset="2"/>
              <a:buNone/>
              <a:tabLst/>
              <a:defRPr lang="en-US" sz="2353" kern="1200" spc="0" baseline="0" dirty="0">
                <a:gradFill>
                  <a:gsLst>
                    <a:gs pos="1250">
                      <a:schemeClr val="tx2"/>
                    </a:gs>
                    <a:gs pos="99000">
                      <a:schemeClr val="tx2"/>
                    </a:gs>
                  </a:gsLst>
                  <a:lin ang="5400000" scaled="0"/>
                </a:gradFill>
                <a:latin typeface="+mj-lt"/>
                <a:ea typeface="+mn-ea"/>
                <a:cs typeface="+mn-cs"/>
              </a:defRPr>
            </a:lvl1pPr>
            <a:lvl2pPr marL="0" indent="0">
              <a:buNone/>
              <a:defRPr sz="1471"/>
            </a:lvl2pPr>
            <a:lvl3pPr marL="170407" indent="0">
              <a:buNone/>
              <a:tabLst/>
              <a:defRPr sz="1471"/>
            </a:lvl3pPr>
            <a:lvl4pPr marL="338480" indent="0">
              <a:buNone/>
              <a:defRPr/>
            </a:lvl4pPr>
            <a:lvl5pPr marL="504218"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4689987" y="3503951"/>
            <a:ext cx="4253823" cy="1273618"/>
          </a:xfrm>
        </p:spPr>
        <p:txBody>
          <a:bodyPr/>
          <a:lstStyle>
            <a:lvl1pPr marL="0" indent="0" algn="l">
              <a:buNone/>
              <a:defRPr sz="1471">
                <a:latin typeface="+mn-lt"/>
              </a:defRPr>
            </a:lvl1pPr>
            <a:lvl2pPr marL="0" indent="0" algn="l">
              <a:buNone/>
              <a:defRPr sz="1324">
                <a:latin typeface="+mn-lt"/>
              </a:defRPr>
            </a:lvl2pPr>
            <a:lvl3pPr marL="0" indent="0" algn="l">
              <a:buNone/>
              <a:defRPr sz="1176">
                <a:latin typeface="+mn-lt"/>
              </a:defRPr>
            </a:lvl3pPr>
            <a:lvl4pPr marL="0" indent="0" algn="l">
              <a:buNone/>
              <a:defRPr sz="1029">
                <a:latin typeface="+mn-lt"/>
              </a:defRPr>
            </a:lvl4pPr>
            <a:lvl5pPr marL="0" indent="0" algn="l">
              <a:buNone/>
              <a:defRPr sz="102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9144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5" name="Picture 4"/>
          <p:cNvPicPr>
            <a:picLocks noChangeAspect="1"/>
          </p:cNvPicPr>
          <p:nvPr userDrawn="1"/>
        </p:nvPicPr>
        <p:blipFill>
          <a:blip r:embed="rId3"/>
          <a:stretch>
            <a:fillRect/>
          </a:stretch>
        </p:blipFill>
        <p:spPr>
          <a:xfrm>
            <a:off x="6657288" y="6094759"/>
            <a:ext cx="2094158" cy="780356"/>
          </a:xfrm>
          <a:prstGeom prst="rect">
            <a:avLst/>
          </a:prstGeom>
        </p:spPr>
      </p:pic>
    </p:spTree>
    <p:extLst>
      <p:ext uri="{BB962C8B-B14F-4D97-AF65-F5344CB8AC3E}">
        <p14:creationId xmlns:p14="http://schemas.microsoft.com/office/powerpoint/2010/main" val="13737220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9144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2" name="Title 1"/>
          <p:cNvSpPr>
            <a:spLocks noGrp="1"/>
          </p:cNvSpPr>
          <p:nvPr>
            <p:ph type="title" hasCustomPrompt="1"/>
          </p:nvPr>
        </p:nvSpPr>
        <p:spPr>
          <a:xfrm>
            <a:off x="724989" y="2567614"/>
            <a:ext cx="6603274" cy="1006429"/>
          </a:xfrm>
          <a:prstGeom prst="rect">
            <a:avLst/>
          </a:prstGeom>
        </p:spPr>
        <p:txBody>
          <a:bodyPr/>
          <a:lstStyle>
            <a:lvl1pPr algn="l">
              <a:defRPr lang="en-US" sz="6600" b="1" i="0" kern="1200" spc="75"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185863" y="3971108"/>
            <a:ext cx="7096125" cy="590931"/>
          </a:xfrm>
        </p:spPr>
        <p:txBody>
          <a:bodyPr/>
          <a:lstStyle>
            <a:lvl1pPr algn="l">
              <a:defRPr lang="en-US" sz="3600" b="1" i="0" kern="1200" spc="225"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pic>
        <p:nvPicPr>
          <p:cNvPr id="3" name="Picture 2"/>
          <p:cNvPicPr>
            <a:picLocks noChangeAspect="1"/>
          </p:cNvPicPr>
          <p:nvPr userDrawn="1"/>
        </p:nvPicPr>
        <p:blipFill>
          <a:blip r:embed="rId2"/>
          <a:stretch>
            <a:fillRect/>
          </a:stretch>
        </p:blipFill>
        <p:spPr>
          <a:xfrm>
            <a:off x="6653690" y="6083742"/>
            <a:ext cx="2094158" cy="774259"/>
          </a:xfrm>
          <a:prstGeom prst="rect">
            <a:avLst/>
          </a:prstGeom>
        </p:spPr>
      </p:pic>
    </p:spTree>
    <p:extLst>
      <p:ext uri="{BB962C8B-B14F-4D97-AF65-F5344CB8AC3E}">
        <p14:creationId xmlns:p14="http://schemas.microsoft.com/office/powerpoint/2010/main" val="1686223841"/>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3" name="Picture Placeholder 2"/>
          <p:cNvSpPr>
            <a:spLocks noGrp="1" noChangeAspect="1"/>
          </p:cNvSpPr>
          <p:nvPr>
            <p:ph type="pic" sz="quarter" idx="13"/>
          </p:nvPr>
        </p:nvSpPr>
        <p:spPr>
          <a:xfrm>
            <a:off x="0" y="0"/>
            <a:ext cx="9050216"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2005388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Tree>
    <p:extLst>
      <p:ext uri="{BB962C8B-B14F-4D97-AF65-F5344CB8AC3E}">
        <p14:creationId xmlns:p14="http://schemas.microsoft.com/office/powerpoint/2010/main" val="25667606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143"/>
            <a:ext cx="9144000" cy="6851649"/>
          </a:xfrm>
          <a:prstGeom prst="rect">
            <a:avLst/>
          </a:prstGeom>
        </p:spPr>
      </p:pic>
      <p:sp>
        <p:nvSpPr>
          <p:cNvPr id="4" name="Slide Number Placeholder 3"/>
          <p:cNvSpPr>
            <a:spLocks noGrp="1"/>
          </p:cNvSpPr>
          <p:nvPr>
            <p:ph type="sldNum" sz="quarter" idx="12"/>
          </p:nvPr>
        </p:nvSpPr>
        <p:spPr>
          <a:xfrm>
            <a:off x="8810766" y="6465382"/>
            <a:ext cx="323569" cy="365125"/>
          </a:xfrm>
          <a:prstGeom prst="rect">
            <a:avLst/>
          </a:prstGeom>
        </p:spPr>
        <p:txBody>
          <a:bodyPr/>
          <a:lstStyle/>
          <a:p>
            <a:fld id="{5AE1514C-5E56-4738-A1FF-4B1CFD2A3E36}" type="slidenum">
              <a:rPr lang="en-US" smtClean="0"/>
              <a:t>‹#›</a:t>
            </a:fld>
            <a:endParaRPr lang="en-US"/>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3720963" y="93791"/>
            <a:ext cx="1702075"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schemeClr val="tx1"/>
                </a:solidFill>
                <a:effectLst/>
                <a:uLnTx/>
                <a:uFillTx/>
              </a:rPr>
              <a:t>Neal Creative  | click &amp; </a:t>
            </a:r>
            <a:r>
              <a:rPr kumimoji="0" lang="en-US" sz="788" b="1" i="0" u="none" strike="noStrike" kern="0" cap="none" spc="0" normalizeH="0" baseline="0" noProof="0" dirty="0">
                <a:ln>
                  <a:noFill/>
                </a:ln>
                <a:solidFill>
                  <a:schemeClr val="tx1"/>
                </a:solidFill>
                <a:effectLst/>
                <a:uLnTx/>
                <a:uFillTx/>
              </a:rPr>
              <a:t>Learn more</a:t>
            </a:r>
          </a:p>
        </p:txBody>
      </p:sp>
      <p:sp>
        <p:nvSpPr>
          <p:cNvPr id="7" name="TextBox 6">
            <a:hlinkClick r:id="rId4"/>
          </p:cNvPr>
          <p:cNvSpPr txBox="1"/>
          <p:nvPr userDrawn="1"/>
        </p:nvSpPr>
        <p:spPr>
          <a:xfrm>
            <a:off x="1" y="6548364"/>
            <a:ext cx="955255" cy="292135"/>
          </a:xfrm>
          <a:prstGeom prst="roundRect">
            <a:avLst>
              <a:gd name="adj" fmla="val 50000"/>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dirty="0">
                <a:solidFill>
                  <a:schemeClr val="tx1"/>
                </a:solidFill>
              </a:rPr>
              <a:t>Neal Creative </a:t>
            </a:r>
            <a:r>
              <a:rPr lang="en-US" sz="675" kern="1200" dirty="0">
                <a:solidFill>
                  <a:schemeClr val="tx1"/>
                </a:solidFill>
                <a:latin typeface="+mn-lt"/>
                <a:ea typeface="+mn-ea"/>
                <a:cs typeface="+mn-cs"/>
              </a:rPr>
              <a:t>©</a:t>
            </a:r>
            <a:r>
              <a:rPr lang="en-US" sz="750" baseline="0" dirty="0">
                <a:solidFill>
                  <a:schemeClr val="tx1"/>
                </a:solidFill>
              </a:rPr>
              <a:t> </a:t>
            </a:r>
            <a:endParaRPr lang="en-US" sz="75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4482057" y="3634505"/>
            <a:ext cx="1275475"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675" dirty="0">
                  <a:solidFill>
                    <a:schemeClr val="tx1">
                      <a:lumMod val="65000"/>
                      <a:lumOff val="35000"/>
                    </a:schemeClr>
                  </a:solidFill>
                </a:rPr>
                <a:t>TIP </a:t>
              </a:r>
              <a:r>
                <a:rPr lang="en-US" sz="675"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675"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387797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4.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image" Target="../media/image4.png"/><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theme" Target="../theme/theme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image" Target="../media/image4.png"/><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theme" Target="../theme/theme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3.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theme" Target="../theme/theme7.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fontAlgn="base">
              <a:spcBef>
                <a:spcPct val="0"/>
              </a:spcBef>
              <a:spcAft>
                <a:spcPct val="0"/>
              </a:spcAft>
            </a:pPr>
            <a:endParaRPr lang="en-US">
              <a:latin typeface="Arial"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rgbClr val="FFFFFF"/>
                </a:solidFill>
              </a:defRPr>
            </a:lvl1pPr>
          </a:lstStyle>
          <a:p>
            <a:pPr fontAlgn="base">
              <a:spcBef>
                <a:spcPct val="0"/>
              </a:spcBef>
              <a:spcAft>
                <a:spcPct val="0"/>
              </a:spcAft>
            </a:pPr>
            <a:endParaRPr lang="en-US">
              <a:latin typeface="Arial" charset="0"/>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fontAlgn="base" hangingPunct="0">
              <a:spcBef>
                <a:spcPct val="0"/>
              </a:spcBef>
              <a:spcAft>
                <a:spcPct val="0"/>
              </a:spcAft>
            </a:pPr>
            <a:endParaRPr lang="en-US">
              <a:solidFill>
                <a:srgbClr val="000000"/>
              </a:solidFill>
              <a:latin typeface="Arial"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prstClr val="black"/>
              </a:solidFill>
              <a:latin typeface="Arial"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srgbClr val="FFFFFF"/>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D2911C"/>
                </a:solidFill>
              </a:defRPr>
            </a:lvl1pPr>
          </a:lstStyle>
          <a:p>
            <a:pPr fontAlgn="base">
              <a:spcBef>
                <a:spcPct val="0"/>
              </a:spcBef>
              <a:spcAft>
                <a:spcPct val="0"/>
              </a:spcAft>
            </a:pPr>
            <a:fld id="{038253CB-03C9-40A6-BE5D-2B2908B98D77}" type="slidenum">
              <a:rPr lang="en-US" smtClean="0">
                <a:latin typeface="Arial" charset="0"/>
              </a:rPr>
              <a:pPr fontAlgn="base">
                <a:spcBef>
                  <a:spcPct val="0"/>
                </a:spcBef>
                <a:spcAft>
                  <a:spcPct val="0"/>
                </a:spcAft>
              </a:pPr>
              <a:t>‹#›</a:t>
            </a:fld>
            <a:endParaRPr lang="en-US">
              <a:latin typeface="Arial"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548116"/>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75" r:id="rId13"/>
  </p:sldLayoutIdLst>
  <p:transition spd="med">
    <p:circle/>
  </p:transition>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75348"/>
            <a:ext cx="8743950" cy="1435778"/>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228600" y="419101"/>
            <a:ext cx="8743950" cy="46628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2"/>
          <a:stretch>
            <a:fillRect/>
          </a:stretch>
        </p:blipFill>
        <p:spPr>
          <a:xfrm>
            <a:off x="6657288" y="6094759"/>
            <a:ext cx="2094158" cy="780356"/>
          </a:xfrm>
          <a:prstGeom prst="rect">
            <a:avLst/>
          </a:prstGeom>
        </p:spPr>
      </p:pic>
    </p:spTree>
    <p:extLst>
      <p:ext uri="{BB962C8B-B14F-4D97-AF65-F5344CB8AC3E}">
        <p14:creationId xmlns:p14="http://schemas.microsoft.com/office/powerpoint/2010/main" val="1950281154"/>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 id="2147484073" r:id="rId28"/>
    <p:sldLayoutId id="2147484074" r:id="rId29"/>
    <p:sldLayoutId id="2147484138" r:id="rId30"/>
  </p:sldLayoutIdLst>
  <p:hf hdr="0" ftr="0" dt="0"/>
  <p:txStyles>
    <p:titleStyle>
      <a:lvl1pPr algn="l" defTabSz="685800" rtl="0" eaLnBrk="1" latinLnBrk="0" hangingPunct="1">
        <a:lnSpc>
          <a:spcPct val="90000"/>
        </a:lnSpc>
        <a:spcBef>
          <a:spcPct val="0"/>
        </a:spcBef>
        <a:buNone/>
        <a:defRPr lang="en-US" sz="2700" b="0" i="0" kern="1200" spc="225"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b="1" kern="1200">
          <a:gradFill>
            <a:gsLst>
              <a:gs pos="15000">
                <a:schemeClr val="tx1"/>
              </a:gs>
              <a:gs pos="47000">
                <a:schemeClr val="tx1"/>
              </a:gs>
            </a:gsLst>
            <a:lin ang="5400000" scaled="1"/>
          </a:gra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tx1">
              <a:lumMod val="65000"/>
              <a:lumOff val="35000"/>
            </a:schemeClr>
          </a:solidFill>
          <a:latin typeface="+mn-lt"/>
          <a:ea typeface="+mn-ea"/>
          <a:cs typeface="+mn-cs"/>
        </a:defRPr>
      </a:lvl2pPr>
      <a:lvl3pPr marL="0" indent="0" algn="l" defTabSz="685800" rtl="0" eaLnBrk="1" latinLnBrk="0" hangingPunct="1">
        <a:lnSpc>
          <a:spcPct val="90000"/>
        </a:lnSpc>
        <a:spcBef>
          <a:spcPts val="900"/>
        </a:spcBef>
        <a:spcAft>
          <a:spcPts val="900"/>
        </a:spcAft>
        <a:buFont typeface="Arial" panose="020B0604020202020204" pitchFamily="34" charset="0"/>
        <a:buNone/>
        <a:defRPr sz="1500" b="1" kern="1200">
          <a:solidFill>
            <a:schemeClr val="tx2"/>
          </a:solidFill>
          <a:latin typeface="+mn-lt"/>
          <a:ea typeface="+mn-ea"/>
          <a:cs typeface="+mn-cs"/>
        </a:defRPr>
      </a:lvl3pPr>
      <a:lvl4pPr marL="0" indent="0" algn="l" defTabSz="685800" rtl="0" eaLnBrk="1" latinLnBrk="0" hangingPunct="1">
        <a:lnSpc>
          <a:spcPct val="90000"/>
        </a:lnSpc>
        <a:spcBef>
          <a:spcPts val="0"/>
        </a:spcBef>
        <a:spcAft>
          <a:spcPts val="450"/>
        </a:spcAft>
        <a:buFont typeface="Arial" panose="020B0604020202020204" pitchFamily="34" charset="0"/>
        <a:buNone/>
        <a:defRPr sz="1200" kern="1200">
          <a:solidFill>
            <a:schemeClr val="tx1">
              <a:lumMod val="85000"/>
              <a:lumOff val="15000"/>
            </a:schemeClr>
          </a:solidFill>
          <a:latin typeface="+mn-lt"/>
          <a:ea typeface="+mn-ea"/>
          <a:cs typeface="+mn-cs"/>
        </a:defRPr>
      </a:lvl4pPr>
      <a:lvl5pPr marL="0" indent="0" algn="l" defTabSz="685800" rtl="0" eaLnBrk="1" latinLnBrk="0" hangingPunct="1">
        <a:lnSpc>
          <a:spcPct val="90000"/>
        </a:lnSpc>
        <a:spcBef>
          <a:spcPts val="0"/>
        </a:spcBef>
        <a:spcAft>
          <a:spcPts val="900"/>
        </a:spcAft>
        <a:buFont typeface="Arial" panose="020B0604020202020204" pitchFamily="34" charset="0"/>
        <a:buNone/>
        <a:defRPr sz="12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536">
          <p15:clr>
            <a:srgbClr val="F26B43"/>
          </p15:clr>
        </p15:guide>
        <p15:guide id="5" orient="horz" pos="264">
          <p15:clr>
            <a:srgbClr val="F26B43"/>
          </p15:clr>
        </p15:guide>
        <p15:guide id="6" orient="horz" pos="792">
          <p15:clr>
            <a:srgbClr val="F26B43"/>
          </p15:clr>
        </p15:guide>
        <p15:guide id="7"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75348"/>
            <a:ext cx="8743950" cy="1435778"/>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228600" y="419101"/>
            <a:ext cx="8743950" cy="46628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2"/>
          <a:stretch>
            <a:fillRect/>
          </a:stretch>
        </p:blipFill>
        <p:spPr>
          <a:xfrm>
            <a:off x="6657288" y="6094759"/>
            <a:ext cx="2094158" cy="780356"/>
          </a:xfrm>
          <a:prstGeom prst="rect">
            <a:avLst/>
          </a:prstGeom>
        </p:spPr>
      </p:pic>
    </p:spTree>
    <p:extLst>
      <p:ext uri="{BB962C8B-B14F-4D97-AF65-F5344CB8AC3E}">
        <p14:creationId xmlns:p14="http://schemas.microsoft.com/office/powerpoint/2010/main" val="4009033709"/>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1" r:id="rId15"/>
    <p:sldLayoutId id="2147484092" r:id="rId16"/>
    <p:sldLayoutId id="2147484093" r:id="rId17"/>
    <p:sldLayoutId id="2147484094" r:id="rId18"/>
    <p:sldLayoutId id="2147484095" r:id="rId19"/>
    <p:sldLayoutId id="2147484096" r:id="rId20"/>
    <p:sldLayoutId id="2147484097" r:id="rId21"/>
    <p:sldLayoutId id="2147484098" r:id="rId22"/>
    <p:sldLayoutId id="2147484099" r:id="rId23"/>
    <p:sldLayoutId id="2147484100" r:id="rId24"/>
    <p:sldLayoutId id="2147484101" r:id="rId25"/>
    <p:sldLayoutId id="2147484102" r:id="rId26"/>
    <p:sldLayoutId id="2147484103" r:id="rId27"/>
    <p:sldLayoutId id="2147484104" r:id="rId28"/>
    <p:sldLayoutId id="2147484105" r:id="rId29"/>
    <p:sldLayoutId id="2147484106" r:id="rId30"/>
  </p:sldLayoutIdLst>
  <p:hf hdr="0" ftr="0" dt="0"/>
  <p:txStyles>
    <p:titleStyle>
      <a:lvl1pPr algn="l" defTabSz="685800" rtl="0" eaLnBrk="1" latinLnBrk="0" hangingPunct="1">
        <a:lnSpc>
          <a:spcPct val="90000"/>
        </a:lnSpc>
        <a:spcBef>
          <a:spcPct val="0"/>
        </a:spcBef>
        <a:buNone/>
        <a:defRPr lang="en-US" sz="2700" b="0" i="0" kern="1200" spc="225"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b="1" kern="1200">
          <a:gradFill>
            <a:gsLst>
              <a:gs pos="15000">
                <a:schemeClr val="tx1"/>
              </a:gs>
              <a:gs pos="47000">
                <a:schemeClr val="tx1"/>
              </a:gs>
            </a:gsLst>
            <a:lin ang="5400000" scaled="1"/>
          </a:gra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tx1">
              <a:lumMod val="65000"/>
              <a:lumOff val="35000"/>
            </a:schemeClr>
          </a:solidFill>
          <a:latin typeface="+mn-lt"/>
          <a:ea typeface="+mn-ea"/>
          <a:cs typeface="+mn-cs"/>
        </a:defRPr>
      </a:lvl2pPr>
      <a:lvl3pPr marL="0" indent="0" algn="l" defTabSz="685800" rtl="0" eaLnBrk="1" latinLnBrk="0" hangingPunct="1">
        <a:lnSpc>
          <a:spcPct val="90000"/>
        </a:lnSpc>
        <a:spcBef>
          <a:spcPts val="900"/>
        </a:spcBef>
        <a:spcAft>
          <a:spcPts val="900"/>
        </a:spcAft>
        <a:buFont typeface="Arial" panose="020B0604020202020204" pitchFamily="34" charset="0"/>
        <a:buNone/>
        <a:defRPr sz="1500" b="1" kern="1200">
          <a:solidFill>
            <a:schemeClr val="tx2"/>
          </a:solidFill>
          <a:latin typeface="+mn-lt"/>
          <a:ea typeface="+mn-ea"/>
          <a:cs typeface="+mn-cs"/>
        </a:defRPr>
      </a:lvl3pPr>
      <a:lvl4pPr marL="0" indent="0" algn="l" defTabSz="685800" rtl="0" eaLnBrk="1" latinLnBrk="0" hangingPunct="1">
        <a:lnSpc>
          <a:spcPct val="90000"/>
        </a:lnSpc>
        <a:spcBef>
          <a:spcPts val="0"/>
        </a:spcBef>
        <a:spcAft>
          <a:spcPts val="450"/>
        </a:spcAft>
        <a:buFont typeface="Arial" panose="020B0604020202020204" pitchFamily="34" charset="0"/>
        <a:buNone/>
        <a:defRPr sz="1200" kern="1200">
          <a:solidFill>
            <a:schemeClr val="tx1">
              <a:lumMod val="85000"/>
              <a:lumOff val="15000"/>
            </a:schemeClr>
          </a:solidFill>
          <a:latin typeface="+mn-lt"/>
          <a:ea typeface="+mn-ea"/>
          <a:cs typeface="+mn-cs"/>
        </a:defRPr>
      </a:lvl4pPr>
      <a:lvl5pPr marL="0" indent="0" algn="l" defTabSz="685800" rtl="0" eaLnBrk="1" latinLnBrk="0" hangingPunct="1">
        <a:lnSpc>
          <a:spcPct val="90000"/>
        </a:lnSpc>
        <a:spcBef>
          <a:spcPts val="0"/>
        </a:spcBef>
        <a:spcAft>
          <a:spcPts val="900"/>
        </a:spcAft>
        <a:buFont typeface="Arial" panose="020B0604020202020204" pitchFamily="34" charset="0"/>
        <a:buNone/>
        <a:defRPr sz="12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536">
          <p15:clr>
            <a:srgbClr val="F26B43"/>
          </p15:clr>
        </p15:guide>
        <p15:guide id="5" orient="horz" pos="264">
          <p15:clr>
            <a:srgbClr val="F26B43"/>
          </p15:clr>
        </p15:guide>
        <p15:guide id="6" orient="horz" pos="792">
          <p15:clr>
            <a:srgbClr val="F26B43"/>
          </p15:clr>
        </p15:guide>
        <p15:guide id="7" orient="horz" pos="42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75348"/>
            <a:ext cx="8743950" cy="1435778"/>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228600" y="419101"/>
            <a:ext cx="8743950" cy="46628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8751445" y="6484938"/>
            <a:ext cx="392555" cy="365125"/>
          </a:xfrm>
          <a:prstGeom prst="rect">
            <a:avLst/>
          </a:prstGeom>
        </p:spPr>
        <p:txBody>
          <a:bodyPr vert="horz" wrap="none" lIns="91440" tIns="45720" rIns="91440" bIns="45720" rtlCol="0" anchor="ctr"/>
          <a:lstStyle>
            <a:lvl1pPr algn="r">
              <a:defRPr sz="900">
                <a:solidFill>
                  <a:schemeClr val="tx2"/>
                </a:solidFill>
              </a:defRPr>
            </a:lvl1pPr>
          </a:lstStyle>
          <a:p>
            <a:fld id="{4997E989-D798-4C62-8E93-3D2D613C2488}" type="slidenum">
              <a:rPr lang="en-US" smtClean="0"/>
              <a:pPr/>
              <a:t>‹#›</a:t>
            </a:fld>
            <a:endParaRPr lang="en-US"/>
          </a:p>
        </p:txBody>
      </p:sp>
      <p:pic>
        <p:nvPicPr>
          <p:cNvPr id="2" name="Picture 1"/>
          <p:cNvPicPr>
            <a:picLocks noChangeAspect="1"/>
          </p:cNvPicPr>
          <p:nvPr userDrawn="1"/>
        </p:nvPicPr>
        <p:blipFill>
          <a:blip r:embed="rId32"/>
          <a:stretch>
            <a:fillRect/>
          </a:stretch>
        </p:blipFill>
        <p:spPr>
          <a:xfrm>
            <a:off x="6657288" y="6094759"/>
            <a:ext cx="2094158" cy="780356"/>
          </a:xfrm>
          <a:prstGeom prst="rect">
            <a:avLst/>
          </a:prstGeom>
        </p:spPr>
      </p:pic>
    </p:spTree>
    <p:extLst>
      <p:ext uri="{BB962C8B-B14F-4D97-AF65-F5344CB8AC3E}">
        <p14:creationId xmlns:p14="http://schemas.microsoft.com/office/powerpoint/2010/main" val="932657109"/>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 id="2147484135" r:id="rId28"/>
    <p:sldLayoutId id="2147484136" r:id="rId29"/>
    <p:sldLayoutId id="2147484137" r:id="rId30"/>
  </p:sldLayoutIdLst>
  <p:hf hdr="0" ftr="0" dt="0"/>
  <p:txStyles>
    <p:titleStyle>
      <a:lvl1pPr algn="l" defTabSz="685800" rtl="0" eaLnBrk="1" latinLnBrk="0" hangingPunct="1">
        <a:lnSpc>
          <a:spcPct val="90000"/>
        </a:lnSpc>
        <a:spcBef>
          <a:spcPct val="0"/>
        </a:spcBef>
        <a:buNone/>
        <a:defRPr lang="en-US" sz="2700" b="0" i="0" kern="1200" spc="225"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b="1" kern="1200">
          <a:gradFill>
            <a:gsLst>
              <a:gs pos="15000">
                <a:schemeClr val="tx1"/>
              </a:gs>
              <a:gs pos="47000">
                <a:schemeClr val="tx1"/>
              </a:gs>
            </a:gsLst>
            <a:lin ang="5400000" scaled="1"/>
          </a:gra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chemeClr val="tx1">
              <a:lumMod val="65000"/>
              <a:lumOff val="35000"/>
            </a:schemeClr>
          </a:solidFill>
          <a:latin typeface="+mn-lt"/>
          <a:ea typeface="+mn-ea"/>
          <a:cs typeface="+mn-cs"/>
        </a:defRPr>
      </a:lvl2pPr>
      <a:lvl3pPr marL="0" indent="0" algn="l" defTabSz="685800" rtl="0" eaLnBrk="1" latinLnBrk="0" hangingPunct="1">
        <a:lnSpc>
          <a:spcPct val="90000"/>
        </a:lnSpc>
        <a:spcBef>
          <a:spcPts val="900"/>
        </a:spcBef>
        <a:spcAft>
          <a:spcPts val="900"/>
        </a:spcAft>
        <a:buFont typeface="Arial" panose="020B0604020202020204" pitchFamily="34" charset="0"/>
        <a:buNone/>
        <a:defRPr sz="1500" b="1" kern="1200">
          <a:solidFill>
            <a:schemeClr val="tx2"/>
          </a:solidFill>
          <a:latin typeface="+mn-lt"/>
          <a:ea typeface="+mn-ea"/>
          <a:cs typeface="+mn-cs"/>
        </a:defRPr>
      </a:lvl3pPr>
      <a:lvl4pPr marL="0" indent="0" algn="l" defTabSz="685800" rtl="0" eaLnBrk="1" latinLnBrk="0" hangingPunct="1">
        <a:lnSpc>
          <a:spcPct val="90000"/>
        </a:lnSpc>
        <a:spcBef>
          <a:spcPts val="0"/>
        </a:spcBef>
        <a:spcAft>
          <a:spcPts val="450"/>
        </a:spcAft>
        <a:buFont typeface="Arial" panose="020B0604020202020204" pitchFamily="34" charset="0"/>
        <a:buNone/>
        <a:defRPr sz="1200" kern="1200">
          <a:solidFill>
            <a:schemeClr val="tx1">
              <a:lumMod val="85000"/>
              <a:lumOff val="15000"/>
            </a:schemeClr>
          </a:solidFill>
          <a:latin typeface="+mn-lt"/>
          <a:ea typeface="+mn-ea"/>
          <a:cs typeface="+mn-cs"/>
        </a:defRPr>
      </a:lvl4pPr>
      <a:lvl5pPr marL="0" indent="0" algn="l" defTabSz="685800" rtl="0" eaLnBrk="1" latinLnBrk="0" hangingPunct="1">
        <a:lnSpc>
          <a:spcPct val="90000"/>
        </a:lnSpc>
        <a:spcBef>
          <a:spcPts val="0"/>
        </a:spcBef>
        <a:spcAft>
          <a:spcPts val="900"/>
        </a:spcAft>
        <a:buFont typeface="Arial" panose="020B0604020202020204" pitchFamily="34" charset="0"/>
        <a:buNone/>
        <a:defRPr sz="12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536">
          <p15:clr>
            <a:srgbClr val="F26B43"/>
          </p15:clr>
        </p15:guide>
        <p15:guide id="5" orient="horz" pos="264">
          <p15:clr>
            <a:srgbClr val="F26B43"/>
          </p15:clr>
        </p15:guide>
        <p15:guide id="6" orient="horz" pos="792">
          <p15:clr>
            <a:srgbClr val="F26B43"/>
          </p15:clr>
        </p15:guide>
        <p15:guide id="7" orient="horz" pos="42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FE3A03BF-1C75-4E11-9F86-3A0CBF5922AE}" type="datetimeFigureOut">
              <a:rPr lang="en-US"/>
              <a:pPr>
                <a:defRPr/>
              </a:pPr>
              <a:t>9/11/2019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875BD2DF-6D32-40F4-A643-47692880DDC5}" type="slidenum">
              <a:rPr lang="en-US"/>
              <a:pPr>
                <a:defRPr/>
              </a:pPr>
              <a:t>‹#›</a:t>
            </a:fld>
            <a:endParaRPr lang="en-US"/>
          </a:p>
        </p:txBody>
      </p:sp>
    </p:spTree>
    <p:extLst>
      <p:ext uri="{BB962C8B-B14F-4D97-AF65-F5344CB8AC3E}">
        <p14:creationId xmlns:p14="http://schemas.microsoft.com/office/powerpoint/2010/main" val="881768044"/>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724111-AF3F-154F-B263-B8BE4340B3C4}" type="datetimeFigureOut">
              <a:rPr lang="en-US" smtClean="0"/>
              <a:t>9/11/2019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66D095-1563-C242-889C-9782E93685FC}" type="slidenum">
              <a:rPr lang="en-US" smtClean="0"/>
              <a:t>‹#›</a:t>
            </a:fld>
            <a:endParaRPr lang="en-US"/>
          </a:p>
        </p:txBody>
      </p:sp>
    </p:spTree>
    <p:extLst>
      <p:ext uri="{BB962C8B-B14F-4D97-AF65-F5344CB8AC3E}">
        <p14:creationId xmlns:p14="http://schemas.microsoft.com/office/powerpoint/2010/main" val="983536400"/>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pPr fontAlgn="base">
              <a:spcBef>
                <a:spcPct val="0"/>
              </a:spcBef>
              <a:spcAft>
                <a:spcPct val="0"/>
              </a:spcAft>
            </a:pPr>
            <a:endParaRPr lang="en-US">
              <a:latin typeface="Arial" charset="0"/>
            </a:endParaRPr>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pPr fontAlgn="base">
              <a:spcBef>
                <a:spcPct val="0"/>
              </a:spcBef>
              <a:spcAft>
                <a:spcPct val="0"/>
              </a:spcAft>
            </a:pPr>
            <a:endParaRPr lang="en-US">
              <a:latin typeface="Arial" charset="0"/>
            </a:endParaRPr>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pPr fontAlgn="base">
              <a:spcBef>
                <a:spcPct val="0"/>
              </a:spcBef>
              <a:spcAft>
                <a:spcPct val="0"/>
              </a:spcAft>
            </a:pPr>
            <a:fld id="{038253CB-03C9-40A6-BE5D-2B2908B98D77}" type="slidenum">
              <a:rPr lang="en-US" smtClean="0">
                <a:latin typeface="Arial" charset="0"/>
              </a:rPr>
              <a:pPr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70139609"/>
      </p:ext>
    </p:extLst>
  </p:cSld>
  <p:clrMap bg1="dk1" tx1="lt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157" r:id="rId12"/>
    <p:sldLayoutId id="2147484158" r:id="rId13"/>
    <p:sldLayoutId id="2147484159" r:id="rId14"/>
    <p:sldLayoutId id="2147484160" r:id="rId15"/>
    <p:sldLayoutId id="2147484161" r:id="rId16"/>
    <p:sldLayoutId id="2147484162" r:id="rId17"/>
    <p:sldLayoutId id="2147484163" r:id="rId18"/>
    <p:sldLayoutId id="2147484164" r:id="rId19"/>
    <p:sldLayoutId id="2147484165" r:id="rId20"/>
    <p:sldLayoutId id="2147484166" r:id="rId21"/>
    <p:sldLayoutId id="2147484167" r:id="rId22"/>
    <p:sldLayoutId id="2147484168" r:id="rId23"/>
    <p:sldLayoutId id="2147484169" r:id="rId24"/>
    <p:sldLayoutId id="2147484170" r:id="rId25"/>
    <p:sldLayoutId id="2147484171" r:id="rId26"/>
    <p:sldLayoutId id="2147484172" r:id="rId27"/>
    <p:sldLayoutId id="2147484173" r:id="rId28"/>
    <p:sldLayoutId id="2147484174" r:id="rId29"/>
    <p:sldLayoutId id="2147484175" r:id="rId30"/>
    <p:sldLayoutId id="2147484176" r:id="rId31"/>
    <p:sldLayoutId id="2147484177" r:id="rId32"/>
    <p:sldLayoutId id="2147484178" r:id="rId33"/>
    <p:sldLayoutId id="2147484179" r:id="rId34"/>
    <p:sldLayoutId id="2147484180" r:id="rId35"/>
    <p:sldLayoutId id="2147484181" r:id="rId36"/>
    <p:sldLayoutId id="2147484182" r:id="rId37"/>
    <p:sldLayoutId id="2147484183" r:id="rId38"/>
    <p:sldLayoutId id="2147484184" r:id="rId39"/>
  </p:sldLayoutIdLst>
  <p:transition spd="med">
    <p:circle/>
  </p:transition>
  <p:timing>
    <p:tnLst>
      <p:par>
        <p:cTn id="1" dur="indefinite" restart="never" nodeType="tmRoot"/>
      </p:par>
    </p:tnLst>
  </p:timing>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5.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eg"/><Relationship Id="rId7"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10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1.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67000" y="1524000"/>
            <a:ext cx="6078239" cy="2737341"/>
          </a:xfrm>
          <a:prstGeom prst="rect">
            <a:avLst/>
          </a:prstGeom>
        </p:spPr>
      </p:pic>
    </p:spTree>
    <p:extLst>
      <p:ext uri="{BB962C8B-B14F-4D97-AF65-F5344CB8AC3E}">
        <p14:creationId xmlns:p14="http://schemas.microsoft.com/office/powerpoint/2010/main" val="717152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69503" y="447795"/>
            <a:ext cx="6172200" cy="514350"/>
          </a:xfrm>
        </p:spPr>
        <p:txBody>
          <a:bodyPr>
            <a:normAutofit/>
          </a:bodyPr>
          <a:lstStyle/>
          <a:p>
            <a:pPr algn="ctr"/>
            <a:r>
              <a:rPr lang="en-US" b="1" dirty="0">
                <a:solidFill>
                  <a:srgbClr val="144D8E"/>
                </a:solidFill>
              </a:rPr>
              <a:t>ICE BREAKER</a:t>
            </a:r>
          </a:p>
        </p:txBody>
      </p:sp>
      <p:sp>
        <p:nvSpPr>
          <p:cNvPr id="10" name="Content Placeholder 9"/>
          <p:cNvSpPr>
            <a:spLocks noGrp="1"/>
          </p:cNvSpPr>
          <p:nvPr>
            <p:ph sz="quarter" idx="1"/>
          </p:nvPr>
        </p:nvSpPr>
        <p:spPr>
          <a:xfrm>
            <a:off x="1165308" y="1295400"/>
            <a:ext cx="6972300" cy="4876800"/>
          </a:xfrm>
        </p:spPr>
        <p:txBody>
          <a:bodyPr>
            <a:normAutofit lnSpcReduction="10000"/>
          </a:bodyPr>
          <a:lstStyle/>
          <a:p>
            <a:pPr algn="ctr"/>
            <a:r>
              <a:rPr lang="en-US" dirty="0"/>
              <a:t>When you think of professional etiquette, what comes to mind?</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smtClean="0"/>
          </a:p>
          <a:p>
            <a:pPr algn="ctr"/>
            <a:endParaRPr lang="en-US" dirty="0"/>
          </a:p>
          <a:p>
            <a:pPr algn="ctr"/>
            <a:endParaRPr lang="en-US" dirty="0" smtClean="0"/>
          </a:p>
          <a:p>
            <a:pPr algn="ctr"/>
            <a:r>
              <a:rPr lang="en-US" dirty="0" smtClean="0"/>
              <a:t>Why </a:t>
            </a:r>
            <a:r>
              <a:rPr lang="en-US" dirty="0"/>
              <a:t>is it important?</a:t>
            </a:r>
          </a:p>
          <a:p>
            <a:pPr algn="ctr"/>
            <a:r>
              <a:rPr lang="en-US" dirty="0"/>
              <a:t>It provides a standard framework within which people can operate as they communicate and collaborate.</a:t>
            </a:r>
          </a:p>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599" y="2209800"/>
            <a:ext cx="3511717" cy="2181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11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xEl>
                                              <p:pRg st="11" end="11"/>
                                            </p:txEl>
                                          </p:spTgt>
                                        </p:tgtEl>
                                        <p:attrNameLst>
                                          <p:attrName>style.visibility</p:attrName>
                                        </p:attrNameLst>
                                      </p:cBhvr>
                                      <p:to>
                                        <p:strVal val="visible"/>
                                      </p:to>
                                    </p:set>
                                    <p:animEffect transition="in" filter="fade">
                                      <p:cBhvr>
                                        <p:cTn id="20" dur="1000"/>
                                        <p:tgtEl>
                                          <p:spTgt spid="10">
                                            <p:txEl>
                                              <p:pRg st="11" end="11"/>
                                            </p:txEl>
                                          </p:spTgt>
                                        </p:tgtEl>
                                      </p:cBhvr>
                                    </p:animEffect>
                                    <p:anim calcmode="lin" valueType="num">
                                      <p:cBhvr>
                                        <p:cTn id="21" dur="1000" fill="hold"/>
                                        <p:tgtEl>
                                          <p:spTgt spid="10">
                                            <p:txEl>
                                              <p:pRg st="11" end="11"/>
                                            </p:txEl>
                                          </p:spTgt>
                                        </p:tgtEl>
                                        <p:attrNameLst>
                                          <p:attrName>ppt_x</p:attrName>
                                        </p:attrNameLst>
                                      </p:cBhvr>
                                      <p:tavLst>
                                        <p:tav tm="0">
                                          <p:val>
                                            <p:strVal val="#ppt_x"/>
                                          </p:val>
                                        </p:tav>
                                        <p:tav tm="100000">
                                          <p:val>
                                            <p:strVal val="#ppt_x"/>
                                          </p:val>
                                        </p:tav>
                                      </p:tavLst>
                                    </p:anim>
                                    <p:anim calcmode="lin" valueType="num">
                                      <p:cBhvr>
                                        <p:cTn id="22" dur="1000" fill="hold"/>
                                        <p:tgtEl>
                                          <p:spTgt spid="10">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xEl>
                                              <p:pRg st="12" end="12"/>
                                            </p:txEl>
                                          </p:spTgt>
                                        </p:tgtEl>
                                        <p:attrNameLst>
                                          <p:attrName>style.visibility</p:attrName>
                                        </p:attrNameLst>
                                      </p:cBhvr>
                                      <p:to>
                                        <p:strVal val="visible"/>
                                      </p:to>
                                    </p:set>
                                    <p:animEffect transition="in" filter="fade">
                                      <p:cBhvr>
                                        <p:cTn id="27" dur="1000"/>
                                        <p:tgtEl>
                                          <p:spTgt spid="10">
                                            <p:txEl>
                                              <p:pRg st="12" end="12"/>
                                            </p:txEl>
                                          </p:spTgt>
                                        </p:tgtEl>
                                      </p:cBhvr>
                                    </p:animEffect>
                                    <p:anim calcmode="lin" valueType="num">
                                      <p:cBhvr>
                                        <p:cTn id="28" dur="1000" fill="hold"/>
                                        <p:tgtEl>
                                          <p:spTgt spid="10">
                                            <p:txEl>
                                              <p:pRg st="12" end="12"/>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6583" y="3057483"/>
            <a:ext cx="3906251" cy="698846"/>
          </a:xfrm>
        </p:spPr>
        <p:txBody>
          <a:bodyPr/>
          <a:lstStyle/>
          <a:p>
            <a:pPr>
              <a:lnSpc>
                <a:spcPct val="150000"/>
              </a:lnSpc>
            </a:pPr>
            <a:r>
              <a:rPr lang="en-US" dirty="0"/>
              <a:t>BOUNDARIES</a:t>
            </a:r>
          </a:p>
        </p:txBody>
      </p:sp>
    </p:spTree>
    <p:extLst>
      <p:ext uri="{BB962C8B-B14F-4D97-AF65-F5344CB8AC3E}">
        <p14:creationId xmlns:p14="http://schemas.microsoft.com/office/powerpoint/2010/main" val="109036377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5AE1514C-5E56-4738-A1FF-4B1CFD2A3E36}" type="slidenum">
              <a:rPr lang="en-US" smtClean="0"/>
              <a:pPr/>
              <a:t>12</a:t>
            </a:fld>
            <a:endParaRPr lang="en-US" dirty="0"/>
          </a:p>
        </p:txBody>
      </p:sp>
      <p:sp>
        <p:nvSpPr>
          <p:cNvPr id="4" name="Flowchart: Connector 3"/>
          <p:cNvSpPr/>
          <p:nvPr/>
        </p:nvSpPr>
        <p:spPr>
          <a:xfrm>
            <a:off x="5806052" y="-193709"/>
            <a:ext cx="2278251" cy="1987658"/>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6248400" y="338455"/>
            <a:ext cx="1534394" cy="923330"/>
          </a:xfrm>
          <a:prstGeom prst="rect">
            <a:avLst/>
          </a:prstGeom>
        </p:spPr>
        <p:txBody>
          <a:bodyPr wrap="none">
            <a:spAutoFit/>
          </a:bodyPr>
          <a:lstStyle/>
          <a:p>
            <a:r>
              <a:rPr lang="en-US" sz="5400" dirty="0">
                <a:solidFill>
                  <a:schemeClr val="bg1"/>
                </a:solidFill>
                <a:latin typeface="+mj-lt"/>
              </a:rPr>
              <a:t>Do’s</a:t>
            </a:r>
          </a:p>
        </p:txBody>
      </p:sp>
      <p:sp>
        <p:nvSpPr>
          <p:cNvPr id="9" name="Content Placeholder 2"/>
          <p:cNvSpPr>
            <a:spLocks noGrp="1"/>
          </p:cNvSpPr>
          <p:nvPr>
            <p:ph sz="quarter" idx="4294967295"/>
          </p:nvPr>
        </p:nvSpPr>
        <p:spPr>
          <a:xfrm>
            <a:off x="4800600" y="1905000"/>
            <a:ext cx="4165400" cy="4123204"/>
          </a:xfrm>
          <a:prstGeom prst="rect">
            <a:avLst/>
          </a:prstGeom>
        </p:spPr>
        <p:txBody>
          <a:bodyPr>
            <a:noAutofit/>
          </a:bodyPr>
          <a:lstStyle/>
          <a:p>
            <a:r>
              <a:rPr lang="en-US" sz="1600" b="1" dirty="0">
                <a:latin typeface="Segoe UI Emoji" panose="020B0502040204020203" pitchFamily="34" charset="0"/>
                <a:ea typeface="Segoe UI Emoji" panose="020B0502040204020203" pitchFamily="34" charset="0"/>
                <a:cs typeface="Segoe UI Light" panose="020B0502040204020203" pitchFamily="34" charset="0"/>
              </a:rPr>
              <a:t>Establish work relationships</a:t>
            </a:r>
          </a:p>
          <a:p>
            <a:pPr lvl="1"/>
            <a:r>
              <a:rPr lang="en-US" sz="1600" b="1" dirty="0">
                <a:solidFill>
                  <a:schemeClr val="accent1">
                    <a:lumMod val="60000"/>
                    <a:lumOff val="40000"/>
                  </a:schemeClr>
                </a:solidFill>
                <a:latin typeface="Segoe UI Emoji" panose="020B0502040204020203" pitchFamily="34" charset="0"/>
                <a:ea typeface="Segoe UI Emoji" panose="020B0502040204020203" pitchFamily="34" charset="0"/>
                <a:cs typeface="Segoe UI Light" panose="020B0502040204020203" pitchFamily="34" charset="0"/>
              </a:rPr>
              <a:t>BE A SPONGE</a:t>
            </a:r>
          </a:p>
          <a:p>
            <a:pPr lvl="1"/>
            <a:r>
              <a:rPr lang="en-US" sz="1600" b="1" dirty="0">
                <a:solidFill>
                  <a:schemeClr val="accent1">
                    <a:lumMod val="60000"/>
                    <a:lumOff val="40000"/>
                  </a:schemeClr>
                </a:solidFill>
                <a:latin typeface="Segoe UI Emoji" panose="020B0502040204020203" pitchFamily="34" charset="0"/>
                <a:ea typeface="Segoe UI Emoji" panose="020B0502040204020203" pitchFamily="34" charset="0"/>
                <a:cs typeface="Segoe UI Light" panose="020B0502040204020203" pitchFamily="34" charset="0"/>
              </a:rPr>
              <a:t>Find a mentor</a:t>
            </a:r>
          </a:p>
          <a:p>
            <a:pPr lvl="1"/>
            <a:r>
              <a:rPr lang="en-US" sz="1600" b="1" dirty="0">
                <a:solidFill>
                  <a:schemeClr val="accent1">
                    <a:lumMod val="60000"/>
                    <a:lumOff val="40000"/>
                  </a:schemeClr>
                </a:solidFill>
                <a:latin typeface="Segoe UI Emoji" panose="020B0502040204020203" pitchFamily="34" charset="0"/>
                <a:ea typeface="Segoe UI Emoji" panose="020B0502040204020203" pitchFamily="34" charset="0"/>
                <a:cs typeface="Segoe UI Light" panose="020B0502040204020203" pitchFamily="34" charset="0"/>
              </a:rPr>
              <a:t>Makes connections (Professionals &amp; Other Interns)</a:t>
            </a:r>
          </a:p>
          <a:p>
            <a:endParaRPr lang="en-US" sz="1600" b="1" dirty="0">
              <a:latin typeface="Segoe UI Emoji" panose="020B0502040204020203" pitchFamily="34" charset="0"/>
              <a:ea typeface="Segoe UI Emoji" panose="020B0502040204020203" pitchFamily="34" charset="0"/>
              <a:cs typeface="Segoe UI Light" panose="020B0502040204020203" pitchFamily="34" charset="0"/>
            </a:endParaRPr>
          </a:p>
          <a:p>
            <a:r>
              <a:rPr lang="en-US" sz="1600" b="1" dirty="0">
                <a:latin typeface="Segoe UI Emoji" panose="020B0502040204020203" pitchFamily="34" charset="0"/>
                <a:ea typeface="Segoe UI Emoji" panose="020B0502040204020203" pitchFamily="34" charset="0"/>
                <a:cs typeface="Segoe UI Light" panose="020B0502040204020203" pitchFamily="34" charset="0"/>
              </a:rPr>
              <a:t>Be mindful of your role at work events and parties</a:t>
            </a:r>
          </a:p>
          <a:p>
            <a:pPr lvl="1"/>
            <a:r>
              <a:rPr lang="en-US" sz="1600" b="1" dirty="0">
                <a:solidFill>
                  <a:schemeClr val="accent1">
                    <a:lumMod val="60000"/>
                    <a:lumOff val="40000"/>
                  </a:schemeClr>
                </a:solidFill>
                <a:latin typeface="Segoe UI Emoji" panose="020B0502040204020203" pitchFamily="34" charset="0"/>
                <a:ea typeface="Segoe UI Emoji" panose="020B0502040204020203" pitchFamily="34" charset="0"/>
                <a:cs typeface="Segoe UI Light" panose="020B0502040204020203" pitchFamily="34" charset="0"/>
              </a:rPr>
              <a:t>BECOME AN EXPERT</a:t>
            </a:r>
          </a:p>
          <a:p>
            <a:pPr lvl="1"/>
            <a:r>
              <a:rPr lang="en-US" sz="1600" b="1" dirty="0">
                <a:solidFill>
                  <a:schemeClr val="accent1">
                    <a:lumMod val="60000"/>
                    <a:lumOff val="40000"/>
                  </a:schemeClr>
                </a:solidFill>
                <a:latin typeface="Segoe UI Emoji" panose="020B0502040204020203" pitchFamily="34" charset="0"/>
                <a:ea typeface="Segoe UI Emoji" panose="020B0502040204020203" pitchFamily="34" charset="0"/>
                <a:cs typeface="Segoe UI Light" panose="020B0502040204020203" pitchFamily="34" charset="0"/>
              </a:rPr>
              <a:t>Go the extra mile</a:t>
            </a:r>
          </a:p>
          <a:p>
            <a:pPr marL="274638" lvl="1" indent="0">
              <a:buNone/>
            </a:pPr>
            <a:endParaRPr lang="en-US" sz="1600" b="1" dirty="0">
              <a:latin typeface="Segoe UI Emoji" panose="020B0502040204020203" pitchFamily="34" charset="0"/>
              <a:ea typeface="Segoe UI Emoji" panose="020B0502040204020203" pitchFamily="34" charset="0"/>
              <a:cs typeface="Segoe UI Light" panose="020B0502040204020203" pitchFamily="34" charset="0"/>
            </a:endParaRPr>
          </a:p>
          <a:p>
            <a:r>
              <a:rPr lang="en-US" sz="1600" b="1" dirty="0">
                <a:latin typeface="Segoe UI Emoji" panose="020B0502040204020203" pitchFamily="34" charset="0"/>
                <a:ea typeface="Segoe UI Emoji" panose="020B0502040204020203" pitchFamily="34" charset="0"/>
                <a:cs typeface="Segoe UI Light" panose="020B0502040204020203" pitchFamily="34" charset="0"/>
              </a:rPr>
              <a:t>Check in with your supervisor when work is slow</a:t>
            </a:r>
          </a:p>
          <a:p>
            <a:pPr marL="0" indent="0">
              <a:buNone/>
            </a:pPr>
            <a:endParaRPr lang="en-US" sz="1600" b="1" dirty="0">
              <a:latin typeface="Segoe UI Emoji" panose="020B0502040204020203" pitchFamily="34" charset="0"/>
              <a:ea typeface="Segoe UI Emoji" panose="020B0502040204020203" pitchFamily="34" charset="0"/>
              <a:cs typeface="Segoe UI Light" panose="020B0502040204020203" pitchFamily="34" charset="0"/>
            </a:endParaRPr>
          </a:p>
          <a:p>
            <a:r>
              <a:rPr lang="en-US" sz="1600" b="1" dirty="0">
                <a:latin typeface="Segoe UI Emoji" panose="020B0502040204020203" pitchFamily="34" charset="0"/>
                <a:ea typeface="Segoe UI Emoji" panose="020B0502040204020203" pitchFamily="34" charset="0"/>
                <a:cs typeface="Segoe UI Light" panose="020B0502040204020203" pitchFamily="34" charset="0"/>
              </a:rPr>
              <a:t>Clean up after yourself</a:t>
            </a:r>
          </a:p>
          <a:p>
            <a:pPr marL="0" indent="0">
              <a:buNone/>
            </a:pPr>
            <a:endParaRPr lang="en-US" sz="1600" b="1" dirty="0">
              <a:latin typeface="Segoe UI Emoji" panose="020B0502040204020203" pitchFamily="34" charset="0"/>
              <a:ea typeface="Segoe UI Emoji" panose="020B0502040204020203" pitchFamily="34" charset="0"/>
              <a:cs typeface="Segoe UI Light" panose="020B0502040204020203" pitchFamily="34" charset="0"/>
            </a:endParaRPr>
          </a:p>
          <a:p>
            <a:r>
              <a:rPr lang="en-US" sz="1600" b="1" dirty="0">
                <a:latin typeface="Segoe UI Emoji" panose="020B0502040204020203" pitchFamily="34" charset="0"/>
                <a:ea typeface="Segoe UI Emoji" panose="020B0502040204020203" pitchFamily="34" charset="0"/>
                <a:cs typeface="Segoe UI Light" panose="020B0502040204020203" pitchFamily="34" charset="0"/>
              </a:rPr>
              <a:t>Be ethical</a:t>
            </a:r>
          </a:p>
          <a:p>
            <a:pPr marL="0" indent="0">
              <a:buNone/>
            </a:pPr>
            <a:endParaRPr lang="en-US" sz="1600" dirty="0"/>
          </a:p>
          <a:p>
            <a:endParaRPr lang="en-US" sz="1600" dirty="0"/>
          </a:p>
          <a:p>
            <a:pPr marL="0" indent="0">
              <a:buNone/>
            </a:pPr>
            <a:endParaRPr lang="en-US" sz="1600" dirty="0"/>
          </a:p>
          <a:p>
            <a:pPr marL="0" indent="0">
              <a:buNone/>
            </a:pPr>
            <a:endParaRPr lang="en-US" sz="1600" dirty="0"/>
          </a:p>
          <a:p>
            <a:endParaRPr lang="en-US" sz="1600" dirty="0"/>
          </a:p>
        </p:txBody>
      </p:sp>
      <p:pic>
        <p:nvPicPr>
          <p:cNvPr id="1026" name="Picture 2" descr="Image result for professionalism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4219575" cy="383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070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500"/>
                                        <p:tgtEl>
                                          <p:spTgt spid="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animEffect transition="in" filter="fade">
                                      <p:cBhvr>
                                        <p:cTn id="25" dur="500"/>
                                        <p:tgtEl>
                                          <p:spTgt spid="9">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9" end="9"/>
                                            </p:txEl>
                                          </p:spTgt>
                                        </p:tgtEl>
                                        <p:attrNameLst>
                                          <p:attrName>style.visibility</p:attrName>
                                        </p:attrNameLst>
                                      </p:cBhvr>
                                      <p:to>
                                        <p:strVal val="visible"/>
                                      </p:to>
                                    </p:set>
                                    <p:animEffect transition="in" filter="fade">
                                      <p:cBhvr>
                                        <p:cTn id="28" dur="500"/>
                                        <p:tgtEl>
                                          <p:spTgt spid="9">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animEffect transition="in" filter="fade">
                                      <p:cBhvr>
                                        <p:cTn id="31" dur="500"/>
                                        <p:tgtEl>
                                          <p:spTgt spid="9">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13" end="13"/>
                                            </p:txEl>
                                          </p:spTgt>
                                        </p:tgtEl>
                                        <p:attrNameLst>
                                          <p:attrName>style.visibility</p:attrName>
                                        </p:attrNameLst>
                                      </p:cBhvr>
                                      <p:to>
                                        <p:strVal val="visible"/>
                                      </p:to>
                                    </p:set>
                                    <p:animEffect transition="in" filter="fade">
                                      <p:cBhvr>
                                        <p:cTn id="34" dur="500"/>
                                        <p:tgtEl>
                                          <p:spTgt spid="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15527" y="1981200"/>
            <a:ext cx="4616623" cy="4425827"/>
          </a:xfrm>
        </p:spPr>
        <p:txBody>
          <a:bodyPr/>
          <a:lstStyle/>
          <a:p>
            <a:pPr marL="285750" indent="-285750">
              <a:buFont typeface="Arial" panose="020B0604020202020204" pitchFamily="34" charset="0"/>
              <a:buChar char="•"/>
            </a:pPr>
            <a:r>
              <a:rPr lang="en-US" sz="1600" dirty="0">
                <a:latin typeface="Segoe UI Emoji" panose="020B0502040204020203" pitchFamily="34" charset="0"/>
                <a:ea typeface="Segoe UI Emoji" panose="020B0502040204020203" pitchFamily="34" charset="0"/>
              </a:rPr>
              <a:t>Bring personal matters</a:t>
            </a:r>
          </a:p>
          <a:p>
            <a:pPr marL="285750" indent="-285750">
              <a:buFont typeface="Arial" panose="020B0604020202020204" pitchFamily="34" charset="0"/>
              <a:buChar char="•"/>
            </a:pPr>
            <a:endParaRPr lang="en-US" sz="1600" dirty="0">
              <a:latin typeface="Segoe UI Emoji" panose="020B0502040204020203" pitchFamily="34" charset="0"/>
              <a:ea typeface="Segoe UI Emoji" panose="020B0502040204020203" pitchFamily="34" charset="0"/>
            </a:endParaRPr>
          </a:p>
          <a:p>
            <a:pPr marL="285750" indent="-285750">
              <a:buFont typeface="Arial" panose="020B0604020202020204" pitchFamily="34" charset="0"/>
              <a:buChar char="•"/>
            </a:pPr>
            <a:r>
              <a:rPr lang="en-US" sz="1600" dirty="0">
                <a:latin typeface="Segoe UI Emoji" panose="020B0502040204020203" pitchFamily="34" charset="0"/>
                <a:ea typeface="Segoe UI Emoji" panose="020B0502040204020203" pitchFamily="34" charset="0"/>
              </a:rPr>
              <a:t>Use social media for personal use</a:t>
            </a:r>
          </a:p>
          <a:p>
            <a:pPr marL="285750" indent="-285750">
              <a:buFont typeface="Arial" panose="020B0604020202020204" pitchFamily="34" charset="0"/>
              <a:buChar char="•"/>
            </a:pPr>
            <a:endParaRPr lang="en-US" sz="1600" dirty="0">
              <a:latin typeface="Segoe UI Emoji" panose="020B0502040204020203" pitchFamily="34" charset="0"/>
              <a:ea typeface="Segoe UI Emoji" panose="020B0502040204020203" pitchFamily="34" charset="0"/>
            </a:endParaRPr>
          </a:p>
          <a:p>
            <a:pPr marL="285750" indent="-285750">
              <a:buFont typeface="Arial" panose="020B0604020202020204" pitchFamily="34" charset="0"/>
              <a:buChar char="•"/>
            </a:pPr>
            <a:r>
              <a:rPr lang="en-US" sz="1600" dirty="0">
                <a:latin typeface="Segoe UI Emoji" panose="020B0502040204020203" pitchFamily="34" charset="0"/>
                <a:ea typeface="Segoe UI Emoji" panose="020B0502040204020203" pitchFamily="34" charset="0"/>
              </a:rPr>
              <a:t>Misuse work resources</a:t>
            </a:r>
          </a:p>
          <a:p>
            <a:pPr marL="285750" indent="-285750">
              <a:buFont typeface="Arial" panose="020B0604020202020204" pitchFamily="34" charset="0"/>
              <a:buChar char="•"/>
            </a:pPr>
            <a:endParaRPr lang="en-US" sz="1600" dirty="0">
              <a:latin typeface="Segoe UI Emoji" panose="020B0502040204020203" pitchFamily="34" charset="0"/>
              <a:ea typeface="Segoe UI Emoji" panose="020B0502040204020203" pitchFamily="34" charset="0"/>
            </a:endParaRPr>
          </a:p>
          <a:p>
            <a:pPr marL="285750" indent="-285750">
              <a:buFont typeface="Arial" panose="020B0604020202020204" pitchFamily="34" charset="0"/>
              <a:buChar char="•"/>
            </a:pPr>
            <a:r>
              <a:rPr lang="en-US" sz="1600" dirty="0">
                <a:latin typeface="Segoe UI Emoji" panose="020B0502040204020203" pitchFamily="34" charset="0"/>
                <a:ea typeface="Segoe UI Emoji" panose="020B0502040204020203" pitchFamily="34" charset="0"/>
              </a:rPr>
              <a:t>Expect an office maid</a:t>
            </a:r>
          </a:p>
          <a:p>
            <a:pPr marL="285750" indent="-285750">
              <a:buFont typeface="Arial" panose="020B0604020202020204" pitchFamily="34" charset="0"/>
              <a:buChar char="•"/>
            </a:pPr>
            <a:endParaRPr lang="en-US" sz="1600" dirty="0">
              <a:latin typeface="Segoe UI Emoji" panose="020B0502040204020203" pitchFamily="34" charset="0"/>
              <a:ea typeface="Segoe UI Emoji" panose="020B0502040204020203" pitchFamily="34" charset="0"/>
            </a:endParaRPr>
          </a:p>
          <a:p>
            <a:pPr marL="285750" indent="-285750">
              <a:buFont typeface="Arial" panose="020B0604020202020204" pitchFamily="34" charset="0"/>
              <a:buChar char="•"/>
            </a:pPr>
            <a:r>
              <a:rPr lang="en-US" sz="1600" dirty="0">
                <a:latin typeface="Segoe UI Emoji" panose="020B0502040204020203" pitchFamily="34" charset="0"/>
                <a:ea typeface="Segoe UI Emoji" panose="020B0502040204020203" pitchFamily="34" charset="0"/>
              </a:rPr>
              <a:t>Take food items that don’t belong to you</a:t>
            </a:r>
          </a:p>
          <a:p>
            <a:pPr marL="285750" indent="-285750">
              <a:buFont typeface="Arial" panose="020B0604020202020204" pitchFamily="34" charset="0"/>
              <a:buChar char="•"/>
            </a:pPr>
            <a:endParaRPr lang="en-US" sz="1600" dirty="0">
              <a:latin typeface="Segoe UI Emoji" panose="020B0502040204020203" pitchFamily="34" charset="0"/>
              <a:ea typeface="Segoe UI Emoji" panose="020B0502040204020203" pitchFamily="34" charset="0"/>
            </a:endParaRPr>
          </a:p>
          <a:p>
            <a:pPr marL="285750" indent="-285750">
              <a:buFont typeface="Arial" panose="020B0604020202020204" pitchFamily="34" charset="0"/>
              <a:buChar char="•"/>
            </a:pPr>
            <a:r>
              <a:rPr lang="en-US" sz="1600" dirty="0">
                <a:latin typeface="Segoe UI Emoji" panose="020B0502040204020203" pitchFamily="34" charset="0"/>
                <a:ea typeface="Segoe UI Emoji" panose="020B0502040204020203" pitchFamily="34" charset="0"/>
              </a:rPr>
              <a:t>Assume doing homework on the job is </a:t>
            </a:r>
            <a:r>
              <a:rPr lang="en-US" sz="1600" dirty="0" smtClean="0">
                <a:latin typeface="Segoe UI Emoji" panose="020B0502040204020203" pitchFamily="34" charset="0"/>
                <a:ea typeface="Segoe UI Emoji" panose="020B0502040204020203" pitchFamily="34" charset="0"/>
              </a:rPr>
              <a:t>ok</a:t>
            </a:r>
          </a:p>
          <a:p>
            <a:pPr marL="285750" indent="-285750">
              <a:buFont typeface="Arial" panose="020B0604020202020204" pitchFamily="34" charset="0"/>
              <a:buChar char="•"/>
            </a:pPr>
            <a:endParaRPr lang="en-US" sz="1600" dirty="0">
              <a:latin typeface="Segoe UI Emoji" panose="020B0502040204020203" pitchFamily="34" charset="0"/>
              <a:ea typeface="Segoe UI Emoji" panose="020B0502040204020203" pitchFamily="34" charset="0"/>
            </a:endParaRPr>
          </a:p>
          <a:p>
            <a:pPr marL="285750" indent="-285750">
              <a:buFont typeface="Arial" panose="020B0604020202020204" pitchFamily="34" charset="0"/>
              <a:buChar char="•"/>
            </a:pPr>
            <a:r>
              <a:rPr lang="en-US" sz="1600" dirty="0" smtClean="0">
                <a:latin typeface="Segoe UI Emoji" panose="020B0502040204020203" pitchFamily="34" charset="0"/>
                <a:ea typeface="Segoe UI Emoji" panose="020B0502040204020203" pitchFamily="34" charset="0"/>
              </a:rPr>
              <a:t>Make decisions without your supervisor knowing</a:t>
            </a:r>
            <a:endParaRPr lang="en-US" sz="1600" dirty="0">
              <a:latin typeface="Segoe UI Emoji" panose="020B0502040204020203" pitchFamily="34" charset="0"/>
              <a:ea typeface="Segoe UI Emoji" panose="020B0502040204020203" pitchFamily="34" charset="0"/>
            </a:endParaRPr>
          </a:p>
        </p:txBody>
      </p:sp>
      <p:sp>
        <p:nvSpPr>
          <p:cNvPr id="4" name="Slide Number Placeholder 3"/>
          <p:cNvSpPr>
            <a:spLocks noGrp="1"/>
          </p:cNvSpPr>
          <p:nvPr>
            <p:ph type="sldNum" sz="quarter" idx="4"/>
          </p:nvPr>
        </p:nvSpPr>
        <p:spPr/>
        <p:txBody>
          <a:bodyPr/>
          <a:lstStyle/>
          <a:p>
            <a:pPr defTabSz="685800"/>
            <a:fld id="{5AE1514C-5E56-4738-A1FF-4B1CFD2A3E36}" type="slidenum">
              <a:rPr lang="en-US">
                <a:solidFill>
                  <a:srgbClr val="0074AF"/>
                </a:solidFill>
                <a:latin typeface="Segoe UI"/>
              </a:rPr>
              <a:pPr defTabSz="685800"/>
              <a:t>13</a:t>
            </a:fld>
            <a:endParaRPr lang="en-US">
              <a:solidFill>
                <a:srgbClr val="0074AF"/>
              </a:solidFill>
              <a:latin typeface="Segoe UI"/>
            </a:endParaRPr>
          </a:p>
        </p:txBody>
      </p:sp>
      <p:sp>
        <p:nvSpPr>
          <p:cNvPr id="5" name="Title 4"/>
          <p:cNvSpPr>
            <a:spLocks noGrp="1"/>
          </p:cNvSpPr>
          <p:nvPr>
            <p:ph type="title"/>
          </p:nvPr>
        </p:nvSpPr>
        <p:spPr>
          <a:xfrm>
            <a:off x="1143000" y="304800"/>
            <a:ext cx="1367810" cy="969496"/>
          </a:xfrm>
        </p:spPr>
        <p:txBody>
          <a:bodyPr/>
          <a:lstStyle/>
          <a:p>
            <a:r>
              <a:rPr lang="en-US" sz="3600" b="1" dirty="0"/>
              <a:t>Don’t</a:t>
            </a:r>
          </a:p>
        </p:txBody>
      </p:sp>
      <p:pic>
        <p:nvPicPr>
          <p:cNvPr id="2054" name="Picture 6" descr="Image result for blurred lines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93" y="2182690"/>
            <a:ext cx="44958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9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93" y="985882"/>
            <a:ext cx="3126708" cy="2234711"/>
          </a:xfrm>
          <a:prstGeom prst="rect">
            <a:avLst/>
          </a:prstGeom>
          <a:ln>
            <a:noFill/>
          </a:ln>
          <a:effectLst>
            <a:outerShdw blurRad="190500" algn="tl" rotWithShape="0">
              <a:srgbClr val="000000">
                <a:alpha val="70000"/>
              </a:srgbClr>
            </a:outerShdw>
          </a:effectLst>
        </p:spPr>
      </p:pic>
      <p:sp>
        <p:nvSpPr>
          <p:cNvPr id="2" name="Rectangle 1"/>
          <p:cNvSpPr/>
          <p:nvPr/>
        </p:nvSpPr>
        <p:spPr>
          <a:xfrm>
            <a:off x="2971800" y="385718"/>
            <a:ext cx="2630335" cy="600164"/>
          </a:xfrm>
          <a:prstGeom prst="rect">
            <a:avLst/>
          </a:prstGeom>
        </p:spPr>
        <p:txBody>
          <a:bodyPr wrap="none">
            <a:spAutoFit/>
          </a:bodyPr>
          <a:lstStyle/>
          <a:p>
            <a:r>
              <a:rPr lang="en-US" sz="3300" b="1" dirty="0">
                <a:solidFill>
                  <a:schemeClr val="bg1"/>
                </a:solidFill>
              </a:rPr>
              <a:t>DRESS CODE</a:t>
            </a:r>
            <a:endParaRPr lang="en-US" sz="3300" dirty="0">
              <a:solidFill>
                <a:schemeClr val="bg1"/>
              </a:solidFill>
            </a:endParaRPr>
          </a:p>
        </p:txBody>
      </p:sp>
      <p:sp>
        <p:nvSpPr>
          <p:cNvPr id="6" name="TextBox 5"/>
          <p:cNvSpPr txBox="1"/>
          <p:nvPr/>
        </p:nvSpPr>
        <p:spPr>
          <a:xfrm>
            <a:off x="838200" y="6055618"/>
            <a:ext cx="7725192" cy="477054"/>
          </a:xfrm>
          <a:prstGeom prst="rect">
            <a:avLst/>
          </a:prstGeom>
          <a:noFill/>
        </p:spPr>
        <p:txBody>
          <a:bodyPr wrap="none" rtlCol="0">
            <a:spAutoFit/>
          </a:bodyPr>
          <a:lstStyle/>
          <a:p>
            <a:pPr algn="ctr"/>
            <a:r>
              <a:rPr lang="en-US" sz="2500" dirty="0">
                <a:solidFill>
                  <a:schemeClr val="bg1"/>
                </a:solidFill>
              </a:rPr>
              <a:t>Check with your supervisor to learn the dress code policy!</a:t>
            </a:r>
          </a:p>
        </p:txBody>
      </p:sp>
      <p:pic>
        <p:nvPicPr>
          <p:cNvPr id="7" name="Picture 6"/>
          <p:cNvPicPr>
            <a:picLocks noChangeAspect="1"/>
          </p:cNvPicPr>
          <p:nvPr/>
        </p:nvPicPr>
        <p:blipFill>
          <a:blip r:embed="rId4"/>
          <a:stretch>
            <a:fillRect/>
          </a:stretch>
        </p:blipFill>
        <p:spPr>
          <a:xfrm>
            <a:off x="3393501" y="1080639"/>
            <a:ext cx="3056966" cy="2036905"/>
          </a:xfrm>
          <a:prstGeom prst="rect">
            <a:avLst/>
          </a:prstGeom>
        </p:spPr>
      </p:pic>
      <p:pic>
        <p:nvPicPr>
          <p:cNvPr id="9" name="Picture 8"/>
          <p:cNvPicPr>
            <a:picLocks noChangeAspect="1"/>
          </p:cNvPicPr>
          <p:nvPr/>
        </p:nvPicPr>
        <p:blipFill>
          <a:blip r:embed="rId5"/>
          <a:stretch>
            <a:fillRect/>
          </a:stretch>
        </p:blipFill>
        <p:spPr>
          <a:xfrm>
            <a:off x="0" y="3115390"/>
            <a:ext cx="6592794" cy="2837179"/>
          </a:xfrm>
          <a:prstGeom prst="rect">
            <a:avLst/>
          </a:prstGeom>
        </p:spPr>
      </p:pic>
      <p:pic>
        <p:nvPicPr>
          <p:cNvPr id="10" name="Picture 9"/>
          <p:cNvPicPr>
            <a:picLocks noChangeAspect="1"/>
          </p:cNvPicPr>
          <p:nvPr/>
        </p:nvPicPr>
        <p:blipFill>
          <a:blip r:embed="rId6"/>
          <a:stretch>
            <a:fillRect/>
          </a:stretch>
        </p:blipFill>
        <p:spPr>
          <a:xfrm>
            <a:off x="6450468" y="1084356"/>
            <a:ext cx="2773450" cy="4209268"/>
          </a:xfrm>
          <a:prstGeom prst="rect">
            <a:avLst/>
          </a:prstGeom>
        </p:spPr>
      </p:pic>
    </p:spTree>
    <p:extLst>
      <p:ext uri="{BB962C8B-B14F-4D97-AF65-F5344CB8AC3E}">
        <p14:creationId xmlns:p14="http://schemas.microsoft.com/office/powerpoint/2010/main" val="304413005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6583" y="2711234"/>
            <a:ext cx="3906251" cy="1391343"/>
          </a:xfrm>
        </p:spPr>
        <p:txBody>
          <a:bodyPr/>
          <a:lstStyle/>
          <a:p>
            <a:pPr>
              <a:lnSpc>
                <a:spcPct val="150000"/>
              </a:lnSpc>
            </a:pPr>
            <a:r>
              <a:rPr lang="en-US" dirty="0"/>
              <a:t>COMMUNICATION MINDFULNESS</a:t>
            </a:r>
          </a:p>
        </p:txBody>
      </p:sp>
    </p:spTree>
    <p:extLst>
      <p:ext uri="{BB962C8B-B14F-4D97-AF65-F5344CB8AC3E}">
        <p14:creationId xmlns:p14="http://schemas.microsoft.com/office/powerpoint/2010/main" val="1296074406"/>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210842"/>
            <a:ext cx="7180675" cy="3458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428751" y="3019966"/>
            <a:ext cx="3550513" cy="725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900" dirty="0">
                <a:solidFill>
                  <a:srgbClr val="000000"/>
                </a:solidFill>
                <a:latin typeface="Segoe UI"/>
              </a:rPr>
              <a:t>Hey there,</a:t>
            </a:r>
          </a:p>
          <a:p>
            <a:pPr algn="ctr" defTabSz="685800"/>
            <a:endParaRPr lang="en-US" sz="900" dirty="0">
              <a:solidFill>
                <a:srgbClr val="000000"/>
              </a:solidFill>
              <a:latin typeface="Segoe UI"/>
            </a:endParaRPr>
          </a:p>
          <a:p>
            <a:pPr defTabSz="685800"/>
            <a:r>
              <a:rPr lang="en-US" sz="900" dirty="0">
                <a:solidFill>
                  <a:srgbClr val="000000"/>
                </a:solidFill>
                <a:latin typeface="Segoe UI"/>
              </a:rPr>
              <a:t>I would like to talk with you to discuss what we talked about yesterday regarding transportation to the meeting. I don’t think I will make it. I am available tomorrow at 12pm to talk. Thank you.</a:t>
            </a:r>
          </a:p>
        </p:txBody>
      </p:sp>
      <p:sp>
        <p:nvSpPr>
          <p:cNvPr id="8" name="TextBox 7"/>
          <p:cNvSpPr txBox="1"/>
          <p:nvPr/>
        </p:nvSpPr>
        <p:spPr>
          <a:xfrm>
            <a:off x="1986191" y="2746498"/>
            <a:ext cx="537327" cy="207749"/>
          </a:xfrm>
          <a:prstGeom prst="rect">
            <a:avLst/>
          </a:prstGeom>
          <a:noFill/>
        </p:spPr>
        <p:txBody>
          <a:bodyPr wrap="none" rtlCol="0">
            <a:spAutoFit/>
          </a:bodyPr>
          <a:lstStyle/>
          <a:p>
            <a:pPr defTabSz="685800"/>
            <a:r>
              <a:rPr lang="en-US" sz="750" dirty="0">
                <a:solidFill>
                  <a:srgbClr val="000000"/>
                </a:solidFill>
                <a:latin typeface="Segoe UI"/>
              </a:rPr>
              <a:t>Meeting</a:t>
            </a:r>
          </a:p>
        </p:txBody>
      </p:sp>
      <p:sp>
        <p:nvSpPr>
          <p:cNvPr id="9" name="TextBox 8"/>
          <p:cNvSpPr txBox="1"/>
          <p:nvPr/>
        </p:nvSpPr>
        <p:spPr>
          <a:xfrm>
            <a:off x="1345631" y="2311615"/>
            <a:ext cx="1281120" cy="213585"/>
          </a:xfrm>
          <a:prstGeom prst="rect">
            <a:avLst/>
          </a:prstGeom>
          <a:noFill/>
        </p:spPr>
        <p:txBody>
          <a:bodyPr wrap="none" rtlCol="0">
            <a:spAutoFit/>
          </a:bodyPr>
          <a:lstStyle/>
          <a:p>
            <a:pPr defTabSz="685800"/>
            <a:r>
              <a:rPr lang="en-US" sz="788" dirty="0">
                <a:solidFill>
                  <a:srgbClr val="0070C0"/>
                </a:solidFill>
                <a:latin typeface="Segoe UI"/>
              </a:rPr>
              <a:t>Taylor.smith@gmail.com</a:t>
            </a:r>
          </a:p>
        </p:txBody>
      </p:sp>
      <p:sp>
        <p:nvSpPr>
          <p:cNvPr id="10" name="Rectangle 9"/>
          <p:cNvSpPr/>
          <p:nvPr/>
        </p:nvSpPr>
        <p:spPr>
          <a:xfrm>
            <a:off x="1416224" y="3006762"/>
            <a:ext cx="4862940" cy="1037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788" dirty="0">
                <a:solidFill>
                  <a:srgbClr val="0070C0"/>
                </a:solidFill>
                <a:latin typeface="Segoe UI"/>
              </a:rPr>
              <a:t>Dear Taylor,</a:t>
            </a:r>
          </a:p>
          <a:p>
            <a:pPr algn="ctr" defTabSz="685800"/>
            <a:endParaRPr lang="en-US" sz="788" dirty="0">
              <a:solidFill>
                <a:srgbClr val="0070C0"/>
              </a:solidFill>
              <a:latin typeface="Segoe UI"/>
            </a:endParaRPr>
          </a:p>
          <a:p>
            <a:pPr defTabSz="685800"/>
            <a:r>
              <a:rPr lang="en-US" sz="788" dirty="0">
                <a:solidFill>
                  <a:srgbClr val="0070C0"/>
                </a:solidFill>
                <a:latin typeface="Segoe UI"/>
              </a:rPr>
              <a:t>Thank you for meeting with me yesterday. I wanted to see if you were available sometime this week to discuss plans on how we plan to get to the marketing meeting. My car is getting serviced and I wanted to discuss other transportation options in case my car isn’t ready. I am available tomorrow at 12pm but let me know what time works for you this week. Feel free to email or call me at (555) 553 – 2345. Thank you.</a:t>
            </a:r>
          </a:p>
        </p:txBody>
      </p:sp>
      <p:sp>
        <p:nvSpPr>
          <p:cNvPr id="12" name="Left Arrow 11"/>
          <p:cNvSpPr/>
          <p:nvPr/>
        </p:nvSpPr>
        <p:spPr>
          <a:xfrm>
            <a:off x="4248125" y="2676563"/>
            <a:ext cx="1166434" cy="299381"/>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88" dirty="0">
                <a:solidFill>
                  <a:srgbClr val="FFFFFF"/>
                </a:solidFill>
                <a:latin typeface="Segoe UI"/>
              </a:rPr>
              <a:t>Clear subject line</a:t>
            </a:r>
          </a:p>
        </p:txBody>
      </p:sp>
      <p:sp>
        <p:nvSpPr>
          <p:cNvPr id="13" name="TextBox 12"/>
          <p:cNvSpPr txBox="1"/>
          <p:nvPr/>
        </p:nvSpPr>
        <p:spPr>
          <a:xfrm>
            <a:off x="2435867" y="2766014"/>
            <a:ext cx="1758815" cy="207749"/>
          </a:xfrm>
          <a:prstGeom prst="rect">
            <a:avLst/>
          </a:prstGeom>
          <a:noFill/>
        </p:spPr>
        <p:txBody>
          <a:bodyPr wrap="none" rtlCol="0">
            <a:spAutoFit/>
          </a:bodyPr>
          <a:lstStyle/>
          <a:p>
            <a:pPr defTabSz="685800"/>
            <a:r>
              <a:rPr lang="en-US" sz="750" dirty="0">
                <a:solidFill>
                  <a:srgbClr val="0070C0"/>
                </a:solidFill>
                <a:latin typeface="Segoe UI"/>
              </a:rPr>
              <a:t>Transportation to Marketing Meeting</a:t>
            </a:r>
          </a:p>
        </p:txBody>
      </p:sp>
      <p:sp>
        <p:nvSpPr>
          <p:cNvPr id="15" name="Left Arrow 14"/>
          <p:cNvSpPr/>
          <p:nvPr/>
        </p:nvSpPr>
        <p:spPr>
          <a:xfrm>
            <a:off x="2577120" y="3104866"/>
            <a:ext cx="1278779" cy="266932"/>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88" dirty="0">
                <a:solidFill>
                  <a:srgbClr val="FFFFFF"/>
                </a:solidFill>
                <a:latin typeface="Segoe UI"/>
              </a:rPr>
              <a:t>Professional salutation</a:t>
            </a:r>
          </a:p>
        </p:txBody>
      </p:sp>
      <p:sp>
        <p:nvSpPr>
          <p:cNvPr id="16" name="Left Arrow 15"/>
          <p:cNvSpPr/>
          <p:nvPr/>
        </p:nvSpPr>
        <p:spPr>
          <a:xfrm>
            <a:off x="6172201" y="3273184"/>
            <a:ext cx="1166434" cy="299381"/>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88" dirty="0">
                <a:solidFill>
                  <a:srgbClr val="FFFFFF"/>
                </a:solidFill>
                <a:latin typeface="Segoe UI"/>
              </a:rPr>
              <a:t>Clear purpose </a:t>
            </a:r>
          </a:p>
        </p:txBody>
      </p:sp>
      <p:sp>
        <p:nvSpPr>
          <p:cNvPr id="17" name="Left Arrow 16"/>
          <p:cNvSpPr/>
          <p:nvPr/>
        </p:nvSpPr>
        <p:spPr>
          <a:xfrm>
            <a:off x="4020086" y="4282249"/>
            <a:ext cx="1166434" cy="299381"/>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88" dirty="0">
                <a:solidFill>
                  <a:srgbClr val="FFFFFF"/>
                </a:solidFill>
                <a:latin typeface="Segoe UI"/>
              </a:rPr>
              <a:t>Signature </a:t>
            </a:r>
          </a:p>
        </p:txBody>
      </p:sp>
      <p:sp>
        <p:nvSpPr>
          <p:cNvPr id="18" name="Rectangle 17"/>
          <p:cNvSpPr/>
          <p:nvPr/>
        </p:nvSpPr>
        <p:spPr>
          <a:xfrm>
            <a:off x="1383133" y="3936336"/>
            <a:ext cx="2107464" cy="1264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900" dirty="0">
                <a:solidFill>
                  <a:srgbClr val="000000"/>
                </a:solidFill>
                <a:latin typeface="Segoe UI"/>
              </a:rPr>
              <a:t>Sincerely,</a:t>
            </a:r>
          </a:p>
          <a:p>
            <a:pPr defTabSz="685800"/>
            <a:endParaRPr lang="en-US" sz="900" dirty="0">
              <a:solidFill>
                <a:srgbClr val="000000"/>
              </a:solidFill>
              <a:latin typeface="Segoe UI"/>
            </a:endParaRPr>
          </a:p>
          <a:p>
            <a:pPr defTabSz="685800"/>
            <a:r>
              <a:rPr lang="en-US" sz="900" b="1" dirty="0">
                <a:solidFill>
                  <a:srgbClr val="000000"/>
                </a:solidFill>
                <a:latin typeface="Segoe UI"/>
              </a:rPr>
              <a:t>Courtney</a:t>
            </a:r>
            <a:endParaRPr lang="en-US" sz="900" dirty="0">
              <a:solidFill>
                <a:srgbClr val="000000"/>
              </a:solidFill>
              <a:latin typeface="Segoe UI"/>
            </a:endParaRPr>
          </a:p>
        </p:txBody>
      </p:sp>
      <p:sp>
        <p:nvSpPr>
          <p:cNvPr id="19" name="Left Arrow 18"/>
          <p:cNvSpPr/>
          <p:nvPr/>
        </p:nvSpPr>
        <p:spPr>
          <a:xfrm>
            <a:off x="2708824" y="2295212"/>
            <a:ext cx="1449881" cy="272000"/>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88" dirty="0">
                <a:solidFill>
                  <a:srgbClr val="FFFFFF"/>
                </a:solidFill>
                <a:latin typeface="Segoe UI"/>
              </a:rPr>
              <a:t>Add email address last </a:t>
            </a:r>
          </a:p>
        </p:txBody>
      </p:sp>
      <p:sp>
        <p:nvSpPr>
          <p:cNvPr id="20" name="Title 2"/>
          <p:cNvSpPr txBox="1">
            <a:spLocks/>
          </p:cNvSpPr>
          <p:nvPr/>
        </p:nvSpPr>
        <p:spPr>
          <a:xfrm>
            <a:off x="1370607" y="1254203"/>
            <a:ext cx="6400800" cy="569214"/>
          </a:xfrm>
          <a:prstGeom prst="rect">
            <a:avLst/>
          </a:prstGeom>
        </p:spPr>
        <p:txBody>
          <a:bodyPr vert="horz" anchor="b">
            <a:normAutofit lnSpcReduction="10000"/>
          </a:bodyPr>
          <a:lstStyle>
            <a:lvl1pPr algn="ctr" rtl="0" eaLnBrk="1" latinLnBrk="0" hangingPunct="1">
              <a:spcBef>
                <a:spcPct val="0"/>
              </a:spcBef>
              <a:buNone/>
              <a:defRPr kumimoji="0" sz="4200" kern="1200">
                <a:solidFill>
                  <a:schemeClr val="accent1"/>
                </a:solidFill>
                <a:latin typeface="+mj-lt"/>
                <a:ea typeface="+mj-ea"/>
                <a:cs typeface="+mj-cs"/>
              </a:defRPr>
            </a:lvl1pPr>
          </a:lstStyle>
          <a:p>
            <a:pPr defTabSz="685800"/>
            <a:r>
              <a:rPr lang="en-US" sz="3150" b="1" dirty="0">
                <a:solidFill>
                  <a:srgbClr val="144D8E"/>
                </a:solidFill>
                <a:latin typeface="Segoe UI Light"/>
                <a:cs typeface="Arial" charset="0"/>
              </a:rPr>
              <a:t>COMMUNICATION: EMAIL EXAMPLE</a:t>
            </a:r>
          </a:p>
        </p:txBody>
      </p:sp>
      <p:sp>
        <p:nvSpPr>
          <p:cNvPr id="21" name="Rectangle 20"/>
          <p:cNvSpPr/>
          <p:nvPr/>
        </p:nvSpPr>
        <p:spPr>
          <a:xfrm>
            <a:off x="609600" y="4243088"/>
            <a:ext cx="3139599" cy="1390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900" dirty="0">
                <a:solidFill>
                  <a:srgbClr val="0070C0"/>
                </a:solidFill>
                <a:latin typeface="Segoe UI"/>
              </a:rPr>
              <a:t>Sincerely,</a:t>
            </a:r>
          </a:p>
          <a:p>
            <a:pPr defTabSz="685800"/>
            <a:endParaRPr lang="en-US" sz="900" dirty="0">
              <a:solidFill>
                <a:srgbClr val="0070C0"/>
              </a:solidFill>
              <a:latin typeface="Segoe UI"/>
            </a:endParaRPr>
          </a:p>
          <a:p>
            <a:pPr defTabSz="685800"/>
            <a:r>
              <a:rPr lang="en-US" sz="788" b="1" dirty="0">
                <a:solidFill>
                  <a:srgbClr val="0070C0"/>
                </a:solidFill>
                <a:latin typeface="Segoe UI"/>
              </a:rPr>
              <a:t>Courtney Highlander</a:t>
            </a:r>
          </a:p>
          <a:p>
            <a:pPr defTabSz="685800"/>
            <a:r>
              <a:rPr lang="en-US" sz="788" dirty="0">
                <a:solidFill>
                  <a:srgbClr val="0070C0"/>
                </a:solidFill>
                <a:latin typeface="Segoe UI"/>
              </a:rPr>
              <a:t>Student Assistant, Athletics Department</a:t>
            </a:r>
          </a:p>
          <a:p>
            <a:pPr defTabSz="685800"/>
            <a:r>
              <a:rPr lang="en-US" sz="788" dirty="0">
                <a:solidFill>
                  <a:srgbClr val="0070C0"/>
                </a:solidFill>
                <a:latin typeface="Segoe UI"/>
              </a:rPr>
              <a:t>Class of 2018, UC Riverside</a:t>
            </a:r>
          </a:p>
          <a:p>
            <a:pPr defTabSz="685800"/>
            <a:r>
              <a:rPr lang="en-US" sz="788" dirty="0">
                <a:solidFill>
                  <a:srgbClr val="0070C0"/>
                </a:solidFill>
                <a:latin typeface="Segoe UI"/>
              </a:rPr>
              <a:t>Phone: (951) 555 – 553 – 2345</a:t>
            </a:r>
          </a:p>
          <a:p>
            <a:pPr defTabSz="685800"/>
            <a:r>
              <a:rPr lang="en-US" sz="788" dirty="0">
                <a:solidFill>
                  <a:srgbClr val="0070C0"/>
                </a:solidFill>
                <a:latin typeface="Segoe UI"/>
              </a:rPr>
              <a:t>Email: courtney01@ucr.edu</a:t>
            </a:r>
          </a:p>
        </p:txBody>
      </p:sp>
    </p:spTree>
    <p:extLst>
      <p:ext uri="{BB962C8B-B14F-4D97-AF65-F5344CB8AC3E}">
        <p14:creationId xmlns:p14="http://schemas.microsoft.com/office/powerpoint/2010/main" val="85059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1"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9" grpId="0"/>
      <p:bldP spid="10" grpId="0" animBg="1"/>
      <p:bldP spid="12" grpId="0" animBg="1"/>
      <p:bldP spid="13" grpId="0"/>
      <p:bldP spid="15" grpId="0" animBg="1"/>
      <p:bldP spid="16" grpId="0" animBg="1"/>
      <p:bldP spid="17" grpId="0" animBg="1"/>
      <p:bldP spid="18" grpId="0" animBg="1"/>
      <p:bldP spid="19" grpId="0" animBg="1"/>
      <p:bldP spid="20"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77D88C3-CCFD-4940-946E-5FDD9DCAF0BC}" type="slidenum">
              <a:rPr lang="en-US" smtClean="0"/>
              <a:t>17</a:t>
            </a:fld>
            <a:endParaRPr lang="en-US"/>
          </a:p>
        </p:txBody>
      </p:sp>
      <p:sp>
        <p:nvSpPr>
          <p:cNvPr id="7" name="Title 2"/>
          <p:cNvSpPr txBox="1">
            <a:spLocks noGrp="1"/>
          </p:cNvSpPr>
          <p:nvPr>
            <p:ph type="ctrTitle"/>
          </p:nvPr>
        </p:nvSpPr>
        <p:spPr>
          <a:xfrm>
            <a:off x="762000" y="990600"/>
            <a:ext cx="7772400" cy="528606"/>
          </a:xfrm>
          <a:prstGeom prst="rect">
            <a:avLst/>
          </a:prstGeom>
        </p:spPr>
        <p:txBody>
          <a:bodyPr vert="horz" anchor="b">
            <a:normAutofit/>
          </a:bodyPr>
          <a:lstStyle>
            <a:lvl1pPr algn="ctr" rtl="0" eaLnBrk="1" latinLnBrk="0" hangingPunct="1">
              <a:spcBef>
                <a:spcPct val="0"/>
              </a:spcBef>
              <a:buNone/>
              <a:defRPr kumimoji="0" sz="4200" kern="1200">
                <a:solidFill>
                  <a:schemeClr val="accent1"/>
                </a:solidFill>
                <a:latin typeface="+mj-lt"/>
                <a:ea typeface="+mj-ea"/>
                <a:cs typeface="+mj-cs"/>
              </a:defRPr>
            </a:lvl1pPr>
          </a:lstStyle>
          <a:p>
            <a:pPr defTabSz="685800"/>
            <a:r>
              <a:rPr lang="en-US" sz="3150" b="1" dirty="0">
                <a:solidFill>
                  <a:srgbClr val="144D8E"/>
                </a:solidFill>
                <a:latin typeface="Segoe UI Light"/>
                <a:cs typeface="Arial" charset="0"/>
              </a:rPr>
              <a:t>COMMUNICATION: </a:t>
            </a:r>
            <a:r>
              <a:rPr lang="en-US" sz="3150" b="1" dirty="0" smtClean="0">
                <a:solidFill>
                  <a:srgbClr val="144D8E"/>
                </a:solidFill>
                <a:latin typeface="Segoe UI Light"/>
                <a:cs typeface="Arial" charset="0"/>
              </a:rPr>
              <a:t>TEXTING</a:t>
            </a:r>
            <a:endParaRPr lang="en-US" sz="3150" b="1" dirty="0">
              <a:solidFill>
                <a:srgbClr val="144D8E"/>
              </a:solidFill>
              <a:latin typeface="Segoe UI Light"/>
              <a:cs typeface="Arial" charset="0"/>
            </a:endParaRPr>
          </a:p>
        </p:txBody>
      </p:sp>
      <p:sp>
        <p:nvSpPr>
          <p:cNvPr id="8" name="TextBox 7"/>
          <p:cNvSpPr txBox="1"/>
          <p:nvPr/>
        </p:nvSpPr>
        <p:spPr>
          <a:xfrm>
            <a:off x="495300" y="2743200"/>
            <a:ext cx="8610600"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Double check with your supervisor that it is OK to text them on their personal phone</a:t>
            </a:r>
          </a:p>
          <a:p>
            <a:endParaRPr lang="en-US" b="1" dirty="0" smtClean="0"/>
          </a:p>
          <a:p>
            <a:pPr marL="285750" indent="-285750">
              <a:buFont typeface="Arial" panose="020B0604020202020204" pitchFamily="34" charset="0"/>
              <a:buChar char="•"/>
            </a:pPr>
            <a:r>
              <a:rPr lang="en-US" b="1" dirty="0" smtClean="0"/>
              <a:t>Keep it professional at all times</a:t>
            </a:r>
          </a:p>
          <a:p>
            <a:endParaRPr lang="en-US" b="1" dirty="0" smtClean="0"/>
          </a:p>
          <a:p>
            <a:pPr marL="285750" indent="-285750">
              <a:buFont typeface="Arial" panose="020B0604020202020204" pitchFamily="34" charset="0"/>
              <a:buChar char="•"/>
            </a:pPr>
            <a:r>
              <a:rPr lang="en-US" b="1" dirty="0" smtClean="0"/>
              <a:t>Check grammar</a:t>
            </a:r>
          </a:p>
          <a:p>
            <a:endParaRPr lang="en-US" b="1" dirty="0" smtClean="0"/>
          </a:p>
          <a:p>
            <a:pPr marL="285750" indent="-285750">
              <a:buFont typeface="Arial" panose="020B0604020202020204" pitchFamily="34" charset="0"/>
              <a:buChar char="•"/>
            </a:pPr>
            <a:r>
              <a:rPr lang="en-US" b="1" dirty="0" smtClean="0"/>
              <a:t>Make sure to include your signature at the end </a:t>
            </a:r>
          </a:p>
          <a:p>
            <a:endParaRPr lang="en-US" b="1" dirty="0" smtClean="0"/>
          </a:p>
          <a:p>
            <a:pPr marL="285750" indent="-285750">
              <a:buFont typeface="Arial" panose="020B0604020202020204" pitchFamily="34" charset="0"/>
              <a:buChar char="•"/>
            </a:pPr>
            <a:r>
              <a:rPr lang="en-US" b="1" dirty="0" smtClean="0"/>
              <a:t>Try to avoid using </a:t>
            </a:r>
            <a:r>
              <a:rPr lang="en-US" b="1" dirty="0" err="1" smtClean="0"/>
              <a:t>emojis</a:t>
            </a:r>
            <a:r>
              <a:rPr lang="en-US" b="1" dirty="0" smtClean="0"/>
              <a:t> since they can send mixed signals or messages</a:t>
            </a:r>
          </a:p>
          <a:p>
            <a:endParaRPr lang="en-US" b="1" dirty="0" smtClean="0"/>
          </a:p>
          <a:p>
            <a:pPr marL="285750" indent="-285750">
              <a:buFont typeface="Arial" panose="020B0604020202020204" pitchFamily="34" charset="0"/>
              <a:buChar char="•"/>
            </a:pPr>
            <a:r>
              <a:rPr lang="en-US" b="1" dirty="0" smtClean="0"/>
              <a:t>Do not text after hours unless the policies state that it is OK to communicate at all hours of the day or if your supervisor permits it.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228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457200" y="1066800"/>
            <a:ext cx="7848600" cy="5334000"/>
          </a:xfrm>
        </p:spPr>
        <p:txBody>
          <a:bodyPr>
            <a:noAutofit/>
          </a:bodyPr>
          <a:lstStyle/>
          <a:p>
            <a:r>
              <a:rPr lang="en-US" sz="2000" dirty="0"/>
              <a:t>Ring </a:t>
            </a:r>
            <a:r>
              <a:rPr lang="en-US" sz="2000" dirty="0" err="1"/>
              <a:t>Ring</a:t>
            </a:r>
            <a:r>
              <a:rPr lang="en-US" sz="2000" dirty="0"/>
              <a:t> </a:t>
            </a:r>
            <a:r>
              <a:rPr lang="en-US" sz="2000" dirty="0" err="1"/>
              <a:t>Ring</a:t>
            </a:r>
            <a:r>
              <a:rPr lang="en-US" sz="2000" dirty="0"/>
              <a:t>!                                            </a:t>
            </a:r>
            <a:r>
              <a:rPr lang="en-US" sz="2000" dirty="0" smtClean="0"/>
              <a:t> </a:t>
            </a:r>
            <a:r>
              <a:rPr lang="en-US" sz="2000" dirty="0"/>
              <a:t>C= Caller R= Receiver</a:t>
            </a:r>
          </a:p>
          <a:p>
            <a:endParaRPr lang="en-US" sz="2000" dirty="0" smtClean="0"/>
          </a:p>
          <a:p>
            <a:r>
              <a:rPr lang="en-US" sz="2000" dirty="0" smtClean="0"/>
              <a:t>R</a:t>
            </a:r>
            <a:r>
              <a:rPr lang="en-US" sz="2000" dirty="0"/>
              <a:t>: Hello?</a:t>
            </a:r>
          </a:p>
          <a:p>
            <a:r>
              <a:rPr lang="en-US" sz="2000" dirty="0"/>
              <a:t>C: Is this XYZ Corporation?</a:t>
            </a:r>
          </a:p>
          <a:p>
            <a:r>
              <a:rPr lang="en-US" sz="2000" dirty="0"/>
              <a:t>R: Yep.</a:t>
            </a:r>
          </a:p>
          <a:p>
            <a:r>
              <a:rPr lang="en-US" sz="2000" dirty="0"/>
              <a:t>C: May I please speak with Taylor Smith?</a:t>
            </a:r>
          </a:p>
          <a:p>
            <a:r>
              <a:rPr lang="en-US" sz="2000" dirty="0"/>
              <a:t>R: Who is calling?</a:t>
            </a:r>
          </a:p>
          <a:p>
            <a:r>
              <a:rPr lang="en-US" sz="2000" dirty="0"/>
              <a:t>C: This is Courtney Collins with ABC Company.</a:t>
            </a:r>
          </a:p>
          <a:p>
            <a:r>
              <a:rPr lang="en-US" sz="2000" dirty="0"/>
              <a:t>R: Sorry, Taylor is not in, try calling back later.</a:t>
            </a:r>
          </a:p>
          <a:p>
            <a:r>
              <a:rPr lang="en-US" sz="2000" dirty="0"/>
              <a:t>C: Do you know when Taylor will be in? Can I leave a message?</a:t>
            </a:r>
          </a:p>
          <a:p>
            <a:r>
              <a:rPr lang="en-US" sz="2000" dirty="0"/>
              <a:t>R: Ok, I will put you on hold so I can get a pen. (5 minutes pass)</a:t>
            </a:r>
          </a:p>
          <a:p>
            <a:r>
              <a:rPr lang="en-US" sz="2000" dirty="0"/>
              <a:t>R: What is your name again? Phone number? </a:t>
            </a:r>
          </a:p>
          <a:p>
            <a:r>
              <a:rPr lang="en-US" sz="2000" dirty="0"/>
              <a:t>C: Courtney Collins with ABC Company, Taylor can reach me at 555-2121.</a:t>
            </a:r>
          </a:p>
          <a:p>
            <a:r>
              <a:rPr lang="en-US" sz="2000" dirty="0"/>
              <a:t>R: Got it I’ll let Taylor know, bye. </a:t>
            </a:r>
          </a:p>
        </p:txBody>
      </p:sp>
      <p:sp>
        <p:nvSpPr>
          <p:cNvPr id="20483" name="Title 2"/>
          <p:cNvSpPr>
            <a:spLocks noGrp="1"/>
          </p:cNvSpPr>
          <p:nvPr>
            <p:ph type="title"/>
          </p:nvPr>
        </p:nvSpPr>
        <p:spPr/>
        <p:txBody>
          <a:bodyPr/>
          <a:lstStyle/>
          <a:p>
            <a:r>
              <a:rPr lang="en-US" b="1" dirty="0">
                <a:solidFill>
                  <a:srgbClr val="144D8E"/>
                </a:solidFill>
                <a:cs typeface="Arial" charset="0"/>
              </a:rPr>
              <a:t>PHONE SKIT #1: ANWERING A CALL</a:t>
            </a:r>
          </a:p>
        </p:txBody>
      </p:sp>
    </p:spTree>
    <p:extLst>
      <p:ext uri="{BB962C8B-B14F-4D97-AF65-F5344CB8AC3E}">
        <p14:creationId xmlns:p14="http://schemas.microsoft.com/office/powerpoint/2010/main" val="164608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482">
                                            <p:txEl>
                                              <p:pRg st="0" end="0"/>
                                            </p:txEl>
                                          </p:spTgt>
                                        </p:tgtEl>
                                        <p:attrNameLst>
                                          <p:attrName>style.visibility</p:attrName>
                                        </p:attrNameLst>
                                      </p:cBhvr>
                                      <p:to>
                                        <p:strVal val="visible"/>
                                      </p:to>
                                    </p:set>
                                    <p:animEffect transition="in" filter="fade">
                                      <p:cBhvr>
                                        <p:cTn id="9" dur="500"/>
                                        <p:tgtEl>
                                          <p:spTgt spid="20482">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20482">
                                            <p:txEl>
                                              <p:pRg st="2" end="2"/>
                                            </p:txEl>
                                          </p:spTgt>
                                        </p:tgtEl>
                                        <p:attrNameLst>
                                          <p:attrName>style.visibility</p:attrName>
                                        </p:attrNameLst>
                                      </p:cBhvr>
                                      <p:to>
                                        <p:strVal val="visible"/>
                                      </p:to>
                                    </p:set>
                                    <p:animEffect transition="in" filter="fade">
                                      <p:cBhvr>
                                        <p:cTn id="12" dur="500"/>
                                        <p:tgtEl>
                                          <p:spTgt spid="2048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482">
                                            <p:txEl>
                                              <p:pRg st="3" end="3"/>
                                            </p:txEl>
                                          </p:spTgt>
                                        </p:tgtEl>
                                        <p:attrNameLst>
                                          <p:attrName>style.visibility</p:attrName>
                                        </p:attrNameLst>
                                      </p:cBhvr>
                                      <p:to>
                                        <p:strVal val="visible"/>
                                      </p:to>
                                    </p:set>
                                    <p:animEffect transition="in" filter="fade">
                                      <p:cBhvr>
                                        <p:cTn id="15" dur="500"/>
                                        <p:tgtEl>
                                          <p:spTgt spid="2048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482">
                                            <p:txEl>
                                              <p:pRg st="4" end="4"/>
                                            </p:txEl>
                                          </p:spTgt>
                                        </p:tgtEl>
                                        <p:attrNameLst>
                                          <p:attrName>style.visibility</p:attrName>
                                        </p:attrNameLst>
                                      </p:cBhvr>
                                      <p:to>
                                        <p:strVal val="visible"/>
                                      </p:to>
                                    </p:set>
                                    <p:animEffect transition="in" filter="fade">
                                      <p:cBhvr>
                                        <p:cTn id="18" dur="500"/>
                                        <p:tgtEl>
                                          <p:spTgt spid="2048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482">
                                            <p:txEl>
                                              <p:pRg st="5" end="5"/>
                                            </p:txEl>
                                          </p:spTgt>
                                        </p:tgtEl>
                                        <p:attrNameLst>
                                          <p:attrName>style.visibility</p:attrName>
                                        </p:attrNameLst>
                                      </p:cBhvr>
                                      <p:to>
                                        <p:strVal val="visible"/>
                                      </p:to>
                                    </p:set>
                                    <p:animEffect transition="in" filter="fade">
                                      <p:cBhvr>
                                        <p:cTn id="21" dur="500"/>
                                        <p:tgtEl>
                                          <p:spTgt spid="2048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0482">
                                            <p:txEl>
                                              <p:pRg st="6" end="6"/>
                                            </p:txEl>
                                          </p:spTgt>
                                        </p:tgtEl>
                                        <p:attrNameLst>
                                          <p:attrName>style.visibility</p:attrName>
                                        </p:attrNameLst>
                                      </p:cBhvr>
                                      <p:to>
                                        <p:strVal val="visible"/>
                                      </p:to>
                                    </p:set>
                                    <p:animEffect transition="in" filter="fade">
                                      <p:cBhvr>
                                        <p:cTn id="24" dur="500"/>
                                        <p:tgtEl>
                                          <p:spTgt spid="2048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0482">
                                            <p:txEl>
                                              <p:pRg st="7" end="7"/>
                                            </p:txEl>
                                          </p:spTgt>
                                        </p:tgtEl>
                                        <p:attrNameLst>
                                          <p:attrName>style.visibility</p:attrName>
                                        </p:attrNameLst>
                                      </p:cBhvr>
                                      <p:to>
                                        <p:strVal val="visible"/>
                                      </p:to>
                                    </p:set>
                                    <p:animEffect transition="in" filter="fade">
                                      <p:cBhvr>
                                        <p:cTn id="27" dur="500"/>
                                        <p:tgtEl>
                                          <p:spTgt spid="20482">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0482">
                                            <p:txEl>
                                              <p:pRg st="8" end="8"/>
                                            </p:txEl>
                                          </p:spTgt>
                                        </p:tgtEl>
                                        <p:attrNameLst>
                                          <p:attrName>style.visibility</p:attrName>
                                        </p:attrNameLst>
                                      </p:cBhvr>
                                      <p:to>
                                        <p:strVal val="visible"/>
                                      </p:to>
                                    </p:set>
                                    <p:animEffect transition="in" filter="fade">
                                      <p:cBhvr>
                                        <p:cTn id="30" dur="500"/>
                                        <p:tgtEl>
                                          <p:spTgt spid="20482">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0482">
                                            <p:txEl>
                                              <p:pRg st="9" end="9"/>
                                            </p:txEl>
                                          </p:spTgt>
                                        </p:tgtEl>
                                        <p:attrNameLst>
                                          <p:attrName>style.visibility</p:attrName>
                                        </p:attrNameLst>
                                      </p:cBhvr>
                                      <p:to>
                                        <p:strVal val="visible"/>
                                      </p:to>
                                    </p:set>
                                    <p:animEffect transition="in" filter="fade">
                                      <p:cBhvr>
                                        <p:cTn id="33" dur="500"/>
                                        <p:tgtEl>
                                          <p:spTgt spid="20482">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0482">
                                            <p:txEl>
                                              <p:pRg st="10" end="10"/>
                                            </p:txEl>
                                          </p:spTgt>
                                        </p:tgtEl>
                                        <p:attrNameLst>
                                          <p:attrName>style.visibility</p:attrName>
                                        </p:attrNameLst>
                                      </p:cBhvr>
                                      <p:to>
                                        <p:strVal val="visible"/>
                                      </p:to>
                                    </p:set>
                                    <p:animEffect transition="in" filter="fade">
                                      <p:cBhvr>
                                        <p:cTn id="36" dur="500"/>
                                        <p:tgtEl>
                                          <p:spTgt spid="20482">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0482">
                                            <p:txEl>
                                              <p:pRg st="11" end="11"/>
                                            </p:txEl>
                                          </p:spTgt>
                                        </p:tgtEl>
                                        <p:attrNameLst>
                                          <p:attrName>style.visibility</p:attrName>
                                        </p:attrNameLst>
                                      </p:cBhvr>
                                      <p:to>
                                        <p:strVal val="visible"/>
                                      </p:to>
                                    </p:set>
                                    <p:animEffect transition="in" filter="fade">
                                      <p:cBhvr>
                                        <p:cTn id="39" dur="500"/>
                                        <p:tgtEl>
                                          <p:spTgt spid="20482">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0482">
                                            <p:txEl>
                                              <p:pRg st="12" end="12"/>
                                            </p:txEl>
                                          </p:spTgt>
                                        </p:tgtEl>
                                        <p:attrNameLst>
                                          <p:attrName>style.visibility</p:attrName>
                                        </p:attrNameLst>
                                      </p:cBhvr>
                                      <p:to>
                                        <p:strVal val="visible"/>
                                      </p:to>
                                    </p:set>
                                    <p:animEffect transition="in" filter="fade">
                                      <p:cBhvr>
                                        <p:cTn id="42" dur="500"/>
                                        <p:tgtEl>
                                          <p:spTgt spid="20482">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0482">
                                            <p:txEl>
                                              <p:pRg st="13" end="13"/>
                                            </p:txEl>
                                          </p:spTgt>
                                        </p:tgtEl>
                                        <p:attrNameLst>
                                          <p:attrName>style.visibility</p:attrName>
                                        </p:attrNameLst>
                                      </p:cBhvr>
                                      <p:to>
                                        <p:strVal val="visible"/>
                                      </p:to>
                                    </p:set>
                                    <p:animEffect transition="in" filter="fade">
                                      <p:cBhvr>
                                        <p:cTn id="45" dur="500"/>
                                        <p:tgtEl>
                                          <p:spTgt spid="2048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381000" y="885382"/>
            <a:ext cx="7772400" cy="5562600"/>
          </a:xfrm>
        </p:spPr>
        <p:txBody>
          <a:bodyPr>
            <a:noAutofit/>
          </a:bodyPr>
          <a:lstStyle/>
          <a:p>
            <a:r>
              <a:rPr lang="en-US" dirty="0" smtClean="0"/>
              <a:t>Ring </a:t>
            </a:r>
            <a:r>
              <a:rPr lang="en-US" dirty="0" err="1" smtClean="0"/>
              <a:t>Ring</a:t>
            </a:r>
            <a:r>
              <a:rPr lang="en-US" dirty="0" smtClean="0"/>
              <a:t> </a:t>
            </a:r>
            <a:r>
              <a:rPr lang="en-US" dirty="0" err="1" smtClean="0"/>
              <a:t>Ring</a:t>
            </a:r>
            <a:r>
              <a:rPr lang="en-US" dirty="0" smtClean="0"/>
              <a:t>!</a:t>
            </a:r>
          </a:p>
          <a:p>
            <a:r>
              <a:rPr lang="en-US" dirty="0" smtClean="0"/>
              <a:t>C</a:t>
            </a:r>
            <a:r>
              <a:rPr lang="en-US" dirty="0"/>
              <a:t>= Caller R= Receiver</a:t>
            </a:r>
          </a:p>
          <a:p>
            <a:r>
              <a:rPr lang="en-US" dirty="0"/>
              <a:t>R: Hello this is the XYZ Corporation, my name is Jaimie how can I help you?</a:t>
            </a:r>
          </a:p>
          <a:p>
            <a:r>
              <a:rPr lang="en-US" dirty="0"/>
              <a:t>C: Hello Jaimie, may I speak with Taylor Smith? This is Courtney Collins.</a:t>
            </a:r>
          </a:p>
          <a:p>
            <a:r>
              <a:rPr lang="en-US" dirty="0"/>
              <a:t>R: Hi Courtney, let me see if Taylor is in, may I put you on hold for a moment? </a:t>
            </a:r>
          </a:p>
          <a:p>
            <a:r>
              <a:rPr lang="en-US" dirty="0"/>
              <a:t>C: Sure.</a:t>
            </a:r>
          </a:p>
          <a:p>
            <a:r>
              <a:rPr lang="en-US" dirty="0"/>
              <a:t>R: Thank you, one moment please, (quick hold), Hi Courtney, thank you for holding, Taylor is unfortunately not available at the moment. Would you like to leave a message or be transferred to Taylor’s voicemail?</a:t>
            </a:r>
          </a:p>
          <a:p>
            <a:r>
              <a:rPr lang="en-US" dirty="0"/>
              <a:t>C: Sure, I can leave a voicemail. </a:t>
            </a:r>
          </a:p>
          <a:p>
            <a:r>
              <a:rPr lang="en-US" dirty="0"/>
              <a:t>R: Ok great, before I transfer you, is there anything else I can help you with?</a:t>
            </a:r>
          </a:p>
          <a:p>
            <a:r>
              <a:rPr lang="en-US" dirty="0"/>
              <a:t>C: No that would be all.</a:t>
            </a:r>
          </a:p>
          <a:p>
            <a:r>
              <a:rPr lang="en-US" dirty="0"/>
              <a:t>R: Ok Courtney, please hold while I transfer your call and have a wonderful day.</a:t>
            </a:r>
          </a:p>
        </p:txBody>
      </p:sp>
      <p:sp>
        <p:nvSpPr>
          <p:cNvPr id="20483" name="Title 2"/>
          <p:cNvSpPr>
            <a:spLocks noGrp="1"/>
          </p:cNvSpPr>
          <p:nvPr>
            <p:ph type="title"/>
          </p:nvPr>
        </p:nvSpPr>
        <p:spPr/>
        <p:txBody>
          <a:bodyPr/>
          <a:lstStyle/>
          <a:p>
            <a:r>
              <a:rPr lang="en-US" b="1" dirty="0">
                <a:solidFill>
                  <a:srgbClr val="144D8E"/>
                </a:solidFill>
                <a:cs typeface="Arial" charset="0"/>
              </a:rPr>
              <a:t>PHONE SKIT#2: ANSWERING A CALL</a:t>
            </a:r>
          </a:p>
        </p:txBody>
      </p:sp>
    </p:spTree>
    <p:extLst>
      <p:ext uri="{BB962C8B-B14F-4D97-AF65-F5344CB8AC3E}">
        <p14:creationId xmlns:p14="http://schemas.microsoft.com/office/powerpoint/2010/main" val="347686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8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8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48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48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48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2667000" y="1143000"/>
            <a:ext cx="5715000" cy="2743200"/>
          </a:xfrm>
        </p:spPr>
        <p:txBody>
          <a:bodyPr>
            <a:noAutofit/>
            <a:scene3d>
              <a:camera prst="orthographicFront"/>
              <a:lightRig rig="soft" dir="t">
                <a:rot lat="0" lon="0" rev="10800000"/>
              </a:lightRig>
            </a:scene3d>
            <a:sp3d>
              <a:bevelT w="27940" h="12700"/>
              <a:contourClr>
                <a:srgbClr val="DDDDDD"/>
              </a:contourClr>
            </a:sp3d>
          </a:bodyPr>
          <a:lstStyle/>
          <a:p>
            <a:r>
              <a:rPr lang="en-US" sz="2800" b="1" dirty="0">
                <a:ln w="11430"/>
                <a:solidFill>
                  <a:srgbClr val="F1AB46"/>
                </a:solidFill>
                <a:effectLst>
                  <a:outerShdw blurRad="25400" algn="tl" rotWithShape="0">
                    <a:srgbClr val="000000">
                      <a:alpha val="43000"/>
                    </a:srgbClr>
                  </a:outerShdw>
                </a:effectLst>
                <a:latin typeface="Calibri"/>
                <a:cs typeface="Calibri"/>
              </a:rPr>
              <a:t>7% </a:t>
            </a:r>
            <a:r>
              <a:rPr lang="en-US" sz="2800" b="1" dirty="0">
                <a:ln w="11430"/>
                <a:solidFill>
                  <a:schemeClr val="bg1"/>
                </a:solidFill>
                <a:effectLst>
                  <a:outerShdw blurRad="25400" algn="tl" rotWithShape="0">
                    <a:srgbClr val="000000">
                      <a:alpha val="43000"/>
                    </a:srgbClr>
                  </a:outerShdw>
                </a:effectLst>
                <a:latin typeface="Calibri"/>
                <a:cs typeface="Calibri"/>
              </a:rPr>
              <a:t>of any message is conveyed through words,</a:t>
            </a:r>
            <a:r>
              <a:rPr lang="en-US" sz="2800" b="1" dirty="0">
                <a:ln w="11430"/>
                <a:solidFill>
                  <a:srgbClr val="F1AB46"/>
                </a:solidFill>
                <a:effectLst>
                  <a:outerShdw blurRad="25400" algn="tl" rotWithShape="0">
                    <a:srgbClr val="000000">
                      <a:alpha val="43000"/>
                    </a:srgbClr>
                  </a:outerShdw>
                </a:effectLst>
                <a:latin typeface="Calibri"/>
                <a:cs typeface="Calibri"/>
              </a:rPr>
              <a:t> </a:t>
            </a:r>
            <a:br>
              <a:rPr lang="en-US" sz="2800" b="1" dirty="0">
                <a:ln w="11430"/>
                <a:solidFill>
                  <a:srgbClr val="F1AB46"/>
                </a:solidFill>
                <a:effectLst>
                  <a:outerShdw blurRad="25400" algn="tl" rotWithShape="0">
                    <a:srgbClr val="000000">
                      <a:alpha val="43000"/>
                    </a:srgbClr>
                  </a:outerShdw>
                </a:effectLst>
                <a:latin typeface="Calibri"/>
                <a:cs typeface="Calibri"/>
              </a:rPr>
            </a:br>
            <a:r>
              <a:rPr lang="en-US" sz="2800" b="1" dirty="0">
                <a:ln w="11430"/>
                <a:solidFill>
                  <a:srgbClr val="F1AB46"/>
                </a:solidFill>
                <a:effectLst>
                  <a:outerShdw blurRad="25400" algn="tl" rotWithShape="0">
                    <a:srgbClr val="000000">
                      <a:alpha val="43000"/>
                    </a:srgbClr>
                  </a:outerShdw>
                </a:effectLst>
                <a:latin typeface="Calibri"/>
                <a:cs typeface="Calibri"/>
              </a:rPr>
              <a:t>38% </a:t>
            </a:r>
            <a:r>
              <a:rPr lang="en-US" sz="2800" b="1" dirty="0">
                <a:ln w="11430"/>
                <a:solidFill>
                  <a:schemeClr val="bg1"/>
                </a:solidFill>
                <a:effectLst>
                  <a:outerShdw blurRad="25400" algn="tl" rotWithShape="0">
                    <a:srgbClr val="000000">
                      <a:alpha val="43000"/>
                    </a:srgbClr>
                  </a:outerShdw>
                </a:effectLst>
                <a:latin typeface="Calibri"/>
                <a:cs typeface="Calibri"/>
              </a:rPr>
              <a:t>through certain vocal elements, and </a:t>
            </a:r>
            <a:br>
              <a:rPr lang="en-US" sz="2800" b="1" dirty="0">
                <a:ln w="11430"/>
                <a:solidFill>
                  <a:schemeClr val="bg1"/>
                </a:solidFill>
                <a:effectLst>
                  <a:outerShdw blurRad="25400" algn="tl" rotWithShape="0">
                    <a:srgbClr val="000000">
                      <a:alpha val="43000"/>
                    </a:srgbClr>
                  </a:outerShdw>
                </a:effectLst>
                <a:latin typeface="Calibri"/>
                <a:cs typeface="Calibri"/>
              </a:rPr>
            </a:br>
            <a:r>
              <a:rPr lang="en-US" sz="2800" b="1" dirty="0">
                <a:ln w="11430"/>
                <a:solidFill>
                  <a:srgbClr val="F1AB46"/>
                </a:solidFill>
                <a:effectLst>
                  <a:outerShdw blurRad="25400" algn="tl" rotWithShape="0">
                    <a:srgbClr val="000000">
                      <a:alpha val="43000"/>
                    </a:srgbClr>
                  </a:outerShdw>
                </a:effectLst>
                <a:latin typeface="Calibri"/>
                <a:cs typeface="Calibri"/>
              </a:rPr>
              <a:t>55% </a:t>
            </a:r>
            <a:r>
              <a:rPr lang="en-US" sz="2800" b="1" dirty="0">
                <a:ln w="11430"/>
                <a:solidFill>
                  <a:schemeClr val="bg1"/>
                </a:solidFill>
                <a:effectLst>
                  <a:outerShdw blurRad="25400" algn="tl" rotWithShape="0">
                    <a:srgbClr val="000000">
                      <a:alpha val="43000"/>
                    </a:srgbClr>
                  </a:outerShdw>
                </a:effectLst>
                <a:latin typeface="Calibri"/>
                <a:cs typeface="Calibri"/>
              </a:rPr>
              <a:t>through nonverbal elements (facial expressions, gestures, posture, </a:t>
            </a:r>
            <a:r>
              <a:rPr lang="en-US" sz="2800" b="1" dirty="0" err="1">
                <a:ln w="11430"/>
                <a:solidFill>
                  <a:schemeClr val="bg1"/>
                </a:solidFill>
                <a:effectLst>
                  <a:outerShdw blurRad="25400" algn="tl" rotWithShape="0">
                    <a:srgbClr val="000000">
                      <a:alpha val="43000"/>
                    </a:srgbClr>
                  </a:outerShdw>
                </a:effectLst>
                <a:latin typeface="Calibri"/>
                <a:cs typeface="Calibri"/>
              </a:rPr>
              <a:t>etc</a:t>
            </a:r>
            <a:r>
              <a:rPr lang="en-US" sz="2800" b="1" dirty="0">
                <a:ln w="11430"/>
                <a:solidFill>
                  <a:schemeClr val="bg1"/>
                </a:solidFill>
                <a:effectLst>
                  <a:outerShdw blurRad="25400" algn="tl" rotWithShape="0">
                    <a:srgbClr val="000000">
                      <a:alpha val="43000"/>
                    </a:srgbClr>
                  </a:outerShdw>
                </a:effectLst>
                <a:latin typeface="Calibri"/>
                <a:cs typeface="Calibri"/>
              </a:rPr>
              <a:t>). </a:t>
            </a:r>
          </a:p>
        </p:txBody>
      </p:sp>
    </p:spTree>
    <p:extLst>
      <p:ext uri="{BB962C8B-B14F-4D97-AF65-F5344CB8AC3E}">
        <p14:creationId xmlns:p14="http://schemas.microsoft.com/office/powerpoint/2010/main" val="980684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457200" y="1066800"/>
            <a:ext cx="8077200" cy="5486400"/>
          </a:xfrm>
        </p:spPr>
        <p:txBody>
          <a:bodyPr>
            <a:noAutofit/>
          </a:bodyPr>
          <a:lstStyle/>
          <a:p>
            <a:r>
              <a:rPr lang="en-US" sz="2000" dirty="0"/>
              <a:t>                                                                       </a:t>
            </a:r>
            <a:r>
              <a:rPr lang="en-US" sz="2000" dirty="0" smtClean="0"/>
              <a:t>     </a:t>
            </a:r>
            <a:r>
              <a:rPr lang="en-US" sz="2000" dirty="0"/>
              <a:t>C= Caller R= Receiver</a:t>
            </a:r>
          </a:p>
          <a:p>
            <a:pPr algn="ctr"/>
            <a:r>
              <a:rPr lang="en-US" sz="2000" dirty="0"/>
              <a:t>R: Hello, you have reached Chris Bell at XYZ Corporation, I am unavailable to take your call, please leave me your name and number and a brief message and I will be sure to get back to you. Thank you.</a:t>
            </a:r>
          </a:p>
          <a:p>
            <a:pPr algn="ctr"/>
            <a:endParaRPr lang="en-US" sz="2000" dirty="0"/>
          </a:p>
          <a:p>
            <a:r>
              <a:rPr lang="en-US" sz="2000" dirty="0"/>
              <a:t>C: Hey what’s up Chris this is Toni. I want to talk to you about tomorrow so get back at me, thanks, bye.</a:t>
            </a:r>
          </a:p>
          <a:p>
            <a:endParaRPr lang="en-US" sz="2000" dirty="0"/>
          </a:p>
          <a:p>
            <a:r>
              <a:rPr lang="en-US" sz="2000" dirty="0"/>
              <a:t>C: Hi Chris this is Toni Madison from ABC Company. My number is (909) 555-1234 and I was calling to confirm our meeting time and location tomorrow. When you have a moment can you please return my call so we can finalize our plans for tomorrow. Again this is Toni Madison with ABC Company and my number is (909) 555-1234. Thank you for your time and I look forward to your call.</a:t>
            </a:r>
          </a:p>
        </p:txBody>
      </p:sp>
      <p:sp>
        <p:nvSpPr>
          <p:cNvPr id="20483" name="Title 2"/>
          <p:cNvSpPr>
            <a:spLocks noGrp="1"/>
          </p:cNvSpPr>
          <p:nvPr>
            <p:ph type="title"/>
          </p:nvPr>
        </p:nvSpPr>
        <p:spPr/>
        <p:txBody>
          <a:bodyPr/>
          <a:lstStyle/>
          <a:p>
            <a:r>
              <a:rPr lang="en-US" b="1" dirty="0">
                <a:solidFill>
                  <a:srgbClr val="144D8E"/>
                </a:solidFill>
                <a:cs typeface="Arial" charset="0"/>
              </a:rPr>
              <a:t>PHONE SKIT: VOICEMAIL</a:t>
            </a:r>
          </a:p>
        </p:txBody>
      </p:sp>
    </p:spTree>
    <p:extLst>
      <p:ext uri="{BB962C8B-B14F-4D97-AF65-F5344CB8AC3E}">
        <p14:creationId xmlns:p14="http://schemas.microsoft.com/office/powerpoint/2010/main" val="66232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fade">
                                      <p:cBhvr>
                                        <p:cTn id="7" dur="500"/>
                                        <p:tgtEl>
                                          <p:spTgt spid="2048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482">
                                            <p:txEl>
                                              <p:pRg st="1" end="1"/>
                                            </p:txEl>
                                          </p:spTgt>
                                        </p:tgtEl>
                                        <p:attrNameLst>
                                          <p:attrName>style.visibility</p:attrName>
                                        </p:attrNameLst>
                                      </p:cBhvr>
                                      <p:to>
                                        <p:strVal val="visible"/>
                                      </p:to>
                                    </p:set>
                                    <p:animEffect transition="in" filter="fade">
                                      <p:cBhvr>
                                        <p:cTn id="10" dur="500"/>
                                        <p:tgtEl>
                                          <p:spTgt spid="2048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482">
                                            <p:txEl>
                                              <p:pRg st="3" end="3"/>
                                            </p:txEl>
                                          </p:spTgt>
                                        </p:tgtEl>
                                        <p:attrNameLst>
                                          <p:attrName>style.visibility</p:attrName>
                                        </p:attrNameLst>
                                      </p:cBhvr>
                                      <p:to>
                                        <p:strVal val="visible"/>
                                      </p:to>
                                    </p:set>
                                    <p:animEffect transition="in" filter="fade">
                                      <p:cBhvr>
                                        <p:cTn id="15" dur="500"/>
                                        <p:tgtEl>
                                          <p:spTgt spid="2048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482">
                                            <p:txEl>
                                              <p:pRg st="5" end="5"/>
                                            </p:txEl>
                                          </p:spTgt>
                                        </p:tgtEl>
                                        <p:attrNameLst>
                                          <p:attrName>style.visibility</p:attrName>
                                        </p:attrNameLst>
                                      </p:cBhvr>
                                      <p:to>
                                        <p:strVal val="visible"/>
                                      </p:to>
                                    </p:set>
                                    <p:animEffect transition="in" filter="fade">
                                      <p:cBhvr>
                                        <p:cTn id="20" dur="500"/>
                                        <p:tgtEl>
                                          <p:spTgt spid="204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solidFill>
                  <a:srgbClr val="144D8E"/>
                </a:solidFill>
              </a:rPr>
              <a:t>IN-PERSON MEETINGS</a:t>
            </a:r>
          </a:p>
        </p:txBody>
      </p:sp>
      <p:pic>
        <p:nvPicPr>
          <p:cNvPr id="3" name="Content Placeholder 2"/>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533400" y="1295399"/>
            <a:ext cx="3476644" cy="2321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295400"/>
            <a:ext cx="3352800" cy="2321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9408" y="3942226"/>
            <a:ext cx="5346976" cy="2306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758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DO</a:t>
            </a:r>
          </a:p>
        </p:txBody>
      </p:sp>
      <p:sp>
        <p:nvSpPr>
          <p:cNvPr id="4" name="Text Placeholder 3"/>
          <p:cNvSpPr>
            <a:spLocks noGrp="1"/>
          </p:cNvSpPr>
          <p:nvPr>
            <p:ph type="body" sz="half" idx="3"/>
          </p:nvPr>
        </p:nvSpPr>
        <p:spPr/>
        <p:txBody>
          <a:bodyPr/>
          <a:lstStyle/>
          <a:p>
            <a:r>
              <a:rPr lang="en-US" dirty="0"/>
              <a:t>DON’T</a:t>
            </a:r>
          </a:p>
        </p:txBody>
      </p:sp>
      <p:sp>
        <p:nvSpPr>
          <p:cNvPr id="8" name="Content Placeholder 7"/>
          <p:cNvSpPr>
            <a:spLocks noGrp="1"/>
          </p:cNvSpPr>
          <p:nvPr>
            <p:ph sz="quarter" idx="2"/>
          </p:nvPr>
        </p:nvSpPr>
        <p:spPr>
          <a:xfrm>
            <a:off x="301752" y="2710787"/>
            <a:ext cx="4041648" cy="1045414"/>
          </a:xfrm>
        </p:spPr>
        <p:txBody>
          <a:bodyPr/>
          <a:lstStyle/>
          <a:p>
            <a:endParaRPr lang="en-US" dirty="0"/>
          </a:p>
          <a:p>
            <a:endParaRPr lang="en-US" dirty="0"/>
          </a:p>
          <a:p>
            <a:endParaRPr lang="en-US" dirty="0"/>
          </a:p>
        </p:txBody>
      </p:sp>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11587" y="4396898"/>
            <a:ext cx="1633178" cy="2003901"/>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pPr algn="ctr"/>
            <a:r>
              <a:rPr lang="en-US" b="1" dirty="0">
                <a:solidFill>
                  <a:srgbClr val="074D8E"/>
                </a:solidFill>
              </a:rPr>
              <a:t>BODY LANGUAGE</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824" y="2444824"/>
            <a:ext cx="3970788" cy="1886122"/>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6057901" y="4057650"/>
            <a:ext cx="184731" cy="300082"/>
          </a:xfrm>
          <a:prstGeom prst="rect">
            <a:avLst/>
          </a:prstGeom>
          <a:noFill/>
        </p:spPr>
        <p:txBody>
          <a:bodyPr wrap="none" rtlCol="0">
            <a:spAutoFit/>
          </a:bodyPr>
          <a:lstStyle/>
          <a:p>
            <a:pPr defTabSz="685800"/>
            <a:endParaRPr lang="en-US" sz="1350" dirty="0">
              <a:solidFill>
                <a:srgbClr val="000000"/>
              </a:solidFill>
              <a:latin typeface="Segoe U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514" y="2444824"/>
            <a:ext cx="1880486" cy="184287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639" y="4462046"/>
            <a:ext cx="3800020" cy="193875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9308" y="4396897"/>
            <a:ext cx="2290173" cy="200390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1839" y="2453180"/>
            <a:ext cx="1938360" cy="1834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884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1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par>
                                <p:cTn id="26" presetID="10" presetClass="entr" presetSubtype="0"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15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b="1" dirty="0"/>
              <a:t>SICK	</a:t>
            </a:r>
          </a:p>
        </p:txBody>
      </p:sp>
      <p:sp>
        <p:nvSpPr>
          <p:cNvPr id="7" name="Text Placeholder 6"/>
          <p:cNvSpPr>
            <a:spLocks noGrp="1"/>
          </p:cNvSpPr>
          <p:nvPr>
            <p:ph type="body" sz="half" idx="3"/>
          </p:nvPr>
        </p:nvSpPr>
        <p:spPr/>
        <p:txBody>
          <a:bodyPr/>
          <a:lstStyle/>
          <a:p>
            <a:r>
              <a:rPr lang="en-US" b="1" dirty="0"/>
              <a:t>VACATION</a:t>
            </a:r>
          </a:p>
        </p:txBody>
      </p:sp>
      <p:sp>
        <p:nvSpPr>
          <p:cNvPr id="6" name="Content Placeholder 5"/>
          <p:cNvSpPr>
            <a:spLocks noGrp="1"/>
          </p:cNvSpPr>
          <p:nvPr>
            <p:ph sz="quarter" idx="2"/>
          </p:nvPr>
        </p:nvSpPr>
        <p:spPr>
          <a:xfrm>
            <a:off x="228600" y="2514600"/>
            <a:ext cx="4206240" cy="3020616"/>
          </a:xfrm>
        </p:spPr>
        <p:txBody>
          <a:bodyPr>
            <a:normAutofit/>
          </a:bodyPr>
          <a:lstStyle/>
          <a:p>
            <a:pPr marL="285750" indent="-285750">
              <a:buFont typeface="Arial" panose="020B0604020202020204" pitchFamily="34" charset="0"/>
              <a:buChar char="•"/>
            </a:pPr>
            <a:r>
              <a:rPr lang="en-US" sz="1650" dirty="0"/>
              <a:t>Good idea to ask your supervisor what s/he prefers (e.g. emails, voice messages, direct calls)</a:t>
            </a:r>
            <a:br>
              <a:rPr lang="en-US" sz="1650" dirty="0"/>
            </a:br>
            <a:endParaRPr lang="en-US" sz="1650" dirty="0"/>
          </a:p>
          <a:p>
            <a:pPr marL="285750" indent="-285750">
              <a:buFont typeface="Arial" panose="020B0604020202020204" pitchFamily="34" charset="0"/>
              <a:buChar char="•"/>
            </a:pPr>
            <a:r>
              <a:rPr lang="en-US" sz="1650" dirty="0"/>
              <a:t>Who else needs to know? Who takes care of your appointments?</a:t>
            </a:r>
            <a:br>
              <a:rPr lang="en-US" sz="1650" dirty="0"/>
            </a:br>
            <a:endParaRPr lang="en-US" sz="1650" dirty="0"/>
          </a:p>
          <a:p>
            <a:pPr marL="285750" indent="-285750">
              <a:buFont typeface="Arial" panose="020B0604020202020204" pitchFamily="34" charset="0"/>
              <a:buChar char="•"/>
            </a:pPr>
            <a:r>
              <a:rPr lang="en-US" sz="1650" dirty="0"/>
              <a:t>The notorious pattern of Monday/Friday sick days</a:t>
            </a:r>
          </a:p>
        </p:txBody>
      </p:sp>
      <p:sp>
        <p:nvSpPr>
          <p:cNvPr id="8" name="Content Placeholder 7"/>
          <p:cNvSpPr>
            <a:spLocks noGrp="1"/>
          </p:cNvSpPr>
          <p:nvPr>
            <p:ph sz="quarter" idx="4"/>
          </p:nvPr>
        </p:nvSpPr>
        <p:spPr>
          <a:xfrm>
            <a:off x="4686300" y="2571750"/>
            <a:ext cx="4146806" cy="3295650"/>
          </a:xfrm>
        </p:spPr>
        <p:txBody>
          <a:bodyPr>
            <a:normAutofit/>
          </a:bodyPr>
          <a:lstStyle/>
          <a:p>
            <a:pPr marL="285750" indent="-285750">
              <a:buFont typeface="Arial" panose="020B0604020202020204" pitchFamily="34" charset="0"/>
              <a:buChar char="•"/>
            </a:pPr>
            <a:r>
              <a:rPr lang="en-US" sz="1650" dirty="0" smtClean="0"/>
              <a:t>Know </a:t>
            </a:r>
            <a:r>
              <a:rPr lang="en-US" sz="1650" dirty="0"/>
              <a:t>your work cycle and plan ahead!</a:t>
            </a:r>
            <a:br>
              <a:rPr lang="en-US" sz="1650" dirty="0"/>
            </a:br>
            <a:endParaRPr lang="en-US" sz="1650" dirty="0"/>
          </a:p>
          <a:p>
            <a:pPr marL="285750" indent="-285750">
              <a:buFont typeface="Arial" panose="020B0604020202020204" pitchFamily="34" charset="0"/>
              <a:buChar char="•"/>
            </a:pPr>
            <a:r>
              <a:rPr lang="en-US" sz="1650" dirty="0"/>
              <a:t>Follow your workplace procedures; put it on your work calendar</a:t>
            </a:r>
            <a:br>
              <a:rPr lang="en-US" sz="1650" dirty="0"/>
            </a:br>
            <a:endParaRPr lang="en-US" sz="1650" dirty="0"/>
          </a:p>
          <a:p>
            <a:pPr marL="285750" indent="-285750">
              <a:buFont typeface="Arial" panose="020B0604020202020204" pitchFamily="34" charset="0"/>
              <a:buChar char="•"/>
            </a:pPr>
            <a:r>
              <a:rPr lang="en-US" sz="1650" dirty="0"/>
              <a:t>Remind your supervisor a week in advance</a:t>
            </a:r>
          </a:p>
        </p:txBody>
      </p:sp>
      <p:sp>
        <p:nvSpPr>
          <p:cNvPr id="2" name="Title 1"/>
          <p:cNvSpPr>
            <a:spLocks noGrp="1"/>
          </p:cNvSpPr>
          <p:nvPr>
            <p:ph type="title"/>
          </p:nvPr>
        </p:nvSpPr>
        <p:spPr/>
        <p:txBody>
          <a:bodyPr/>
          <a:lstStyle/>
          <a:p>
            <a:pPr algn="ctr"/>
            <a:r>
              <a:rPr lang="en-US" b="1" dirty="0">
                <a:solidFill>
                  <a:srgbClr val="144D8E"/>
                </a:solidFill>
              </a:rPr>
              <a:t>SICK &amp; VACATION DAYS</a:t>
            </a:r>
          </a:p>
        </p:txBody>
      </p:sp>
    </p:spTree>
    <p:extLst>
      <p:ext uri="{BB962C8B-B14F-4D97-AF65-F5344CB8AC3E}">
        <p14:creationId xmlns:p14="http://schemas.microsoft.com/office/powerpoint/2010/main" val="45172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97" y="-297"/>
            <a:ext cx="9144793" cy="6858594"/>
          </a:xfrm>
          <a:prstGeom prst="rect">
            <a:avLst/>
          </a:prstGeom>
        </p:spPr>
      </p:pic>
      <p:sp>
        <p:nvSpPr>
          <p:cNvPr id="9" name="Title 8"/>
          <p:cNvSpPr>
            <a:spLocks noGrp="1"/>
          </p:cNvSpPr>
          <p:nvPr>
            <p:ph type="title"/>
          </p:nvPr>
        </p:nvSpPr>
        <p:spPr>
          <a:xfrm>
            <a:off x="2711481" y="401489"/>
            <a:ext cx="6778625" cy="758825"/>
          </a:xfrm>
        </p:spPr>
        <p:txBody>
          <a:bodyPr/>
          <a:lstStyle/>
          <a:p>
            <a:r>
              <a:rPr lang="en-US" b="1" dirty="0">
                <a:solidFill>
                  <a:srgbClr val="FFC000"/>
                </a:solidFill>
              </a:rPr>
              <a:t>Come See Us</a:t>
            </a:r>
          </a:p>
        </p:txBody>
      </p:sp>
      <p:sp>
        <p:nvSpPr>
          <p:cNvPr id="3" name="Content Placeholder 2"/>
          <p:cNvSpPr>
            <a:spLocks noGrp="1"/>
          </p:cNvSpPr>
          <p:nvPr>
            <p:ph idx="4294967295"/>
          </p:nvPr>
        </p:nvSpPr>
        <p:spPr>
          <a:xfrm>
            <a:off x="245745" y="2057400"/>
            <a:ext cx="2519363" cy="1527175"/>
          </a:xfrm>
        </p:spPr>
        <p:txBody>
          <a:bodyPr>
            <a:normAutofit/>
          </a:bodyPr>
          <a:lstStyle/>
          <a:p>
            <a:pPr marL="0" indent="0">
              <a:buNone/>
            </a:pPr>
            <a:endParaRPr lang="en-US" dirty="0"/>
          </a:p>
          <a:p>
            <a:pPr>
              <a:lnSpc>
                <a:spcPct val="110000"/>
              </a:lnSpc>
              <a:spcBef>
                <a:spcPts val="0"/>
              </a:spcBef>
              <a:spcAft>
                <a:spcPts val="0"/>
              </a:spcAft>
              <a:buNone/>
            </a:pPr>
            <a:r>
              <a:rPr lang="en-US" sz="1600" b="1" dirty="0"/>
              <a:t>Hours:</a:t>
            </a:r>
            <a:r>
              <a:rPr lang="en-US" sz="1600" dirty="0"/>
              <a:t> </a:t>
            </a:r>
          </a:p>
          <a:p>
            <a:pPr>
              <a:lnSpc>
                <a:spcPct val="110000"/>
              </a:lnSpc>
              <a:spcBef>
                <a:spcPts val="0"/>
              </a:spcBef>
              <a:spcAft>
                <a:spcPts val="0"/>
              </a:spcAft>
              <a:buNone/>
            </a:pPr>
            <a:r>
              <a:rPr lang="en-US" sz="1600" dirty="0">
                <a:solidFill>
                  <a:schemeClr val="bg1"/>
                </a:solidFill>
              </a:rPr>
              <a:t>Mon. - Fri. 8 am to 5 pm</a:t>
            </a:r>
          </a:p>
          <a:p>
            <a:pPr>
              <a:lnSpc>
                <a:spcPct val="110000"/>
              </a:lnSpc>
              <a:spcBef>
                <a:spcPts val="0"/>
              </a:spcBef>
              <a:spcAft>
                <a:spcPts val="0"/>
              </a:spcAft>
              <a:buNone/>
            </a:pPr>
            <a:r>
              <a:rPr lang="en-US" sz="1600" dirty="0">
                <a:solidFill>
                  <a:schemeClr val="bg1"/>
                </a:solidFill>
              </a:rPr>
              <a:t>except Wed. 9 am to 5 pm</a:t>
            </a:r>
          </a:p>
          <a:p>
            <a:pPr>
              <a:lnSpc>
                <a:spcPct val="120000"/>
              </a:lnSpc>
              <a:spcBef>
                <a:spcPts val="0"/>
              </a:spcBef>
              <a:spcAft>
                <a:spcPts val="0"/>
              </a:spcAft>
              <a:buNone/>
            </a:pPr>
            <a:endParaRPr lang="en-US" sz="1500" dirty="0">
              <a:solidFill>
                <a:schemeClr val="bg1"/>
              </a:solidFill>
            </a:endParaRPr>
          </a:p>
        </p:txBody>
      </p:sp>
      <p:pic>
        <p:nvPicPr>
          <p:cNvPr id="4" name="Picture 3"/>
          <p:cNvPicPr>
            <a:picLocks noChangeAspect="1"/>
          </p:cNvPicPr>
          <p:nvPr/>
        </p:nvPicPr>
        <p:blipFill>
          <a:blip r:embed="rId4"/>
          <a:stretch>
            <a:fillRect/>
          </a:stretch>
        </p:blipFill>
        <p:spPr>
          <a:xfrm>
            <a:off x="2819400" y="1562100"/>
            <a:ext cx="2964533" cy="3733800"/>
          </a:xfrm>
          <a:prstGeom prst="rect">
            <a:avLst/>
          </a:prstGeom>
        </p:spPr>
      </p:pic>
      <p:pic>
        <p:nvPicPr>
          <p:cNvPr id="10" name="Picture 9"/>
          <p:cNvPicPr>
            <a:picLocks noChangeAspect="1"/>
          </p:cNvPicPr>
          <p:nvPr/>
        </p:nvPicPr>
        <p:blipFill>
          <a:blip r:embed="rId5"/>
          <a:stretch>
            <a:fillRect/>
          </a:stretch>
        </p:blipFill>
        <p:spPr>
          <a:xfrm>
            <a:off x="5029200" y="1562100"/>
            <a:ext cx="3806824" cy="3733800"/>
          </a:xfrm>
          <a:prstGeom prst="rect">
            <a:avLst/>
          </a:prstGeom>
        </p:spPr>
      </p:pic>
      <p:sp>
        <p:nvSpPr>
          <p:cNvPr id="11" name="TextBox 10"/>
          <p:cNvSpPr txBox="1"/>
          <p:nvPr/>
        </p:nvSpPr>
        <p:spPr>
          <a:xfrm>
            <a:off x="216008" y="3831063"/>
            <a:ext cx="2517775" cy="978729"/>
          </a:xfrm>
          <a:prstGeom prst="rect">
            <a:avLst/>
          </a:prstGeom>
          <a:noFill/>
        </p:spPr>
        <p:txBody>
          <a:bodyPr wrap="square" rtlCol="0">
            <a:spAutoFit/>
          </a:bodyPr>
          <a:lstStyle/>
          <a:p>
            <a:pPr>
              <a:lnSpc>
                <a:spcPct val="120000"/>
              </a:lnSpc>
              <a:spcBef>
                <a:spcPts val="0"/>
              </a:spcBef>
              <a:spcAft>
                <a:spcPts val="0"/>
              </a:spcAft>
              <a:buNone/>
            </a:pPr>
            <a:r>
              <a:rPr lang="en-US" sz="1600" b="1" dirty="0">
                <a:latin typeface="+mn-lt"/>
                <a:cs typeface="+mn-cs"/>
              </a:rPr>
              <a:t>Drop-In Hours: </a:t>
            </a:r>
          </a:p>
          <a:p>
            <a:pPr>
              <a:lnSpc>
                <a:spcPct val="120000"/>
              </a:lnSpc>
              <a:spcBef>
                <a:spcPts val="0"/>
              </a:spcBef>
              <a:spcAft>
                <a:spcPts val="0"/>
              </a:spcAft>
              <a:buNone/>
            </a:pPr>
            <a:r>
              <a:rPr lang="en-US" sz="1600" dirty="0">
                <a:solidFill>
                  <a:schemeClr val="bg1"/>
                </a:solidFill>
                <a:latin typeface="+mn-lt"/>
                <a:cs typeface="+mn-cs"/>
              </a:rPr>
              <a:t>Mon. - Thurs. 10 am-3pm</a:t>
            </a:r>
          </a:p>
          <a:p>
            <a:pPr>
              <a:lnSpc>
                <a:spcPct val="120000"/>
              </a:lnSpc>
              <a:spcBef>
                <a:spcPts val="0"/>
              </a:spcBef>
              <a:spcAft>
                <a:spcPts val="0"/>
              </a:spcAft>
              <a:buNone/>
            </a:pPr>
            <a:r>
              <a:rPr lang="en-US" sz="1600" dirty="0">
                <a:solidFill>
                  <a:schemeClr val="bg1"/>
                </a:solidFill>
                <a:latin typeface="+mn-lt"/>
                <a:cs typeface="+mn-cs"/>
              </a:rPr>
              <a:t>Fri. 10 am-12 pm</a:t>
            </a:r>
          </a:p>
        </p:txBody>
      </p:sp>
    </p:spTree>
    <p:extLst>
      <p:ext uri="{BB962C8B-B14F-4D97-AF65-F5344CB8AC3E}">
        <p14:creationId xmlns:p14="http://schemas.microsoft.com/office/powerpoint/2010/main" val="122549930"/>
      </p:ext>
    </p:extLst>
  </p:cSld>
  <p:clrMapOvr>
    <a:masterClrMapping/>
  </p:clrMapOvr>
  <p:transition spd="med">
    <p:circl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3048000" y="1219200"/>
            <a:ext cx="5257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scene3d>
              <a:camera prst="orthographicFront"/>
              <a:lightRig rig="soft" dir="t">
                <a:rot lat="0" lon="0" rev="10800000"/>
              </a:lightRig>
            </a:scene3d>
            <a:sp3d>
              <a:bevelT w="27940" h="12700"/>
              <a:contourClr>
                <a:srgbClr val="DDDDDD"/>
              </a:contourClr>
            </a:sp3d>
          </a:bodyPr>
          <a:lstStyle>
            <a:lvl1pPr algn="ctr" rtl="0" eaLnBrk="0" fontAlgn="base" hangingPunct="0">
              <a:spcBef>
                <a:spcPct val="0"/>
              </a:spcBef>
              <a:spcAft>
                <a:spcPct val="0"/>
              </a:spcAft>
              <a:defRPr sz="4200" kern="1200">
                <a:solidFill>
                  <a:schemeClr val="accent1"/>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w="11430"/>
                <a:solidFill>
                  <a:srgbClr val="F1AB46"/>
                </a:solidFill>
                <a:effectLst>
                  <a:outerShdw blurRad="25400" algn="tl" rotWithShape="0">
                    <a:srgbClr val="000000">
                      <a:alpha val="43000"/>
                    </a:srgbClr>
                  </a:outerShdw>
                </a:effectLst>
                <a:uLnTx/>
                <a:uFillTx/>
                <a:latin typeface="Calibri"/>
                <a:ea typeface="+mj-ea"/>
                <a:cs typeface="Calibri"/>
              </a:rPr>
              <a:t> </a:t>
            </a:r>
            <a:br>
              <a:rPr kumimoji="0" lang="en-US" sz="4000" b="1" i="0" u="none" strike="noStrike" kern="1200" cap="none" spc="0" normalizeH="0" baseline="0" noProof="0" dirty="0" smtClean="0">
                <a:ln w="11430"/>
                <a:solidFill>
                  <a:srgbClr val="F1AB46"/>
                </a:solidFill>
                <a:effectLst>
                  <a:outerShdw blurRad="25400" algn="tl" rotWithShape="0">
                    <a:srgbClr val="000000">
                      <a:alpha val="43000"/>
                    </a:srgbClr>
                  </a:outerShdw>
                </a:effectLst>
                <a:uLnTx/>
                <a:uFillTx/>
                <a:latin typeface="Calibri"/>
                <a:ea typeface="+mj-ea"/>
                <a:cs typeface="Calibri"/>
              </a:rPr>
            </a:br>
            <a:r>
              <a:rPr kumimoji="0" lang="en-US" sz="4000" b="1" i="0" u="none" strike="noStrike" kern="1200" cap="none" spc="0" normalizeH="0" baseline="0" noProof="0" dirty="0" smtClean="0">
                <a:ln w="11430"/>
                <a:solidFill>
                  <a:srgbClr val="F1AB46"/>
                </a:solidFill>
                <a:effectLst>
                  <a:outerShdw blurRad="25400" algn="tl" rotWithShape="0">
                    <a:srgbClr val="000000">
                      <a:alpha val="43000"/>
                    </a:srgbClr>
                  </a:outerShdw>
                </a:effectLst>
                <a:uLnTx/>
                <a:uFillTx/>
                <a:latin typeface="Calibri"/>
                <a:ea typeface="+mj-ea"/>
                <a:cs typeface="Calibri"/>
              </a:rPr>
              <a:t/>
            </a:r>
            <a:br>
              <a:rPr kumimoji="0" lang="en-US" sz="4000" b="1" i="0" u="none" strike="noStrike" kern="1200" cap="none" spc="0" normalizeH="0" baseline="0" noProof="0" dirty="0" smtClean="0">
                <a:ln w="11430"/>
                <a:solidFill>
                  <a:srgbClr val="F1AB46"/>
                </a:solidFill>
                <a:effectLst>
                  <a:outerShdw blurRad="25400" algn="tl" rotWithShape="0">
                    <a:srgbClr val="000000">
                      <a:alpha val="43000"/>
                    </a:srgbClr>
                  </a:outerShdw>
                </a:effectLst>
                <a:uLnTx/>
                <a:uFillTx/>
                <a:latin typeface="Calibri"/>
                <a:ea typeface="+mj-ea"/>
                <a:cs typeface="Calibri"/>
              </a:rPr>
            </a:br>
            <a:r>
              <a:rPr kumimoji="0" lang="en-US" sz="4000" b="1" i="0" u="none" strike="noStrike" kern="1200" cap="none" spc="0" normalizeH="0" baseline="0" noProof="0" dirty="0" smtClean="0">
                <a:ln w="11430"/>
                <a:solidFill>
                  <a:srgbClr val="F1AB46"/>
                </a:solidFill>
                <a:effectLst>
                  <a:outerShdw blurRad="25400" algn="tl" rotWithShape="0">
                    <a:srgbClr val="000000">
                      <a:alpha val="43000"/>
                    </a:srgbClr>
                  </a:outerShdw>
                </a:effectLst>
                <a:uLnTx/>
                <a:uFillTx/>
                <a:latin typeface="Calibri"/>
                <a:ea typeface="+mj-ea"/>
                <a:cs typeface="Calibri"/>
              </a:rPr>
              <a:t/>
            </a:r>
            <a:br>
              <a:rPr kumimoji="0" lang="en-US" sz="4000" b="1" i="0" u="none" strike="noStrike" kern="1200" cap="none" spc="0" normalizeH="0" baseline="0" noProof="0" dirty="0" smtClean="0">
                <a:ln w="11430"/>
                <a:solidFill>
                  <a:srgbClr val="F1AB46"/>
                </a:solidFill>
                <a:effectLst>
                  <a:outerShdw blurRad="25400" algn="tl" rotWithShape="0">
                    <a:srgbClr val="000000">
                      <a:alpha val="43000"/>
                    </a:srgbClr>
                  </a:outerShdw>
                </a:effectLst>
                <a:uLnTx/>
                <a:uFillTx/>
                <a:latin typeface="Calibri"/>
                <a:ea typeface="+mj-ea"/>
                <a:cs typeface="Calibri"/>
              </a:rPr>
            </a:br>
            <a:r>
              <a:rPr kumimoji="0" lang="en-US" sz="4000" b="1" i="0" u="none" strike="noStrike" kern="1200" cap="none" spc="0" normalizeH="0" baseline="0" noProof="0" dirty="0" smtClean="0">
                <a:ln w="11430"/>
                <a:solidFill>
                  <a:srgbClr val="F1AB46"/>
                </a:solidFill>
                <a:effectLst>
                  <a:outerShdw blurRad="25400" algn="tl" rotWithShape="0">
                    <a:srgbClr val="000000">
                      <a:alpha val="43000"/>
                    </a:srgbClr>
                  </a:outerShdw>
                </a:effectLst>
                <a:uLnTx/>
                <a:uFillTx/>
                <a:latin typeface="Calibri"/>
                <a:ea typeface="+mj-ea"/>
                <a:cs typeface="Calibri"/>
              </a:rPr>
              <a:t>93% of recruiters </a:t>
            </a:r>
            <a:r>
              <a:rPr kumimoji="0" lang="en-US" sz="4000" b="1" i="0" u="none" strike="noStrike" kern="1200" cap="none" spc="0" normalizeH="0" baseline="0" noProof="0" dirty="0" smtClean="0">
                <a:ln w="11430"/>
                <a:solidFill>
                  <a:sysClr val="window" lastClr="FFFFFF"/>
                </a:solidFill>
                <a:effectLst>
                  <a:outerShdw blurRad="25400" algn="tl" rotWithShape="0">
                    <a:srgbClr val="000000">
                      <a:alpha val="43000"/>
                    </a:srgbClr>
                  </a:outerShdw>
                </a:effectLst>
                <a:uLnTx/>
                <a:uFillTx/>
                <a:latin typeface="Calibri"/>
                <a:ea typeface="+mj-ea"/>
                <a:cs typeface="Calibri"/>
              </a:rPr>
              <a:t>search for job candidates on </a:t>
            </a:r>
            <a:br>
              <a:rPr kumimoji="0" lang="en-US" sz="4000" b="1" i="0" u="none" strike="noStrike" kern="1200" cap="none" spc="0" normalizeH="0" baseline="0" noProof="0" dirty="0" smtClean="0">
                <a:ln w="11430"/>
                <a:solidFill>
                  <a:sysClr val="window" lastClr="FFFFFF"/>
                </a:solidFill>
                <a:effectLst>
                  <a:outerShdw blurRad="25400" algn="tl" rotWithShape="0">
                    <a:srgbClr val="000000">
                      <a:alpha val="43000"/>
                    </a:srgbClr>
                  </a:outerShdw>
                </a:effectLst>
                <a:uLnTx/>
                <a:uFillTx/>
                <a:latin typeface="Calibri"/>
                <a:ea typeface="+mj-ea"/>
                <a:cs typeface="Calibri"/>
              </a:rPr>
            </a:br>
            <a:r>
              <a:rPr kumimoji="0" lang="en-US" sz="4000" b="1" i="0" u="none" strike="noStrike" kern="1200" cap="none" spc="0" normalizeH="0" baseline="0" noProof="0" dirty="0" smtClean="0">
                <a:ln w="11430"/>
                <a:solidFill>
                  <a:srgbClr val="EEA521"/>
                </a:solidFill>
                <a:effectLst>
                  <a:outerShdw blurRad="25400" algn="tl" rotWithShape="0">
                    <a:srgbClr val="000000">
                      <a:alpha val="43000"/>
                    </a:srgbClr>
                  </a:outerShdw>
                </a:effectLst>
                <a:uLnTx/>
                <a:uFillTx/>
                <a:latin typeface="Calibri"/>
                <a:ea typeface="+mj-ea"/>
                <a:cs typeface="Calibri"/>
              </a:rPr>
              <a:t>social media.</a:t>
            </a:r>
            <a:endParaRPr kumimoji="0" lang="en-US" sz="4000" b="1" i="0" u="none" strike="noStrike" kern="1200" cap="none" spc="0" normalizeH="0" baseline="0" noProof="0" dirty="0">
              <a:ln w="11430"/>
              <a:solidFill>
                <a:srgbClr val="EEA521"/>
              </a:solidFill>
              <a:effectLst>
                <a:outerShdw blurRad="25400" algn="tl" rotWithShape="0">
                  <a:srgbClr val="000000">
                    <a:alpha val="43000"/>
                  </a:srgbClr>
                </a:outerShdw>
              </a:effectLst>
              <a:uLnTx/>
              <a:uFillTx/>
              <a:latin typeface="Calibri" panose="020F0502020204030204" pitchFamily="34" charset="0"/>
              <a:ea typeface="+mj-ea"/>
              <a:cs typeface="Calibri"/>
            </a:endParaRPr>
          </a:p>
        </p:txBody>
      </p:sp>
    </p:spTree>
    <p:extLst>
      <p:ext uri="{BB962C8B-B14F-4D97-AF65-F5344CB8AC3E}">
        <p14:creationId xmlns:p14="http://schemas.microsoft.com/office/powerpoint/2010/main" val="3429870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003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775118"/>
      </p:ext>
    </p:extLst>
  </p:cSld>
  <p:clrMapOvr>
    <a:masterClrMapping/>
  </p:clrMapOvr>
  <p:transition spd="med">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5</a:t>
            </a:fld>
            <a:endParaRPr lang="en-US"/>
          </a:p>
        </p:txBody>
      </p:sp>
      <p:sp>
        <p:nvSpPr>
          <p:cNvPr id="4" name="Rectangle 3"/>
          <p:cNvSpPr/>
          <p:nvPr/>
        </p:nvSpPr>
        <p:spPr>
          <a:xfrm flipH="1">
            <a:off x="4644081" y="2751738"/>
            <a:ext cx="3356916" cy="206399"/>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5" name="Group 4"/>
          <p:cNvGrpSpPr/>
          <p:nvPr/>
        </p:nvGrpSpPr>
        <p:grpSpPr>
          <a:xfrm>
            <a:off x="1143001" y="2678874"/>
            <a:ext cx="3568013" cy="323165"/>
            <a:chOff x="0" y="2525992"/>
            <a:chExt cx="4757351" cy="430886"/>
          </a:xfrm>
        </p:grpSpPr>
        <p:sp>
          <p:nvSpPr>
            <p:cNvPr id="6" name="TextBox 5"/>
            <p:cNvSpPr txBox="1"/>
            <p:nvPr/>
          </p:nvSpPr>
          <p:spPr>
            <a:xfrm>
              <a:off x="957687" y="2525992"/>
              <a:ext cx="3799664" cy="430886"/>
            </a:xfrm>
            <a:prstGeom prst="rect">
              <a:avLst/>
            </a:prstGeom>
            <a:noFill/>
          </p:spPr>
          <p:txBody>
            <a:bodyPr wrap="square" rtlCol="0">
              <a:spAutoFit/>
            </a:bodyPr>
            <a:lstStyle/>
            <a:p>
              <a:r>
                <a:rPr lang="en-US" sz="1500" b="1" dirty="0">
                  <a:solidFill>
                    <a:schemeClr val="bg1"/>
                  </a:solidFill>
                  <a:latin typeface="Arial"/>
                  <a:cs typeface="Arial"/>
                </a:rPr>
                <a:t>Create a Handshake Account</a:t>
              </a:r>
            </a:p>
          </p:txBody>
        </p:sp>
        <p:sp>
          <p:nvSpPr>
            <p:cNvPr id="7" name="Rectangle 6"/>
            <p:cNvSpPr/>
            <p:nvPr/>
          </p:nvSpPr>
          <p:spPr>
            <a:xfrm>
              <a:off x="0" y="2623144"/>
              <a:ext cx="957687" cy="275198"/>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8" name="Rectangle 7"/>
          <p:cNvSpPr/>
          <p:nvPr/>
        </p:nvSpPr>
        <p:spPr>
          <a:xfrm>
            <a:off x="2634142" y="3165322"/>
            <a:ext cx="1855505" cy="260302"/>
          </a:xfrm>
          <a:prstGeom prst="rect">
            <a:avLst/>
          </a:prstGeom>
          <a:solidFill>
            <a:schemeClr val="tx1">
              <a:alpha val="60000"/>
            </a:schemeClr>
          </a:solidFill>
          <a:ln>
            <a:solidFill>
              <a:srgbClr val="FFFFFF">
                <a:alpha val="7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9" name="Group 8"/>
          <p:cNvGrpSpPr/>
          <p:nvPr/>
        </p:nvGrpSpPr>
        <p:grpSpPr>
          <a:xfrm>
            <a:off x="1780964" y="3132522"/>
            <a:ext cx="5881687" cy="291777"/>
            <a:chOff x="805181" y="3034062"/>
            <a:chExt cx="7842250" cy="356281"/>
          </a:xfrm>
        </p:grpSpPr>
        <p:sp>
          <p:nvSpPr>
            <p:cNvPr id="10" name="TextBox 9"/>
            <p:cNvSpPr txBox="1"/>
            <p:nvPr/>
          </p:nvSpPr>
          <p:spPr>
            <a:xfrm>
              <a:off x="805181" y="3038013"/>
              <a:ext cx="464231" cy="352330"/>
            </a:xfrm>
            <a:prstGeom prst="rect">
              <a:avLst/>
            </a:prstGeom>
            <a:noFill/>
          </p:spPr>
          <p:txBody>
            <a:bodyPr wrap="none" rtlCol="0">
              <a:spAutoFit/>
            </a:bodyPr>
            <a:lstStyle/>
            <a:p>
              <a:pPr algn="r"/>
              <a:r>
                <a:rPr lang="en-US" sz="1275" dirty="0">
                  <a:solidFill>
                    <a:srgbClr val="ECC23D"/>
                  </a:solidFill>
                  <a:latin typeface="Arial Black"/>
                  <a:cs typeface="Arial Black"/>
                </a:rPr>
                <a:t>1.</a:t>
              </a:r>
            </a:p>
          </p:txBody>
        </p:sp>
        <p:sp>
          <p:nvSpPr>
            <p:cNvPr id="11" name="TextBox 10"/>
            <p:cNvSpPr txBox="1"/>
            <p:nvPr/>
          </p:nvSpPr>
          <p:spPr>
            <a:xfrm>
              <a:off x="1121890" y="3034062"/>
              <a:ext cx="7525541" cy="324142"/>
            </a:xfrm>
            <a:prstGeom prst="rect">
              <a:avLst/>
            </a:prstGeom>
            <a:noFill/>
          </p:spPr>
          <p:txBody>
            <a:bodyPr wrap="square" rtlCol="0">
              <a:spAutoFit/>
            </a:bodyPr>
            <a:lstStyle/>
            <a:p>
              <a:r>
                <a:rPr lang="en-US" sz="1125" dirty="0">
                  <a:solidFill>
                    <a:schemeClr val="bg1"/>
                  </a:solidFill>
                  <a:latin typeface="Arial"/>
                  <a:cs typeface="Arial"/>
                </a:rPr>
                <a:t>Log into   </a:t>
              </a:r>
              <a:r>
                <a:rPr lang="en-US" sz="1125" b="1" dirty="0">
                  <a:solidFill>
                    <a:srgbClr val="ECC23D"/>
                  </a:solidFill>
                  <a:latin typeface="Arial"/>
                  <a:cs typeface="Arial"/>
                </a:rPr>
                <a:t>go.ucr.edu/</a:t>
              </a:r>
              <a:r>
                <a:rPr lang="en-US" sz="1125" b="1" dirty="0" err="1">
                  <a:solidFill>
                    <a:srgbClr val="ECC23D"/>
                  </a:solidFill>
                  <a:latin typeface="Arial"/>
                  <a:cs typeface="Arial"/>
                </a:rPr>
                <a:t>ucrhandshake</a:t>
              </a:r>
              <a:r>
                <a:rPr lang="en-US" sz="1125" dirty="0">
                  <a:solidFill>
                    <a:schemeClr val="bg1"/>
                  </a:solidFill>
                  <a:latin typeface="Arial"/>
                  <a:cs typeface="Arial"/>
                </a:rPr>
                <a:t>   with your UCR username and password.</a:t>
              </a:r>
            </a:p>
          </p:txBody>
        </p:sp>
      </p:grpSp>
      <p:grpSp>
        <p:nvGrpSpPr>
          <p:cNvPr id="12" name="Group 11"/>
          <p:cNvGrpSpPr/>
          <p:nvPr/>
        </p:nvGrpSpPr>
        <p:grpSpPr>
          <a:xfrm>
            <a:off x="1746886" y="3529901"/>
            <a:ext cx="5574233" cy="438582"/>
            <a:chOff x="805181" y="3563534"/>
            <a:chExt cx="7432311" cy="584775"/>
          </a:xfrm>
        </p:grpSpPr>
        <p:sp>
          <p:nvSpPr>
            <p:cNvPr id="13" name="TextBox 12"/>
            <p:cNvSpPr txBox="1"/>
            <p:nvPr/>
          </p:nvSpPr>
          <p:spPr>
            <a:xfrm>
              <a:off x="805181" y="3564575"/>
              <a:ext cx="464231" cy="384721"/>
            </a:xfrm>
            <a:prstGeom prst="rect">
              <a:avLst/>
            </a:prstGeom>
            <a:noFill/>
          </p:spPr>
          <p:txBody>
            <a:bodyPr wrap="none" rtlCol="0">
              <a:spAutoFit/>
            </a:bodyPr>
            <a:lstStyle/>
            <a:p>
              <a:pPr algn="r"/>
              <a:r>
                <a:rPr lang="en-US" sz="1275" dirty="0">
                  <a:solidFill>
                    <a:srgbClr val="ECC23D"/>
                  </a:solidFill>
                  <a:latin typeface="Arial Black"/>
                  <a:cs typeface="Arial Black"/>
                </a:rPr>
                <a:t>2.</a:t>
              </a:r>
            </a:p>
          </p:txBody>
        </p:sp>
        <p:sp>
          <p:nvSpPr>
            <p:cNvPr id="14" name="TextBox 13"/>
            <p:cNvSpPr txBox="1"/>
            <p:nvPr/>
          </p:nvSpPr>
          <p:spPr>
            <a:xfrm>
              <a:off x="1165877" y="3563534"/>
              <a:ext cx="7071615" cy="584775"/>
            </a:xfrm>
            <a:prstGeom prst="rect">
              <a:avLst/>
            </a:prstGeom>
            <a:noFill/>
          </p:spPr>
          <p:txBody>
            <a:bodyPr wrap="square" rtlCol="0">
              <a:spAutoFit/>
            </a:bodyPr>
            <a:lstStyle/>
            <a:p>
              <a:r>
                <a:rPr lang="en-US" sz="1125" dirty="0">
                  <a:solidFill>
                    <a:schemeClr val="bg1"/>
                  </a:solidFill>
                  <a:latin typeface="Arial"/>
                  <a:cs typeface="Arial"/>
                </a:rPr>
                <a:t>Complete your UCR Handshake profile by adding your resume, photos, skills and more. Make your profile public to employers.</a:t>
              </a:r>
            </a:p>
          </p:txBody>
        </p:sp>
      </p:grpSp>
      <p:grpSp>
        <p:nvGrpSpPr>
          <p:cNvPr id="15" name="Group 14"/>
          <p:cNvGrpSpPr/>
          <p:nvPr/>
        </p:nvGrpSpPr>
        <p:grpSpPr>
          <a:xfrm>
            <a:off x="1746886" y="4049114"/>
            <a:ext cx="5574235" cy="455691"/>
            <a:chOff x="805181" y="4255818"/>
            <a:chExt cx="7432313" cy="607587"/>
          </a:xfrm>
        </p:grpSpPr>
        <p:sp>
          <p:nvSpPr>
            <p:cNvPr id="16" name="TextBox 15"/>
            <p:cNvSpPr txBox="1"/>
            <p:nvPr/>
          </p:nvSpPr>
          <p:spPr>
            <a:xfrm>
              <a:off x="805181" y="4255818"/>
              <a:ext cx="464231" cy="384721"/>
            </a:xfrm>
            <a:prstGeom prst="rect">
              <a:avLst/>
            </a:prstGeom>
            <a:noFill/>
          </p:spPr>
          <p:txBody>
            <a:bodyPr wrap="none" rtlCol="0">
              <a:spAutoFit/>
            </a:bodyPr>
            <a:lstStyle/>
            <a:p>
              <a:pPr algn="r"/>
              <a:r>
                <a:rPr lang="en-US" sz="1275" dirty="0">
                  <a:solidFill>
                    <a:srgbClr val="ECC23D"/>
                  </a:solidFill>
                  <a:latin typeface="Arial Black"/>
                  <a:cs typeface="Arial Black"/>
                </a:rPr>
                <a:t>3.</a:t>
              </a:r>
            </a:p>
          </p:txBody>
        </p:sp>
        <p:sp>
          <p:nvSpPr>
            <p:cNvPr id="17" name="TextBox 16"/>
            <p:cNvSpPr txBox="1"/>
            <p:nvPr/>
          </p:nvSpPr>
          <p:spPr>
            <a:xfrm>
              <a:off x="1165880" y="4278630"/>
              <a:ext cx="7071614" cy="584775"/>
            </a:xfrm>
            <a:prstGeom prst="rect">
              <a:avLst/>
            </a:prstGeom>
            <a:noFill/>
          </p:spPr>
          <p:txBody>
            <a:bodyPr wrap="square" rtlCol="0">
              <a:spAutoFit/>
            </a:bodyPr>
            <a:lstStyle/>
            <a:p>
              <a:r>
                <a:rPr lang="en-US" sz="1125" dirty="0">
                  <a:solidFill>
                    <a:schemeClr val="bg1"/>
                  </a:solidFill>
                  <a:latin typeface="Arial"/>
                  <a:cs typeface="Arial"/>
                </a:rPr>
                <a:t>Click “Jobs” in the menu bar and start applying. Save searches and sign up for notifications about future opportunities that match your interests!</a:t>
              </a:r>
            </a:p>
          </p:txBody>
        </p:sp>
      </p:grpSp>
    </p:spTree>
    <p:extLst>
      <p:ext uri="{BB962C8B-B14F-4D97-AF65-F5344CB8AC3E}">
        <p14:creationId xmlns:p14="http://schemas.microsoft.com/office/powerpoint/2010/main" val="1652781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
          <p:cNvGrpSpPr>
            <a:grpSpLocks/>
          </p:cNvGrpSpPr>
          <p:nvPr/>
        </p:nvGrpSpPr>
        <p:grpSpPr bwMode="auto">
          <a:xfrm>
            <a:off x="1020763" y="3059113"/>
            <a:ext cx="7216775" cy="554037"/>
            <a:chOff x="1020147" y="3421193"/>
            <a:chExt cx="7217347" cy="553998"/>
          </a:xfrm>
        </p:grpSpPr>
        <p:sp>
          <p:nvSpPr>
            <p:cNvPr id="47117" name="TextBox 2"/>
            <p:cNvSpPr txBox="1">
              <a:spLocks noChangeArrowheads="1"/>
            </p:cNvSpPr>
            <p:nvPr/>
          </p:nvSpPr>
          <p:spPr bwMode="auto">
            <a:xfrm>
              <a:off x="1165879" y="3421193"/>
              <a:ext cx="70716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 personalized feed of jobs, internships, events and resources — like Netflix but for careers! </a:t>
              </a:r>
            </a:p>
          </p:txBody>
        </p:sp>
        <p:sp>
          <p:nvSpPr>
            <p:cNvPr id="4" name="Oval 3"/>
            <p:cNvSpPr/>
            <p:nvPr/>
          </p:nvSpPr>
          <p:spPr>
            <a:xfrm>
              <a:off x="1020147" y="3532310"/>
              <a:ext cx="138123" cy="138102"/>
            </a:xfrm>
            <a:prstGeom prst="ellipse">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7107" name="Group 4"/>
          <p:cNvGrpSpPr>
            <a:grpSpLocks/>
          </p:cNvGrpSpPr>
          <p:nvPr/>
        </p:nvGrpSpPr>
        <p:grpSpPr bwMode="auto">
          <a:xfrm>
            <a:off x="1020763" y="3749675"/>
            <a:ext cx="7216775" cy="554038"/>
            <a:chOff x="1020147" y="3421193"/>
            <a:chExt cx="7217347" cy="553998"/>
          </a:xfrm>
        </p:grpSpPr>
        <p:sp>
          <p:nvSpPr>
            <p:cNvPr id="47115" name="TextBox 5"/>
            <p:cNvSpPr txBox="1">
              <a:spLocks noChangeArrowheads="1"/>
            </p:cNvSpPr>
            <p:nvPr/>
          </p:nvSpPr>
          <p:spPr bwMode="auto">
            <a:xfrm>
              <a:off x="1165879" y="3421193"/>
              <a:ext cx="70716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 “Favorite” option to know when top employers are posting jobs and coming to campus.</a:t>
              </a:r>
            </a:p>
          </p:txBody>
        </p:sp>
        <p:sp>
          <p:nvSpPr>
            <p:cNvPr id="7" name="Oval 6"/>
            <p:cNvSpPr/>
            <p:nvPr/>
          </p:nvSpPr>
          <p:spPr>
            <a:xfrm>
              <a:off x="1020147" y="3532310"/>
              <a:ext cx="138123" cy="138103"/>
            </a:xfrm>
            <a:prstGeom prst="ellipse">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7108" name="Group 9"/>
          <p:cNvGrpSpPr>
            <a:grpSpLocks/>
          </p:cNvGrpSpPr>
          <p:nvPr/>
        </p:nvGrpSpPr>
        <p:grpSpPr bwMode="auto">
          <a:xfrm>
            <a:off x="0" y="2428875"/>
            <a:ext cx="3363913" cy="400050"/>
            <a:chOff x="0" y="2525992"/>
            <a:chExt cx="3363783" cy="400110"/>
          </a:xfrm>
        </p:grpSpPr>
        <p:sp>
          <p:nvSpPr>
            <p:cNvPr id="47113" name="TextBox 7"/>
            <p:cNvSpPr txBox="1">
              <a:spLocks noChangeArrowheads="1"/>
            </p:cNvSpPr>
            <p:nvPr/>
          </p:nvSpPr>
          <p:spPr bwMode="auto">
            <a:xfrm>
              <a:off x="957686" y="2525992"/>
              <a:ext cx="24060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Students enjoy:</a:t>
              </a:r>
            </a:p>
          </p:txBody>
        </p:sp>
        <p:sp>
          <p:nvSpPr>
            <p:cNvPr id="9" name="Rectangle 8"/>
            <p:cNvSpPr/>
            <p:nvPr/>
          </p:nvSpPr>
          <p:spPr>
            <a:xfrm>
              <a:off x="0" y="2622845"/>
              <a:ext cx="957226" cy="276266"/>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7109" name="Group 10"/>
          <p:cNvGrpSpPr>
            <a:grpSpLocks/>
          </p:cNvGrpSpPr>
          <p:nvPr/>
        </p:nvGrpSpPr>
        <p:grpSpPr bwMode="auto">
          <a:xfrm>
            <a:off x="1020763" y="4440238"/>
            <a:ext cx="7216775" cy="323850"/>
            <a:chOff x="1020147" y="3421193"/>
            <a:chExt cx="7217347" cy="323165"/>
          </a:xfrm>
        </p:grpSpPr>
        <p:sp>
          <p:nvSpPr>
            <p:cNvPr id="47111" name="TextBox 11"/>
            <p:cNvSpPr txBox="1">
              <a:spLocks noChangeArrowheads="1"/>
            </p:cNvSpPr>
            <p:nvPr/>
          </p:nvSpPr>
          <p:spPr bwMode="auto">
            <a:xfrm>
              <a:off x="1165879" y="3421193"/>
              <a:ext cx="707161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 seamless experience across all devices: phones, tablets and computers.</a:t>
              </a:r>
            </a:p>
          </p:txBody>
        </p:sp>
        <p:sp>
          <p:nvSpPr>
            <p:cNvPr id="13" name="Oval 12"/>
            <p:cNvSpPr/>
            <p:nvPr/>
          </p:nvSpPr>
          <p:spPr>
            <a:xfrm>
              <a:off x="1020147" y="3532083"/>
              <a:ext cx="138123" cy="139405"/>
            </a:xfrm>
            <a:prstGeom prst="ellipse">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13"/>
          <p:cNvSpPr/>
          <p:nvPr/>
        </p:nvSpPr>
        <p:spPr>
          <a:xfrm flipH="1">
            <a:off x="3013075" y="2525713"/>
            <a:ext cx="6130925" cy="276225"/>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70675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8460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9685" cy="6858000"/>
          </a:xfrm>
          <a:prstGeom prst="rect">
            <a:avLst/>
          </a:prstGeom>
        </p:spPr>
      </p:pic>
      <p:pic>
        <p:nvPicPr>
          <p:cNvPr id="5" name="Picture 4"/>
          <p:cNvPicPr>
            <a:picLocks noChangeAspect="1"/>
          </p:cNvPicPr>
          <p:nvPr/>
        </p:nvPicPr>
        <p:blipFill>
          <a:blip r:embed="rId3"/>
          <a:stretch>
            <a:fillRect/>
          </a:stretch>
        </p:blipFill>
        <p:spPr>
          <a:xfrm>
            <a:off x="2920419" y="1951989"/>
            <a:ext cx="5446341" cy="559337"/>
          </a:xfrm>
          <a:prstGeom prst="rect">
            <a:avLst/>
          </a:prstGeom>
        </p:spPr>
      </p:pic>
      <p:sp>
        <p:nvSpPr>
          <p:cNvPr id="7" name="TextBox 6"/>
          <p:cNvSpPr txBox="1"/>
          <p:nvPr/>
        </p:nvSpPr>
        <p:spPr>
          <a:xfrm>
            <a:off x="3126375" y="1988106"/>
            <a:ext cx="5641848" cy="523220"/>
          </a:xfrm>
          <a:prstGeom prst="rect">
            <a:avLst/>
          </a:prstGeom>
          <a:noFill/>
        </p:spPr>
        <p:txBody>
          <a:bodyPr wrap="square" rtlCol="0">
            <a:spAutoFit/>
          </a:bodyPr>
          <a:lstStyle/>
          <a:p>
            <a:r>
              <a:rPr lang="en-US" sz="2800" b="1" i="1" dirty="0">
                <a:solidFill>
                  <a:schemeClr val="tx1">
                    <a:lumMod val="65000"/>
                    <a:lumOff val="35000"/>
                  </a:schemeClr>
                </a:solidFill>
                <a:latin typeface="+mj-lt"/>
              </a:rPr>
              <a:t>#</a:t>
            </a:r>
            <a:r>
              <a:rPr lang="en-US" sz="2800" b="1" i="1" dirty="0" err="1">
                <a:solidFill>
                  <a:schemeClr val="tx1">
                    <a:lumMod val="65000"/>
                    <a:lumOff val="35000"/>
                  </a:schemeClr>
                </a:solidFill>
                <a:latin typeface="+mj-lt"/>
              </a:rPr>
              <a:t>HireHighlanders</a:t>
            </a:r>
            <a:r>
              <a:rPr lang="en-US" sz="2800" b="1" i="1" dirty="0">
                <a:solidFill>
                  <a:schemeClr val="tx1">
                    <a:lumMod val="65000"/>
                    <a:lumOff val="35000"/>
                  </a:schemeClr>
                </a:solidFill>
                <a:latin typeface="+mj-lt"/>
              </a:rPr>
              <a:t>  #</a:t>
            </a:r>
            <a:r>
              <a:rPr lang="en-US" sz="2800" b="1" i="1" dirty="0" err="1">
                <a:solidFill>
                  <a:schemeClr val="tx1">
                    <a:lumMod val="65000"/>
                    <a:lumOff val="35000"/>
                  </a:schemeClr>
                </a:solidFill>
                <a:latin typeface="+mj-lt"/>
              </a:rPr>
              <a:t>UCRCareerReady</a:t>
            </a:r>
            <a:endParaRPr lang="en-US" sz="2800" b="1" i="1" dirty="0">
              <a:solidFill>
                <a:schemeClr val="tx1">
                  <a:lumMod val="65000"/>
                  <a:lumOff val="35000"/>
                </a:schemeClr>
              </a:solidFill>
              <a:latin typeface="+mj-lt"/>
            </a:endParaRPr>
          </a:p>
        </p:txBody>
      </p:sp>
      <p:pic>
        <p:nvPicPr>
          <p:cNvPr id="6" name="Picture 5"/>
          <p:cNvPicPr>
            <a:picLocks noChangeAspect="1"/>
          </p:cNvPicPr>
          <p:nvPr/>
        </p:nvPicPr>
        <p:blipFill>
          <a:blip r:embed="rId4"/>
          <a:stretch>
            <a:fillRect/>
          </a:stretch>
        </p:blipFill>
        <p:spPr>
          <a:xfrm>
            <a:off x="-397" y="-297"/>
            <a:ext cx="9144793" cy="6858594"/>
          </a:xfrm>
          <a:prstGeom prst="rect">
            <a:avLst/>
          </a:prstGeom>
        </p:spPr>
      </p:pic>
      <p:sp>
        <p:nvSpPr>
          <p:cNvPr id="8" name="TextBox 4"/>
          <p:cNvSpPr txBox="1">
            <a:spLocks noChangeArrowheads="1"/>
          </p:cNvSpPr>
          <p:nvPr/>
        </p:nvSpPr>
        <p:spPr bwMode="auto">
          <a:xfrm>
            <a:off x="1447800" y="2895600"/>
            <a:ext cx="64246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Clr>
                <a:schemeClr val="accent1"/>
              </a:buClr>
              <a:buSzPct val="75000"/>
              <a:buFont typeface="Wingdings" pitchFamily="2" charset="2"/>
              <a:buChar char="n"/>
              <a:defRPr sz="2000">
                <a:solidFill>
                  <a:srgbClr val="595959"/>
                </a:solidFill>
                <a:latin typeface="Rockwell" pitchFamily="18" charset="0"/>
                <a:ea typeface="ＭＳ Ｐゴシック" charset="-128"/>
              </a:defRPr>
            </a:lvl1pPr>
            <a:lvl2pPr marL="742950" indent="-285750" eaLnBrk="0" hangingPunct="0">
              <a:spcBef>
                <a:spcPts val="600"/>
              </a:spcBef>
              <a:buClr>
                <a:srgbClr val="B870B8"/>
              </a:buClr>
              <a:buSzPct val="75000"/>
              <a:buFont typeface="Wingdings" pitchFamily="2" charset="2"/>
              <a:buChar char="n"/>
              <a:defRPr>
                <a:solidFill>
                  <a:srgbClr val="595959"/>
                </a:solidFill>
                <a:latin typeface="Rockwell" pitchFamily="18" charset="0"/>
                <a:ea typeface="ＭＳ Ｐゴシック" charset="-128"/>
              </a:defRPr>
            </a:lvl2pPr>
            <a:lvl3pPr marL="1143000" indent="-228600" eaLnBrk="0" hangingPunct="0">
              <a:spcBef>
                <a:spcPts val="600"/>
              </a:spcBef>
              <a:buClr>
                <a:schemeClr val="accent1"/>
              </a:buClr>
              <a:buSzPct val="75000"/>
              <a:buFont typeface="Wingdings" pitchFamily="2" charset="2"/>
              <a:buChar char="n"/>
              <a:defRPr>
                <a:solidFill>
                  <a:srgbClr val="595959"/>
                </a:solidFill>
                <a:latin typeface="Rockwell" pitchFamily="18" charset="0"/>
                <a:ea typeface="ＭＳ Ｐゴシック" charset="-128"/>
              </a:defRPr>
            </a:lvl3pPr>
            <a:lvl4pPr marL="1600200" indent="-228600" eaLnBrk="0" hangingPunct="0">
              <a:spcBef>
                <a:spcPts val="600"/>
              </a:spcBef>
              <a:buClr>
                <a:srgbClr val="B870B8"/>
              </a:buClr>
              <a:buSzPct val="75000"/>
              <a:buFont typeface="Wingdings" pitchFamily="2" charset="2"/>
              <a:buChar char="n"/>
              <a:defRPr>
                <a:solidFill>
                  <a:srgbClr val="595959"/>
                </a:solidFill>
                <a:latin typeface="Rockwell" pitchFamily="18" charset="0"/>
                <a:ea typeface="ＭＳ Ｐゴシック" charset="-128"/>
              </a:defRPr>
            </a:lvl4pPr>
            <a:lvl5pPr marL="2057400" indent="-228600" eaLnBrk="0" hangingPunct="0">
              <a:spcBef>
                <a:spcPts val="600"/>
              </a:spcBef>
              <a:buClr>
                <a:schemeClr val="accent1"/>
              </a:buClr>
              <a:buSzPct val="75000"/>
              <a:buFont typeface="Wingdings" pitchFamily="2" charset="2"/>
              <a:buChar char="n"/>
              <a:defRPr>
                <a:solidFill>
                  <a:srgbClr val="595959"/>
                </a:solidFill>
                <a:latin typeface="Rockwell" pitchFamily="18" charset="0"/>
                <a:ea typeface="ＭＳ Ｐゴシック"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itchFamily="18" charset="0"/>
                <a:ea typeface="ＭＳ Ｐゴシック"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itchFamily="18" charset="0"/>
                <a:ea typeface="ＭＳ Ｐゴシック"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itchFamily="18" charset="0"/>
                <a:ea typeface="ＭＳ Ｐゴシック"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itchFamily="18" charset="0"/>
                <a:ea typeface="ＭＳ Ｐゴシック" charset="-128"/>
              </a:defRPr>
            </a:lvl9pPr>
          </a:lstStyle>
          <a:p>
            <a:pPr algn="ctr" eaLnBrk="1" fontAlgn="base" hangingPunct="1">
              <a:spcBef>
                <a:spcPct val="0"/>
              </a:spcBef>
              <a:spcAft>
                <a:spcPct val="0"/>
              </a:spcAft>
              <a:buClrTx/>
              <a:buSzTx/>
              <a:buFontTx/>
              <a:buNone/>
            </a:pPr>
            <a:r>
              <a:rPr lang="en-US" altLang="en-US" sz="4800" b="1" dirty="0">
                <a:solidFill>
                  <a:schemeClr val="accent3"/>
                </a:solidFill>
                <a:latin typeface="Times New Roman" pitchFamily="18" charset="0"/>
              </a:rPr>
              <a:t>How Not to Get Fired: Professional Etiquette </a:t>
            </a:r>
          </a:p>
        </p:txBody>
      </p:sp>
    </p:spTree>
    <p:extLst>
      <p:ext uri="{BB962C8B-B14F-4D97-AF65-F5344CB8AC3E}">
        <p14:creationId xmlns:p14="http://schemas.microsoft.com/office/powerpoint/2010/main" val="4069849950"/>
      </p:ext>
    </p:extLst>
  </p:cSld>
  <p:clrMapOvr>
    <a:masterClrMapping/>
  </p:clrMapOvr>
  <p:transition spd="med">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5886450" cy="571500"/>
          </a:xfrm>
        </p:spPr>
        <p:txBody>
          <a:bodyPr>
            <a:normAutofit/>
          </a:bodyPr>
          <a:lstStyle/>
          <a:p>
            <a:r>
              <a:rPr lang="en-US" b="1" dirty="0">
                <a:solidFill>
                  <a:schemeClr val="tx1"/>
                </a:solidFill>
              </a:rPr>
              <a:t>AGENDA</a:t>
            </a:r>
            <a:endParaRPr lang="en-US" sz="2325" b="1" i="1" dirty="0">
              <a:solidFill>
                <a:schemeClr val="tx1"/>
              </a:solidFill>
            </a:endParaRPr>
          </a:p>
        </p:txBody>
      </p:sp>
      <p:sp>
        <p:nvSpPr>
          <p:cNvPr id="4" name="Text Placeholder 3"/>
          <p:cNvSpPr>
            <a:spLocks noGrp="1"/>
          </p:cNvSpPr>
          <p:nvPr>
            <p:ph sz="quarter" idx="1"/>
          </p:nvPr>
        </p:nvSpPr>
        <p:spPr>
          <a:xfrm>
            <a:off x="304800" y="1752600"/>
            <a:ext cx="5943600" cy="3657600"/>
          </a:xfrm>
        </p:spPr>
        <p:txBody>
          <a:bodyPr>
            <a:normAutofit/>
          </a:bodyPr>
          <a:lstStyle/>
          <a:p>
            <a:pPr marL="285750" indent="-285750">
              <a:lnSpc>
                <a:spcPct val="150000"/>
              </a:lnSpc>
              <a:buFont typeface="Arial" panose="020B0604020202020204" pitchFamily="34" charset="0"/>
              <a:buChar char="•"/>
            </a:pPr>
            <a:r>
              <a:rPr lang="en-US" dirty="0"/>
              <a:t>WHAT IS PROFESSIONALISM?</a:t>
            </a:r>
          </a:p>
          <a:p>
            <a:pPr marL="285750" indent="-285750">
              <a:lnSpc>
                <a:spcPct val="150000"/>
              </a:lnSpc>
              <a:buFont typeface="Arial" panose="020B0604020202020204" pitchFamily="34" charset="0"/>
              <a:buChar char="•"/>
            </a:pPr>
            <a:r>
              <a:rPr lang="en-US" dirty="0"/>
              <a:t>BOUNDARIES</a:t>
            </a:r>
          </a:p>
          <a:p>
            <a:pPr marL="285750" indent="-285750">
              <a:lnSpc>
                <a:spcPct val="150000"/>
              </a:lnSpc>
              <a:buFont typeface="Arial" panose="020B0604020202020204" pitchFamily="34" charset="0"/>
              <a:buChar char="•"/>
            </a:pPr>
            <a:r>
              <a:rPr lang="en-US" dirty="0"/>
              <a:t>DRESS CODE</a:t>
            </a:r>
          </a:p>
          <a:p>
            <a:pPr marL="285750" indent="-285750">
              <a:lnSpc>
                <a:spcPct val="150000"/>
              </a:lnSpc>
              <a:buFont typeface="Arial" panose="020B0604020202020204" pitchFamily="34" charset="0"/>
              <a:buChar char="•"/>
            </a:pPr>
            <a:r>
              <a:rPr lang="en-US" dirty="0"/>
              <a:t>COMMUNICATION MINDFULNESS</a:t>
            </a:r>
          </a:p>
          <a:p>
            <a:pPr marL="285750" indent="-285750">
              <a:lnSpc>
                <a:spcPct val="150000"/>
              </a:lnSpc>
              <a:buFont typeface="Arial" panose="020B0604020202020204" pitchFamily="34" charset="0"/>
              <a:buChar char="•"/>
            </a:pPr>
            <a:r>
              <a:rPr lang="en-US" dirty="0"/>
              <a:t>IN PERSON MEETINGS</a:t>
            </a:r>
          </a:p>
          <a:p>
            <a:pPr marL="285750" indent="-285750">
              <a:lnSpc>
                <a:spcPct val="150000"/>
              </a:lnSpc>
              <a:buFont typeface="Arial" panose="020B0604020202020204" pitchFamily="34" charset="0"/>
              <a:buChar char="•"/>
            </a:pPr>
            <a:r>
              <a:rPr lang="en-US" dirty="0"/>
              <a:t>SICK/VACATION DAYS</a:t>
            </a:r>
          </a:p>
          <a:p>
            <a:endParaRPr lang="en-US" dirty="0"/>
          </a:p>
        </p:txBody>
      </p:sp>
      <p:pic>
        <p:nvPicPr>
          <p:cNvPr id="1028" name="Picture 4" descr="http://edge.alluremedia.com.au/m/l/2015/02/Off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905000"/>
            <a:ext cx="4334934" cy="2438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56824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500"/>
                                        <p:tgtEl>
                                          <p:spTgt spid="4">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1_Civic">
  <a:themeElements>
    <a:clrScheme name="Custom 11">
      <a:dk1>
        <a:sysClr val="windowText" lastClr="000000"/>
      </a:dk1>
      <a:lt1>
        <a:sysClr val="window" lastClr="FFFFFF"/>
      </a:lt1>
      <a:dk2>
        <a:srgbClr val="32363B"/>
      </a:dk2>
      <a:lt2>
        <a:srgbClr val="E6E6E6"/>
      </a:lt2>
      <a:accent1>
        <a:srgbClr val="144D8E"/>
      </a:accent1>
      <a:accent2>
        <a:srgbClr val="324966"/>
      </a:accent2>
      <a:accent3>
        <a:srgbClr val="EEA521"/>
      </a:accent3>
      <a:accent4>
        <a:srgbClr val="1D5B57"/>
      </a:accent4>
      <a:accent5>
        <a:srgbClr val="1B4430"/>
      </a:accent5>
      <a:accent6>
        <a:srgbClr val="2F3C35"/>
      </a:accent6>
      <a:hlink>
        <a:srgbClr val="ED7307"/>
      </a:hlink>
      <a:folHlink>
        <a:srgbClr val="6D6F71"/>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3.xml><?xml version="1.0" encoding="utf-8"?>
<a:theme xmlns:a="http://schemas.openxmlformats.org/drawingml/2006/main" name="1_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4.xml><?xml version="1.0" encoding="utf-8"?>
<a:theme xmlns:a="http://schemas.openxmlformats.org/drawingml/2006/main" name="2_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themeOverride>
</file>

<file path=ppt/theme/themeOverride2.xml><?xml version="1.0" encoding="utf-8"?>
<a:themeOverride xmlns:a="http://schemas.openxmlformats.org/drawingml/2006/main">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themeOverride>
</file>

<file path=ppt/theme/themeOverride3.xml><?xml version="1.0" encoding="utf-8"?>
<a:themeOverride xmlns:a="http://schemas.openxmlformats.org/drawingml/2006/main">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themeOverride>
</file>

<file path=ppt/theme/themeOverride4.xml><?xml version="1.0" encoding="utf-8"?>
<a:themeOverride xmlns:a="http://schemas.openxmlformats.org/drawingml/2006/main">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3761E23F04AA4F98B4E70CBD5B1BF0" ma:contentTypeVersion="0" ma:contentTypeDescription="Create a new document." ma:contentTypeScope="" ma:versionID="dc0edabc3ffa3766eb2bbb8e3eb8fba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C1AD7E-A3E0-4B8A-ACE1-4B58A37B92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DFBB470-2B91-4E33-893D-006155F16EAD}">
  <ds:schemaRefs>
    <ds:schemaRef ds:uri="http://schemas.microsoft.com/sharepoint/v3/contenttype/forms"/>
  </ds:schemaRefs>
</ds:datastoreItem>
</file>

<file path=customXml/itemProps3.xml><?xml version="1.0" encoding="utf-8"?>
<ds:datastoreItem xmlns:ds="http://schemas.openxmlformats.org/officeDocument/2006/customXml" ds:itemID="{983A0E00-BC55-46C9-8A3C-A658F9860BE9}">
  <ds:schemaRefs>
    <ds:schemaRef ds:uri="http://purl.org/dc/terms/"/>
    <ds:schemaRef ds:uri="http://schemas.microsoft.com/office/2006/documentManagement/types"/>
    <ds:schemaRef ds:uri="http://schemas.microsoft.com/office/infopath/2007/PartnerControls"/>
    <ds:schemaRef ds:uri="http://www.w3.org/XML/1998/namespace"/>
    <ds:schemaRef ds:uri="http://purl.org/dc/elements/1.1/"/>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Civic</Template>
  <TotalTime>21756</TotalTime>
  <Words>1768</Words>
  <Application>Microsoft Office PowerPoint</Application>
  <PresentationFormat>On-screen Show (4:3)</PresentationFormat>
  <Paragraphs>283</Paragraphs>
  <Slides>24</Slides>
  <Notes>13</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24</vt:i4>
      </vt:variant>
    </vt:vector>
  </HeadingPairs>
  <TitlesOfParts>
    <vt:vector size="46" baseType="lpstr">
      <vt:lpstr>ＭＳ Ｐゴシック</vt:lpstr>
      <vt:lpstr>Arial</vt:lpstr>
      <vt:lpstr>Arial Black</vt:lpstr>
      <vt:lpstr>Calibri</vt:lpstr>
      <vt:lpstr>Corbel</vt:lpstr>
      <vt:lpstr>Georgia</vt:lpstr>
      <vt:lpstr>Segoe UI</vt:lpstr>
      <vt:lpstr>Segoe UI Black</vt:lpstr>
      <vt:lpstr>Segoe UI Emoji</vt:lpstr>
      <vt:lpstr>Segoe UI Light</vt:lpstr>
      <vt:lpstr>Segoe UI Semibold</vt:lpstr>
      <vt:lpstr>Segoe UI Semilight</vt:lpstr>
      <vt:lpstr>Times New Roman</vt:lpstr>
      <vt:lpstr>Wingdings</vt:lpstr>
      <vt:lpstr>Wingdings 2</vt:lpstr>
      <vt:lpstr>1_Civic</vt:lpstr>
      <vt:lpstr>Storybuilding Neal Creative</vt:lpstr>
      <vt:lpstr>1_Storybuilding Neal Creative</vt:lpstr>
      <vt:lpstr>2_Storybuilding Neal Creative</vt:lpstr>
      <vt:lpstr>Office Theme</vt:lpstr>
      <vt:lpstr>1_Office Theme</vt:lpstr>
      <vt:lpstr>Banded</vt:lpstr>
      <vt:lpstr>PowerPoint Presentation</vt:lpstr>
      <vt:lpstr>7% of any message is conveyed through words,  38% through certain vocal elements, and  55% through nonverbal elements (facial expressions, gestures, posture, etc). </vt:lpstr>
      <vt:lpstr>PowerPoint Presentation</vt:lpstr>
      <vt:lpstr>PowerPoint Presentation</vt:lpstr>
      <vt:lpstr>PowerPoint Presentation</vt:lpstr>
      <vt:lpstr>PowerPoint Presentation</vt:lpstr>
      <vt:lpstr>PowerPoint Presentation</vt:lpstr>
      <vt:lpstr>PowerPoint Presentation</vt:lpstr>
      <vt:lpstr>AGENDA</vt:lpstr>
      <vt:lpstr>ICE BREAKER</vt:lpstr>
      <vt:lpstr>BOUNDARIES</vt:lpstr>
      <vt:lpstr>PowerPoint Presentation</vt:lpstr>
      <vt:lpstr>Don’t</vt:lpstr>
      <vt:lpstr>PowerPoint Presentation</vt:lpstr>
      <vt:lpstr>COMMUNICATION MINDFULNESS</vt:lpstr>
      <vt:lpstr>PowerPoint Presentation</vt:lpstr>
      <vt:lpstr>COMMUNICATION: TEXTING</vt:lpstr>
      <vt:lpstr>PHONE SKIT #1: ANWERING A CALL</vt:lpstr>
      <vt:lpstr>PHONE SKIT#2: ANSWERING A CALL</vt:lpstr>
      <vt:lpstr>PHONE SKIT: VOICEMAIL</vt:lpstr>
      <vt:lpstr>IN-PERSON MEETINGS</vt:lpstr>
      <vt:lpstr>BODY LANGUAGE</vt:lpstr>
      <vt:lpstr>SICK &amp; VACATION DAYS</vt:lpstr>
      <vt:lpstr>Come See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You Really Ready to Work?</dc:title>
  <dc:creator>Jill Shinn</dc:creator>
  <cp:lastModifiedBy>Derrin Ford</cp:lastModifiedBy>
  <cp:revision>309</cp:revision>
  <cp:lastPrinted>2012-09-21T18:21:34Z</cp:lastPrinted>
  <dcterms:created xsi:type="dcterms:W3CDTF">2012-02-21T20:08:39Z</dcterms:created>
  <dcterms:modified xsi:type="dcterms:W3CDTF">2019-09-11T23:12:50Z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0x010100383761E23F04AA4F98B4E70CBD5B1BF0</vt:lpwstr>
  </property>
</Properties>
</file>