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autoCompressPictures="0">
  <p:sldMasterIdLst>
    <p:sldMasterId id="2147483648" r:id="rId4"/>
  </p:sldMasterIdLst>
  <p:notesMasterIdLst>
    <p:notesMasterId r:id="rId25"/>
  </p:notesMasterIdLst>
  <p:handoutMasterIdLst>
    <p:handoutMasterId r:id="rId26"/>
  </p:handoutMasterIdLst>
  <p:sldIdLst>
    <p:sldId id="256" r:id="rId5"/>
    <p:sldId id="259" r:id="rId6"/>
    <p:sldId id="272" r:id="rId7"/>
    <p:sldId id="290" r:id="rId8"/>
    <p:sldId id="285" r:id="rId9"/>
    <p:sldId id="262" r:id="rId10"/>
    <p:sldId id="258" r:id="rId11"/>
    <p:sldId id="286" r:id="rId12"/>
    <p:sldId id="263" r:id="rId13"/>
    <p:sldId id="287" r:id="rId14"/>
    <p:sldId id="264" r:id="rId15"/>
    <p:sldId id="257" r:id="rId16"/>
    <p:sldId id="265" r:id="rId17"/>
    <p:sldId id="282" r:id="rId18"/>
    <p:sldId id="278" r:id="rId19"/>
    <p:sldId id="275" r:id="rId20"/>
    <p:sldId id="289" r:id="rId21"/>
    <p:sldId id="281" r:id="rId22"/>
    <p:sldId id="279" r:id="rId23"/>
    <p:sldId id="292" r:id="rId24"/>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35C8287-7E79-485F-BAF2-4610345F6787}">
          <p14:sldIdLst>
            <p14:sldId id="256"/>
            <p14:sldId id="259"/>
            <p14:sldId id="272"/>
            <p14:sldId id="290"/>
            <p14:sldId id="285"/>
            <p14:sldId id="262"/>
            <p14:sldId id="258"/>
            <p14:sldId id="286"/>
            <p14:sldId id="263"/>
            <p14:sldId id="287"/>
            <p14:sldId id="264"/>
            <p14:sldId id="257"/>
            <p14:sldId id="265"/>
            <p14:sldId id="282"/>
            <p14:sldId id="278"/>
            <p14:sldId id="275"/>
            <p14:sldId id="289"/>
            <p14:sldId id="281"/>
            <p14:sldId id="279"/>
            <p14:sldId id="292"/>
          </p14:sldIdLst>
        </p14:section>
        <p14:section name="Untitled Section" id="{8DD3DC78-4DE5-48EF-95EA-0CC42BBFFA90}">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8"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3F5779"/>
    <a:srgbClr val="59C5EC"/>
    <a:srgbClr val="E8EFF3"/>
    <a:srgbClr val="5A82A0"/>
    <a:srgbClr val="7B6984"/>
    <a:srgbClr val="6D3B4F"/>
    <a:srgbClr val="9999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7809C3C-34A6-0B1F-8FF8-5E180AA05434}" v="4" dt="2019-09-20T23:05:28.968"/>
  </p1510:revLst>
</p1510:revInfo>
</file>

<file path=ppt/tableStyles.xml><?xml version="1.0" encoding="utf-8"?>
<a:tblStyleLst xmlns:a="http://schemas.openxmlformats.org/drawingml/2006/main" def="{93296810-A885-4BE3-A3E7-6D5BEEA58F3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80" autoAdjust="0"/>
    <p:restoredTop sz="62896" autoAdjust="0"/>
  </p:normalViewPr>
  <p:slideViewPr>
    <p:cSldViewPr snapToGrid="0" showGuides="1">
      <p:cViewPr varScale="1">
        <p:scale>
          <a:sx n="56" d="100"/>
          <a:sy n="56" d="100"/>
        </p:scale>
        <p:origin x="1622" y="43"/>
      </p:cViewPr>
      <p:guideLst/>
    </p:cSldViewPr>
  </p:slideViewPr>
  <p:outlineViewPr>
    <p:cViewPr>
      <p:scale>
        <a:sx n="33" d="100"/>
        <a:sy n="33" d="100"/>
      </p:scale>
      <p:origin x="0" y="-1878"/>
    </p:cViewPr>
  </p:outlineViewPr>
  <p:notesTextViewPr>
    <p:cViewPr>
      <p:scale>
        <a:sx n="1" d="1"/>
        <a:sy n="1" d="1"/>
      </p:scale>
      <p:origin x="0" y="0"/>
    </p:cViewPr>
  </p:notesTextViewPr>
  <p:notesViewPr>
    <p:cSldViewPr snapToGrid="0" showGuides="1">
      <p:cViewPr varScale="1">
        <p:scale>
          <a:sx n="55" d="100"/>
          <a:sy n="55" d="100"/>
        </p:scale>
        <p:origin x="2880" y="9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commentAuthors" Target="commentAuthors.xml"/><Relationship Id="rId30"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E3E9D24-D46F-4E0C-AC32-57E5945EE164}" type="doc">
      <dgm:prSet loTypeId="urn:microsoft.com/office/officeart/2011/layout/RadialPictureList" loCatId="officeonline" qsTypeId="urn:microsoft.com/office/officeart/2005/8/quickstyle/simple1" qsCatId="simple" csTypeId="urn:microsoft.com/office/officeart/2005/8/colors/accent1_2" csCatId="accent1" phldr="1"/>
      <dgm:spPr/>
      <dgm:t>
        <a:bodyPr/>
        <a:lstStyle/>
        <a:p>
          <a:endParaRPr lang="en-US"/>
        </a:p>
      </dgm:t>
    </dgm:pt>
    <dgm:pt modelId="{9570C152-714F-4D13-A2AF-74F872418AC2}">
      <dgm:prSet phldrT="[Text]" custT="1"/>
      <dgm:spPr/>
      <dgm:t>
        <a:bodyPr/>
        <a:lstStyle/>
        <a:p>
          <a:r>
            <a:rPr lang="en-US" sz="3200" dirty="0">
              <a:latin typeface="Segoe UI" panose="020B0502040204020203" pitchFamily="34" charset="0"/>
              <a:cs typeface="Segoe UI" panose="020B0502040204020203" pitchFamily="34" charset="0"/>
            </a:rPr>
            <a:t>Non-Verbal Communication</a:t>
          </a:r>
        </a:p>
      </dgm:t>
    </dgm:pt>
    <dgm:pt modelId="{220A1790-8D86-4506-AC6A-23AB7F8920D0}" type="parTrans" cxnId="{0DF18771-CA55-4983-A344-1716CF7BCF71}">
      <dgm:prSet/>
      <dgm:spPr/>
      <dgm:t>
        <a:bodyPr/>
        <a:lstStyle/>
        <a:p>
          <a:endParaRPr lang="en-US"/>
        </a:p>
      </dgm:t>
    </dgm:pt>
    <dgm:pt modelId="{2FA1A284-742B-4927-BADE-A3DF08BD5713}" type="sibTrans" cxnId="{0DF18771-CA55-4983-A344-1716CF7BCF71}">
      <dgm:prSet/>
      <dgm:spPr/>
      <dgm:t>
        <a:bodyPr/>
        <a:lstStyle/>
        <a:p>
          <a:endParaRPr lang="en-US"/>
        </a:p>
      </dgm:t>
    </dgm:pt>
    <dgm:pt modelId="{DEB7C062-E0A6-4B52-9DED-83256AC4B9F4}">
      <dgm:prSet phldrT="[Text]" custT="1"/>
      <dgm:spPr/>
      <dgm:t>
        <a:bodyPr/>
        <a:lstStyle/>
        <a:p>
          <a:pPr algn="ctr"/>
          <a:r>
            <a:rPr lang="en-US" sz="2000" b="1" dirty="0">
              <a:latin typeface="Segoe UI" panose="020B0502040204020203" pitchFamily="34" charset="0"/>
              <a:cs typeface="Segoe UI" panose="020B0502040204020203" pitchFamily="34" charset="0"/>
            </a:rPr>
            <a:t>Making good eye contact</a:t>
          </a:r>
        </a:p>
      </dgm:t>
    </dgm:pt>
    <dgm:pt modelId="{FB0C55DC-7F38-4E51-9435-02523DF6C084}" type="parTrans" cxnId="{2EACE5DB-33A9-4607-A659-58373C3CCBEE}">
      <dgm:prSet/>
      <dgm:spPr/>
      <dgm:t>
        <a:bodyPr/>
        <a:lstStyle/>
        <a:p>
          <a:endParaRPr lang="en-US"/>
        </a:p>
      </dgm:t>
    </dgm:pt>
    <dgm:pt modelId="{7ED0194A-7DB7-4426-AFEF-EFC06FF0782B}" type="sibTrans" cxnId="{2EACE5DB-33A9-4607-A659-58373C3CCBEE}">
      <dgm:prSet/>
      <dgm:spPr/>
      <dgm:t>
        <a:bodyPr/>
        <a:lstStyle/>
        <a:p>
          <a:endParaRPr lang="en-US"/>
        </a:p>
      </dgm:t>
    </dgm:pt>
    <dgm:pt modelId="{BAF4140A-0C4F-4A6B-B8E8-F172CE2F10C2}">
      <dgm:prSet phldrT="[Text]" custT="1"/>
      <dgm:spPr/>
      <dgm:t>
        <a:bodyPr/>
        <a:lstStyle/>
        <a:p>
          <a:pPr algn="ctr"/>
          <a:r>
            <a:rPr lang="en-US" sz="2000" b="1" dirty="0">
              <a:latin typeface="Segoe UI" panose="020B0502040204020203" pitchFamily="34" charset="0"/>
              <a:cs typeface="Segoe UI" panose="020B0502040204020203" pitchFamily="34" charset="0"/>
            </a:rPr>
            <a:t>Giving a firm handshake</a:t>
          </a:r>
        </a:p>
      </dgm:t>
    </dgm:pt>
    <dgm:pt modelId="{BB8AC6BF-3680-4C3C-AC59-0E0541E27BE5}" type="parTrans" cxnId="{1E4956FF-3434-4152-80EF-334CFF28ADDE}">
      <dgm:prSet/>
      <dgm:spPr/>
      <dgm:t>
        <a:bodyPr/>
        <a:lstStyle/>
        <a:p>
          <a:endParaRPr lang="en-US"/>
        </a:p>
      </dgm:t>
    </dgm:pt>
    <dgm:pt modelId="{E99B4BCB-F682-4CCD-9713-50724E6B74D1}" type="sibTrans" cxnId="{1E4956FF-3434-4152-80EF-334CFF28ADDE}">
      <dgm:prSet/>
      <dgm:spPr/>
      <dgm:t>
        <a:bodyPr/>
        <a:lstStyle/>
        <a:p>
          <a:endParaRPr lang="en-US"/>
        </a:p>
      </dgm:t>
    </dgm:pt>
    <dgm:pt modelId="{EDF2620E-7C35-4058-9BEB-F165E99BB4F3}">
      <dgm:prSet phldrT="[Text]" custT="1"/>
      <dgm:spPr/>
      <dgm:t>
        <a:bodyPr/>
        <a:lstStyle/>
        <a:p>
          <a:pPr algn="ctr"/>
          <a:r>
            <a:rPr lang="en-US" sz="2000" b="1" dirty="0">
              <a:latin typeface="Segoe UI" panose="020B0502040204020203" pitchFamily="34" charset="0"/>
              <a:cs typeface="Segoe UI" panose="020B0502040204020203" pitchFamily="34" charset="0"/>
            </a:rPr>
            <a:t>Good posture</a:t>
          </a:r>
        </a:p>
      </dgm:t>
    </dgm:pt>
    <dgm:pt modelId="{AE04BD43-40EF-4253-BD2D-25BA9CCA058E}" type="parTrans" cxnId="{7F5DA7BC-B3AD-4436-86DE-9CD4914CBD26}">
      <dgm:prSet/>
      <dgm:spPr/>
      <dgm:t>
        <a:bodyPr/>
        <a:lstStyle/>
        <a:p>
          <a:endParaRPr lang="en-US"/>
        </a:p>
      </dgm:t>
    </dgm:pt>
    <dgm:pt modelId="{B8FAA174-679B-411D-AD07-49F3B4110E31}" type="sibTrans" cxnId="{7F5DA7BC-B3AD-4436-86DE-9CD4914CBD26}">
      <dgm:prSet/>
      <dgm:spPr/>
      <dgm:t>
        <a:bodyPr/>
        <a:lstStyle/>
        <a:p>
          <a:endParaRPr lang="en-US"/>
        </a:p>
      </dgm:t>
    </dgm:pt>
    <dgm:pt modelId="{CDE11FB1-0F48-47F6-8951-673E2188875F}">
      <dgm:prSet phldrT="[Text]" custScaleX="64073" custScaleY="50199" custLinFactNeighborX="-26698" custLinFactNeighborY="-61733"/>
      <dgm:spPr/>
      <dgm:t>
        <a:bodyPr/>
        <a:lstStyle/>
        <a:p>
          <a:endParaRPr lang="en-US"/>
        </a:p>
      </dgm:t>
    </dgm:pt>
    <dgm:pt modelId="{616F7EE4-9512-474D-880F-47ED84AAD262}" type="parTrans" cxnId="{E593EFF5-6DAC-4C6D-A9C5-7F427658E5BD}">
      <dgm:prSet/>
      <dgm:spPr/>
      <dgm:t>
        <a:bodyPr/>
        <a:lstStyle/>
        <a:p>
          <a:endParaRPr lang="en-US"/>
        </a:p>
      </dgm:t>
    </dgm:pt>
    <dgm:pt modelId="{6EC6AEB2-3503-4A2A-951E-6D3B162444ED}" type="sibTrans" cxnId="{E593EFF5-6DAC-4C6D-A9C5-7F427658E5BD}">
      <dgm:prSet/>
      <dgm:spPr/>
      <dgm:t>
        <a:bodyPr/>
        <a:lstStyle/>
        <a:p>
          <a:endParaRPr lang="en-US"/>
        </a:p>
      </dgm:t>
    </dgm:pt>
    <dgm:pt modelId="{C5BDDB13-E93F-4563-96F6-418617613050}">
      <dgm:prSet phldrT="[Text]" custScaleX="64073" custScaleY="50199" custLinFactNeighborX="-26698" custLinFactNeighborY="-61733"/>
      <dgm:spPr/>
      <dgm:t>
        <a:bodyPr/>
        <a:lstStyle/>
        <a:p>
          <a:endParaRPr lang="en-US"/>
        </a:p>
      </dgm:t>
    </dgm:pt>
    <dgm:pt modelId="{797EEA3F-53A2-40DC-BDBE-CA0D43DB2014}" type="parTrans" cxnId="{4321651F-5B46-4D92-ABE9-4C7300A2C96C}">
      <dgm:prSet/>
      <dgm:spPr/>
      <dgm:t>
        <a:bodyPr/>
        <a:lstStyle/>
        <a:p>
          <a:endParaRPr lang="en-US"/>
        </a:p>
      </dgm:t>
    </dgm:pt>
    <dgm:pt modelId="{8DC7FBC3-BB90-4339-A407-3FA9F49D1861}" type="sibTrans" cxnId="{4321651F-5B46-4D92-ABE9-4C7300A2C96C}">
      <dgm:prSet/>
      <dgm:spPr/>
      <dgm:t>
        <a:bodyPr/>
        <a:lstStyle/>
        <a:p>
          <a:endParaRPr lang="en-US"/>
        </a:p>
      </dgm:t>
    </dgm:pt>
    <dgm:pt modelId="{4A0898A1-0660-488F-963D-00596590CA49}">
      <dgm:prSet phldrT="[Text]" custScaleX="64073" custScaleY="50199" custLinFactNeighborX="-26698" custLinFactNeighborY="-61733"/>
      <dgm:spPr/>
      <dgm:t>
        <a:bodyPr/>
        <a:lstStyle/>
        <a:p>
          <a:endParaRPr lang="en-US"/>
        </a:p>
      </dgm:t>
    </dgm:pt>
    <dgm:pt modelId="{33A65E38-DA8E-4A74-AF58-86F08FC890AE}" type="parTrans" cxnId="{6CC1A0D2-6D65-4B6D-ACF6-AB14EDB24A7B}">
      <dgm:prSet/>
      <dgm:spPr/>
      <dgm:t>
        <a:bodyPr/>
        <a:lstStyle/>
        <a:p>
          <a:endParaRPr lang="en-US"/>
        </a:p>
      </dgm:t>
    </dgm:pt>
    <dgm:pt modelId="{95F97E4F-703D-4F50-843F-A7E3BF8CB02D}" type="sibTrans" cxnId="{6CC1A0D2-6D65-4B6D-ACF6-AB14EDB24A7B}">
      <dgm:prSet/>
      <dgm:spPr/>
      <dgm:t>
        <a:bodyPr/>
        <a:lstStyle/>
        <a:p>
          <a:endParaRPr lang="en-US"/>
        </a:p>
      </dgm:t>
    </dgm:pt>
    <dgm:pt modelId="{AA052B20-53A9-4847-A066-495E7757B441}">
      <dgm:prSet phldrT="[Text]" custScaleX="64073" custScaleY="50199" custLinFactNeighborX="-26698" custLinFactNeighborY="-61733"/>
      <dgm:spPr/>
      <dgm:t>
        <a:bodyPr/>
        <a:lstStyle/>
        <a:p>
          <a:endParaRPr lang="en-US"/>
        </a:p>
      </dgm:t>
    </dgm:pt>
    <dgm:pt modelId="{074D80B3-C906-4AA2-9BF0-B8E74E69DC9C}" type="parTrans" cxnId="{C05DA18E-312E-4F33-A66D-21CC652E512B}">
      <dgm:prSet/>
      <dgm:spPr/>
      <dgm:t>
        <a:bodyPr/>
        <a:lstStyle/>
        <a:p>
          <a:endParaRPr lang="en-US"/>
        </a:p>
      </dgm:t>
    </dgm:pt>
    <dgm:pt modelId="{97F9B4B5-1CE0-450E-A6D8-7A29BFC0EF56}" type="sibTrans" cxnId="{C05DA18E-312E-4F33-A66D-21CC652E512B}">
      <dgm:prSet/>
      <dgm:spPr/>
      <dgm:t>
        <a:bodyPr/>
        <a:lstStyle/>
        <a:p>
          <a:endParaRPr lang="en-US"/>
        </a:p>
      </dgm:t>
    </dgm:pt>
    <dgm:pt modelId="{CA500670-71D4-4A80-885C-0941931EA1C0}">
      <dgm:prSet phldrT="[Text]" custScaleX="72472" custScaleY="52333" custLinFactNeighborX="13809" custLinFactNeighborY="-62370"/>
      <dgm:spPr/>
      <dgm:t>
        <a:bodyPr/>
        <a:lstStyle/>
        <a:p>
          <a:endParaRPr lang="en-US"/>
        </a:p>
      </dgm:t>
    </dgm:pt>
    <dgm:pt modelId="{FC5C63E9-EC5D-4AE8-9D1F-4BA1F15A0E66}" type="parTrans" cxnId="{6C6F52D9-A2F1-483A-9612-9EE9884EE0D7}">
      <dgm:prSet/>
      <dgm:spPr/>
      <dgm:t>
        <a:bodyPr/>
        <a:lstStyle/>
        <a:p>
          <a:endParaRPr lang="en-US"/>
        </a:p>
      </dgm:t>
    </dgm:pt>
    <dgm:pt modelId="{746D5C54-52A6-47B1-89B8-6BC101D38CBD}" type="sibTrans" cxnId="{6C6F52D9-A2F1-483A-9612-9EE9884EE0D7}">
      <dgm:prSet/>
      <dgm:spPr/>
      <dgm:t>
        <a:bodyPr/>
        <a:lstStyle/>
        <a:p>
          <a:endParaRPr lang="en-US"/>
        </a:p>
      </dgm:t>
    </dgm:pt>
    <dgm:pt modelId="{15674738-8755-4EB4-BB0A-82EA0D93EF25}" type="pres">
      <dgm:prSet presAssocID="{0E3E9D24-D46F-4E0C-AC32-57E5945EE164}" presName="Name0" presStyleCnt="0">
        <dgm:presLayoutVars>
          <dgm:chMax val="1"/>
          <dgm:chPref val="1"/>
          <dgm:dir/>
          <dgm:resizeHandles/>
        </dgm:presLayoutVars>
      </dgm:prSet>
      <dgm:spPr/>
      <dgm:t>
        <a:bodyPr/>
        <a:lstStyle/>
        <a:p>
          <a:endParaRPr lang="en-US"/>
        </a:p>
      </dgm:t>
    </dgm:pt>
    <dgm:pt modelId="{1F50DBF8-A18D-4FD8-A5CE-F738DB4D6722}" type="pres">
      <dgm:prSet presAssocID="{9570C152-714F-4D13-A2AF-74F872418AC2}" presName="Parent" presStyleLbl="node1" presStyleIdx="0" presStyleCnt="2" custScaleX="146029" custScaleY="141757" custLinFactNeighborX="-67580" custLinFactNeighborY="-9070">
        <dgm:presLayoutVars>
          <dgm:chMax val="4"/>
          <dgm:chPref val="3"/>
        </dgm:presLayoutVars>
      </dgm:prSet>
      <dgm:spPr/>
      <dgm:t>
        <a:bodyPr/>
        <a:lstStyle/>
        <a:p>
          <a:endParaRPr lang="en-US"/>
        </a:p>
      </dgm:t>
    </dgm:pt>
    <dgm:pt modelId="{5903AB51-CDA6-47E6-BF98-0BCC424DCB8F}" type="pres">
      <dgm:prSet presAssocID="{DEB7C062-E0A6-4B52-9DED-83256AC4B9F4}" presName="Accent" presStyleLbl="node1" presStyleIdx="1" presStyleCnt="2"/>
      <dgm:spPr/>
    </dgm:pt>
    <dgm:pt modelId="{A6C0D267-F045-4CA6-AB39-3A841EB8D381}" type="pres">
      <dgm:prSet presAssocID="{DEB7C062-E0A6-4B52-9DED-83256AC4B9F4}" presName="Image1" presStyleLbl="fgImgPlace1" presStyleIdx="0" presStyleCnt="3" custLinFactNeighborX="-41897" custLinFactNeighborY="-30190"/>
      <dgm:spPr/>
    </dgm:pt>
    <dgm:pt modelId="{F2082EE5-8577-418F-9389-D251665ADE2E}" type="pres">
      <dgm:prSet presAssocID="{DEB7C062-E0A6-4B52-9DED-83256AC4B9F4}" presName="Child1" presStyleLbl="revTx" presStyleIdx="0" presStyleCnt="3" custScaleX="96689" custScaleY="80709" custLinFactX="-23418" custLinFactNeighborX="-100000" custLinFactNeighborY="-36696">
        <dgm:presLayoutVars>
          <dgm:chMax val="0"/>
          <dgm:chPref val="0"/>
          <dgm:bulletEnabled val="1"/>
        </dgm:presLayoutVars>
      </dgm:prSet>
      <dgm:spPr/>
      <dgm:t>
        <a:bodyPr/>
        <a:lstStyle/>
        <a:p>
          <a:endParaRPr lang="en-US"/>
        </a:p>
      </dgm:t>
    </dgm:pt>
    <dgm:pt modelId="{D62AC9E5-A41A-4B24-9FAF-A64D1F8951AA}" type="pres">
      <dgm:prSet presAssocID="{BAF4140A-0C4F-4A6B-B8E8-F172CE2F10C2}" presName="Image2" presStyleCnt="0"/>
      <dgm:spPr/>
    </dgm:pt>
    <dgm:pt modelId="{92F3AD6B-4040-44E0-A364-E299AB065368}" type="pres">
      <dgm:prSet presAssocID="{BAF4140A-0C4F-4A6B-B8E8-F172CE2F10C2}" presName="Image" presStyleLbl="fgImgPlace1" presStyleIdx="1" presStyleCnt="3" custLinFactNeighborX="-4929" custLinFactNeighborY="-57900"/>
      <dgm:spPr/>
    </dgm:pt>
    <dgm:pt modelId="{89AC5EFC-4B08-4DC7-90B2-49AF80984CE9}" type="pres">
      <dgm:prSet presAssocID="{BAF4140A-0C4F-4A6B-B8E8-F172CE2F10C2}" presName="Child2" presStyleLbl="revTx" presStyleIdx="1" presStyleCnt="3" custScaleX="64073" custScaleY="50199" custLinFactNeighborX="-95897" custLinFactNeighborY="-57001">
        <dgm:presLayoutVars>
          <dgm:chMax val="0"/>
          <dgm:chPref val="0"/>
          <dgm:bulletEnabled val="1"/>
        </dgm:presLayoutVars>
      </dgm:prSet>
      <dgm:spPr/>
      <dgm:t>
        <a:bodyPr/>
        <a:lstStyle/>
        <a:p>
          <a:endParaRPr lang="en-US"/>
        </a:p>
      </dgm:t>
    </dgm:pt>
    <dgm:pt modelId="{4D08FA54-0B45-4809-94D9-177497DB6D54}" type="pres">
      <dgm:prSet presAssocID="{EDF2620E-7C35-4058-9BEB-F165E99BB4F3}" presName="Image3" presStyleCnt="0"/>
      <dgm:spPr/>
    </dgm:pt>
    <dgm:pt modelId="{6619A412-802D-40C1-93BE-47B4855009CE}" type="pres">
      <dgm:prSet presAssocID="{EDF2620E-7C35-4058-9BEB-F165E99BB4F3}" presName="Image" presStyleLbl="fgImgPlace1" presStyleIdx="2" presStyleCnt="3" custLinFactNeighborX="35356" custLinFactNeighborY="-54205"/>
      <dgm:spPr/>
    </dgm:pt>
    <dgm:pt modelId="{998B8A2F-155A-432E-948A-112022154814}" type="pres">
      <dgm:prSet presAssocID="{EDF2620E-7C35-4058-9BEB-F165E99BB4F3}" presName="Child3" presStyleLbl="revTx" presStyleIdx="2" presStyleCnt="3" custScaleX="72472" custScaleY="52333" custLinFactNeighborX="-65540" custLinFactNeighborY="-58552">
        <dgm:presLayoutVars>
          <dgm:chMax val="0"/>
          <dgm:chPref val="0"/>
          <dgm:bulletEnabled val="1"/>
        </dgm:presLayoutVars>
      </dgm:prSet>
      <dgm:spPr/>
      <dgm:t>
        <a:bodyPr/>
        <a:lstStyle/>
        <a:p>
          <a:endParaRPr lang="en-US"/>
        </a:p>
      </dgm:t>
    </dgm:pt>
  </dgm:ptLst>
  <dgm:cxnLst>
    <dgm:cxn modelId="{76F48ACB-B1C9-4365-B198-CC66C9884632}" type="presOf" srcId="{EDF2620E-7C35-4058-9BEB-F165E99BB4F3}" destId="{998B8A2F-155A-432E-948A-112022154814}" srcOrd="0" destOrd="0" presId="urn:microsoft.com/office/officeart/2011/layout/RadialPictureList"/>
    <dgm:cxn modelId="{1E4956FF-3434-4152-80EF-334CFF28ADDE}" srcId="{9570C152-714F-4D13-A2AF-74F872418AC2}" destId="{BAF4140A-0C4F-4A6B-B8E8-F172CE2F10C2}" srcOrd="1" destOrd="0" parTransId="{BB8AC6BF-3680-4C3C-AC59-0E0541E27BE5}" sibTransId="{E99B4BCB-F682-4CCD-9713-50724E6B74D1}"/>
    <dgm:cxn modelId="{6CC1A0D2-6D65-4B6D-ACF6-AB14EDB24A7B}" srcId="{0E3E9D24-D46F-4E0C-AC32-57E5945EE164}" destId="{4A0898A1-0660-488F-963D-00596590CA49}" srcOrd="3" destOrd="0" parTransId="{33A65E38-DA8E-4A74-AF58-86F08FC890AE}" sibTransId="{95F97E4F-703D-4F50-843F-A7E3BF8CB02D}"/>
    <dgm:cxn modelId="{C7C8699B-BF02-43A4-AA7A-A5F0357A7A58}" type="presOf" srcId="{9570C152-714F-4D13-A2AF-74F872418AC2}" destId="{1F50DBF8-A18D-4FD8-A5CE-F738DB4D6722}" srcOrd="0" destOrd="0" presId="urn:microsoft.com/office/officeart/2011/layout/RadialPictureList"/>
    <dgm:cxn modelId="{72D1EF8A-0B06-4718-8801-160C7DFC09EA}" type="presOf" srcId="{BAF4140A-0C4F-4A6B-B8E8-F172CE2F10C2}" destId="{89AC5EFC-4B08-4DC7-90B2-49AF80984CE9}" srcOrd="0" destOrd="0" presId="urn:microsoft.com/office/officeart/2011/layout/RadialPictureList"/>
    <dgm:cxn modelId="{0DF18771-CA55-4983-A344-1716CF7BCF71}" srcId="{0E3E9D24-D46F-4E0C-AC32-57E5945EE164}" destId="{9570C152-714F-4D13-A2AF-74F872418AC2}" srcOrd="0" destOrd="0" parTransId="{220A1790-8D86-4506-AC6A-23AB7F8920D0}" sibTransId="{2FA1A284-742B-4927-BADE-A3DF08BD5713}"/>
    <dgm:cxn modelId="{EA7EDE43-C0A4-4F1F-8418-5B6D32A63369}" type="presOf" srcId="{0E3E9D24-D46F-4E0C-AC32-57E5945EE164}" destId="{15674738-8755-4EB4-BB0A-82EA0D93EF25}" srcOrd="0" destOrd="0" presId="urn:microsoft.com/office/officeart/2011/layout/RadialPictureList"/>
    <dgm:cxn modelId="{6C6F52D9-A2F1-483A-9612-9EE9884EE0D7}" srcId="{0E3E9D24-D46F-4E0C-AC32-57E5945EE164}" destId="{CA500670-71D4-4A80-885C-0941931EA1C0}" srcOrd="5" destOrd="0" parTransId="{FC5C63E9-EC5D-4AE8-9D1F-4BA1F15A0E66}" sibTransId="{746D5C54-52A6-47B1-89B8-6BC101D38CBD}"/>
    <dgm:cxn modelId="{02AB0AE9-FDED-4C50-BA47-047F1E19E942}" type="presOf" srcId="{DEB7C062-E0A6-4B52-9DED-83256AC4B9F4}" destId="{F2082EE5-8577-418F-9389-D251665ADE2E}" srcOrd="0" destOrd="0" presId="urn:microsoft.com/office/officeart/2011/layout/RadialPictureList"/>
    <dgm:cxn modelId="{4321651F-5B46-4D92-ABE9-4C7300A2C96C}" srcId="{0E3E9D24-D46F-4E0C-AC32-57E5945EE164}" destId="{C5BDDB13-E93F-4563-96F6-418617613050}" srcOrd="2" destOrd="0" parTransId="{797EEA3F-53A2-40DC-BDBE-CA0D43DB2014}" sibTransId="{8DC7FBC3-BB90-4339-A407-3FA9F49D1861}"/>
    <dgm:cxn modelId="{7F5DA7BC-B3AD-4436-86DE-9CD4914CBD26}" srcId="{9570C152-714F-4D13-A2AF-74F872418AC2}" destId="{EDF2620E-7C35-4058-9BEB-F165E99BB4F3}" srcOrd="2" destOrd="0" parTransId="{AE04BD43-40EF-4253-BD2D-25BA9CCA058E}" sibTransId="{B8FAA174-679B-411D-AD07-49F3B4110E31}"/>
    <dgm:cxn modelId="{E593EFF5-6DAC-4C6D-A9C5-7F427658E5BD}" srcId="{0E3E9D24-D46F-4E0C-AC32-57E5945EE164}" destId="{CDE11FB1-0F48-47F6-8951-673E2188875F}" srcOrd="1" destOrd="0" parTransId="{616F7EE4-9512-474D-880F-47ED84AAD262}" sibTransId="{6EC6AEB2-3503-4A2A-951E-6D3B162444ED}"/>
    <dgm:cxn modelId="{C05DA18E-312E-4F33-A66D-21CC652E512B}" srcId="{0E3E9D24-D46F-4E0C-AC32-57E5945EE164}" destId="{AA052B20-53A9-4847-A066-495E7757B441}" srcOrd="4" destOrd="0" parTransId="{074D80B3-C906-4AA2-9BF0-B8E74E69DC9C}" sibTransId="{97F9B4B5-1CE0-450E-A6D8-7A29BFC0EF56}"/>
    <dgm:cxn modelId="{2EACE5DB-33A9-4607-A659-58373C3CCBEE}" srcId="{9570C152-714F-4D13-A2AF-74F872418AC2}" destId="{DEB7C062-E0A6-4B52-9DED-83256AC4B9F4}" srcOrd="0" destOrd="0" parTransId="{FB0C55DC-7F38-4E51-9435-02523DF6C084}" sibTransId="{7ED0194A-7DB7-4426-AFEF-EFC06FF0782B}"/>
    <dgm:cxn modelId="{CD633A28-23B8-4E3D-8394-D1FA517FADB2}" type="presParOf" srcId="{15674738-8755-4EB4-BB0A-82EA0D93EF25}" destId="{1F50DBF8-A18D-4FD8-A5CE-F738DB4D6722}" srcOrd="0" destOrd="0" presId="urn:microsoft.com/office/officeart/2011/layout/RadialPictureList"/>
    <dgm:cxn modelId="{3F205F81-2184-4C00-A2F9-DA000B515C3D}" type="presParOf" srcId="{15674738-8755-4EB4-BB0A-82EA0D93EF25}" destId="{5903AB51-CDA6-47E6-BF98-0BCC424DCB8F}" srcOrd="1" destOrd="0" presId="urn:microsoft.com/office/officeart/2011/layout/RadialPictureList"/>
    <dgm:cxn modelId="{DCFC1CEB-6E7A-4941-9469-2F43BB5FE856}" type="presParOf" srcId="{15674738-8755-4EB4-BB0A-82EA0D93EF25}" destId="{A6C0D267-F045-4CA6-AB39-3A841EB8D381}" srcOrd="2" destOrd="0" presId="urn:microsoft.com/office/officeart/2011/layout/RadialPictureList"/>
    <dgm:cxn modelId="{184BBA6F-6FEF-464C-BB8C-ED9B4F18D583}" type="presParOf" srcId="{15674738-8755-4EB4-BB0A-82EA0D93EF25}" destId="{F2082EE5-8577-418F-9389-D251665ADE2E}" srcOrd="3" destOrd="0" presId="urn:microsoft.com/office/officeart/2011/layout/RadialPictureList"/>
    <dgm:cxn modelId="{E3E8D3C6-F686-433B-8B69-755817C34B0A}" type="presParOf" srcId="{15674738-8755-4EB4-BB0A-82EA0D93EF25}" destId="{D62AC9E5-A41A-4B24-9FAF-A64D1F8951AA}" srcOrd="4" destOrd="0" presId="urn:microsoft.com/office/officeart/2011/layout/RadialPictureList"/>
    <dgm:cxn modelId="{4E69D7D2-E998-486A-854F-91E2F6BC0A3A}" type="presParOf" srcId="{D62AC9E5-A41A-4B24-9FAF-A64D1F8951AA}" destId="{92F3AD6B-4040-44E0-A364-E299AB065368}" srcOrd="0" destOrd="0" presId="urn:microsoft.com/office/officeart/2011/layout/RadialPictureList"/>
    <dgm:cxn modelId="{58FEDBA5-9FD7-4D20-90B5-6BFA376B80B4}" type="presParOf" srcId="{15674738-8755-4EB4-BB0A-82EA0D93EF25}" destId="{89AC5EFC-4B08-4DC7-90B2-49AF80984CE9}" srcOrd="5" destOrd="0" presId="urn:microsoft.com/office/officeart/2011/layout/RadialPictureList"/>
    <dgm:cxn modelId="{8A8C4D39-75A1-42DB-B817-7B3DC10BDE32}" type="presParOf" srcId="{15674738-8755-4EB4-BB0A-82EA0D93EF25}" destId="{4D08FA54-0B45-4809-94D9-177497DB6D54}" srcOrd="6" destOrd="0" presId="urn:microsoft.com/office/officeart/2011/layout/RadialPictureList"/>
    <dgm:cxn modelId="{AA6C4689-4715-4AA0-BC8E-71807EDB40F0}" type="presParOf" srcId="{4D08FA54-0B45-4809-94D9-177497DB6D54}" destId="{6619A412-802D-40C1-93BE-47B4855009CE}" srcOrd="0" destOrd="0" presId="urn:microsoft.com/office/officeart/2011/layout/RadialPictureList"/>
    <dgm:cxn modelId="{7DB3395D-1694-4571-8F11-2A5B1CE81D4C}" type="presParOf" srcId="{15674738-8755-4EB4-BB0A-82EA0D93EF25}" destId="{998B8A2F-155A-432E-948A-112022154814}" srcOrd="7" destOrd="0" presId="urn:microsoft.com/office/officeart/2011/layout/RadialPictur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11/layout/RadialPictureList">
  <dgm:title val="Radial Picture List"/>
  <dgm:desc val="Use to show relationships to a central idea. The Level 1 shape contains text and all Level 2 shapes contain a picture with corresponding text. Limited to four Level 2 pictures.  Unused pictures do not appear, but remain available if you switch layouts. Works best with a small amount of Level 2 text."/>
  <dgm:catLst>
    <dgm:cat type="picture" pri="2500"/>
    <dgm:cat type="officeonline" pri="2500"/>
  </dgm:catLst>
  <dgm:samp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sampData>
  <dgm:styleData>
    <dgm:dataModel>
      <dgm:ptLst>
        <dgm:pt modelId="0" type="doc"/>
        <dgm:pt modelId="10">
          <dgm:prSet phldr="1"/>
        </dgm:pt>
        <dgm:pt modelId="11">
          <dgm:prSet phldr="1"/>
        </dgm:pt>
        <dgm:pt modelId="12">
          <dgm:prSet phldr="1"/>
        </dgm:pt>
      </dgm:ptLst>
      <dgm:cxnLst>
        <dgm:cxn modelId="1" srcId="0" destId="10" srcOrd="0" destOrd="0"/>
        <dgm:cxn modelId="2" srcId="10" destId="11" srcOrd="0" destOrd="0"/>
        <dgm:cxn modelId="3" srcId="10" destId="12" srcOrd="1"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Lst>
      <dgm:cxnLst>
        <dgm:cxn modelId="1" srcId="0" destId="10" srcOrd="0" destOrd="0"/>
        <dgm:cxn modelId="2" srcId="10" destId="11" srcOrd="0" destOrd="0"/>
        <dgm:cxn modelId="3" srcId="10" destId="12" srcOrd="1" destOrd="0"/>
        <dgm:cxn modelId="4" srcId="10" destId="13" srcOrd="2" destOrd="0"/>
        <dgm:cxn modelId="5" srcId="10" destId="14" srcOrd="3" destOrd="0"/>
      </dgm:cxnLst>
      <dgm:bg/>
      <dgm:whole/>
    </dgm:dataModel>
  </dgm:clrData>
  <dgm:layoutNode name="Name0">
    <dgm:varLst>
      <dgm:chMax val="1"/>
      <dgm:chPref val="1"/>
      <dgm:dir/>
      <dgm:resizeHandles/>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l" for="ch" forName="Accent" refType="w" fact="0"/>
              <dgm:constr type="t" for="ch" forName="Accent" refType="h" fact="0"/>
              <dgm:constr type="w" for="ch" forName="Accent" refType="w" fact="0.6747"/>
              <dgm:constr type="h" for="ch" forName="Accent" refType="h"/>
              <dgm:constr type="l" for="ch" forName="Child1" refType="w" fact="0.76"/>
              <dgm:constr type="t" for="ch" forName="Child1" refType="h" fact="0.3739"/>
              <dgm:constr type="w" for="ch" forName="Child1" refType="w" fact="0.24"/>
              <dgm:constr type="h" for="ch" forName="Child1" refType="h" fact="0.255"/>
              <dgm:constr type="l" for="ch" forName="Parent" refType="w" fact="0.1726"/>
              <dgm:constr type="t" for="ch" forName="Parent" refType="h" fact="0.2646"/>
              <dgm:constr type="w" for="ch" forName="Parent" refType="w" fact="0.3347"/>
              <dgm:constr type="h" for="ch" forName="Parent" refType="h" fact="0.4759"/>
              <dgm:constr type="l" for="ch" forName="Image1" refType="w" fact="0.5661"/>
              <dgm:constr type="t" for="ch" forName="Image1" refType="h" fact="0.3744"/>
              <dgm:constr type="w" for="ch" forName="Image1" refType="w" fact="0.1793"/>
              <dgm:constr type="h" for="ch" forName="Image1" refType="h" fact="0.255"/>
            </dgm:constrLst>
          </dgm:if>
          <dgm:if name="Name6"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 refType="w" fact="0"/>
              <dgm:constr type="t" for="ch" forName="Accent" refType="h" fact="0"/>
              <dgm:constr type="w" for="ch" forName="Accent" refType="w" fact="0.6946"/>
              <dgm:constr type="h" for="ch" forName="Accent" refType="h"/>
              <dgm:constr type="l" for="ch" forName="Parent" refType="w" fact="0.1777"/>
              <dgm:constr type="t" for="ch" forName="Parent" refType="h" fact="0.2646"/>
              <dgm:constr type="w" for="ch" forName="Parent" refType="w" fact="0.3446"/>
              <dgm:constr type="h" for="ch" forName="Parent" refType="h" fact="0.4759"/>
              <dgm:constr type="l" for="ch" forName="Image1" refType="w" fact="0.5531"/>
              <dgm:constr type="t" for="ch" forName="Image1" refType="h" fact="0.1585"/>
              <dgm:constr type="w" for="ch" forName="Image1" refType="w" fact="0.1846"/>
              <dgm:constr type="h" for="ch" forName="Image1" refType="h" fact="0.255"/>
              <dgm:constr type="l" for="ch" forName="Image2" refType="w" fact="0.5531"/>
              <dgm:constr type="t" for="ch" forName="Image2" refType="h" fact="0.5624"/>
              <dgm:constr type="w" for="ch" forName="Image2" refType="w" fact="0.1846"/>
              <dgm:constr type="h" for="ch" forName="Image2" refType="h" fact="0.255"/>
              <dgm:constr type="l" for="ch" forName="Child1" refType="w" fact="0.7529"/>
              <dgm:constr type="t" for="ch" forName="Child1" refType="h" fact="0.1618"/>
              <dgm:constr type="w" for="ch" forName="Child1" refType="w" fact="0.2471"/>
              <dgm:constr type="h" for="ch" forName="Child1" refType="h" fact="0.2468"/>
              <dgm:constr type="l" for="ch" forName="Child2" refType="w" fact="0.7529"/>
              <dgm:constr type="t" for="ch" forName="Child2" refType="h" fact="0.5657"/>
              <dgm:constr type="w" for="ch" forName="Child2" refType="w" fact="0.2471"/>
              <dgm:constr type="h" for="ch" forName="Child2" refType="h" fact="0.2468"/>
            </dgm:constrLst>
          </dgm:if>
          <dgm:if name="Name7"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 refType="w" fact="0"/>
              <dgm:constr type="t" for="ch" forName="Accent" refType="h" fact="0"/>
              <dgm:constr type="w" for="ch" forName="Accent" refType="w" fact="0.6747"/>
              <dgm:constr type="h" for="ch" forName="Accent" refType="h"/>
              <dgm:constr type="l" for="ch" forName="Parent" refType="w" fact="0.1726"/>
              <dgm:constr type="t" for="ch" forName="Parent" refType="h" fact="0.2646"/>
              <dgm:constr type="w" for="ch" forName="Parent" refType="w" fact="0.3347"/>
              <dgm:constr type="h" for="ch" forName="Parent" refType="h" fact="0.4759"/>
              <dgm:constr type="l" for="ch" forName="Image1" refType="w" fact="0.4968"/>
              <dgm:constr type="t" for="ch" forName="Image1" refType="h" fact="0.0843"/>
              <dgm:constr type="w" for="ch" forName="Image1" refType="w" fact="0.1793"/>
              <dgm:constr type="h" for="ch" forName="Image1" refType="h" fact="0.255"/>
              <dgm:constr type="l" for="ch" forName="Image2" refType="w" fact="0.5661"/>
              <dgm:constr type="t" for="ch" forName="Image2" refType="h" fact="0.3744"/>
              <dgm:constr type="w" for="ch" forName="Image2" refType="w" fact="0.1793"/>
              <dgm:constr type="h" for="ch" forName="Image2" refType="h" fact="0.255"/>
              <dgm:constr type="l" for="ch" forName="Image3" refType="w" fact="0.4968"/>
              <dgm:constr type="t" for="ch" forName="Image3" refType="h" fact="0.6686"/>
              <dgm:constr type="w" for="ch" forName="Image3" refType="w" fact="0.1793"/>
              <dgm:constr type="h" for="ch" forName="Image3" refType="h" fact="0.255"/>
              <dgm:constr type="l" for="ch" forName="Child1" refType="w" fact="0.6897"/>
              <dgm:constr type="t" for="ch" forName="Child1" refType="h" fact="0.0884"/>
              <dgm:constr type="w" for="ch" forName="Child1" refType="w" fact="0.24"/>
              <dgm:constr type="h" for="ch" forName="Child1" refType="h" fact="0.2468"/>
              <dgm:constr type="l" for="ch" forName="Child2" refType="w" fact="0.76"/>
              <dgm:constr type="t" for="ch" forName="Child2" refType="h" fact="0.378"/>
              <dgm:constr type="w" for="ch" forName="Child2" refType="w" fact="0.24"/>
              <dgm:constr type="h" for="ch" forName="Child2" refType="h" fact="0.2468"/>
              <dgm:constr type="l" for="ch" forName="Child3" refType="w" fact="0.6897"/>
              <dgm:constr type="t" for="ch" forName="Child3" refType="h" fact="0.6738"/>
              <dgm:constr type="w" for="ch" forName="Child3" refType="w" fact="0.24"/>
              <dgm:constr type="h" for="ch" forName="Child3" refType="h" fact="0.2468"/>
            </dgm:constrLst>
          </dgm:if>
          <dgm:else name="Name8">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 refType="w" fact="0"/>
              <dgm:constr type="t" for="ch" forName="Accent" refType="h" fact="0.0361"/>
              <dgm:constr type="w" for="ch" forName="Accent" refType="w" fact="0.6865"/>
              <dgm:constr type="h" for="ch" forName="Accent" refType="h" fact="0.9197"/>
              <dgm:constr type="l" for="ch" forName="Parent" refType="w" fact="0.1756"/>
              <dgm:constr type="t" for="ch" forName="Parent" refType="h" fact="0.2795"/>
              <dgm:constr type="w" for="ch" forName="Parent" refType="w" fact="0.3406"/>
              <dgm:constr type="h" for="ch" forName="Parent" refType="h" fact="0.4377"/>
              <dgm:constr type="l" for="ch" forName="Image1" refType="w" fact="0.425"/>
              <dgm:constr type="t" for="ch" forName="Image1" refType="h" fact="0"/>
              <dgm:constr type="w" for="ch" forName="Image1" refType="w" fact="0.1825"/>
              <dgm:constr type="h" for="ch" forName="Image1" refType="h" fact="0.2345"/>
              <dgm:constr type="l" for="ch" forName="Image2" refType="w" fact="0.5598"/>
              <dgm:constr type="t" for="ch" forName="Image2" refType="h" fact="0.2184"/>
              <dgm:constr type="w" for="ch" forName="Image2" refType="w" fact="0.1825"/>
              <dgm:constr type="h" for="ch" forName="Image2" refType="h" fact="0.2345"/>
              <dgm:constr type="l" for="ch" forName="Image3" refType="w" fact="0.5591"/>
              <dgm:constr type="t" for="ch" forName="Image3" refType="h" fact="0.5395"/>
              <dgm:constr type="w" for="ch" forName="Image3" refType="w" fact="0.1825"/>
              <dgm:constr type="h" for="ch" forName="Image3" refType="h" fact="0.2345"/>
              <dgm:constr type="l" for="ch" forName="Image4" refType="w" fact="0.425"/>
              <dgm:constr type="t" for="ch" forName="Image4" refType="h" fact="0.7655"/>
              <dgm:constr type="w" for="ch" forName="Image4" refType="w" fact="0.1825"/>
              <dgm:constr type="h" for="ch" forName="Image4" refType="h" fact="0.2345"/>
              <dgm:constr type="l" for="ch" forName="Child1" refType="w" fact="0.6214"/>
              <dgm:constr type="t" for="ch" forName="Child1" refType="h" fact="0.003"/>
              <dgm:constr type="w" for="ch" forName="Child1" refType="w" fact="0.2443"/>
              <dgm:constr type="h" for="ch" forName="Child1" refType="h" fact="0.227"/>
              <dgm:constr type="l" for="ch" forName="Child2" refType="w" fact="0.7557"/>
              <dgm:constr type="t" for="ch" forName="Child2" refType="h" fact="0.2225"/>
              <dgm:constr type="w" for="ch" forName="Child2" refType="w" fact="0.2443"/>
              <dgm:constr type="h" for="ch" forName="Child2" refType="h" fact="0.227"/>
              <dgm:constr type="l" for="ch" forName="Child3" refType="w" fact="0.7557"/>
              <dgm:constr type="t" for="ch" forName="Child3" refType="h" fact="0.5433"/>
              <dgm:constr type="w" for="ch" forName="Child3" refType="w" fact="0.2443"/>
              <dgm:constr type="h" for="ch" forName="Child3" refType="h" fact="0.227"/>
              <dgm:constr type="l" for="ch" forName="Child4" refType="w" fact="0.6214"/>
              <dgm:constr type="t" for="ch" forName="Child4" refType="h" fact="0.7703"/>
              <dgm:constr type="w" for="ch" forName="Child4" refType="w" fact="0.2443"/>
              <dgm:constr type="h" for="ch" forName="Child4" refType="h" fact="0.227"/>
            </dgm:constrLst>
          </dgm:else>
        </dgm:choose>
      </dgm:if>
      <dgm:else name="Name9">
        <dgm:choose name="Name10">
          <dgm:if name="Name11"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2"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r" for="ch" forName="Accent" refType="w"/>
              <dgm:constr type="t" for="ch" forName="Accent" refType="h" fact="0"/>
              <dgm:constr type="w" for="ch" forName="Accent" refType="w" fact="0.6747"/>
              <dgm:constr type="h" for="ch" forName="Accent" refType="h"/>
              <dgm:constr type="r" for="ch" forName="Child1" refType="w" fact="0.24"/>
              <dgm:constr type="t" for="ch" forName="Child1" refType="h" fact="0.3739"/>
              <dgm:constr type="w" for="ch" forName="Child1" refType="w" fact="0.24"/>
              <dgm:constr type="h" for="ch" forName="Child1" refType="h" fact="0.255"/>
              <dgm:constr type="r" for="ch" forName="Parent" refType="w" fact="0.8274"/>
              <dgm:constr type="t" for="ch" forName="Parent" refType="h" fact="0.2646"/>
              <dgm:constr type="w" for="ch" forName="Parent" refType="w" fact="0.3347"/>
              <dgm:constr type="h" for="ch" forName="Parent" refType="h" fact="0.4759"/>
              <dgm:constr type="r" for="ch" forName="Image1" refType="w" fact="0.4339"/>
              <dgm:constr type="t" for="ch" forName="Image1" refType="h" fact="0.3744"/>
              <dgm:constr type="w" for="ch" forName="Image1" refType="w" fact="0.1793"/>
              <dgm:constr type="h" for="ch" forName="Image1" refType="h" fact="0.255"/>
            </dgm:constrLst>
          </dgm:if>
          <dgm:if name="Name13"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 refType="w"/>
              <dgm:constr type="t" for="ch" forName="Accent" refType="h" fact="0"/>
              <dgm:constr type="w" for="ch" forName="Accent" refType="w" fact="0.6946"/>
              <dgm:constr type="h" for="ch" forName="Accent" refType="h"/>
              <dgm:constr type="r" for="ch" forName="Parent" refType="w" fact="0.8223"/>
              <dgm:constr type="t" for="ch" forName="Parent" refType="h" fact="0.2646"/>
              <dgm:constr type="w" for="ch" forName="Parent" refType="w" fact="0.3446"/>
              <dgm:constr type="h" for="ch" forName="Parent" refType="h" fact="0.4759"/>
              <dgm:constr type="r" for="ch" forName="Image1" refType="w" fact="0.4469"/>
              <dgm:constr type="t" for="ch" forName="Image1" refType="h" fact="0.1585"/>
              <dgm:constr type="w" for="ch" forName="Image1" refType="w" fact="0.1846"/>
              <dgm:constr type="h" for="ch" forName="Image1" refType="h" fact="0.255"/>
              <dgm:constr type="r" for="ch" forName="Image2" refType="w" fact="0.4469"/>
              <dgm:constr type="t" for="ch" forName="Image2" refType="h" fact="0.5624"/>
              <dgm:constr type="w" for="ch" forName="Image2" refType="w" fact="0.1846"/>
              <dgm:constr type="h" for="ch" forName="Image2" refType="h" fact="0.255"/>
              <dgm:constr type="r" for="ch" forName="Child1" refType="w" fact="0.2471"/>
              <dgm:constr type="t" for="ch" forName="Child1" refType="h" fact="0.1618"/>
              <dgm:constr type="w" for="ch" forName="Child1" refType="w" fact="0.2471"/>
              <dgm:constr type="h" for="ch" forName="Child1" refType="h" fact="0.2468"/>
              <dgm:constr type="r" for="ch" forName="Child2" refType="w" fact="0.2471"/>
              <dgm:constr type="t" for="ch" forName="Child2" refType="h" fact="0.5657"/>
              <dgm:constr type="w" for="ch" forName="Child2" refType="w" fact="0.2471"/>
              <dgm:constr type="h" for="ch" forName="Child2" refType="h" fact="0.2468"/>
            </dgm:constrLst>
          </dgm:if>
          <dgm:if name="Name14"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 refType="w"/>
              <dgm:constr type="t" for="ch" forName="Accent" refType="h" fact="0"/>
              <dgm:constr type="w" for="ch" forName="Accent" refType="w" fact="0.6747"/>
              <dgm:constr type="h" for="ch" forName="Accent" refType="h"/>
              <dgm:constr type="r" for="ch" forName="Parent" refType="w" fact="0.8274"/>
              <dgm:constr type="t" for="ch" forName="Parent" refType="h" fact="0.2646"/>
              <dgm:constr type="w" for="ch" forName="Parent" refType="w" fact="0.3347"/>
              <dgm:constr type="h" for="ch" forName="Parent" refType="h" fact="0.4759"/>
              <dgm:constr type="r" for="ch" forName="Image1" refType="w" fact="0.5032"/>
              <dgm:constr type="t" for="ch" forName="Image1" refType="h" fact="0.0843"/>
              <dgm:constr type="w" for="ch" forName="Image1" refType="w" fact="0.1793"/>
              <dgm:constr type="h" for="ch" forName="Image1" refType="h" fact="0.255"/>
              <dgm:constr type="r" for="ch" forName="Image2" refType="w" fact="0.4339"/>
              <dgm:constr type="t" for="ch" forName="Image2" refType="h" fact="0.3744"/>
              <dgm:constr type="w" for="ch" forName="Image2" refType="w" fact="0.1793"/>
              <dgm:constr type="h" for="ch" forName="Image2" refType="h" fact="0.255"/>
              <dgm:constr type="r" for="ch" forName="Image3" refType="w" fact="0.5032"/>
              <dgm:constr type="t" for="ch" forName="Image3" refType="h" fact="0.6686"/>
              <dgm:constr type="w" for="ch" forName="Image3" refType="w" fact="0.1793"/>
              <dgm:constr type="h" for="ch" forName="Image3" refType="h" fact="0.255"/>
              <dgm:constr type="r" for="ch" forName="Child1" refType="w" fact="0.3103"/>
              <dgm:constr type="t" for="ch" forName="Child1" refType="h" fact="0.0884"/>
              <dgm:constr type="w" for="ch" forName="Child1" refType="w" fact="0.24"/>
              <dgm:constr type="h" for="ch" forName="Child1" refType="h" fact="0.2468"/>
              <dgm:constr type="r" for="ch" forName="Child2" refType="w" fact="0.24"/>
              <dgm:constr type="t" for="ch" forName="Child2" refType="h" fact="0.378"/>
              <dgm:constr type="w" for="ch" forName="Child2" refType="w" fact="0.24"/>
              <dgm:constr type="h" for="ch" forName="Child2" refType="h" fact="0.2468"/>
              <dgm:constr type="r" for="ch" forName="Child3" refType="w" fact="0.3103"/>
              <dgm:constr type="t" for="ch" forName="Child3" refType="h" fact="0.6738"/>
              <dgm:constr type="w" for="ch" forName="Child3" refType="w" fact="0.24"/>
              <dgm:constr type="h" for="ch" forName="Child3" refType="h" fact="0.2468"/>
            </dgm:constrLst>
          </dgm:if>
          <dgm:else name="Name15">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 refType="w"/>
              <dgm:constr type="t" for="ch" forName="Accent" refType="h" fact="0.0361"/>
              <dgm:constr type="w" for="ch" forName="Accent" refType="w" fact="0.6865"/>
              <dgm:constr type="h" for="ch" forName="Accent" refType="h" fact="0.9197"/>
              <dgm:constr type="r" for="ch" forName="Parent" refType="w" fact="0.8244"/>
              <dgm:constr type="t" for="ch" forName="Parent" refType="h" fact="0.2795"/>
              <dgm:constr type="w" for="ch" forName="Parent" refType="w" fact="0.3406"/>
              <dgm:constr type="h" for="ch" forName="Parent" refType="h" fact="0.4377"/>
              <dgm:constr type="r" for="ch" forName="Image1" refType="w" fact="0.575"/>
              <dgm:constr type="t" for="ch" forName="Image1" refType="h" fact="0"/>
              <dgm:constr type="w" for="ch" forName="Image1" refType="w" fact="0.1825"/>
              <dgm:constr type="h" for="ch" forName="Image1" refType="h" fact="0.2345"/>
              <dgm:constr type="r" for="ch" forName="Image2" refType="w" fact="0.4402"/>
              <dgm:constr type="t" for="ch" forName="Image2" refType="h" fact="0.2184"/>
              <dgm:constr type="w" for="ch" forName="Image2" refType="w" fact="0.1825"/>
              <dgm:constr type="h" for="ch" forName="Image2" refType="h" fact="0.2345"/>
              <dgm:constr type="r" for="ch" forName="Image3" refType="w" fact="0.4409"/>
              <dgm:constr type="t" for="ch" forName="Image3" refType="h" fact="0.5395"/>
              <dgm:constr type="w" for="ch" forName="Image3" refType="w" fact="0.1825"/>
              <dgm:constr type="h" for="ch" forName="Image3" refType="h" fact="0.2345"/>
              <dgm:constr type="r" for="ch" forName="Image4" refType="w" fact="0.575"/>
              <dgm:constr type="t" for="ch" forName="Image4" refType="h" fact="0.7655"/>
              <dgm:constr type="w" for="ch" forName="Image4" refType="w" fact="0.1825"/>
              <dgm:constr type="h" for="ch" forName="Image4" refType="h" fact="0.2345"/>
              <dgm:constr type="r" for="ch" forName="Child1" refType="w" fact="0.3786"/>
              <dgm:constr type="t" for="ch" forName="Child1" refType="h" fact="0.003"/>
              <dgm:constr type="w" for="ch" forName="Child1" refType="w" fact="0.2443"/>
              <dgm:constr type="h" for="ch" forName="Child1" refType="h" fact="0.227"/>
              <dgm:constr type="r" for="ch" forName="Child2" refType="w" fact="0.2443"/>
              <dgm:constr type="t" for="ch" forName="Child2" refType="h" fact="0.2225"/>
              <dgm:constr type="w" for="ch" forName="Child2" refType="w" fact="0.2443"/>
              <dgm:constr type="h" for="ch" forName="Child2" refType="h" fact="0.227"/>
              <dgm:constr type="r" for="ch" forName="Child3" refType="w" fact="0.2443"/>
              <dgm:constr type="t" for="ch" forName="Child3" refType="h" fact="0.5433"/>
              <dgm:constr type="w" for="ch" forName="Child3" refType="w" fact="0.2443"/>
              <dgm:constr type="h" for="ch" forName="Child3" refType="h" fact="0.227"/>
              <dgm:constr type="r" for="ch" forName="Child4" refType="w" fact="0.3786"/>
              <dgm:constr type="t" for="ch" forName="Child4" refType="h" fact="0.7703"/>
              <dgm:constr type="w" for="ch" forName="Child4" refType="w" fact="0.2443"/>
              <dgm:constr type="h" for="ch" forName="Child4" refType="h" fact="0.227"/>
            </dgm:constrLst>
          </dgm:else>
        </dgm:choose>
      </dgm:else>
    </dgm:choose>
    <dgm:forEach name="wrapper" axis="self" ptType="parTrans">
      <dgm:forEach name="ImageRepeat" axis="self">
        <dgm:layoutNode name="Image" styleLbl="fgImgPlace1">
          <dgm:alg type="sp"/>
          <dgm:shape xmlns:r="http://schemas.openxmlformats.org/officeDocument/2006/relationships" type="ellipse" r:blip="" blipPhldr="1">
            <dgm:adjLst/>
          </dgm:shape>
          <dgm:presOf/>
        </dgm:layoutNode>
      </dgm:forEach>
    </dgm:forEach>
    <dgm:forEach name="Name16" axis="ch" ptType="node" cnt="1">
      <dgm:layoutNode name="Parent" styleLbl="node1">
        <dgm:varLst>
          <dgm:chMax val="4"/>
          <dgm:chPref val="3"/>
        </dgm:varLst>
        <dgm:alg type="tx"/>
        <dgm:shape xmlns:r="http://schemas.openxmlformats.org/officeDocument/2006/relationships" type="ellipse"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7" axis="ch ch" ptType="node node" st="1 1" cnt="1 1">
      <dgm:layoutNode name="Accent" styleLbl="node1">
        <dgm:alg type="sp"/>
        <dgm:choose name="Name18">
          <dgm:if name="Name19" func="var" arg="dir" op="equ" val="norm">
            <dgm:choose name="Name20">
              <dgm:if name="Name21" axis="followSib" ptType="node" func="cnt" op="equ" val="0">
                <dgm:shape xmlns:r="http://schemas.openxmlformats.org/officeDocument/2006/relationships" type="blockArc" r:blip="">
                  <dgm:adjLst>
                    <dgm:adj idx="1" val="-49.0368"/>
                    <dgm:adj idx="2" val="49.4265"/>
                    <dgm:adj idx="3" val="0.0564"/>
                  </dgm:adjLst>
                </dgm:shape>
              </dgm:if>
              <dgm:if name="Name22" axis="followSib" ptType="node" func="cnt" op="equ" val="1">
                <dgm:shape xmlns:r="http://schemas.openxmlformats.org/officeDocument/2006/relationships" type="blockArc" r:blip="">
                  <dgm:adjLst>
                    <dgm:adj idx="1" val="-64.2028"/>
                    <dgm:adj idx="2" val="64.5456"/>
                    <dgm:adj idx="3" val="0.0558"/>
                  </dgm:adjLst>
                </dgm:shape>
              </dgm:if>
              <dgm:if name="Name23" axis="followSib" ptType="node" func="cnt" op="equ" val="2">
                <dgm:shape xmlns:r="http://schemas.openxmlformats.org/officeDocument/2006/relationships" type="blockArc" r:blip="">
                  <dgm:adjLst>
                    <dgm:adj idx="1" val="-67.8702"/>
                    <dgm:adj idx="2" val="68.6519"/>
                    <dgm:adj idx="3" val="0.0575"/>
                  </dgm:adjLst>
                </dgm:shape>
              </dgm:if>
              <dgm:else name="Name24">
                <dgm:shape xmlns:r="http://schemas.openxmlformats.org/officeDocument/2006/relationships" type="blockArc" r:blip="">
                  <dgm:adjLst>
                    <dgm:adj idx="1" val="-84.8426"/>
                    <dgm:adj idx="2" val="84.8009"/>
                    <dgm:adj idx="3" val="0.0524"/>
                  </dgm:adjLst>
                </dgm:shape>
              </dgm:else>
            </dgm:choose>
          </dgm:if>
          <dgm:else name="Name25">
            <dgm:choose name="Name26">
              <dgm:if name="Name27" axis="followSib" ptType="node" func="cnt" op="equ" val="0">
                <dgm:shape xmlns:r="http://schemas.openxmlformats.org/officeDocument/2006/relationships" rot="180" type="blockArc" r:blip="">
                  <dgm:adjLst>
                    <dgm:adj idx="1" val="-49.0368"/>
                    <dgm:adj idx="2" val="49.4265"/>
                    <dgm:adj idx="3" val="0.0564"/>
                  </dgm:adjLst>
                </dgm:shape>
              </dgm:if>
              <dgm:if name="Name28" axis="followSib" ptType="node" func="cnt" op="equ" val="1">
                <dgm:shape xmlns:r="http://schemas.openxmlformats.org/officeDocument/2006/relationships" rot="180" type="blockArc" r:blip="">
                  <dgm:adjLst>
                    <dgm:adj idx="1" val="-64.2028"/>
                    <dgm:adj idx="2" val="64.5456"/>
                    <dgm:adj idx="3" val="0.0558"/>
                  </dgm:adjLst>
                </dgm:shape>
              </dgm:if>
              <dgm:if name="Name29" axis="followSib" ptType="node" func="cnt" op="equ" val="2">
                <dgm:shape xmlns:r="http://schemas.openxmlformats.org/officeDocument/2006/relationships" rot="180" type="blockArc" r:blip="">
                  <dgm:adjLst>
                    <dgm:adj idx="1" val="-67.8702"/>
                    <dgm:adj idx="2" val="68.6519"/>
                    <dgm:adj idx="3" val="0.0575"/>
                  </dgm:adjLst>
                </dgm:shape>
              </dgm:if>
              <dgm:else name="Name30">
                <dgm:shape xmlns:r="http://schemas.openxmlformats.org/officeDocument/2006/relationships" rot="180" type="blockArc" r:blip="">
                  <dgm:adjLst>
                    <dgm:adj idx="1" val="-84.8426"/>
                    <dgm:adj idx="2" val="84.8009"/>
                    <dgm:adj idx="3" val="0.0524"/>
                  </dgm:adjLst>
                </dgm:shape>
              </dgm:else>
            </dgm:choose>
          </dgm:else>
        </dgm:choose>
        <dgm:presOf/>
      </dgm:layoutNode>
      <dgm:layoutNode name="Image1" styleLbl="fgImgPlace1">
        <dgm:alg type="sp"/>
        <dgm:shape xmlns:r="http://schemas.openxmlformats.org/officeDocument/2006/relationships" type="ellipse" r:blip="" blipPhldr="1">
          <dgm:adjLst/>
        </dgm:shape>
        <dgm:presOf/>
      </dgm:layoutNode>
      <dgm:layoutNode name="Child1" styleLbl="revTx">
        <dgm:varLst>
          <dgm:chMax val="0"/>
          <dgm:chPref val="0"/>
          <dgm:bulletEnabled val="1"/>
        </dgm:varLst>
        <dgm:choose name="Name31">
          <dgm:if name="Name32" func="var" arg="dir" op="equ" val="norm">
            <dgm:alg type="tx">
              <dgm:param type="parTxLTRAlign" val="l"/>
              <dgm:param type="shpTxLTRAlignCh" val="l"/>
              <dgm:param type="parTxRTLAlign" val="l"/>
              <dgm:param type="shpTxRTLAlignCh" val="l"/>
              <dgm:param type="lnSpAfParP" val="10"/>
            </dgm:alg>
          </dgm:if>
          <dgm:else name="Name3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4" axis="ch ch" ptType="node node" st="1 2" cnt="1 1">
      <dgm:layoutNode name="Image2">
        <dgm:alg type="sp"/>
        <dgm:shape xmlns:r="http://schemas.openxmlformats.org/officeDocument/2006/relationships" r:blip="">
          <dgm:adjLst/>
        </dgm:shape>
        <dgm:presOf/>
        <dgm:constrLst/>
        <dgm:forEach name="Name35" ref="ImageRepeat"/>
      </dgm:layoutNode>
      <dgm:layoutNode name="Child2" styleLbl="revTx">
        <dgm:varLst>
          <dgm:chMax val="0"/>
          <dgm:chPref val="0"/>
          <dgm:bulletEnabled val="1"/>
        </dgm:varLst>
        <dgm:choose name="Name36">
          <dgm:if name="Name37" func="var" arg="dir" op="equ" val="norm">
            <dgm:alg type="tx">
              <dgm:param type="parTxLTRAlign" val="l"/>
              <dgm:param type="shpTxLTRAlignCh" val="l"/>
              <dgm:param type="parTxRTLAlign" val="l"/>
              <dgm:param type="shpTxRTLAlignCh" val="l"/>
              <dgm:param type="lnSpAfParP" val="10"/>
            </dgm:alg>
          </dgm:if>
          <dgm:else name="Name3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9" axis="ch ch" ptType="node node" st="1 3" cnt="1 1">
      <dgm:layoutNode name="Image3">
        <dgm:alg type="sp"/>
        <dgm:shape xmlns:r="http://schemas.openxmlformats.org/officeDocument/2006/relationships" r:blip="">
          <dgm:adjLst/>
        </dgm:shape>
        <dgm:presOf/>
        <dgm:constrLst/>
        <dgm:forEach name="Name40" ref="ImageRepeat"/>
      </dgm:layoutNode>
      <dgm:layoutNode name="Child3" styleLbl="revTx">
        <dgm:varLst>
          <dgm:chMax val="0"/>
          <dgm:chPref val="0"/>
          <dgm:bulletEnabled val="1"/>
        </dgm:varLst>
        <dgm:choose name="Name41">
          <dgm:if name="Name42" func="var" arg="dir" op="equ" val="norm">
            <dgm:alg type="tx">
              <dgm:param type="parTxLTRAlign" val="l"/>
              <dgm:param type="shpTxLTRAlignCh" val="l"/>
              <dgm:param type="parTxRTLAlign" val="l"/>
              <dgm:param type="shpTxRTLAlignCh" val="l"/>
              <dgm:param type="lnSpAfParP" val="10"/>
            </dgm:alg>
          </dgm:if>
          <dgm:else name="Name4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4" axis="ch ch" ptType="node node" st="1 4" cnt="1 1">
      <dgm:layoutNode name="Image4">
        <dgm:alg type="sp"/>
        <dgm:shape xmlns:r="http://schemas.openxmlformats.org/officeDocument/2006/relationships" r:blip="">
          <dgm:adjLst/>
        </dgm:shape>
        <dgm:presOf/>
        <dgm:constrLst/>
        <dgm:forEach name="Name45" ref="ImageRepeat"/>
      </dgm:layoutNode>
      <dgm:layoutNode name="Child4" styleLbl="revTx">
        <dgm:varLst>
          <dgm:chMax val="0"/>
          <dgm:chPref val="0"/>
          <dgm:bulletEnabled val="1"/>
        </dgm:varLst>
        <dgm:choose name="Name46">
          <dgm:if name="Name47" func="var" arg="dir" op="equ" val="norm">
            <dgm:alg type="tx">
              <dgm:param type="parTxLTRAlign" val="l"/>
              <dgm:param type="shpTxLTRAlignCh" val="l"/>
              <dgm:param type="parTxRTLAlign" val="l"/>
              <dgm:param type="shpTxRTLAlignCh" val="l"/>
              <dgm:param type="lnSpAfParP" val="10"/>
            </dgm:alg>
          </dgm:if>
          <dgm:else name="Name4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xmlns="" id="{8D1E0C90-1D4B-4894-A52F-6A61A87821C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dirty="0"/>
          </a:p>
        </p:txBody>
      </p:sp>
      <p:sp>
        <p:nvSpPr>
          <p:cNvPr id="3" name="Date Placeholder 2">
            <a:extLst>
              <a:ext uri="{FF2B5EF4-FFF2-40B4-BE49-F238E27FC236}">
                <a16:creationId xmlns:a16="http://schemas.microsoft.com/office/drawing/2014/main" xmlns="" id="{6FC6E43D-3065-44B8-88CF-754AF46FCB4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9846A32-BF80-4EEB-9349-9686B10A492B}" type="datetimeFigureOut">
              <a:rPr lang="ru-RU" smtClean="0"/>
              <a:t>20.09.2019</a:t>
            </a:fld>
            <a:endParaRPr lang="ru-RU" dirty="0"/>
          </a:p>
        </p:txBody>
      </p:sp>
      <p:sp>
        <p:nvSpPr>
          <p:cNvPr id="4" name="Footer Placeholder 3">
            <a:extLst>
              <a:ext uri="{FF2B5EF4-FFF2-40B4-BE49-F238E27FC236}">
                <a16:creationId xmlns:a16="http://schemas.microsoft.com/office/drawing/2014/main" xmlns="" id="{F0CC3A23-7175-4E59-B38B-B4E81F52132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dirty="0"/>
          </a:p>
        </p:txBody>
      </p:sp>
      <p:sp>
        <p:nvSpPr>
          <p:cNvPr id="5" name="Slide Number Placeholder 4">
            <a:extLst>
              <a:ext uri="{FF2B5EF4-FFF2-40B4-BE49-F238E27FC236}">
                <a16:creationId xmlns:a16="http://schemas.microsoft.com/office/drawing/2014/main" xmlns="" id="{7BF400A4-4A42-4A50-BC86-D7DA38EF2AE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C642A9F-EB4A-4976-901B-F47991B5E154}" type="slidenum">
              <a:rPr lang="ru-RU" smtClean="0"/>
              <a:t>‹#›</a:t>
            </a:fld>
            <a:endParaRPr lang="ru-RU" dirty="0"/>
          </a:p>
        </p:txBody>
      </p:sp>
    </p:spTree>
    <p:extLst>
      <p:ext uri="{BB962C8B-B14F-4D97-AF65-F5344CB8AC3E}">
        <p14:creationId xmlns:p14="http://schemas.microsoft.com/office/powerpoint/2010/main" val="34379072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CA9E41-F7BA-42D1-923E-C3B58F2FDEC1}" type="datetimeFigureOut">
              <a:rPr lang="ru-RU" smtClean="0"/>
              <a:t>20.09.2019</a:t>
            </a:fld>
            <a:endParaRPr lang="ru-RU"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DAC6CC0-914F-4A6F-B8FE-1137B7ABBBE0}" type="slidenum">
              <a:rPr lang="ru-RU" smtClean="0"/>
              <a:t>‹#›</a:t>
            </a:fld>
            <a:endParaRPr lang="ru-RU" dirty="0"/>
          </a:p>
        </p:txBody>
      </p:sp>
    </p:spTree>
    <p:extLst>
      <p:ext uri="{BB962C8B-B14F-4D97-AF65-F5344CB8AC3E}">
        <p14:creationId xmlns:p14="http://schemas.microsoft.com/office/powerpoint/2010/main" val="33256457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slide" Target="../slides/slide20.xml"/><Relationship Id="rId2" Type="http://schemas.openxmlformats.org/officeDocument/2006/relationships/notesMaster" Target="../notesMasters/notesMaster1.xml"/><Relationship Id="rId1" Type="http://schemas.openxmlformats.org/officeDocument/2006/relationships/tags" Target="../tags/tag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DAC6CC0-914F-4A6F-B8FE-1137B7ABBBE0}" type="slidenum">
              <a:rPr lang="ru-RU" smtClean="0"/>
              <a:t>2</a:t>
            </a:fld>
            <a:endParaRPr lang="ru-RU" dirty="0"/>
          </a:p>
        </p:txBody>
      </p:sp>
    </p:spTree>
    <p:extLst>
      <p:ext uri="{BB962C8B-B14F-4D97-AF65-F5344CB8AC3E}">
        <p14:creationId xmlns:p14="http://schemas.microsoft.com/office/powerpoint/2010/main" val="6075274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DAC6CC0-914F-4A6F-B8FE-1137B7ABBBE0}" type="slidenum">
              <a:rPr lang="ru-RU" smtClean="0"/>
              <a:t>4</a:t>
            </a:fld>
            <a:endParaRPr lang="ru-RU" dirty="0"/>
          </a:p>
        </p:txBody>
      </p:sp>
    </p:spTree>
    <p:extLst>
      <p:ext uri="{BB962C8B-B14F-4D97-AF65-F5344CB8AC3E}">
        <p14:creationId xmlns:p14="http://schemas.microsoft.com/office/powerpoint/2010/main" val="12908779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solidFill>
                  <a:schemeClr val="accent1"/>
                </a:solidFill>
              </a:rPr>
              <a:t>People behind the tables</a:t>
            </a:r>
          </a:p>
          <a:p>
            <a:pPr lvl="2">
              <a:buClr>
                <a:schemeClr val="accent1"/>
              </a:buClr>
              <a:buSzPct val="125000"/>
              <a:buFont typeface="Arial" pitchFamily="34" charset="0"/>
              <a:buChar char="•"/>
            </a:pPr>
            <a:r>
              <a:rPr lang="en-US" sz="2200" dirty="0"/>
              <a:t>Recruiters who attend these events are NOT hiring managers, they usually work in Personnel/Human Resources.</a:t>
            </a:r>
          </a:p>
          <a:p>
            <a:pPr lvl="2">
              <a:buClr>
                <a:schemeClr val="accent1"/>
              </a:buClr>
              <a:buSzPct val="125000"/>
              <a:buFont typeface="Arial" pitchFamily="34" charset="0"/>
              <a:buChar char="•"/>
            </a:pPr>
            <a:r>
              <a:rPr lang="en-US" sz="2200" dirty="0"/>
              <a:t>Your appearance and attitude will also help the recruiter determine if you will fit in with the team/company.</a:t>
            </a:r>
          </a:p>
          <a:p>
            <a:pPr marL="593725" lvl="2" indent="0">
              <a:buClr>
                <a:schemeClr val="accent1"/>
              </a:buClr>
              <a:buSzPct val="125000"/>
              <a:buNone/>
            </a:pPr>
            <a:r>
              <a:rPr lang="en-US" sz="2700" dirty="0">
                <a:solidFill>
                  <a:schemeClr val="accent1"/>
                </a:solidFill>
              </a:rPr>
              <a:t>How we Recruit Employers to Participate in Job Fairs</a:t>
            </a:r>
          </a:p>
          <a:p>
            <a:pPr lvl="2">
              <a:buClr>
                <a:schemeClr val="accent1"/>
              </a:buClr>
              <a:buSzPct val="125000"/>
              <a:buFont typeface="Arial" pitchFamily="34" charset="0"/>
              <a:buChar char="•"/>
            </a:pPr>
            <a:r>
              <a:rPr lang="en-US" dirty="0">
                <a:solidFill>
                  <a:srgbClr val="0070C0"/>
                </a:solidFill>
              </a:rPr>
              <a:t> </a:t>
            </a:r>
            <a:r>
              <a:rPr lang="en-US" sz="2100" dirty="0"/>
              <a:t>Cold calling, e-mails, LinkedIn, Relationships </a:t>
            </a:r>
            <a:r>
              <a:rPr lang="en-US" sz="2100" dirty="0" err="1"/>
              <a:t>etc</a:t>
            </a:r>
            <a:r>
              <a:rPr lang="en-US" sz="2100" dirty="0"/>
              <a:t>,.</a:t>
            </a:r>
          </a:p>
          <a:p>
            <a:pPr lvl="2">
              <a:buClr>
                <a:schemeClr val="accent1"/>
              </a:buClr>
              <a:buSzPct val="125000"/>
              <a:buFont typeface="Arial" pitchFamily="34" charset="0"/>
              <a:buChar char="•"/>
            </a:pPr>
            <a:r>
              <a:rPr lang="en-US" sz="2100" dirty="0"/>
              <a:t>Some employers may decide not to invest because: students have declined offers, they already have a set of schools they would like to recruit at, students don’t apply via Handshake and </a:t>
            </a:r>
            <a:r>
              <a:rPr lang="en-US" sz="2100" dirty="0" err="1"/>
              <a:t>etc</a:t>
            </a:r>
            <a:r>
              <a:rPr lang="en-US" sz="2100" dirty="0"/>
              <a:t>,.</a:t>
            </a:r>
          </a:p>
          <a:p>
            <a:pPr marL="0" indent="0">
              <a:buNone/>
            </a:pPr>
            <a:r>
              <a:rPr lang="en-US" dirty="0">
                <a:solidFill>
                  <a:schemeClr val="accent1"/>
                </a:solidFill>
              </a:rPr>
              <a:t>Walk-Around Technique</a:t>
            </a:r>
          </a:p>
          <a:p>
            <a:pPr marL="457200" indent="-457200">
              <a:buFont typeface="+mj-lt"/>
              <a:buAutoNum type="arabicPeriod"/>
            </a:pPr>
            <a:r>
              <a:rPr lang="en-US" sz="2400" dirty="0"/>
              <a:t>When you first arrive, walk around the job fair to get a good feel for the layout and where each employer is located. Decide who you want to speak with and in what order.</a:t>
            </a:r>
          </a:p>
          <a:p>
            <a:pPr marL="457200" indent="-457200">
              <a:buFont typeface="+mj-lt"/>
              <a:buAutoNum type="arabicPeriod"/>
            </a:pPr>
            <a:r>
              <a:rPr lang="en-US" sz="2400" dirty="0"/>
              <a:t>If you are not familiar with a particular company, pick up some literature, job openings, etc. Stand back and listen to the recruiter. Ask yourself two questions:</a:t>
            </a:r>
          </a:p>
          <a:p>
            <a:pPr marL="549275" lvl="2" indent="0">
              <a:buNone/>
            </a:pPr>
            <a:r>
              <a:rPr lang="en-US" dirty="0">
                <a:solidFill>
                  <a:schemeClr val="accent1"/>
                </a:solidFill>
              </a:rPr>
              <a:t>“Is this something I’m interested in?” and “Am I able to show that I am qualified for the position(s) they are offering? If your answer is “yes”, then stand in line and read over the company materials</a:t>
            </a:r>
            <a:endParaRPr lang="en-US" sz="2100" dirty="0"/>
          </a:p>
          <a:p>
            <a:endParaRPr lang="en-US" dirty="0"/>
          </a:p>
        </p:txBody>
      </p:sp>
      <p:sp>
        <p:nvSpPr>
          <p:cNvPr id="4" name="Slide Number Placeholder 3"/>
          <p:cNvSpPr>
            <a:spLocks noGrp="1"/>
          </p:cNvSpPr>
          <p:nvPr>
            <p:ph type="sldNum" sz="quarter" idx="10"/>
          </p:nvPr>
        </p:nvSpPr>
        <p:spPr/>
        <p:txBody>
          <a:bodyPr/>
          <a:lstStyle/>
          <a:p>
            <a:fld id="{DDAC6CC0-914F-4A6F-B8FE-1137B7ABBBE0}" type="slidenum">
              <a:rPr lang="ru-RU" smtClean="0"/>
              <a:t>14</a:t>
            </a:fld>
            <a:endParaRPr lang="ru-RU" dirty="0"/>
          </a:p>
        </p:txBody>
      </p:sp>
    </p:spTree>
    <p:extLst>
      <p:ext uri="{BB962C8B-B14F-4D97-AF65-F5344CB8AC3E}">
        <p14:creationId xmlns:p14="http://schemas.microsoft.com/office/powerpoint/2010/main" val="19245482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DAC6CC0-914F-4A6F-B8FE-1137B7ABBBE0}" type="slidenum">
              <a:rPr lang="ru-RU" smtClean="0"/>
              <a:t>16</a:t>
            </a:fld>
            <a:endParaRPr lang="ru-RU" dirty="0"/>
          </a:p>
        </p:txBody>
      </p:sp>
    </p:spTree>
    <p:extLst>
      <p:ext uri="{BB962C8B-B14F-4D97-AF65-F5344CB8AC3E}">
        <p14:creationId xmlns:p14="http://schemas.microsoft.com/office/powerpoint/2010/main" val="41243046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According to a recent study, 56% of employers use social networking sites to recruit</a:t>
            </a:r>
          </a:p>
          <a:p>
            <a:endParaRPr lang="en-US" dirty="0"/>
          </a:p>
          <a:p>
            <a:endParaRPr lang="en-US" dirty="0"/>
          </a:p>
          <a:p>
            <a:r>
              <a:rPr lang="en-US" dirty="0"/>
              <a:t>Career Explorer—For students: explore career paths, navigate LinkedIn, connect with professionals and currently free to post entry level positions for employers</a:t>
            </a:r>
          </a:p>
          <a:p>
            <a:endParaRPr lang="en-US" dirty="0"/>
          </a:p>
          <a:p>
            <a:r>
              <a:rPr lang="en-US" dirty="0"/>
              <a:t>LinkedIn just launched a "Apply With LinkedIn" button, which employers can embed on their websites, just like a Facebook "Like" button.  When a candidate hits that button, their LinkedIn profile will be automatically be submitted for the position (rather than a resume).  It will also show them if they have any contacts at the company they are applying to, and allow them to send those contacts a message. </a:t>
            </a:r>
          </a:p>
          <a:p>
            <a:endParaRPr lang="en-US" dirty="0"/>
          </a:p>
        </p:txBody>
      </p:sp>
      <p:sp>
        <p:nvSpPr>
          <p:cNvPr id="4" name="Slide Number Placeholder 3"/>
          <p:cNvSpPr>
            <a:spLocks noGrp="1"/>
          </p:cNvSpPr>
          <p:nvPr>
            <p:ph type="sldNum" sz="quarter" idx="10"/>
          </p:nvPr>
        </p:nvSpPr>
        <p:spPr/>
        <p:txBody>
          <a:bodyPr/>
          <a:lstStyle/>
          <a:p>
            <a:fld id="{DDAC6CC0-914F-4A6F-B8FE-1137B7ABBBE0}" type="slidenum">
              <a:rPr lang="ru-RU" smtClean="0"/>
              <a:t>17</a:t>
            </a:fld>
            <a:endParaRPr lang="ru-RU" dirty="0"/>
          </a:p>
        </p:txBody>
      </p:sp>
    </p:spTree>
    <p:extLst>
      <p:ext uri="{BB962C8B-B14F-4D97-AF65-F5344CB8AC3E}">
        <p14:creationId xmlns:p14="http://schemas.microsoft.com/office/powerpoint/2010/main" val="40860255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DAC6CC0-914F-4A6F-B8FE-1137B7ABBBE0}" type="slidenum">
              <a:rPr lang="ru-RU" smtClean="0"/>
              <a:t>19</a:t>
            </a:fld>
            <a:endParaRPr lang="ru-RU" dirty="0"/>
          </a:p>
        </p:txBody>
      </p:sp>
    </p:spTree>
    <p:extLst>
      <p:ext uri="{BB962C8B-B14F-4D97-AF65-F5344CB8AC3E}">
        <p14:creationId xmlns:p14="http://schemas.microsoft.com/office/powerpoint/2010/main" val="38541553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fld id="{DEE10C0D-8B0E-4CC1-975B-0545E54A470F}" type="slidenum">
              <a:rPr lang="en-US" smtClean="0"/>
              <a:pPr/>
              <a:t>20</a:t>
            </a:fld>
            <a:endParaRPr lang="en-US"/>
          </a:p>
        </p:txBody>
      </p:sp>
    </p:spTree>
    <p:extLst>
      <p:ext uri="{BB962C8B-B14F-4D97-AF65-F5344CB8AC3E}">
        <p14:creationId xmlns:p14="http://schemas.microsoft.com/office/powerpoint/2010/main" val="10996056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Manual">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xmlns="" id="{C9C1590D-4639-4494-A37B-A15E7114FE5B}"/>
              </a:ext>
            </a:extLst>
          </p:cNvPr>
          <p:cNvSpPr>
            <a:spLocks noGrp="1"/>
          </p:cNvSpPr>
          <p:nvPr>
            <p:ph type="title"/>
          </p:nvPr>
        </p:nvSpPr>
        <p:spPr>
          <a:xfrm>
            <a:off x="838200" y="742867"/>
            <a:ext cx="9037320" cy="566931"/>
          </a:xfrm>
        </p:spPr>
        <p:txBody>
          <a:bodyPr lIns="36000" tIns="0" rIns="0" bIns="0"/>
          <a:lstStyle/>
          <a:p>
            <a:r>
              <a:rPr lang="en-US"/>
              <a:t>Click to edit Master title style</a:t>
            </a:r>
            <a:endParaRPr lang="ru-RU" dirty="0"/>
          </a:p>
        </p:txBody>
      </p:sp>
      <p:sp>
        <p:nvSpPr>
          <p:cNvPr id="7" name="Text Placeholder 3">
            <a:extLst>
              <a:ext uri="{FF2B5EF4-FFF2-40B4-BE49-F238E27FC236}">
                <a16:creationId xmlns:a16="http://schemas.microsoft.com/office/drawing/2014/main" xmlns="" id="{E40C1F5F-4B50-4906-83E6-9A2F1CB1F66E}"/>
              </a:ext>
            </a:extLst>
          </p:cNvPr>
          <p:cNvSpPr>
            <a:spLocks noGrp="1"/>
          </p:cNvSpPr>
          <p:nvPr>
            <p:ph type="body" sz="half" idx="2"/>
          </p:nvPr>
        </p:nvSpPr>
        <p:spPr>
          <a:xfrm>
            <a:off x="898161" y="2982416"/>
            <a:ext cx="1645920" cy="519503"/>
          </a:xfrm>
        </p:spPr>
        <p:txBody>
          <a:bodyPr lIns="0" tIns="0" rIns="0" bIns="0" anchor="t" anchorCtr="0">
            <a:normAutofit/>
          </a:bodyPr>
          <a:lstStyle>
            <a:lvl1pPr marL="0" indent="0">
              <a:lnSpc>
                <a:spcPct val="100000"/>
              </a:lnSpc>
              <a:spcBef>
                <a:spcPts val="0"/>
              </a:spcBef>
              <a:buNone/>
              <a:defRPr lang="en-US" sz="1200" kern="1200" dirty="0" smtClean="0">
                <a:solidFill>
                  <a:schemeClr val="tx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Text Placeholder 3">
            <a:extLst>
              <a:ext uri="{FF2B5EF4-FFF2-40B4-BE49-F238E27FC236}">
                <a16:creationId xmlns:a16="http://schemas.microsoft.com/office/drawing/2014/main" xmlns="" id="{172EC0A4-5E0C-44C7-B8BF-100C17934C9D}"/>
              </a:ext>
            </a:extLst>
          </p:cNvPr>
          <p:cNvSpPr>
            <a:spLocks noGrp="1"/>
          </p:cNvSpPr>
          <p:nvPr>
            <p:ph type="body" sz="half" idx="34" hasCustomPrompt="1"/>
          </p:nvPr>
        </p:nvSpPr>
        <p:spPr>
          <a:xfrm>
            <a:off x="1399426" y="1924687"/>
            <a:ext cx="2469965" cy="982274"/>
          </a:xfrm>
        </p:spPr>
        <p:txBody>
          <a:bodyPr lIns="0" rIns="0" bIns="0" anchor="ctr" anchorCtr="0">
            <a:normAutofit/>
          </a:bodyPr>
          <a:lstStyle>
            <a:lvl1pPr marL="0" indent="0">
              <a:spcBef>
                <a:spcPts val="0"/>
              </a:spcBef>
              <a:buNone/>
              <a:defRPr lang="en-US" sz="2200" b="1" kern="1200" dirty="0">
                <a:solidFill>
                  <a:schemeClr val="tx1"/>
                </a:solidFill>
                <a:latin typeface="+mj-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Master text</a:t>
            </a:r>
            <a:br>
              <a:rPr lang="en-US" dirty="0"/>
            </a:br>
            <a:r>
              <a:rPr lang="en-US" dirty="0"/>
              <a:t>styles</a:t>
            </a:r>
          </a:p>
        </p:txBody>
      </p:sp>
      <p:sp>
        <p:nvSpPr>
          <p:cNvPr id="11" name="Text Placeholder 3">
            <a:extLst>
              <a:ext uri="{FF2B5EF4-FFF2-40B4-BE49-F238E27FC236}">
                <a16:creationId xmlns:a16="http://schemas.microsoft.com/office/drawing/2014/main" xmlns="" id="{709E18E3-2E11-4B74-AF2C-001F81DE3F24}"/>
              </a:ext>
            </a:extLst>
          </p:cNvPr>
          <p:cNvSpPr>
            <a:spLocks noGrp="1"/>
          </p:cNvSpPr>
          <p:nvPr>
            <p:ph type="body" sz="half" idx="36"/>
          </p:nvPr>
        </p:nvSpPr>
        <p:spPr>
          <a:xfrm>
            <a:off x="2611286" y="2982416"/>
            <a:ext cx="1389888" cy="519503"/>
          </a:xfrm>
        </p:spPr>
        <p:txBody>
          <a:bodyPr lIns="0" tIns="0" rIns="0" bIns="0" anchor="t" anchorCtr="0">
            <a:normAutofit/>
          </a:bodyPr>
          <a:lstStyle>
            <a:lvl1pPr marL="0" indent="0">
              <a:lnSpc>
                <a:spcPct val="100000"/>
              </a:lnSpc>
              <a:spcBef>
                <a:spcPts val="0"/>
              </a:spcBef>
              <a:buNone/>
              <a:defRPr lang="en-US" sz="1200" kern="1200" dirty="0" smtClean="0">
                <a:solidFill>
                  <a:schemeClr val="tx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0"/>
              </a:spcBef>
              <a:buFont typeface="Arial" panose="020B0604020202020204" pitchFamily="34" charset="0"/>
              <a:buNone/>
            </a:pPr>
            <a:r>
              <a:rPr lang="en-US"/>
              <a:t>Edit Master text styles</a:t>
            </a:r>
          </a:p>
        </p:txBody>
      </p:sp>
      <p:sp>
        <p:nvSpPr>
          <p:cNvPr id="12" name="Picture Placeholder 12">
            <a:extLst>
              <a:ext uri="{FF2B5EF4-FFF2-40B4-BE49-F238E27FC236}">
                <a16:creationId xmlns:a16="http://schemas.microsoft.com/office/drawing/2014/main" xmlns="" id="{D61E6447-2CC7-47A3-8681-4133CCCB54D6}"/>
              </a:ext>
            </a:extLst>
          </p:cNvPr>
          <p:cNvSpPr>
            <a:spLocks noGrp="1"/>
          </p:cNvSpPr>
          <p:nvPr>
            <p:ph type="pic" sz="quarter" idx="37"/>
          </p:nvPr>
        </p:nvSpPr>
        <p:spPr>
          <a:xfrm>
            <a:off x="890694" y="3605411"/>
            <a:ext cx="1636776" cy="1618488"/>
          </a:xfrm>
        </p:spPr>
        <p:txBody>
          <a:bodyPr anchor="ctr" anchorCtr="0">
            <a:noAutofit/>
          </a:bodyPr>
          <a:lstStyle>
            <a:lvl1pPr marL="0" indent="0" algn="ctr">
              <a:buNone/>
              <a:defRPr sz="1400"/>
            </a:lvl1pPr>
          </a:lstStyle>
          <a:p>
            <a:r>
              <a:rPr lang="en-US"/>
              <a:t>Click icon to add picture</a:t>
            </a:r>
            <a:endParaRPr lang="ru-RU" dirty="0"/>
          </a:p>
        </p:txBody>
      </p:sp>
      <p:sp>
        <p:nvSpPr>
          <p:cNvPr id="13" name="Picture Placeholder 12">
            <a:extLst>
              <a:ext uri="{FF2B5EF4-FFF2-40B4-BE49-F238E27FC236}">
                <a16:creationId xmlns:a16="http://schemas.microsoft.com/office/drawing/2014/main" xmlns="" id="{CAD91B82-5EEF-4712-A699-B8302B6558DD}"/>
              </a:ext>
            </a:extLst>
          </p:cNvPr>
          <p:cNvSpPr>
            <a:spLocks noGrp="1"/>
          </p:cNvSpPr>
          <p:nvPr>
            <p:ph type="pic" sz="quarter" idx="38"/>
          </p:nvPr>
        </p:nvSpPr>
        <p:spPr>
          <a:xfrm>
            <a:off x="2514673" y="3605411"/>
            <a:ext cx="1636776" cy="1618488"/>
          </a:xfrm>
        </p:spPr>
        <p:txBody>
          <a:bodyPr anchor="ctr" anchorCtr="0">
            <a:noAutofit/>
          </a:bodyPr>
          <a:lstStyle>
            <a:lvl1pPr marL="0" indent="0" algn="ctr">
              <a:buNone/>
              <a:defRPr sz="1400"/>
            </a:lvl1pPr>
          </a:lstStyle>
          <a:p>
            <a:r>
              <a:rPr lang="en-US"/>
              <a:t>Click icon to add picture</a:t>
            </a:r>
            <a:endParaRPr lang="ru-RU" dirty="0"/>
          </a:p>
        </p:txBody>
      </p:sp>
      <p:sp>
        <p:nvSpPr>
          <p:cNvPr id="14" name="Text Placeholder 3">
            <a:extLst>
              <a:ext uri="{FF2B5EF4-FFF2-40B4-BE49-F238E27FC236}">
                <a16:creationId xmlns:a16="http://schemas.microsoft.com/office/drawing/2014/main" xmlns="" id="{57FAEB2B-6A01-4C63-ACA3-03B6E2919E8A}"/>
              </a:ext>
            </a:extLst>
          </p:cNvPr>
          <p:cNvSpPr>
            <a:spLocks noGrp="1"/>
          </p:cNvSpPr>
          <p:nvPr>
            <p:ph type="body" sz="half" idx="39"/>
          </p:nvPr>
        </p:nvSpPr>
        <p:spPr>
          <a:xfrm>
            <a:off x="4955269" y="2982416"/>
            <a:ext cx="2113508" cy="519503"/>
          </a:xfrm>
        </p:spPr>
        <p:txBody>
          <a:bodyPr lIns="0" tIns="0" rIns="0" bIns="0" anchor="t" anchorCtr="0">
            <a:normAutofit/>
          </a:bodyPr>
          <a:lstStyle>
            <a:lvl1pPr marL="0" indent="0">
              <a:lnSpc>
                <a:spcPct val="100000"/>
              </a:lnSpc>
              <a:spcBef>
                <a:spcPts val="0"/>
              </a:spcBef>
              <a:buNone/>
              <a:defRPr lang="en-US" sz="1200" kern="1200" smtClean="0">
                <a:solidFill>
                  <a:schemeClr val="tx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0"/>
              </a:spcBef>
              <a:buFont typeface="Arial" panose="020B0604020202020204" pitchFamily="34" charset="0"/>
              <a:buNone/>
            </a:pPr>
            <a:r>
              <a:rPr lang="en-US"/>
              <a:t>Edit Master text styles</a:t>
            </a:r>
          </a:p>
        </p:txBody>
      </p:sp>
      <p:sp>
        <p:nvSpPr>
          <p:cNvPr id="15" name="Text Placeholder 3">
            <a:extLst>
              <a:ext uri="{FF2B5EF4-FFF2-40B4-BE49-F238E27FC236}">
                <a16:creationId xmlns:a16="http://schemas.microsoft.com/office/drawing/2014/main" xmlns="" id="{89680D39-3D54-40CF-ABCB-BA448F099B30}"/>
              </a:ext>
            </a:extLst>
          </p:cNvPr>
          <p:cNvSpPr>
            <a:spLocks noGrp="1"/>
          </p:cNvSpPr>
          <p:nvPr>
            <p:ph type="body" sz="half" idx="40" hasCustomPrompt="1"/>
          </p:nvPr>
        </p:nvSpPr>
        <p:spPr>
          <a:xfrm>
            <a:off x="5509170" y="1924687"/>
            <a:ext cx="1622417" cy="982274"/>
          </a:xfrm>
        </p:spPr>
        <p:txBody>
          <a:bodyPr lIns="0" rIns="0" bIns="0" anchor="ctr" anchorCtr="0">
            <a:normAutofit/>
          </a:bodyPr>
          <a:lstStyle>
            <a:lvl1pPr marL="0" indent="0">
              <a:spcBef>
                <a:spcPts val="0"/>
              </a:spcBef>
              <a:buNone/>
              <a:defRPr lang="en-US" sz="2200" b="1" kern="1200" dirty="0">
                <a:solidFill>
                  <a:schemeClr val="tx1"/>
                </a:solidFill>
                <a:latin typeface="+mj-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Master text</a:t>
            </a:r>
            <a:br>
              <a:rPr lang="en-US" dirty="0"/>
            </a:br>
            <a:r>
              <a:rPr lang="en-US" dirty="0"/>
              <a:t>styles</a:t>
            </a:r>
          </a:p>
        </p:txBody>
      </p:sp>
      <p:sp>
        <p:nvSpPr>
          <p:cNvPr id="17" name="Picture Placeholder 12">
            <a:extLst>
              <a:ext uri="{FF2B5EF4-FFF2-40B4-BE49-F238E27FC236}">
                <a16:creationId xmlns:a16="http://schemas.microsoft.com/office/drawing/2014/main" xmlns="" id="{E81CA5F1-31CE-4D4C-A27D-2B342ECD994A}"/>
              </a:ext>
            </a:extLst>
          </p:cNvPr>
          <p:cNvSpPr>
            <a:spLocks noGrp="1"/>
          </p:cNvSpPr>
          <p:nvPr>
            <p:ph type="pic" sz="quarter" idx="43"/>
          </p:nvPr>
        </p:nvSpPr>
        <p:spPr>
          <a:xfrm>
            <a:off x="4961249" y="3605411"/>
            <a:ext cx="2048256" cy="896112"/>
          </a:xfrm>
        </p:spPr>
        <p:txBody>
          <a:bodyPr anchor="ctr" anchorCtr="0">
            <a:noAutofit/>
          </a:bodyPr>
          <a:lstStyle>
            <a:lvl1pPr marL="0" indent="0" algn="ctr">
              <a:buNone/>
              <a:defRPr sz="1400"/>
            </a:lvl1pPr>
          </a:lstStyle>
          <a:p>
            <a:r>
              <a:rPr lang="en-US"/>
              <a:t>Click icon to add picture</a:t>
            </a:r>
            <a:endParaRPr lang="ru-RU" dirty="0"/>
          </a:p>
        </p:txBody>
      </p:sp>
      <p:sp>
        <p:nvSpPr>
          <p:cNvPr id="19" name="Text Placeholder 3">
            <a:extLst>
              <a:ext uri="{FF2B5EF4-FFF2-40B4-BE49-F238E27FC236}">
                <a16:creationId xmlns:a16="http://schemas.microsoft.com/office/drawing/2014/main" xmlns="" id="{7C3544C3-FDC7-4C8F-A615-9529597C549D}"/>
              </a:ext>
            </a:extLst>
          </p:cNvPr>
          <p:cNvSpPr>
            <a:spLocks noGrp="1"/>
          </p:cNvSpPr>
          <p:nvPr>
            <p:ph type="body" sz="half" idx="45"/>
          </p:nvPr>
        </p:nvSpPr>
        <p:spPr>
          <a:xfrm>
            <a:off x="7915161" y="2982416"/>
            <a:ext cx="2197045" cy="519503"/>
          </a:xfrm>
        </p:spPr>
        <p:txBody>
          <a:bodyPr lIns="0" tIns="0" rIns="0" bIns="0" anchor="t" anchorCtr="0">
            <a:normAutofit/>
          </a:bodyPr>
          <a:lstStyle>
            <a:lvl1pPr marL="0" indent="0">
              <a:lnSpc>
                <a:spcPct val="100000"/>
              </a:lnSpc>
              <a:spcBef>
                <a:spcPts val="0"/>
              </a:spcBef>
              <a:buNone/>
              <a:defRPr lang="en-US" sz="1200" kern="1200" smtClean="0">
                <a:solidFill>
                  <a:schemeClr val="tx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0"/>
              </a:spcBef>
              <a:buFont typeface="Arial" panose="020B0604020202020204" pitchFamily="34" charset="0"/>
              <a:buNone/>
            </a:pPr>
            <a:r>
              <a:rPr lang="en-US"/>
              <a:t>Edit Master text styles</a:t>
            </a:r>
          </a:p>
        </p:txBody>
      </p:sp>
      <p:sp>
        <p:nvSpPr>
          <p:cNvPr id="22" name="Text Placeholder 3">
            <a:extLst>
              <a:ext uri="{FF2B5EF4-FFF2-40B4-BE49-F238E27FC236}">
                <a16:creationId xmlns:a16="http://schemas.microsoft.com/office/drawing/2014/main" xmlns="" id="{7691DC2D-3064-4822-9D2D-80D59EA85EBB}"/>
              </a:ext>
            </a:extLst>
          </p:cNvPr>
          <p:cNvSpPr>
            <a:spLocks noGrp="1"/>
          </p:cNvSpPr>
          <p:nvPr>
            <p:ph type="body" sz="half" idx="46" hasCustomPrompt="1"/>
          </p:nvPr>
        </p:nvSpPr>
        <p:spPr>
          <a:xfrm>
            <a:off x="8469062" y="1924687"/>
            <a:ext cx="1622417" cy="982274"/>
          </a:xfrm>
        </p:spPr>
        <p:txBody>
          <a:bodyPr lIns="0" rIns="0" bIns="0" anchor="ctr" anchorCtr="0">
            <a:normAutofit/>
          </a:bodyPr>
          <a:lstStyle>
            <a:lvl1pPr marL="0" indent="0">
              <a:spcBef>
                <a:spcPts val="0"/>
              </a:spcBef>
              <a:buNone/>
              <a:defRPr lang="en-US" sz="2200" b="1" kern="1200" dirty="0">
                <a:solidFill>
                  <a:schemeClr val="tx1"/>
                </a:solidFill>
                <a:latin typeface="+mj-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Master text</a:t>
            </a:r>
            <a:br>
              <a:rPr lang="en-US" dirty="0"/>
            </a:br>
            <a:r>
              <a:rPr lang="en-US" dirty="0"/>
              <a:t>styles</a:t>
            </a:r>
          </a:p>
        </p:txBody>
      </p:sp>
      <p:sp>
        <p:nvSpPr>
          <p:cNvPr id="24" name="Picture Placeholder 12">
            <a:extLst>
              <a:ext uri="{FF2B5EF4-FFF2-40B4-BE49-F238E27FC236}">
                <a16:creationId xmlns:a16="http://schemas.microsoft.com/office/drawing/2014/main" xmlns="" id="{130FD286-B22E-4EEB-8B67-4CE7BF2FBA89}"/>
              </a:ext>
            </a:extLst>
          </p:cNvPr>
          <p:cNvSpPr>
            <a:spLocks noGrp="1"/>
          </p:cNvSpPr>
          <p:nvPr>
            <p:ph type="pic" sz="quarter" idx="48"/>
          </p:nvPr>
        </p:nvSpPr>
        <p:spPr>
          <a:xfrm>
            <a:off x="7921141" y="3605411"/>
            <a:ext cx="1280160" cy="896112"/>
          </a:xfrm>
          <a:ln>
            <a:solidFill>
              <a:schemeClr val="accent5"/>
            </a:solidFill>
          </a:ln>
        </p:spPr>
        <p:txBody>
          <a:bodyPr anchor="ctr" anchorCtr="0">
            <a:noAutofit/>
          </a:bodyPr>
          <a:lstStyle>
            <a:lvl1pPr marL="0" indent="0" algn="ctr">
              <a:buNone/>
              <a:defRPr sz="1400"/>
            </a:lvl1pPr>
          </a:lstStyle>
          <a:p>
            <a:r>
              <a:rPr lang="en-US"/>
              <a:t>Click icon to add picture</a:t>
            </a:r>
            <a:endParaRPr lang="ru-RU" dirty="0"/>
          </a:p>
        </p:txBody>
      </p:sp>
      <p:sp>
        <p:nvSpPr>
          <p:cNvPr id="25" name="Text Placeholder 3">
            <a:extLst>
              <a:ext uri="{FF2B5EF4-FFF2-40B4-BE49-F238E27FC236}">
                <a16:creationId xmlns:a16="http://schemas.microsoft.com/office/drawing/2014/main" xmlns="" id="{EDCAE751-A04A-4A9B-8EE4-3E1B64E955F3}"/>
              </a:ext>
            </a:extLst>
          </p:cNvPr>
          <p:cNvSpPr>
            <a:spLocks noGrp="1"/>
          </p:cNvSpPr>
          <p:nvPr>
            <p:ph type="body" sz="half" idx="49"/>
          </p:nvPr>
        </p:nvSpPr>
        <p:spPr>
          <a:xfrm>
            <a:off x="7888266" y="4704396"/>
            <a:ext cx="2223939" cy="519503"/>
          </a:xfrm>
        </p:spPr>
        <p:txBody>
          <a:bodyPr lIns="0" tIns="0" rIns="0" bIns="0" anchor="t" anchorCtr="0">
            <a:normAutofit/>
          </a:bodyPr>
          <a:lstStyle>
            <a:lvl1pPr marL="0" indent="0">
              <a:lnSpc>
                <a:spcPct val="100000"/>
              </a:lnSpc>
              <a:spcBef>
                <a:spcPts val="0"/>
              </a:spcBef>
              <a:buNone/>
              <a:defRPr lang="en-US" sz="1200" kern="1200" smtClean="0">
                <a:solidFill>
                  <a:schemeClr val="tx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0"/>
              </a:spcBef>
              <a:buFont typeface="Arial" panose="020B0604020202020204" pitchFamily="34" charset="0"/>
              <a:buNone/>
            </a:pPr>
            <a:r>
              <a:rPr lang="en-US"/>
              <a:t>Edit Master text styles</a:t>
            </a:r>
          </a:p>
        </p:txBody>
      </p:sp>
      <p:sp>
        <p:nvSpPr>
          <p:cNvPr id="26" name="Text Placeholder 3">
            <a:extLst>
              <a:ext uri="{FF2B5EF4-FFF2-40B4-BE49-F238E27FC236}">
                <a16:creationId xmlns:a16="http://schemas.microsoft.com/office/drawing/2014/main" xmlns="" id="{21FD07BB-52C2-4F52-A969-6778D844E8D4}"/>
              </a:ext>
            </a:extLst>
          </p:cNvPr>
          <p:cNvSpPr>
            <a:spLocks noGrp="1"/>
          </p:cNvSpPr>
          <p:nvPr>
            <p:ph type="body" sz="half" idx="50"/>
          </p:nvPr>
        </p:nvSpPr>
        <p:spPr>
          <a:xfrm>
            <a:off x="874713" y="5838788"/>
            <a:ext cx="8993089" cy="365122"/>
          </a:xfrm>
        </p:spPr>
        <p:txBody>
          <a:bodyPr lIns="0" tIns="0" rIns="0" bIns="0" anchor="t" anchorCtr="0">
            <a:normAutofit/>
          </a:bodyPr>
          <a:lstStyle>
            <a:lvl1pPr marL="0" indent="0" algn="l">
              <a:lnSpc>
                <a:spcPct val="100000"/>
              </a:lnSpc>
              <a:spcBef>
                <a:spcPts val="0"/>
              </a:spcBef>
              <a:buNone/>
              <a:defRPr lang="en-US" sz="1200" kern="1200" smtClean="0">
                <a:solidFill>
                  <a:schemeClr val="tx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27" name="Text Placeholder 3">
            <a:extLst>
              <a:ext uri="{FF2B5EF4-FFF2-40B4-BE49-F238E27FC236}">
                <a16:creationId xmlns:a16="http://schemas.microsoft.com/office/drawing/2014/main" xmlns="" id="{2E1D5C74-7DD8-44F1-8142-1961D0C932B3}"/>
              </a:ext>
            </a:extLst>
          </p:cNvPr>
          <p:cNvSpPr>
            <a:spLocks noGrp="1"/>
          </p:cNvSpPr>
          <p:nvPr>
            <p:ph type="body" sz="half" idx="51"/>
          </p:nvPr>
        </p:nvSpPr>
        <p:spPr>
          <a:xfrm>
            <a:off x="4955269" y="4704395"/>
            <a:ext cx="2048256" cy="519503"/>
          </a:xfrm>
        </p:spPr>
        <p:txBody>
          <a:bodyPr lIns="0" tIns="0" rIns="0" bIns="0" anchor="t" anchorCtr="0">
            <a:normAutofit/>
          </a:bodyPr>
          <a:lstStyle>
            <a:lvl1pPr marL="0" indent="0">
              <a:lnSpc>
                <a:spcPct val="100000"/>
              </a:lnSpc>
              <a:spcBef>
                <a:spcPts val="0"/>
              </a:spcBef>
              <a:buNone/>
              <a:defRPr lang="en-US" sz="1200" kern="1200" smtClean="0">
                <a:solidFill>
                  <a:schemeClr val="tx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0"/>
              </a:spcBef>
              <a:buFont typeface="Arial" panose="020B0604020202020204" pitchFamily="34" charset="0"/>
              <a:buNone/>
            </a:pPr>
            <a:r>
              <a:rPr lang="en-US"/>
              <a:t>Edit Master text styles</a:t>
            </a:r>
          </a:p>
        </p:txBody>
      </p:sp>
      <p:sp>
        <p:nvSpPr>
          <p:cNvPr id="28" name="Text Placeholder 7">
            <a:extLst>
              <a:ext uri="{FF2B5EF4-FFF2-40B4-BE49-F238E27FC236}">
                <a16:creationId xmlns:a16="http://schemas.microsoft.com/office/drawing/2014/main" xmlns="" id="{9A6D3509-A776-4654-B6B2-F528C9FE78EA}"/>
              </a:ext>
            </a:extLst>
          </p:cNvPr>
          <p:cNvSpPr>
            <a:spLocks noGrp="1"/>
          </p:cNvSpPr>
          <p:nvPr>
            <p:ph type="body" sz="quarter" idx="25" hasCustomPrompt="1"/>
          </p:nvPr>
        </p:nvSpPr>
        <p:spPr>
          <a:xfrm>
            <a:off x="838200" y="1951635"/>
            <a:ext cx="558402" cy="896112"/>
          </a:xfrm>
        </p:spPr>
        <p:txBody>
          <a:bodyPr lIns="0" tIns="0" rIns="0" bIns="0">
            <a:noAutofit/>
          </a:bodyPr>
          <a:lstStyle>
            <a:lvl1pPr marL="0" indent="0" algn="l">
              <a:buNone/>
              <a:defRPr sz="7000" b="1">
                <a:gradFill flip="none" rotWithShape="1">
                  <a:gsLst>
                    <a:gs pos="100000">
                      <a:srgbClr val="6D3B4F"/>
                    </a:gs>
                    <a:gs pos="0">
                      <a:schemeClr val="bg2"/>
                    </a:gs>
                  </a:gsLst>
                  <a:lin ang="10800000" scaled="1"/>
                  <a:tileRect/>
                </a:gradFill>
                <a:latin typeface="+mj-lt"/>
                <a:ea typeface="Tahoma" panose="020B0604030504040204" pitchFamily="34" charset="0"/>
                <a:cs typeface="Tahoma" panose="020B0604030504040204" pitchFamily="34" charset="0"/>
              </a:defRPr>
            </a:lvl1pPr>
          </a:lstStyle>
          <a:p>
            <a:pPr lvl="0"/>
            <a:r>
              <a:rPr lang="en-US" dirty="0"/>
              <a:t>1</a:t>
            </a:r>
            <a:endParaRPr lang="ru-RU" dirty="0"/>
          </a:p>
        </p:txBody>
      </p:sp>
      <p:sp>
        <p:nvSpPr>
          <p:cNvPr id="29" name="Text Placeholder 7">
            <a:extLst>
              <a:ext uri="{FF2B5EF4-FFF2-40B4-BE49-F238E27FC236}">
                <a16:creationId xmlns:a16="http://schemas.microsoft.com/office/drawing/2014/main" xmlns="" id="{BCA4A1CD-2E82-40FA-88EC-3D9F238493C2}"/>
              </a:ext>
            </a:extLst>
          </p:cNvPr>
          <p:cNvSpPr>
            <a:spLocks noGrp="1"/>
          </p:cNvSpPr>
          <p:nvPr>
            <p:ph type="body" sz="quarter" idx="52" hasCustomPrompt="1"/>
          </p:nvPr>
        </p:nvSpPr>
        <p:spPr>
          <a:xfrm>
            <a:off x="4927665" y="1927715"/>
            <a:ext cx="558402" cy="896112"/>
          </a:xfrm>
        </p:spPr>
        <p:txBody>
          <a:bodyPr lIns="0" tIns="0" rIns="0" bIns="0">
            <a:noAutofit/>
          </a:bodyPr>
          <a:lstStyle>
            <a:lvl1pPr marL="0" indent="0" algn="l">
              <a:buNone/>
              <a:defRPr sz="7000" b="1">
                <a:gradFill flip="none" rotWithShape="1">
                  <a:gsLst>
                    <a:gs pos="100000">
                      <a:srgbClr val="6D3B4F"/>
                    </a:gs>
                    <a:gs pos="0">
                      <a:schemeClr val="bg2"/>
                    </a:gs>
                  </a:gsLst>
                  <a:lin ang="10800000" scaled="1"/>
                  <a:tileRect/>
                </a:gradFill>
                <a:latin typeface="+mj-lt"/>
                <a:ea typeface="Tahoma" panose="020B0604030504040204" pitchFamily="34" charset="0"/>
                <a:cs typeface="Tahoma" panose="020B0604030504040204" pitchFamily="34" charset="0"/>
              </a:defRPr>
            </a:lvl1pPr>
          </a:lstStyle>
          <a:p>
            <a:pPr lvl="0"/>
            <a:r>
              <a:rPr lang="en-US" dirty="0"/>
              <a:t>1</a:t>
            </a:r>
            <a:endParaRPr lang="ru-RU" dirty="0"/>
          </a:p>
        </p:txBody>
      </p:sp>
      <p:sp>
        <p:nvSpPr>
          <p:cNvPr id="30" name="Text Placeholder 7">
            <a:extLst>
              <a:ext uri="{FF2B5EF4-FFF2-40B4-BE49-F238E27FC236}">
                <a16:creationId xmlns:a16="http://schemas.microsoft.com/office/drawing/2014/main" xmlns="" id="{476CA787-1443-453E-A0C1-A9391E1B647D}"/>
              </a:ext>
            </a:extLst>
          </p:cNvPr>
          <p:cNvSpPr>
            <a:spLocks noGrp="1"/>
          </p:cNvSpPr>
          <p:nvPr>
            <p:ph type="body" sz="quarter" idx="53" hasCustomPrompt="1"/>
          </p:nvPr>
        </p:nvSpPr>
        <p:spPr>
          <a:xfrm>
            <a:off x="7888266" y="1931188"/>
            <a:ext cx="558402" cy="896112"/>
          </a:xfrm>
        </p:spPr>
        <p:txBody>
          <a:bodyPr lIns="0" tIns="0" rIns="0" bIns="0">
            <a:noAutofit/>
          </a:bodyPr>
          <a:lstStyle>
            <a:lvl1pPr marL="0" indent="0" algn="l">
              <a:buNone/>
              <a:defRPr sz="7000" b="1">
                <a:gradFill flip="none" rotWithShape="1">
                  <a:gsLst>
                    <a:gs pos="100000">
                      <a:srgbClr val="6D3B4F"/>
                    </a:gs>
                    <a:gs pos="0">
                      <a:schemeClr val="bg2"/>
                    </a:gs>
                  </a:gsLst>
                  <a:lin ang="10800000" scaled="1"/>
                  <a:tileRect/>
                </a:gradFill>
                <a:latin typeface="+mj-lt"/>
                <a:ea typeface="Tahoma" panose="020B0604030504040204" pitchFamily="34" charset="0"/>
                <a:cs typeface="Tahoma" panose="020B0604030504040204" pitchFamily="34" charset="0"/>
              </a:defRPr>
            </a:lvl1pPr>
          </a:lstStyle>
          <a:p>
            <a:pPr lvl="0"/>
            <a:r>
              <a:rPr lang="en-US" dirty="0"/>
              <a:t>1</a:t>
            </a:r>
            <a:endParaRPr lang="ru-RU" dirty="0"/>
          </a:p>
        </p:txBody>
      </p:sp>
    </p:spTree>
    <p:extLst>
      <p:ext uri="{BB962C8B-B14F-4D97-AF65-F5344CB8AC3E}">
        <p14:creationId xmlns:p14="http://schemas.microsoft.com/office/powerpoint/2010/main" val="706827135"/>
      </p:ext>
    </p:extLst>
  </p:cSld>
  <p:clrMapOvr>
    <a:masterClrMapping/>
  </p:clrMapOvr>
  <p:extLst>
    <p:ext uri="{DCECCB84-F9BA-43D5-87BE-67443E8EF086}">
      <p15:sldGuideLst xmlns:p15="http://schemas.microsoft.com/office/powerpoint/2012/main">
        <p15:guide id="4" orient="horz" pos="55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xmlns="" id="{AB7BBC9A-B18B-4F56-8515-321CD01B2666}"/>
              </a:ext>
            </a:extLst>
          </p:cNvPr>
          <p:cNvSpPr/>
          <p:nvPr userDrawn="1"/>
        </p:nvSpPr>
        <p:spPr>
          <a:xfrm>
            <a:off x="7975232" y="2875541"/>
            <a:ext cx="3758184" cy="3547872"/>
          </a:xfrm>
          <a:prstGeom prst="rect">
            <a:avLst/>
          </a:prstGeom>
          <a:solidFill>
            <a:schemeClr val="accent6">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 name="Title 1">
            <a:extLst>
              <a:ext uri="{FF2B5EF4-FFF2-40B4-BE49-F238E27FC236}">
                <a16:creationId xmlns:a16="http://schemas.microsoft.com/office/drawing/2014/main" xmlns="" id="{17131326-08A9-441D-B1A8-66271415853E}"/>
              </a:ext>
            </a:extLst>
          </p:cNvPr>
          <p:cNvSpPr>
            <a:spLocks noGrp="1"/>
          </p:cNvSpPr>
          <p:nvPr>
            <p:ph type="title"/>
          </p:nvPr>
        </p:nvSpPr>
        <p:spPr>
          <a:xfrm>
            <a:off x="836614" y="740998"/>
            <a:ext cx="9535686" cy="568800"/>
          </a:xfrm>
        </p:spPr>
        <p:txBody>
          <a:bodyPr lIns="36000" tIns="0" rIns="0" bIns="0"/>
          <a:lstStyle/>
          <a:p>
            <a:r>
              <a:rPr lang="en-US"/>
              <a:t>Click to edit Master title style</a:t>
            </a:r>
            <a:endParaRPr lang="ru-RU" dirty="0"/>
          </a:p>
        </p:txBody>
      </p:sp>
      <p:sp>
        <p:nvSpPr>
          <p:cNvPr id="3" name="Date Placeholder 2">
            <a:extLst>
              <a:ext uri="{FF2B5EF4-FFF2-40B4-BE49-F238E27FC236}">
                <a16:creationId xmlns:a16="http://schemas.microsoft.com/office/drawing/2014/main" xmlns="" id="{D99C403B-F50A-4124-BE88-55C843FAE49E}"/>
              </a:ext>
            </a:extLst>
          </p:cNvPr>
          <p:cNvSpPr>
            <a:spLocks noGrp="1"/>
          </p:cNvSpPr>
          <p:nvPr>
            <p:ph type="dt" sz="half" idx="10"/>
          </p:nvPr>
        </p:nvSpPr>
        <p:spPr/>
        <p:txBody>
          <a:bodyPr/>
          <a:lstStyle/>
          <a:p>
            <a:fld id="{011F8E8F-7A79-47A4-A23F-F3FD3E2A15F3}" type="datetime1">
              <a:rPr lang="en-US" smtClean="0"/>
              <a:t>9/20/2019</a:t>
            </a:fld>
            <a:endParaRPr lang="ru-RU" dirty="0"/>
          </a:p>
        </p:txBody>
      </p:sp>
      <p:sp>
        <p:nvSpPr>
          <p:cNvPr id="4" name="Footer Placeholder 3">
            <a:extLst>
              <a:ext uri="{FF2B5EF4-FFF2-40B4-BE49-F238E27FC236}">
                <a16:creationId xmlns:a16="http://schemas.microsoft.com/office/drawing/2014/main" xmlns="" id="{F2A151E7-E2A1-4EA3-8293-FA9D289DF2F0}"/>
              </a:ext>
            </a:extLst>
          </p:cNvPr>
          <p:cNvSpPr>
            <a:spLocks noGrp="1"/>
          </p:cNvSpPr>
          <p:nvPr>
            <p:ph type="ftr" sz="quarter" idx="11"/>
          </p:nvPr>
        </p:nvSpPr>
        <p:spPr/>
        <p:txBody>
          <a:bodyPr/>
          <a:lstStyle/>
          <a:p>
            <a:r>
              <a:rPr lang="en-US" dirty="0"/>
              <a:t>ADD A FOOTER</a:t>
            </a:r>
            <a:endParaRPr lang="ru-RU" dirty="0"/>
          </a:p>
        </p:txBody>
      </p:sp>
      <p:sp>
        <p:nvSpPr>
          <p:cNvPr id="5" name="Slide Number Placeholder 4">
            <a:extLst>
              <a:ext uri="{FF2B5EF4-FFF2-40B4-BE49-F238E27FC236}">
                <a16:creationId xmlns:a16="http://schemas.microsoft.com/office/drawing/2014/main" xmlns="" id="{BBB57EB4-66F5-49E8-A8EF-39029E94BBFF}"/>
              </a:ext>
            </a:extLst>
          </p:cNvPr>
          <p:cNvSpPr>
            <a:spLocks noGrp="1"/>
          </p:cNvSpPr>
          <p:nvPr>
            <p:ph type="sldNum" sz="quarter" idx="12"/>
          </p:nvPr>
        </p:nvSpPr>
        <p:spPr/>
        <p:txBody>
          <a:bodyPr/>
          <a:lstStyle/>
          <a:p>
            <a:fld id="{3CE5352E-9B9F-4EDC-8769-7FA3D3F814C7}" type="slidenum">
              <a:rPr lang="ru-RU" smtClean="0"/>
              <a:pPr/>
              <a:t>‹#›</a:t>
            </a:fld>
            <a:endParaRPr lang="ru-RU" dirty="0"/>
          </a:p>
        </p:txBody>
      </p:sp>
      <p:sp>
        <p:nvSpPr>
          <p:cNvPr id="9" name="Text Placeholder 2">
            <a:extLst>
              <a:ext uri="{FF2B5EF4-FFF2-40B4-BE49-F238E27FC236}">
                <a16:creationId xmlns:a16="http://schemas.microsoft.com/office/drawing/2014/main" xmlns="" id="{1C91FD06-686C-4DAB-8F12-FBDE6BBF3144}"/>
              </a:ext>
            </a:extLst>
          </p:cNvPr>
          <p:cNvSpPr>
            <a:spLocks noGrp="1"/>
          </p:cNvSpPr>
          <p:nvPr>
            <p:ph type="body" idx="24"/>
          </p:nvPr>
        </p:nvSpPr>
        <p:spPr>
          <a:xfrm>
            <a:off x="836614" y="1377833"/>
            <a:ext cx="9535686" cy="540000"/>
          </a:xfrm>
        </p:spPr>
        <p:txBody>
          <a:bodyPr lIns="36000" tIns="0" rIns="0" bIns="0">
            <a:normAutofit/>
          </a:bodyPr>
          <a:lstStyle>
            <a:lvl1pPr marL="0" indent="0" algn="l">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6" name="Rectangle 15">
            <a:extLst>
              <a:ext uri="{FF2B5EF4-FFF2-40B4-BE49-F238E27FC236}">
                <a16:creationId xmlns:a16="http://schemas.microsoft.com/office/drawing/2014/main" xmlns="" id="{7684F357-0C41-471E-A413-4D42ADE55B12}"/>
              </a:ext>
            </a:extLst>
          </p:cNvPr>
          <p:cNvSpPr/>
          <p:nvPr userDrawn="1"/>
        </p:nvSpPr>
        <p:spPr>
          <a:xfrm>
            <a:off x="458724" y="2852928"/>
            <a:ext cx="3758184" cy="3547872"/>
          </a:xfrm>
          <a:prstGeom prst="rect">
            <a:avLst/>
          </a:prstGeom>
          <a:solidFill>
            <a:schemeClr val="accent6">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8" name="Rectangle 17">
            <a:extLst>
              <a:ext uri="{FF2B5EF4-FFF2-40B4-BE49-F238E27FC236}">
                <a16:creationId xmlns:a16="http://schemas.microsoft.com/office/drawing/2014/main" xmlns="" id="{33076231-2A54-4E4C-AED3-197E208C14BB}"/>
              </a:ext>
            </a:extLst>
          </p:cNvPr>
          <p:cNvSpPr/>
          <p:nvPr userDrawn="1"/>
        </p:nvSpPr>
        <p:spPr>
          <a:xfrm>
            <a:off x="4216908" y="2395728"/>
            <a:ext cx="3758184" cy="4462271"/>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9" name="Text Placeholder 7">
            <a:extLst>
              <a:ext uri="{FF2B5EF4-FFF2-40B4-BE49-F238E27FC236}">
                <a16:creationId xmlns:a16="http://schemas.microsoft.com/office/drawing/2014/main" xmlns="" id="{63C66F5D-DEC7-40DB-ACC1-70F67F4C9F4B}"/>
              </a:ext>
            </a:extLst>
          </p:cNvPr>
          <p:cNvSpPr>
            <a:spLocks noGrp="1"/>
          </p:cNvSpPr>
          <p:nvPr>
            <p:ph type="body" sz="quarter" idx="25" hasCustomPrompt="1"/>
          </p:nvPr>
        </p:nvSpPr>
        <p:spPr>
          <a:xfrm>
            <a:off x="838086" y="3012360"/>
            <a:ext cx="1266825" cy="781561"/>
          </a:xfrm>
        </p:spPr>
        <p:txBody>
          <a:bodyPr lIns="0" tIns="0" rIns="0" bIns="0">
            <a:noAutofit/>
          </a:bodyPr>
          <a:lstStyle>
            <a:lvl1pPr marL="0" indent="0" algn="l">
              <a:buNone/>
              <a:defRPr sz="6000" b="1">
                <a:gradFill flip="none" rotWithShape="1">
                  <a:gsLst>
                    <a:gs pos="100000">
                      <a:srgbClr val="6D3B4F"/>
                    </a:gs>
                    <a:gs pos="0">
                      <a:schemeClr val="bg2"/>
                    </a:gs>
                  </a:gsLst>
                  <a:lin ang="10800000" scaled="1"/>
                  <a:tileRect/>
                </a:gradFill>
                <a:latin typeface="+mj-lt"/>
                <a:ea typeface="Tahoma" panose="020B0604030504040204" pitchFamily="34" charset="0"/>
                <a:cs typeface="Tahoma" panose="020B0604030504040204" pitchFamily="34" charset="0"/>
              </a:defRPr>
            </a:lvl1pPr>
          </a:lstStyle>
          <a:p>
            <a:pPr lvl="0"/>
            <a:r>
              <a:rPr lang="en-US" dirty="0"/>
              <a:t>1</a:t>
            </a:r>
            <a:endParaRPr lang="ru-RU" dirty="0"/>
          </a:p>
        </p:txBody>
      </p:sp>
      <p:sp>
        <p:nvSpPr>
          <p:cNvPr id="20" name="Text Placeholder 2">
            <a:extLst>
              <a:ext uri="{FF2B5EF4-FFF2-40B4-BE49-F238E27FC236}">
                <a16:creationId xmlns:a16="http://schemas.microsoft.com/office/drawing/2014/main" xmlns="" id="{61FE0B9B-7D73-4311-B749-C3FA874AF7CC}"/>
              </a:ext>
            </a:extLst>
          </p:cNvPr>
          <p:cNvSpPr>
            <a:spLocks noGrp="1"/>
          </p:cNvSpPr>
          <p:nvPr>
            <p:ph type="body" idx="1"/>
          </p:nvPr>
        </p:nvSpPr>
        <p:spPr>
          <a:xfrm>
            <a:off x="836613" y="4048567"/>
            <a:ext cx="2992278"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1" name="Text Placeholder 11">
            <a:extLst>
              <a:ext uri="{FF2B5EF4-FFF2-40B4-BE49-F238E27FC236}">
                <a16:creationId xmlns:a16="http://schemas.microsoft.com/office/drawing/2014/main" xmlns="" id="{4A6CBB7D-3142-4CED-98BE-68B4F7C14E52}"/>
              </a:ext>
            </a:extLst>
          </p:cNvPr>
          <p:cNvSpPr>
            <a:spLocks noGrp="1"/>
          </p:cNvSpPr>
          <p:nvPr>
            <p:ph type="body" sz="quarter" idx="13"/>
          </p:nvPr>
        </p:nvSpPr>
        <p:spPr>
          <a:xfrm>
            <a:off x="836613" y="4433657"/>
            <a:ext cx="2992278" cy="1358113"/>
          </a:xfrm>
        </p:spPr>
        <p:txBody>
          <a:bodyPr lIns="36000" tIns="0" rIns="0" bIns="0">
            <a:normAutofit/>
          </a:bodyPr>
          <a:lstStyle>
            <a:lvl1pPr marL="0" indent="0">
              <a:buNone/>
              <a:defRPr sz="1400"/>
            </a:lvl1pPr>
            <a:lvl2pPr marL="457200" indent="0">
              <a:buNone/>
              <a:defRPr sz="1400"/>
            </a:lvl2pPr>
          </a:lstStyle>
          <a:p>
            <a:pPr lvl="0"/>
            <a:r>
              <a:rPr lang="en-US"/>
              <a:t>Edit Master text styles</a:t>
            </a:r>
          </a:p>
          <a:p>
            <a:pPr lvl="1"/>
            <a:r>
              <a:rPr lang="en-US"/>
              <a:t>Second level</a:t>
            </a:r>
          </a:p>
        </p:txBody>
      </p:sp>
      <p:sp>
        <p:nvSpPr>
          <p:cNvPr id="22" name="Text Placeholder 7">
            <a:extLst>
              <a:ext uri="{FF2B5EF4-FFF2-40B4-BE49-F238E27FC236}">
                <a16:creationId xmlns:a16="http://schemas.microsoft.com/office/drawing/2014/main" xmlns="" id="{78844A59-978B-47C0-B59A-F529FA41BF10}"/>
              </a:ext>
            </a:extLst>
          </p:cNvPr>
          <p:cNvSpPr>
            <a:spLocks noGrp="1"/>
          </p:cNvSpPr>
          <p:nvPr>
            <p:ph type="body" sz="quarter" idx="26" hasCustomPrompt="1"/>
          </p:nvPr>
        </p:nvSpPr>
        <p:spPr>
          <a:xfrm>
            <a:off x="8358230" y="3012360"/>
            <a:ext cx="1266825" cy="781561"/>
          </a:xfrm>
        </p:spPr>
        <p:txBody>
          <a:bodyPr lIns="0" tIns="0" rIns="0" bIns="0">
            <a:noAutofit/>
          </a:bodyPr>
          <a:lstStyle>
            <a:lvl1pPr marL="0" indent="0" algn="l">
              <a:buNone/>
              <a:defRPr sz="6000" b="1">
                <a:gradFill flip="none" rotWithShape="1">
                  <a:gsLst>
                    <a:gs pos="100000">
                      <a:srgbClr val="6D3B4F"/>
                    </a:gs>
                    <a:gs pos="0">
                      <a:schemeClr val="bg2"/>
                    </a:gs>
                  </a:gsLst>
                  <a:lin ang="10800000" scaled="1"/>
                  <a:tileRect/>
                </a:gradFill>
                <a:latin typeface="+mj-lt"/>
                <a:ea typeface="Tahoma" panose="020B0604030504040204" pitchFamily="34" charset="0"/>
                <a:cs typeface="Tahoma" panose="020B0604030504040204" pitchFamily="34" charset="0"/>
              </a:defRPr>
            </a:lvl1pPr>
          </a:lstStyle>
          <a:p>
            <a:pPr lvl="0"/>
            <a:r>
              <a:rPr lang="ru-RU" dirty="0"/>
              <a:t>3</a:t>
            </a:r>
          </a:p>
        </p:txBody>
      </p:sp>
      <p:sp>
        <p:nvSpPr>
          <p:cNvPr id="23" name="Text Placeholder 2">
            <a:extLst>
              <a:ext uri="{FF2B5EF4-FFF2-40B4-BE49-F238E27FC236}">
                <a16:creationId xmlns:a16="http://schemas.microsoft.com/office/drawing/2014/main" xmlns="" id="{D09F31D3-FC19-4A61-A915-5F11C6F7EBD8}"/>
              </a:ext>
            </a:extLst>
          </p:cNvPr>
          <p:cNvSpPr>
            <a:spLocks noGrp="1"/>
          </p:cNvSpPr>
          <p:nvPr>
            <p:ph type="body" idx="27"/>
          </p:nvPr>
        </p:nvSpPr>
        <p:spPr>
          <a:xfrm>
            <a:off x="8356757" y="4048567"/>
            <a:ext cx="2992278"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4" name="Text Placeholder 11">
            <a:extLst>
              <a:ext uri="{FF2B5EF4-FFF2-40B4-BE49-F238E27FC236}">
                <a16:creationId xmlns:a16="http://schemas.microsoft.com/office/drawing/2014/main" xmlns="" id="{6AA97C78-ABC3-4559-8EFA-1F24C3A6E3FE}"/>
              </a:ext>
            </a:extLst>
          </p:cNvPr>
          <p:cNvSpPr>
            <a:spLocks noGrp="1"/>
          </p:cNvSpPr>
          <p:nvPr>
            <p:ph type="body" sz="quarter" idx="28"/>
          </p:nvPr>
        </p:nvSpPr>
        <p:spPr>
          <a:xfrm>
            <a:off x="8356757" y="4433657"/>
            <a:ext cx="2992278" cy="1358113"/>
          </a:xfrm>
        </p:spPr>
        <p:txBody>
          <a:bodyPr lIns="36000" tIns="0" rIns="0" bIns="0">
            <a:normAutofit/>
          </a:bodyPr>
          <a:lstStyle>
            <a:lvl1pPr marL="0" indent="0">
              <a:buNone/>
              <a:defRPr sz="1400"/>
            </a:lvl1pPr>
            <a:lvl2pPr marL="457200" indent="0">
              <a:buNone/>
              <a:defRPr sz="1400"/>
            </a:lvl2pPr>
          </a:lstStyle>
          <a:p>
            <a:pPr lvl="0"/>
            <a:r>
              <a:rPr lang="en-US"/>
              <a:t>Edit Master text styles</a:t>
            </a:r>
          </a:p>
          <a:p>
            <a:pPr lvl="1"/>
            <a:r>
              <a:rPr lang="en-US"/>
              <a:t>Second level</a:t>
            </a:r>
          </a:p>
        </p:txBody>
      </p:sp>
      <p:sp>
        <p:nvSpPr>
          <p:cNvPr id="25" name="Text Placeholder 7">
            <a:extLst>
              <a:ext uri="{FF2B5EF4-FFF2-40B4-BE49-F238E27FC236}">
                <a16:creationId xmlns:a16="http://schemas.microsoft.com/office/drawing/2014/main" xmlns="" id="{92A70C67-E4B2-45C8-BD5F-DF3679B00C82}"/>
              </a:ext>
            </a:extLst>
          </p:cNvPr>
          <p:cNvSpPr>
            <a:spLocks noGrp="1"/>
          </p:cNvSpPr>
          <p:nvPr>
            <p:ph type="body" sz="quarter" idx="29" hasCustomPrompt="1"/>
          </p:nvPr>
        </p:nvSpPr>
        <p:spPr>
          <a:xfrm>
            <a:off x="4596270" y="3012360"/>
            <a:ext cx="1266825" cy="781561"/>
          </a:xfrm>
        </p:spPr>
        <p:txBody>
          <a:bodyPr lIns="0" tIns="0" rIns="0" bIns="0">
            <a:noAutofit/>
          </a:bodyPr>
          <a:lstStyle>
            <a:lvl1pPr marL="0" indent="0" algn="l">
              <a:buNone/>
              <a:defRPr sz="6000" b="1">
                <a:gradFill flip="none" rotWithShape="1">
                  <a:gsLst>
                    <a:gs pos="100000">
                      <a:srgbClr val="6D3B4F"/>
                    </a:gs>
                    <a:gs pos="0">
                      <a:schemeClr val="bg2"/>
                    </a:gs>
                  </a:gsLst>
                  <a:lin ang="10800000" scaled="1"/>
                  <a:tileRect/>
                </a:gradFill>
                <a:latin typeface="+mj-lt"/>
                <a:ea typeface="Tahoma" panose="020B0604030504040204" pitchFamily="34" charset="0"/>
                <a:cs typeface="Tahoma" panose="020B0604030504040204" pitchFamily="34" charset="0"/>
              </a:defRPr>
            </a:lvl1pPr>
          </a:lstStyle>
          <a:p>
            <a:pPr lvl="0"/>
            <a:r>
              <a:rPr lang="ru-RU" dirty="0"/>
              <a:t>2</a:t>
            </a:r>
          </a:p>
        </p:txBody>
      </p:sp>
      <p:sp>
        <p:nvSpPr>
          <p:cNvPr id="26" name="Text Placeholder 2">
            <a:extLst>
              <a:ext uri="{FF2B5EF4-FFF2-40B4-BE49-F238E27FC236}">
                <a16:creationId xmlns:a16="http://schemas.microsoft.com/office/drawing/2014/main" xmlns="" id="{9CA39242-8640-435B-8C03-0CB0BC8E88E6}"/>
              </a:ext>
            </a:extLst>
          </p:cNvPr>
          <p:cNvSpPr>
            <a:spLocks noGrp="1"/>
          </p:cNvSpPr>
          <p:nvPr>
            <p:ph type="body" idx="30"/>
          </p:nvPr>
        </p:nvSpPr>
        <p:spPr>
          <a:xfrm>
            <a:off x="4594797" y="4048567"/>
            <a:ext cx="2992278"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7" name="Text Placeholder 11">
            <a:extLst>
              <a:ext uri="{FF2B5EF4-FFF2-40B4-BE49-F238E27FC236}">
                <a16:creationId xmlns:a16="http://schemas.microsoft.com/office/drawing/2014/main" xmlns="" id="{62E97E9F-0DAA-48F4-90F4-640195EAD7DA}"/>
              </a:ext>
            </a:extLst>
          </p:cNvPr>
          <p:cNvSpPr>
            <a:spLocks noGrp="1"/>
          </p:cNvSpPr>
          <p:nvPr>
            <p:ph type="body" sz="quarter" idx="31"/>
          </p:nvPr>
        </p:nvSpPr>
        <p:spPr>
          <a:xfrm>
            <a:off x="4594797" y="4433657"/>
            <a:ext cx="2992278" cy="1358113"/>
          </a:xfrm>
        </p:spPr>
        <p:txBody>
          <a:bodyPr lIns="36000" tIns="0" rIns="0" bIns="0">
            <a:normAutofit/>
          </a:bodyPr>
          <a:lstStyle>
            <a:lvl1pPr marL="0" indent="0">
              <a:buNone/>
              <a:defRPr sz="1400"/>
            </a:lvl1pPr>
            <a:lvl2pPr marL="457200" indent="0">
              <a:buNone/>
              <a:defRPr sz="1400"/>
            </a:lvl2pPr>
          </a:lstStyle>
          <a:p>
            <a:pPr lvl="0"/>
            <a:r>
              <a:rPr lang="en-US"/>
              <a:t>Edit Master text styles</a:t>
            </a:r>
          </a:p>
          <a:p>
            <a:pPr lvl="1"/>
            <a:r>
              <a:rPr lang="en-US"/>
              <a:t>Second level</a:t>
            </a:r>
          </a:p>
        </p:txBody>
      </p:sp>
      <p:sp>
        <p:nvSpPr>
          <p:cNvPr id="28" name="Picture Placeholder 11">
            <a:extLst>
              <a:ext uri="{FF2B5EF4-FFF2-40B4-BE49-F238E27FC236}">
                <a16:creationId xmlns:a16="http://schemas.microsoft.com/office/drawing/2014/main" xmlns="" id="{48D7F0F9-4118-4257-9D45-A5772C2110D7}"/>
              </a:ext>
            </a:extLst>
          </p:cNvPr>
          <p:cNvSpPr>
            <a:spLocks noGrp="1"/>
          </p:cNvSpPr>
          <p:nvPr>
            <p:ph type="pic" sz="quarter" idx="32"/>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a:t>Click icon to add picture</a:t>
            </a:r>
            <a:endParaRPr lang="ru-RU" dirty="0"/>
          </a:p>
        </p:txBody>
      </p:sp>
    </p:spTree>
    <p:extLst>
      <p:ext uri="{BB962C8B-B14F-4D97-AF65-F5344CB8AC3E}">
        <p14:creationId xmlns:p14="http://schemas.microsoft.com/office/powerpoint/2010/main" val="1144129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7131326-08A9-441D-B1A8-66271415853E}"/>
              </a:ext>
            </a:extLst>
          </p:cNvPr>
          <p:cNvSpPr>
            <a:spLocks noGrp="1"/>
          </p:cNvSpPr>
          <p:nvPr>
            <p:ph type="title"/>
          </p:nvPr>
        </p:nvSpPr>
        <p:spPr>
          <a:xfrm>
            <a:off x="836614" y="740998"/>
            <a:ext cx="9535686" cy="568800"/>
          </a:xfrm>
        </p:spPr>
        <p:txBody>
          <a:bodyPr lIns="36000" tIns="0" rIns="0" bIns="0"/>
          <a:lstStyle/>
          <a:p>
            <a:r>
              <a:rPr lang="en-US"/>
              <a:t>Click to edit Master title style</a:t>
            </a:r>
            <a:endParaRPr lang="ru-RU" dirty="0"/>
          </a:p>
        </p:txBody>
      </p:sp>
      <p:sp>
        <p:nvSpPr>
          <p:cNvPr id="3" name="Date Placeholder 2">
            <a:extLst>
              <a:ext uri="{FF2B5EF4-FFF2-40B4-BE49-F238E27FC236}">
                <a16:creationId xmlns:a16="http://schemas.microsoft.com/office/drawing/2014/main" xmlns="" id="{D99C403B-F50A-4124-BE88-55C843FAE49E}"/>
              </a:ext>
            </a:extLst>
          </p:cNvPr>
          <p:cNvSpPr>
            <a:spLocks noGrp="1"/>
          </p:cNvSpPr>
          <p:nvPr>
            <p:ph type="dt" sz="half" idx="10"/>
          </p:nvPr>
        </p:nvSpPr>
        <p:spPr/>
        <p:txBody>
          <a:bodyPr/>
          <a:lstStyle/>
          <a:p>
            <a:fld id="{7B50B3BF-9C89-4723-AE4C-8AC5E6572CE2}" type="datetime1">
              <a:rPr lang="en-US" smtClean="0"/>
              <a:t>9/20/2019</a:t>
            </a:fld>
            <a:endParaRPr lang="ru-RU" dirty="0"/>
          </a:p>
        </p:txBody>
      </p:sp>
      <p:sp>
        <p:nvSpPr>
          <p:cNvPr id="4" name="Footer Placeholder 3">
            <a:extLst>
              <a:ext uri="{FF2B5EF4-FFF2-40B4-BE49-F238E27FC236}">
                <a16:creationId xmlns:a16="http://schemas.microsoft.com/office/drawing/2014/main" xmlns="" id="{F2A151E7-E2A1-4EA3-8293-FA9D289DF2F0}"/>
              </a:ext>
            </a:extLst>
          </p:cNvPr>
          <p:cNvSpPr>
            <a:spLocks noGrp="1"/>
          </p:cNvSpPr>
          <p:nvPr>
            <p:ph type="ftr" sz="quarter" idx="11"/>
          </p:nvPr>
        </p:nvSpPr>
        <p:spPr/>
        <p:txBody>
          <a:bodyPr/>
          <a:lstStyle/>
          <a:p>
            <a:r>
              <a:rPr lang="en-US" dirty="0"/>
              <a:t>ADD A FOOTER</a:t>
            </a:r>
            <a:endParaRPr lang="ru-RU" dirty="0"/>
          </a:p>
        </p:txBody>
      </p:sp>
      <p:sp>
        <p:nvSpPr>
          <p:cNvPr id="5" name="Slide Number Placeholder 4">
            <a:extLst>
              <a:ext uri="{FF2B5EF4-FFF2-40B4-BE49-F238E27FC236}">
                <a16:creationId xmlns:a16="http://schemas.microsoft.com/office/drawing/2014/main" xmlns="" id="{BBB57EB4-66F5-49E8-A8EF-39029E94BBFF}"/>
              </a:ext>
            </a:extLst>
          </p:cNvPr>
          <p:cNvSpPr>
            <a:spLocks noGrp="1"/>
          </p:cNvSpPr>
          <p:nvPr>
            <p:ph type="sldNum" sz="quarter" idx="12"/>
          </p:nvPr>
        </p:nvSpPr>
        <p:spPr/>
        <p:txBody>
          <a:bodyPr/>
          <a:lstStyle/>
          <a:p>
            <a:fld id="{3CE5352E-9B9F-4EDC-8769-7FA3D3F814C7}" type="slidenum">
              <a:rPr lang="ru-RU" smtClean="0"/>
              <a:pPr/>
              <a:t>‹#›</a:t>
            </a:fld>
            <a:endParaRPr lang="ru-RU" dirty="0"/>
          </a:p>
        </p:txBody>
      </p:sp>
      <p:sp>
        <p:nvSpPr>
          <p:cNvPr id="6" name="Rectangle 5">
            <a:extLst>
              <a:ext uri="{FF2B5EF4-FFF2-40B4-BE49-F238E27FC236}">
                <a16:creationId xmlns:a16="http://schemas.microsoft.com/office/drawing/2014/main" xmlns="" id="{933A2111-9E77-40EF-86DB-0DCF4279EE04}"/>
              </a:ext>
            </a:extLst>
          </p:cNvPr>
          <p:cNvSpPr/>
          <p:nvPr userDrawn="1"/>
        </p:nvSpPr>
        <p:spPr>
          <a:xfrm>
            <a:off x="442913" y="2238229"/>
            <a:ext cx="11749087" cy="1538525"/>
          </a:xfrm>
          <a:prstGeom prst="rect">
            <a:avLst/>
          </a:prstGeom>
          <a:gradFill>
            <a:gsLst>
              <a:gs pos="100000">
                <a:schemeClr val="accent1">
                  <a:lumMod val="75000"/>
                  <a:alpha val="20000"/>
                </a:schemeClr>
              </a:gs>
              <a:gs pos="0">
                <a:schemeClr val="bg2">
                  <a:alpha val="20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9" name="Text Placeholder 2">
            <a:extLst>
              <a:ext uri="{FF2B5EF4-FFF2-40B4-BE49-F238E27FC236}">
                <a16:creationId xmlns:a16="http://schemas.microsoft.com/office/drawing/2014/main" xmlns="" id="{1C91FD06-686C-4DAB-8F12-FBDE6BBF3144}"/>
              </a:ext>
            </a:extLst>
          </p:cNvPr>
          <p:cNvSpPr>
            <a:spLocks noGrp="1"/>
          </p:cNvSpPr>
          <p:nvPr>
            <p:ph type="body" idx="24"/>
          </p:nvPr>
        </p:nvSpPr>
        <p:spPr>
          <a:xfrm>
            <a:off x="836614" y="1377833"/>
            <a:ext cx="9535686" cy="540000"/>
          </a:xfrm>
        </p:spPr>
        <p:txBody>
          <a:bodyPr lIns="36000" tIns="0" rIns="0" bIns="0">
            <a:normAutofit/>
          </a:bodyPr>
          <a:lstStyle>
            <a:lvl1pPr marL="0" indent="0" algn="l">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0" name="Text Placeholder 7">
            <a:extLst>
              <a:ext uri="{FF2B5EF4-FFF2-40B4-BE49-F238E27FC236}">
                <a16:creationId xmlns:a16="http://schemas.microsoft.com/office/drawing/2014/main" xmlns="" id="{BB9AC69A-F349-47A4-BC2D-27B0A7514469}"/>
              </a:ext>
            </a:extLst>
          </p:cNvPr>
          <p:cNvSpPr>
            <a:spLocks noGrp="1"/>
          </p:cNvSpPr>
          <p:nvPr>
            <p:ph type="body" sz="quarter" idx="25" hasCustomPrompt="1"/>
          </p:nvPr>
        </p:nvSpPr>
        <p:spPr>
          <a:xfrm>
            <a:off x="874713" y="2623018"/>
            <a:ext cx="2992278" cy="781561"/>
          </a:xfrm>
        </p:spPr>
        <p:txBody>
          <a:bodyPr lIns="0" tIns="0" rIns="0" bIns="0">
            <a:noAutofit/>
          </a:bodyPr>
          <a:lstStyle>
            <a:lvl1pPr marL="0" indent="0" algn="l">
              <a:buNone/>
              <a:defRPr sz="6000" b="1">
                <a:gradFill flip="none" rotWithShape="1">
                  <a:gsLst>
                    <a:gs pos="100000">
                      <a:srgbClr val="6D3B4F"/>
                    </a:gs>
                    <a:gs pos="0">
                      <a:schemeClr val="bg2"/>
                    </a:gs>
                  </a:gsLst>
                  <a:lin ang="10800000" scaled="1"/>
                  <a:tileRect/>
                </a:gradFill>
                <a:latin typeface="+mj-lt"/>
                <a:ea typeface="Tahoma" panose="020B0604030504040204" pitchFamily="34" charset="0"/>
                <a:cs typeface="Tahoma" panose="020B0604030504040204" pitchFamily="34" charset="0"/>
              </a:defRPr>
            </a:lvl1pPr>
          </a:lstStyle>
          <a:p>
            <a:pPr lvl="0"/>
            <a:r>
              <a:rPr lang="en-US" dirty="0"/>
              <a:t>1</a:t>
            </a:r>
            <a:endParaRPr lang="ru-RU" dirty="0"/>
          </a:p>
        </p:txBody>
      </p:sp>
      <p:sp>
        <p:nvSpPr>
          <p:cNvPr id="11" name="Text Placeholder 2">
            <a:extLst>
              <a:ext uri="{FF2B5EF4-FFF2-40B4-BE49-F238E27FC236}">
                <a16:creationId xmlns:a16="http://schemas.microsoft.com/office/drawing/2014/main" xmlns="" id="{CAC4E2DC-6DA0-4F8B-846F-A0B6430B2768}"/>
              </a:ext>
            </a:extLst>
          </p:cNvPr>
          <p:cNvSpPr>
            <a:spLocks noGrp="1"/>
          </p:cNvSpPr>
          <p:nvPr>
            <p:ph type="body" idx="1"/>
          </p:nvPr>
        </p:nvSpPr>
        <p:spPr>
          <a:xfrm>
            <a:off x="836613" y="4048567"/>
            <a:ext cx="2992278"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11">
            <a:extLst>
              <a:ext uri="{FF2B5EF4-FFF2-40B4-BE49-F238E27FC236}">
                <a16:creationId xmlns:a16="http://schemas.microsoft.com/office/drawing/2014/main" xmlns="" id="{F87794B2-6DF5-42E5-A435-F8FADACBCF86}"/>
              </a:ext>
            </a:extLst>
          </p:cNvPr>
          <p:cNvSpPr>
            <a:spLocks noGrp="1"/>
          </p:cNvSpPr>
          <p:nvPr>
            <p:ph type="body" sz="quarter" idx="13"/>
          </p:nvPr>
        </p:nvSpPr>
        <p:spPr>
          <a:xfrm>
            <a:off x="836613" y="4433657"/>
            <a:ext cx="4893566" cy="1358113"/>
          </a:xfrm>
        </p:spPr>
        <p:txBody>
          <a:bodyPr lIns="36000" tIns="0" rIns="0" bIns="0">
            <a:normAutofit/>
          </a:bodyPr>
          <a:lstStyle>
            <a:lvl1pPr marL="0" indent="0">
              <a:buNone/>
              <a:defRPr sz="1400"/>
            </a:lvl1pPr>
            <a:lvl2pPr marL="457200" indent="0">
              <a:buNone/>
              <a:defRPr sz="1400"/>
            </a:lvl2pPr>
          </a:lstStyle>
          <a:p>
            <a:pPr lvl="0"/>
            <a:r>
              <a:rPr lang="en-US"/>
              <a:t>Edit Master text styles</a:t>
            </a:r>
          </a:p>
          <a:p>
            <a:pPr lvl="1"/>
            <a:r>
              <a:rPr lang="en-US"/>
              <a:t>Second level</a:t>
            </a:r>
          </a:p>
        </p:txBody>
      </p:sp>
      <p:sp>
        <p:nvSpPr>
          <p:cNvPr id="13" name="Text Placeholder 7">
            <a:extLst>
              <a:ext uri="{FF2B5EF4-FFF2-40B4-BE49-F238E27FC236}">
                <a16:creationId xmlns:a16="http://schemas.microsoft.com/office/drawing/2014/main" xmlns="" id="{DFC6F434-B720-414A-A92B-EFFC947E69C5}"/>
              </a:ext>
            </a:extLst>
          </p:cNvPr>
          <p:cNvSpPr>
            <a:spLocks noGrp="1"/>
          </p:cNvSpPr>
          <p:nvPr>
            <p:ph type="body" sz="quarter" idx="26" hasCustomPrompt="1"/>
          </p:nvPr>
        </p:nvSpPr>
        <p:spPr>
          <a:xfrm>
            <a:off x="6501650" y="2616710"/>
            <a:ext cx="2992278" cy="781561"/>
          </a:xfrm>
        </p:spPr>
        <p:txBody>
          <a:bodyPr lIns="0" tIns="0" rIns="0" bIns="0">
            <a:noAutofit/>
          </a:bodyPr>
          <a:lstStyle>
            <a:lvl1pPr marL="0" indent="0" algn="l">
              <a:buNone/>
              <a:defRPr sz="6000" b="1">
                <a:gradFill flip="none" rotWithShape="1">
                  <a:gsLst>
                    <a:gs pos="100000">
                      <a:srgbClr val="6D3B4F"/>
                    </a:gs>
                    <a:gs pos="0">
                      <a:schemeClr val="bg2"/>
                    </a:gs>
                  </a:gsLst>
                  <a:lin ang="10800000" scaled="1"/>
                  <a:tileRect/>
                </a:gradFill>
                <a:latin typeface="+mj-lt"/>
                <a:ea typeface="Tahoma" panose="020B0604030504040204" pitchFamily="34" charset="0"/>
                <a:cs typeface="Tahoma" panose="020B0604030504040204" pitchFamily="34" charset="0"/>
              </a:defRPr>
            </a:lvl1pPr>
          </a:lstStyle>
          <a:p>
            <a:pPr lvl="0"/>
            <a:r>
              <a:rPr lang="en-US" dirty="0"/>
              <a:t>1</a:t>
            </a:r>
            <a:endParaRPr lang="ru-RU" dirty="0"/>
          </a:p>
        </p:txBody>
      </p:sp>
      <p:sp>
        <p:nvSpPr>
          <p:cNvPr id="14" name="Text Placeholder 2">
            <a:extLst>
              <a:ext uri="{FF2B5EF4-FFF2-40B4-BE49-F238E27FC236}">
                <a16:creationId xmlns:a16="http://schemas.microsoft.com/office/drawing/2014/main" xmlns="" id="{7DDDFEB1-7872-4940-890E-713981F69C4B}"/>
              </a:ext>
            </a:extLst>
          </p:cNvPr>
          <p:cNvSpPr>
            <a:spLocks noGrp="1"/>
          </p:cNvSpPr>
          <p:nvPr>
            <p:ph type="body" idx="30"/>
          </p:nvPr>
        </p:nvSpPr>
        <p:spPr>
          <a:xfrm>
            <a:off x="6501650" y="4048567"/>
            <a:ext cx="2992278"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5" name="Text Placeholder 11">
            <a:extLst>
              <a:ext uri="{FF2B5EF4-FFF2-40B4-BE49-F238E27FC236}">
                <a16:creationId xmlns:a16="http://schemas.microsoft.com/office/drawing/2014/main" xmlns="" id="{9F54982B-78F2-4014-A84C-F25539C6DC8A}"/>
              </a:ext>
            </a:extLst>
          </p:cNvPr>
          <p:cNvSpPr>
            <a:spLocks noGrp="1"/>
          </p:cNvSpPr>
          <p:nvPr>
            <p:ph type="body" sz="quarter" idx="31"/>
          </p:nvPr>
        </p:nvSpPr>
        <p:spPr>
          <a:xfrm>
            <a:off x="6501650" y="4433657"/>
            <a:ext cx="4853737" cy="1376965"/>
          </a:xfrm>
        </p:spPr>
        <p:txBody>
          <a:bodyPr lIns="36000" tIns="0" rIns="0" bIns="0">
            <a:normAutofit/>
          </a:bodyPr>
          <a:lstStyle>
            <a:lvl1pPr marL="0" indent="0">
              <a:buNone/>
              <a:defRPr sz="1400"/>
            </a:lvl1pPr>
            <a:lvl2pPr marL="457200" indent="0">
              <a:buNone/>
              <a:defRPr sz="1400"/>
            </a:lvl2pPr>
          </a:lstStyle>
          <a:p>
            <a:pPr lvl="0"/>
            <a:r>
              <a:rPr lang="en-US"/>
              <a:t>Edit Master text styles</a:t>
            </a:r>
          </a:p>
          <a:p>
            <a:pPr lvl="1"/>
            <a:r>
              <a:rPr lang="en-US"/>
              <a:t>Second level</a:t>
            </a:r>
          </a:p>
        </p:txBody>
      </p:sp>
      <p:sp>
        <p:nvSpPr>
          <p:cNvPr id="16" name="Picture Placeholder 11">
            <a:extLst>
              <a:ext uri="{FF2B5EF4-FFF2-40B4-BE49-F238E27FC236}">
                <a16:creationId xmlns:a16="http://schemas.microsoft.com/office/drawing/2014/main" xmlns="" id="{48D7F0F9-4118-4257-9D45-A5772C2110D7}"/>
              </a:ext>
            </a:extLst>
          </p:cNvPr>
          <p:cNvSpPr>
            <a:spLocks noGrp="1"/>
          </p:cNvSpPr>
          <p:nvPr>
            <p:ph type="pic" sz="quarter" idx="32"/>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a:t>Click icon to add picture</a:t>
            </a:r>
            <a:endParaRPr lang="ru-RU" dirty="0"/>
          </a:p>
        </p:txBody>
      </p:sp>
    </p:spTree>
    <p:extLst>
      <p:ext uri="{BB962C8B-B14F-4D97-AF65-F5344CB8AC3E}">
        <p14:creationId xmlns:p14="http://schemas.microsoft.com/office/powerpoint/2010/main" val="41025325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ircles Fram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xmlns="" id="{1AA4D017-0A70-4D48-AAEC-419979E13E79}"/>
              </a:ext>
            </a:extLst>
          </p:cNvPr>
          <p:cNvSpPr>
            <a:spLocks noGrp="1"/>
          </p:cNvSpPr>
          <p:nvPr>
            <p:ph type="dt" sz="half" idx="10"/>
          </p:nvPr>
        </p:nvSpPr>
        <p:spPr/>
        <p:txBody>
          <a:bodyPr/>
          <a:lstStyle/>
          <a:p>
            <a:fld id="{09DA4596-3085-4BB2-8F53-0564AA69708A}" type="datetime1">
              <a:rPr lang="en-US" smtClean="0"/>
              <a:t>9/20/2019</a:t>
            </a:fld>
            <a:endParaRPr lang="ru-RU" dirty="0"/>
          </a:p>
        </p:txBody>
      </p:sp>
      <p:sp>
        <p:nvSpPr>
          <p:cNvPr id="4" name="Footer Placeholder 3">
            <a:extLst>
              <a:ext uri="{FF2B5EF4-FFF2-40B4-BE49-F238E27FC236}">
                <a16:creationId xmlns:a16="http://schemas.microsoft.com/office/drawing/2014/main" xmlns="" id="{B7BBC7E7-6231-47E3-8EF5-B6940485EEEF}"/>
              </a:ext>
            </a:extLst>
          </p:cNvPr>
          <p:cNvSpPr>
            <a:spLocks noGrp="1"/>
          </p:cNvSpPr>
          <p:nvPr>
            <p:ph type="ftr" sz="quarter" idx="11"/>
          </p:nvPr>
        </p:nvSpPr>
        <p:spPr/>
        <p:txBody>
          <a:bodyPr/>
          <a:lstStyle/>
          <a:p>
            <a:r>
              <a:rPr lang="en-US" dirty="0"/>
              <a:t>ADD A FOOTER</a:t>
            </a:r>
            <a:endParaRPr lang="ru-RU" dirty="0"/>
          </a:p>
        </p:txBody>
      </p:sp>
      <p:sp>
        <p:nvSpPr>
          <p:cNvPr id="5" name="Slide Number Placeholder 4">
            <a:extLst>
              <a:ext uri="{FF2B5EF4-FFF2-40B4-BE49-F238E27FC236}">
                <a16:creationId xmlns:a16="http://schemas.microsoft.com/office/drawing/2014/main" xmlns="" id="{5FCF16B4-2B81-4254-9C13-836431B5E213}"/>
              </a:ext>
            </a:extLst>
          </p:cNvPr>
          <p:cNvSpPr>
            <a:spLocks noGrp="1"/>
          </p:cNvSpPr>
          <p:nvPr>
            <p:ph type="sldNum" sz="quarter" idx="12"/>
          </p:nvPr>
        </p:nvSpPr>
        <p:spPr/>
        <p:txBody>
          <a:bodyPr/>
          <a:lstStyle/>
          <a:p>
            <a:fld id="{3CE5352E-9B9F-4EDC-8769-7FA3D3F814C7}" type="slidenum">
              <a:rPr lang="ru-RU" smtClean="0"/>
              <a:t>‹#›</a:t>
            </a:fld>
            <a:endParaRPr lang="ru-RU" dirty="0"/>
          </a:p>
        </p:txBody>
      </p:sp>
      <p:sp>
        <p:nvSpPr>
          <p:cNvPr id="21" name="Oval 20">
            <a:extLst>
              <a:ext uri="{FF2B5EF4-FFF2-40B4-BE49-F238E27FC236}">
                <a16:creationId xmlns:a16="http://schemas.microsoft.com/office/drawing/2014/main" xmlns="" id="{301015CF-499A-4BBE-9753-C58924478363}"/>
              </a:ext>
            </a:extLst>
          </p:cNvPr>
          <p:cNvSpPr/>
          <p:nvPr userDrawn="1"/>
        </p:nvSpPr>
        <p:spPr>
          <a:xfrm>
            <a:off x="1810787" y="2541781"/>
            <a:ext cx="2322576" cy="2322576"/>
          </a:xfrm>
          <a:prstGeom prst="ellipse">
            <a:avLst/>
          </a:prstGeom>
          <a:gradFill>
            <a:gsLst>
              <a:gs pos="0">
                <a:schemeClr val="bg2">
                  <a:alpha val="10000"/>
                </a:schemeClr>
              </a:gs>
              <a:gs pos="100000">
                <a:schemeClr val="bg2">
                  <a:lumMod val="75000"/>
                  <a:alpha val="20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2" name="Oval 21">
            <a:extLst>
              <a:ext uri="{FF2B5EF4-FFF2-40B4-BE49-F238E27FC236}">
                <a16:creationId xmlns:a16="http://schemas.microsoft.com/office/drawing/2014/main" xmlns="" id="{A25F4982-38CF-44F1-8F23-63FB784DDB3F}"/>
              </a:ext>
            </a:extLst>
          </p:cNvPr>
          <p:cNvSpPr/>
          <p:nvPr userDrawn="1"/>
        </p:nvSpPr>
        <p:spPr>
          <a:xfrm>
            <a:off x="3997452" y="2200193"/>
            <a:ext cx="3008376" cy="3008376"/>
          </a:xfrm>
          <a:prstGeom prst="ellipse">
            <a:avLst/>
          </a:prstGeom>
          <a:gradFill>
            <a:gsLst>
              <a:gs pos="100000">
                <a:schemeClr val="bg2">
                  <a:lumMod val="75000"/>
                  <a:alpha val="20000"/>
                </a:schemeClr>
              </a:gs>
              <a:gs pos="0">
                <a:schemeClr val="tx2">
                  <a:alpha val="20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3" name="Oval 22">
            <a:extLst>
              <a:ext uri="{FF2B5EF4-FFF2-40B4-BE49-F238E27FC236}">
                <a16:creationId xmlns:a16="http://schemas.microsoft.com/office/drawing/2014/main" xmlns="" id="{2E9E2742-0CF7-4498-9804-D4E1B556238F}"/>
              </a:ext>
            </a:extLst>
          </p:cNvPr>
          <p:cNvSpPr/>
          <p:nvPr userDrawn="1"/>
        </p:nvSpPr>
        <p:spPr>
          <a:xfrm>
            <a:off x="6869918" y="1978150"/>
            <a:ext cx="3511296" cy="3511296"/>
          </a:xfrm>
          <a:prstGeom prst="ellipse">
            <a:avLst/>
          </a:prstGeom>
          <a:gradFill>
            <a:gsLst>
              <a:gs pos="0">
                <a:schemeClr val="accent1">
                  <a:lumMod val="75000"/>
                  <a:alpha val="20000"/>
                </a:schemeClr>
              </a:gs>
              <a:gs pos="100000">
                <a:schemeClr val="accent1">
                  <a:alpha val="20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7" name="Text Placeholder 7">
            <a:extLst>
              <a:ext uri="{FF2B5EF4-FFF2-40B4-BE49-F238E27FC236}">
                <a16:creationId xmlns:a16="http://schemas.microsoft.com/office/drawing/2014/main" xmlns="" id="{6BA84852-3669-4ADB-BADA-A7F54196B2BE}"/>
              </a:ext>
            </a:extLst>
          </p:cNvPr>
          <p:cNvSpPr>
            <a:spLocks noGrp="1"/>
          </p:cNvSpPr>
          <p:nvPr>
            <p:ph type="body" sz="quarter" idx="25" hasCustomPrompt="1"/>
          </p:nvPr>
        </p:nvSpPr>
        <p:spPr>
          <a:xfrm>
            <a:off x="2073295" y="3071195"/>
            <a:ext cx="1797559" cy="781561"/>
          </a:xfrm>
        </p:spPr>
        <p:txBody>
          <a:bodyPr lIns="0" tIns="0" rIns="0" bIns="0">
            <a:noAutofit/>
          </a:bodyPr>
          <a:lstStyle>
            <a:lvl1pPr marL="0" indent="0" algn="ctr">
              <a:buNone/>
              <a:defRPr sz="6000" b="1">
                <a:gradFill flip="none" rotWithShape="1">
                  <a:gsLst>
                    <a:gs pos="100000">
                      <a:srgbClr val="6D3B4F"/>
                    </a:gs>
                    <a:gs pos="0">
                      <a:schemeClr val="bg2"/>
                    </a:gs>
                  </a:gsLst>
                  <a:lin ang="10800000" scaled="1"/>
                  <a:tileRect/>
                </a:gradFill>
                <a:latin typeface="+mj-lt"/>
                <a:ea typeface="Tahoma" panose="020B0604030504040204" pitchFamily="34" charset="0"/>
                <a:cs typeface="Tahoma" panose="020B0604030504040204" pitchFamily="34" charset="0"/>
              </a:defRPr>
            </a:lvl1pPr>
          </a:lstStyle>
          <a:p>
            <a:pPr lvl="0"/>
            <a:r>
              <a:rPr lang="en-US" dirty="0"/>
              <a:t>1</a:t>
            </a:r>
            <a:endParaRPr lang="ru-RU" dirty="0"/>
          </a:p>
        </p:txBody>
      </p:sp>
      <p:sp>
        <p:nvSpPr>
          <p:cNvPr id="28" name="Text Placeholder 2">
            <a:extLst>
              <a:ext uri="{FF2B5EF4-FFF2-40B4-BE49-F238E27FC236}">
                <a16:creationId xmlns:a16="http://schemas.microsoft.com/office/drawing/2014/main" xmlns="" id="{332ADE7C-CB58-4543-8A89-D1BAA23B59EB}"/>
              </a:ext>
            </a:extLst>
          </p:cNvPr>
          <p:cNvSpPr>
            <a:spLocks noGrp="1"/>
          </p:cNvSpPr>
          <p:nvPr>
            <p:ph type="body" idx="1" hasCustomPrompt="1"/>
          </p:nvPr>
        </p:nvSpPr>
        <p:spPr>
          <a:xfrm>
            <a:off x="1730075" y="5649340"/>
            <a:ext cx="2484000" cy="334918"/>
          </a:xfrm>
        </p:spPr>
        <p:txBody>
          <a:bodyPr lIns="36000" tIns="0" rIns="0" bIns="0" anchor="b">
            <a:normAutofit/>
          </a:bodyPr>
          <a:lstStyle>
            <a:lvl1pPr marL="0" indent="0" algn="ctr">
              <a:buNone/>
              <a:defRPr sz="22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text</a:t>
            </a:r>
          </a:p>
        </p:txBody>
      </p:sp>
      <p:sp>
        <p:nvSpPr>
          <p:cNvPr id="29" name="Text Placeholder 11">
            <a:extLst>
              <a:ext uri="{FF2B5EF4-FFF2-40B4-BE49-F238E27FC236}">
                <a16:creationId xmlns:a16="http://schemas.microsoft.com/office/drawing/2014/main" xmlns="" id="{BEF70025-7AF3-426D-AAE8-5D25E1A5CB6E}"/>
              </a:ext>
            </a:extLst>
          </p:cNvPr>
          <p:cNvSpPr>
            <a:spLocks noGrp="1"/>
          </p:cNvSpPr>
          <p:nvPr>
            <p:ph type="body" sz="quarter" idx="13" hasCustomPrompt="1"/>
          </p:nvPr>
        </p:nvSpPr>
        <p:spPr>
          <a:xfrm>
            <a:off x="2165887" y="3909381"/>
            <a:ext cx="1596816" cy="430700"/>
          </a:xfrm>
        </p:spPr>
        <p:txBody>
          <a:bodyPr lIns="36000" tIns="0" rIns="0" bIns="0">
            <a:noAutofit/>
          </a:bodyPr>
          <a:lstStyle>
            <a:lvl1pPr marL="0" indent="0" algn="ctr">
              <a:buNone/>
              <a:defRPr sz="2800"/>
            </a:lvl1pPr>
            <a:lvl2pPr marL="457200" indent="0">
              <a:buNone/>
              <a:defRPr sz="2800"/>
            </a:lvl2pPr>
          </a:lstStyle>
          <a:p>
            <a:pPr lvl="0"/>
            <a:r>
              <a:rPr lang="en-US" dirty="0"/>
              <a:t>Billion</a:t>
            </a:r>
            <a:endParaRPr lang="ru-RU" dirty="0"/>
          </a:p>
        </p:txBody>
      </p:sp>
      <p:sp>
        <p:nvSpPr>
          <p:cNvPr id="30" name="Text Placeholder 2">
            <a:extLst>
              <a:ext uri="{FF2B5EF4-FFF2-40B4-BE49-F238E27FC236}">
                <a16:creationId xmlns:a16="http://schemas.microsoft.com/office/drawing/2014/main" xmlns="" id="{B48A1176-4AC8-4197-8737-21A26EC60370}"/>
              </a:ext>
            </a:extLst>
          </p:cNvPr>
          <p:cNvSpPr>
            <a:spLocks noGrp="1"/>
          </p:cNvSpPr>
          <p:nvPr>
            <p:ph type="body" idx="32" hasCustomPrompt="1"/>
          </p:nvPr>
        </p:nvSpPr>
        <p:spPr>
          <a:xfrm>
            <a:off x="4362457" y="5674484"/>
            <a:ext cx="2484000" cy="334918"/>
          </a:xfrm>
        </p:spPr>
        <p:txBody>
          <a:bodyPr lIns="36000" tIns="0" rIns="0" bIns="0" anchor="b">
            <a:normAutofit/>
          </a:bodyPr>
          <a:lstStyle>
            <a:lvl1pPr marL="0" indent="0" algn="ctr">
              <a:buNone/>
              <a:defRPr sz="22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text</a:t>
            </a:r>
          </a:p>
        </p:txBody>
      </p:sp>
      <p:sp>
        <p:nvSpPr>
          <p:cNvPr id="31" name="Text Placeholder 2">
            <a:extLst>
              <a:ext uri="{FF2B5EF4-FFF2-40B4-BE49-F238E27FC236}">
                <a16:creationId xmlns:a16="http://schemas.microsoft.com/office/drawing/2014/main" xmlns="" id="{9E48A353-E825-43A2-9268-3772DF852C93}"/>
              </a:ext>
            </a:extLst>
          </p:cNvPr>
          <p:cNvSpPr>
            <a:spLocks noGrp="1"/>
          </p:cNvSpPr>
          <p:nvPr>
            <p:ph type="body" idx="33" hasCustomPrompt="1"/>
          </p:nvPr>
        </p:nvSpPr>
        <p:spPr>
          <a:xfrm>
            <a:off x="7383566" y="5656692"/>
            <a:ext cx="2484000" cy="334918"/>
          </a:xfrm>
        </p:spPr>
        <p:txBody>
          <a:bodyPr lIns="36000" tIns="0" rIns="0" bIns="0" anchor="b">
            <a:normAutofit/>
          </a:bodyPr>
          <a:lstStyle>
            <a:lvl1pPr marL="0" indent="0" algn="ctr">
              <a:buNone/>
              <a:defRPr sz="22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text</a:t>
            </a:r>
          </a:p>
        </p:txBody>
      </p:sp>
      <p:sp>
        <p:nvSpPr>
          <p:cNvPr id="32" name="Text Placeholder 7">
            <a:extLst>
              <a:ext uri="{FF2B5EF4-FFF2-40B4-BE49-F238E27FC236}">
                <a16:creationId xmlns:a16="http://schemas.microsoft.com/office/drawing/2014/main" xmlns="" id="{289C6559-A412-4545-8BEA-9C8CF0E92D8D}"/>
              </a:ext>
            </a:extLst>
          </p:cNvPr>
          <p:cNvSpPr>
            <a:spLocks noGrp="1"/>
          </p:cNvSpPr>
          <p:nvPr>
            <p:ph type="body" sz="quarter" idx="34" hasCustomPrompt="1"/>
          </p:nvPr>
        </p:nvSpPr>
        <p:spPr>
          <a:xfrm>
            <a:off x="4602860" y="3068895"/>
            <a:ext cx="1797559" cy="781561"/>
          </a:xfrm>
        </p:spPr>
        <p:txBody>
          <a:bodyPr lIns="0" tIns="0" rIns="0" bIns="0">
            <a:noAutofit/>
          </a:bodyPr>
          <a:lstStyle>
            <a:lvl1pPr marL="0" indent="0" algn="ctr">
              <a:buNone/>
              <a:defRPr sz="6000" b="1">
                <a:gradFill flip="none" rotWithShape="1">
                  <a:gsLst>
                    <a:gs pos="100000">
                      <a:srgbClr val="6D3B4F"/>
                    </a:gs>
                    <a:gs pos="0">
                      <a:schemeClr val="bg2"/>
                    </a:gs>
                  </a:gsLst>
                  <a:lin ang="10800000" scaled="1"/>
                  <a:tileRect/>
                </a:gradFill>
                <a:latin typeface="+mj-lt"/>
                <a:ea typeface="Tahoma" panose="020B0604030504040204" pitchFamily="34" charset="0"/>
                <a:cs typeface="Tahoma" panose="020B0604030504040204" pitchFamily="34" charset="0"/>
              </a:defRPr>
            </a:lvl1pPr>
          </a:lstStyle>
          <a:p>
            <a:pPr lvl="0"/>
            <a:r>
              <a:rPr lang="en-US" dirty="0"/>
              <a:t>1</a:t>
            </a:r>
            <a:endParaRPr lang="ru-RU" dirty="0"/>
          </a:p>
        </p:txBody>
      </p:sp>
      <p:sp>
        <p:nvSpPr>
          <p:cNvPr id="33" name="Text Placeholder 7">
            <a:extLst>
              <a:ext uri="{FF2B5EF4-FFF2-40B4-BE49-F238E27FC236}">
                <a16:creationId xmlns:a16="http://schemas.microsoft.com/office/drawing/2014/main" xmlns="" id="{0B7BFF13-EDBB-45CE-97A5-A148A3ACA7A0}"/>
              </a:ext>
            </a:extLst>
          </p:cNvPr>
          <p:cNvSpPr>
            <a:spLocks noGrp="1"/>
          </p:cNvSpPr>
          <p:nvPr>
            <p:ph type="body" sz="quarter" idx="35" hasCustomPrompt="1"/>
          </p:nvPr>
        </p:nvSpPr>
        <p:spPr>
          <a:xfrm>
            <a:off x="7726786" y="3068895"/>
            <a:ext cx="1797559" cy="781561"/>
          </a:xfrm>
        </p:spPr>
        <p:txBody>
          <a:bodyPr lIns="0" tIns="0" rIns="0" bIns="0">
            <a:noAutofit/>
          </a:bodyPr>
          <a:lstStyle>
            <a:lvl1pPr marL="0" indent="0" algn="ctr">
              <a:buNone/>
              <a:defRPr sz="6000" b="1">
                <a:gradFill flip="none" rotWithShape="1">
                  <a:gsLst>
                    <a:gs pos="100000">
                      <a:srgbClr val="6D3B4F"/>
                    </a:gs>
                    <a:gs pos="0">
                      <a:schemeClr val="bg2"/>
                    </a:gs>
                  </a:gsLst>
                  <a:lin ang="10800000" scaled="1"/>
                  <a:tileRect/>
                </a:gradFill>
                <a:latin typeface="+mj-lt"/>
                <a:ea typeface="Tahoma" panose="020B0604030504040204" pitchFamily="34" charset="0"/>
                <a:cs typeface="Tahoma" panose="020B0604030504040204" pitchFamily="34" charset="0"/>
              </a:defRPr>
            </a:lvl1pPr>
          </a:lstStyle>
          <a:p>
            <a:pPr lvl="0"/>
            <a:r>
              <a:rPr lang="en-US" dirty="0"/>
              <a:t>1</a:t>
            </a:r>
            <a:endParaRPr lang="ru-RU" dirty="0"/>
          </a:p>
        </p:txBody>
      </p:sp>
      <p:sp>
        <p:nvSpPr>
          <p:cNvPr id="34" name="Text Placeholder 11">
            <a:extLst>
              <a:ext uri="{FF2B5EF4-FFF2-40B4-BE49-F238E27FC236}">
                <a16:creationId xmlns:a16="http://schemas.microsoft.com/office/drawing/2014/main" xmlns="" id="{4CFD8A3C-72E7-4646-94B5-3D08F2A9B987}"/>
              </a:ext>
            </a:extLst>
          </p:cNvPr>
          <p:cNvSpPr>
            <a:spLocks noGrp="1"/>
          </p:cNvSpPr>
          <p:nvPr>
            <p:ph type="body" sz="quarter" idx="36" hasCustomPrompt="1"/>
          </p:nvPr>
        </p:nvSpPr>
        <p:spPr>
          <a:xfrm>
            <a:off x="4703232" y="3917466"/>
            <a:ext cx="1596816" cy="430700"/>
          </a:xfrm>
        </p:spPr>
        <p:txBody>
          <a:bodyPr lIns="36000" tIns="0" rIns="0" bIns="0">
            <a:noAutofit/>
          </a:bodyPr>
          <a:lstStyle>
            <a:lvl1pPr marL="0" indent="0" algn="ctr">
              <a:buNone/>
              <a:defRPr sz="2800"/>
            </a:lvl1pPr>
            <a:lvl2pPr marL="457200" indent="0">
              <a:buNone/>
              <a:defRPr sz="2800"/>
            </a:lvl2pPr>
          </a:lstStyle>
          <a:p>
            <a:pPr lvl="0"/>
            <a:r>
              <a:rPr lang="en-US" dirty="0"/>
              <a:t>Billion</a:t>
            </a:r>
            <a:endParaRPr lang="ru-RU" dirty="0"/>
          </a:p>
        </p:txBody>
      </p:sp>
      <p:sp>
        <p:nvSpPr>
          <p:cNvPr id="35" name="Text Placeholder 11">
            <a:extLst>
              <a:ext uri="{FF2B5EF4-FFF2-40B4-BE49-F238E27FC236}">
                <a16:creationId xmlns:a16="http://schemas.microsoft.com/office/drawing/2014/main" xmlns="" id="{16E9923E-87D9-40DD-9F02-63A0EE936A1F}"/>
              </a:ext>
            </a:extLst>
          </p:cNvPr>
          <p:cNvSpPr>
            <a:spLocks noGrp="1"/>
          </p:cNvSpPr>
          <p:nvPr>
            <p:ph type="body" sz="quarter" idx="37" hasCustomPrompt="1"/>
          </p:nvPr>
        </p:nvSpPr>
        <p:spPr>
          <a:xfrm>
            <a:off x="7827157" y="3917466"/>
            <a:ext cx="1596816" cy="430700"/>
          </a:xfrm>
        </p:spPr>
        <p:txBody>
          <a:bodyPr lIns="36000" tIns="0" rIns="0" bIns="0">
            <a:noAutofit/>
          </a:bodyPr>
          <a:lstStyle>
            <a:lvl1pPr marL="0" indent="0" algn="ctr">
              <a:buNone/>
              <a:defRPr sz="2800"/>
            </a:lvl1pPr>
            <a:lvl2pPr marL="457200" indent="0">
              <a:buNone/>
              <a:defRPr sz="2800"/>
            </a:lvl2pPr>
          </a:lstStyle>
          <a:p>
            <a:pPr lvl="0"/>
            <a:r>
              <a:rPr lang="en-US" dirty="0"/>
              <a:t>Billion</a:t>
            </a:r>
            <a:endParaRPr lang="ru-RU" dirty="0"/>
          </a:p>
        </p:txBody>
      </p:sp>
      <p:sp>
        <p:nvSpPr>
          <p:cNvPr id="20" name="Title 1">
            <a:extLst>
              <a:ext uri="{FF2B5EF4-FFF2-40B4-BE49-F238E27FC236}">
                <a16:creationId xmlns:a16="http://schemas.microsoft.com/office/drawing/2014/main" xmlns="" id="{138ED511-212A-DA4E-98FC-496D7B92A73F}"/>
              </a:ext>
            </a:extLst>
          </p:cNvPr>
          <p:cNvSpPr>
            <a:spLocks noGrp="1"/>
          </p:cNvSpPr>
          <p:nvPr>
            <p:ph type="title"/>
          </p:nvPr>
        </p:nvSpPr>
        <p:spPr>
          <a:xfrm>
            <a:off x="836614" y="740998"/>
            <a:ext cx="9535686" cy="568800"/>
          </a:xfrm>
        </p:spPr>
        <p:txBody>
          <a:bodyPr lIns="36000" tIns="0" rIns="0" bIns="0"/>
          <a:lstStyle/>
          <a:p>
            <a:r>
              <a:rPr lang="en-US"/>
              <a:t>Click to edit Master title style</a:t>
            </a:r>
            <a:endParaRPr lang="ru-RU" dirty="0"/>
          </a:p>
        </p:txBody>
      </p:sp>
      <p:sp>
        <p:nvSpPr>
          <p:cNvPr id="25" name="Text Placeholder 2">
            <a:extLst>
              <a:ext uri="{FF2B5EF4-FFF2-40B4-BE49-F238E27FC236}">
                <a16:creationId xmlns:a16="http://schemas.microsoft.com/office/drawing/2014/main" xmlns="" id="{53F5D1F3-7B20-844A-AD7A-66AA1CAC2557}"/>
              </a:ext>
            </a:extLst>
          </p:cNvPr>
          <p:cNvSpPr>
            <a:spLocks noGrp="1"/>
          </p:cNvSpPr>
          <p:nvPr>
            <p:ph type="body" idx="24"/>
          </p:nvPr>
        </p:nvSpPr>
        <p:spPr>
          <a:xfrm>
            <a:off x="836614" y="1377833"/>
            <a:ext cx="9535686" cy="540000"/>
          </a:xfrm>
        </p:spPr>
        <p:txBody>
          <a:bodyPr lIns="36000" tIns="0" rIns="0" bIns="0">
            <a:normAutofit/>
          </a:bodyPr>
          <a:lstStyle>
            <a:lvl1pPr marL="0" indent="0" algn="l">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26" name="Picture Placeholder 11">
            <a:extLst>
              <a:ext uri="{FF2B5EF4-FFF2-40B4-BE49-F238E27FC236}">
                <a16:creationId xmlns:a16="http://schemas.microsoft.com/office/drawing/2014/main" xmlns="" id="{48D7F0F9-4118-4257-9D45-A5772C2110D7}"/>
              </a:ext>
            </a:extLst>
          </p:cNvPr>
          <p:cNvSpPr>
            <a:spLocks noGrp="1"/>
          </p:cNvSpPr>
          <p:nvPr>
            <p:ph type="pic" sz="quarter" idx="38"/>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a:t>Click icon to add picture</a:t>
            </a:r>
            <a:endParaRPr lang="ru-RU" dirty="0"/>
          </a:p>
        </p:txBody>
      </p:sp>
    </p:spTree>
    <p:extLst>
      <p:ext uri="{BB962C8B-B14F-4D97-AF65-F5344CB8AC3E}">
        <p14:creationId xmlns:p14="http://schemas.microsoft.com/office/powerpoint/2010/main" val="13091068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oitns">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xmlns="" id="{AB7BBC9A-B18B-4F56-8515-321CD01B2666}"/>
              </a:ext>
            </a:extLst>
          </p:cNvPr>
          <p:cNvSpPr/>
          <p:nvPr userDrawn="1"/>
        </p:nvSpPr>
        <p:spPr>
          <a:xfrm>
            <a:off x="6096000" y="2875541"/>
            <a:ext cx="5653088" cy="2724912"/>
          </a:xfrm>
          <a:prstGeom prst="rect">
            <a:avLst/>
          </a:prstGeom>
          <a:solidFill>
            <a:schemeClr val="accent6">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 name="Title 1">
            <a:extLst>
              <a:ext uri="{FF2B5EF4-FFF2-40B4-BE49-F238E27FC236}">
                <a16:creationId xmlns:a16="http://schemas.microsoft.com/office/drawing/2014/main" xmlns="" id="{17131326-08A9-441D-B1A8-66271415853E}"/>
              </a:ext>
            </a:extLst>
          </p:cNvPr>
          <p:cNvSpPr>
            <a:spLocks noGrp="1"/>
          </p:cNvSpPr>
          <p:nvPr>
            <p:ph type="title"/>
          </p:nvPr>
        </p:nvSpPr>
        <p:spPr>
          <a:xfrm>
            <a:off x="836614" y="740998"/>
            <a:ext cx="9535686" cy="568800"/>
          </a:xfrm>
        </p:spPr>
        <p:txBody>
          <a:bodyPr lIns="36000" tIns="0" rIns="0" bIns="0"/>
          <a:lstStyle/>
          <a:p>
            <a:r>
              <a:rPr lang="en-US"/>
              <a:t>Click to edit Master title style</a:t>
            </a:r>
            <a:endParaRPr lang="ru-RU" dirty="0"/>
          </a:p>
        </p:txBody>
      </p:sp>
      <p:sp>
        <p:nvSpPr>
          <p:cNvPr id="3" name="Date Placeholder 2">
            <a:extLst>
              <a:ext uri="{FF2B5EF4-FFF2-40B4-BE49-F238E27FC236}">
                <a16:creationId xmlns:a16="http://schemas.microsoft.com/office/drawing/2014/main" xmlns="" id="{D99C403B-F50A-4124-BE88-55C843FAE49E}"/>
              </a:ext>
            </a:extLst>
          </p:cNvPr>
          <p:cNvSpPr>
            <a:spLocks noGrp="1"/>
          </p:cNvSpPr>
          <p:nvPr>
            <p:ph type="dt" sz="half" idx="10"/>
          </p:nvPr>
        </p:nvSpPr>
        <p:spPr/>
        <p:txBody>
          <a:bodyPr/>
          <a:lstStyle/>
          <a:p>
            <a:fld id="{011F8E8F-7A79-47A4-A23F-F3FD3E2A15F3}" type="datetime1">
              <a:rPr lang="en-US" smtClean="0"/>
              <a:t>9/20/2019</a:t>
            </a:fld>
            <a:endParaRPr lang="ru-RU" dirty="0"/>
          </a:p>
        </p:txBody>
      </p:sp>
      <p:sp>
        <p:nvSpPr>
          <p:cNvPr id="4" name="Footer Placeholder 3">
            <a:extLst>
              <a:ext uri="{FF2B5EF4-FFF2-40B4-BE49-F238E27FC236}">
                <a16:creationId xmlns:a16="http://schemas.microsoft.com/office/drawing/2014/main" xmlns="" id="{F2A151E7-E2A1-4EA3-8293-FA9D289DF2F0}"/>
              </a:ext>
            </a:extLst>
          </p:cNvPr>
          <p:cNvSpPr>
            <a:spLocks noGrp="1"/>
          </p:cNvSpPr>
          <p:nvPr>
            <p:ph type="ftr" sz="quarter" idx="11"/>
          </p:nvPr>
        </p:nvSpPr>
        <p:spPr/>
        <p:txBody>
          <a:bodyPr/>
          <a:lstStyle/>
          <a:p>
            <a:r>
              <a:rPr lang="en-US" dirty="0"/>
              <a:t>ADD A FOOTER</a:t>
            </a:r>
            <a:endParaRPr lang="ru-RU" dirty="0"/>
          </a:p>
        </p:txBody>
      </p:sp>
      <p:sp>
        <p:nvSpPr>
          <p:cNvPr id="5" name="Slide Number Placeholder 4">
            <a:extLst>
              <a:ext uri="{FF2B5EF4-FFF2-40B4-BE49-F238E27FC236}">
                <a16:creationId xmlns:a16="http://schemas.microsoft.com/office/drawing/2014/main" xmlns="" id="{BBB57EB4-66F5-49E8-A8EF-39029E94BBFF}"/>
              </a:ext>
            </a:extLst>
          </p:cNvPr>
          <p:cNvSpPr>
            <a:spLocks noGrp="1"/>
          </p:cNvSpPr>
          <p:nvPr>
            <p:ph type="sldNum" sz="quarter" idx="12"/>
          </p:nvPr>
        </p:nvSpPr>
        <p:spPr/>
        <p:txBody>
          <a:bodyPr/>
          <a:lstStyle/>
          <a:p>
            <a:fld id="{3CE5352E-9B9F-4EDC-8769-7FA3D3F814C7}" type="slidenum">
              <a:rPr lang="ru-RU" smtClean="0"/>
              <a:pPr/>
              <a:t>‹#›</a:t>
            </a:fld>
            <a:endParaRPr lang="ru-RU" dirty="0"/>
          </a:p>
        </p:txBody>
      </p:sp>
      <p:sp>
        <p:nvSpPr>
          <p:cNvPr id="9" name="Text Placeholder 2">
            <a:extLst>
              <a:ext uri="{FF2B5EF4-FFF2-40B4-BE49-F238E27FC236}">
                <a16:creationId xmlns:a16="http://schemas.microsoft.com/office/drawing/2014/main" xmlns="" id="{1C91FD06-686C-4DAB-8F12-FBDE6BBF3144}"/>
              </a:ext>
            </a:extLst>
          </p:cNvPr>
          <p:cNvSpPr>
            <a:spLocks noGrp="1"/>
          </p:cNvSpPr>
          <p:nvPr>
            <p:ph type="body" idx="24"/>
          </p:nvPr>
        </p:nvSpPr>
        <p:spPr>
          <a:xfrm>
            <a:off x="836614" y="1377833"/>
            <a:ext cx="9535686" cy="909018"/>
          </a:xfrm>
        </p:spPr>
        <p:txBody>
          <a:bodyPr lIns="36000" tIns="0" rIns="0" bIns="0">
            <a:normAutofit/>
          </a:bodyPr>
          <a:lstStyle>
            <a:lvl1pPr marL="0" indent="0" algn="l">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8" name="Rectangle 17">
            <a:extLst>
              <a:ext uri="{FF2B5EF4-FFF2-40B4-BE49-F238E27FC236}">
                <a16:creationId xmlns:a16="http://schemas.microsoft.com/office/drawing/2014/main" xmlns="" id="{33076231-2A54-4E4C-AED3-197E208C14BB}"/>
              </a:ext>
            </a:extLst>
          </p:cNvPr>
          <p:cNvSpPr/>
          <p:nvPr userDrawn="1"/>
        </p:nvSpPr>
        <p:spPr>
          <a:xfrm>
            <a:off x="0" y="2891583"/>
            <a:ext cx="6096000" cy="2724912"/>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0" name="Text Placeholder 2">
            <a:extLst>
              <a:ext uri="{FF2B5EF4-FFF2-40B4-BE49-F238E27FC236}">
                <a16:creationId xmlns:a16="http://schemas.microsoft.com/office/drawing/2014/main" xmlns="" id="{61FE0B9B-7D73-4311-B749-C3FA874AF7CC}"/>
              </a:ext>
            </a:extLst>
          </p:cNvPr>
          <p:cNvSpPr>
            <a:spLocks noGrp="1"/>
          </p:cNvSpPr>
          <p:nvPr>
            <p:ph type="body" idx="1"/>
          </p:nvPr>
        </p:nvSpPr>
        <p:spPr>
          <a:xfrm>
            <a:off x="836612" y="3278541"/>
            <a:ext cx="4820533"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1" name="Text Placeholder 11">
            <a:extLst>
              <a:ext uri="{FF2B5EF4-FFF2-40B4-BE49-F238E27FC236}">
                <a16:creationId xmlns:a16="http://schemas.microsoft.com/office/drawing/2014/main" xmlns="" id="{4A6CBB7D-3142-4CED-98BE-68B4F7C14E52}"/>
              </a:ext>
            </a:extLst>
          </p:cNvPr>
          <p:cNvSpPr>
            <a:spLocks noGrp="1"/>
          </p:cNvSpPr>
          <p:nvPr>
            <p:ph type="body" sz="quarter" idx="13"/>
          </p:nvPr>
        </p:nvSpPr>
        <p:spPr>
          <a:xfrm>
            <a:off x="836612" y="3663631"/>
            <a:ext cx="4820533" cy="1618232"/>
          </a:xfrm>
        </p:spPr>
        <p:txBody>
          <a:bodyPr lIns="36000" tIns="0" rIns="0" bIns="0">
            <a:normAutofit/>
          </a:bodyPr>
          <a:lstStyle>
            <a:lvl1pPr marL="171450" indent="-171450">
              <a:spcBef>
                <a:spcPts val="600"/>
              </a:spcBef>
              <a:buClr>
                <a:schemeClr val="accent1">
                  <a:lumMod val="40000"/>
                  <a:lumOff val="60000"/>
                </a:schemeClr>
              </a:buClr>
              <a:buSzPct val="125000"/>
              <a:buFont typeface="Wingdings" panose="05000000000000000000" pitchFamily="2" charset="2"/>
              <a:buChar char="§"/>
              <a:defRPr sz="1400"/>
            </a:lvl1pPr>
            <a:lvl2pPr marL="628650" indent="-171450">
              <a:spcBef>
                <a:spcPts val="600"/>
              </a:spcBef>
              <a:buClr>
                <a:schemeClr val="accent1">
                  <a:lumMod val="40000"/>
                  <a:lumOff val="60000"/>
                </a:schemeClr>
              </a:buClr>
              <a:buSzPct val="125000"/>
              <a:buFont typeface="Wingdings" panose="05000000000000000000" pitchFamily="2" charset="2"/>
              <a:buChar char="§"/>
              <a:defRPr sz="1400"/>
            </a:lvl2pPr>
          </a:lstStyle>
          <a:p>
            <a:pPr lvl="0"/>
            <a:r>
              <a:rPr lang="en-US"/>
              <a:t>Edit Master text styles</a:t>
            </a:r>
          </a:p>
          <a:p>
            <a:pPr lvl="1"/>
            <a:r>
              <a:rPr lang="en-US"/>
              <a:t>Second level</a:t>
            </a:r>
          </a:p>
        </p:txBody>
      </p:sp>
      <p:sp>
        <p:nvSpPr>
          <p:cNvPr id="26" name="Text Placeholder 2">
            <a:extLst>
              <a:ext uri="{FF2B5EF4-FFF2-40B4-BE49-F238E27FC236}">
                <a16:creationId xmlns:a16="http://schemas.microsoft.com/office/drawing/2014/main" xmlns="" id="{9CA39242-8640-435B-8C03-0CB0BC8E88E6}"/>
              </a:ext>
            </a:extLst>
          </p:cNvPr>
          <p:cNvSpPr>
            <a:spLocks noGrp="1"/>
          </p:cNvSpPr>
          <p:nvPr>
            <p:ph type="body" idx="30"/>
          </p:nvPr>
        </p:nvSpPr>
        <p:spPr>
          <a:xfrm>
            <a:off x="6495790" y="3278541"/>
            <a:ext cx="4820533"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7" name="Text Placeholder 11">
            <a:extLst>
              <a:ext uri="{FF2B5EF4-FFF2-40B4-BE49-F238E27FC236}">
                <a16:creationId xmlns:a16="http://schemas.microsoft.com/office/drawing/2014/main" xmlns="" id="{62E97E9F-0DAA-48F4-90F4-640195EAD7DA}"/>
              </a:ext>
            </a:extLst>
          </p:cNvPr>
          <p:cNvSpPr>
            <a:spLocks noGrp="1"/>
          </p:cNvSpPr>
          <p:nvPr>
            <p:ph type="body" sz="quarter" idx="31"/>
          </p:nvPr>
        </p:nvSpPr>
        <p:spPr>
          <a:xfrm>
            <a:off x="6495790" y="3663631"/>
            <a:ext cx="4820533" cy="1618232"/>
          </a:xfrm>
        </p:spPr>
        <p:txBody>
          <a:bodyPr lIns="36000" tIns="0" rIns="0" bIns="0">
            <a:normAutofit/>
          </a:bodyPr>
          <a:lstStyle>
            <a:lvl1pPr marL="171450" indent="-171450">
              <a:spcBef>
                <a:spcPts val="600"/>
              </a:spcBef>
              <a:buClr>
                <a:schemeClr val="bg2">
                  <a:lumMod val="40000"/>
                  <a:lumOff val="60000"/>
                </a:schemeClr>
              </a:buClr>
              <a:buSzPct val="125000"/>
              <a:buFont typeface="Wingdings" panose="05000000000000000000" pitchFamily="2" charset="2"/>
              <a:buChar char="§"/>
              <a:defRPr sz="1400"/>
            </a:lvl1pPr>
            <a:lvl2pPr marL="628650" indent="-171450">
              <a:spcBef>
                <a:spcPts val="600"/>
              </a:spcBef>
              <a:buClr>
                <a:schemeClr val="bg2">
                  <a:lumMod val="40000"/>
                  <a:lumOff val="60000"/>
                </a:schemeClr>
              </a:buClr>
              <a:buSzPct val="125000"/>
              <a:buFont typeface="Wingdings" panose="05000000000000000000" pitchFamily="2" charset="2"/>
              <a:buChar char="§"/>
              <a:defRPr sz="1400"/>
            </a:lvl2pPr>
          </a:lstStyle>
          <a:p>
            <a:pPr lvl="0"/>
            <a:r>
              <a:rPr lang="en-US"/>
              <a:t>Edit Master text styles</a:t>
            </a:r>
          </a:p>
          <a:p>
            <a:pPr lvl="1"/>
            <a:r>
              <a:rPr lang="en-US"/>
              <a:t>Second level</a:t>
            </a:r>
          </a:p>
        </p:txBody>
      </p:sp>
      <p:sp>
        <p:nvSpPr>
          <p:cNvPr id="14" name="Picture Placeholder 11">
            <a:extLst>
              <a:ext uri="{FF2B5EF4-FFF2-40B4-BE49-F238E27FC236}">
                <a16:creationId xmlns:a16="http://schemas.microsoft.com/office/drawing/2014/main" xmlns="" id="{48D7F0F9-4118-4257-9D45-A5772C2110D7}"/>
              </a:ext>
            </a:extLst>
          </p:cNvPr>
          <p:cNvSpPr>
            <a:spLocks noGrp="1"/>
          </p:cNvSpPr>
          <p:nvPr>
            <p:ph type="pic" sz="quarter" idx="25"/>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a:t>Click icon to add picture</a:t>
            </a:r>
            <a:endParaRPr lang="ru-RU" dirty="0"/>
          </a:p>
        </p:txBody>
      </p:sp>
    </p:spTree>
    <p:extLst>
      <p:ext uri="{BB962C8B-B14F-4D97-AF65-F5344CB8AC3E}">
        <p14:creationId xmlns:p14="http://schemas.microsoft.com/office/powerpoint/2010/main" val="4261833377"/>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43" name="Rectangle 42">
            <a:extLst>
              <a:ext uri="{FF2B5EF4-FFF2-40B4-BE49-F238E27FC236}">
                <a16:creationId xmlns:a16="http://schemas.microsoft.com/office/drawing/2014/main" xmlns="" id="{9AECFA43-CD95-4331-BDD6-DA02FC838900}"/>
              </a:ext>
            </a:extLst>
          </p:cNvPr>
          <p:cNvSpPr/>
          <p:nvPr userDrawn="1"/>
        </p:nvSpPr>
        <p:spPr>
          <a:xfrm>
            <a:off x="0" y="1426745"/>
            <a:ext cx="12192000" cy="4983480"/>
          </a:xfrm>
          <a:prstGeom prst="rect">
            <a:avLst/>
          </a:prstGeom>
          <a:gradFill>
            <a:gsLst>
              <a:gs pos="0">
                <a:schemeClr val="accent1">
                  <a:lumMod val="75000"/>
                  <a:alpha val="20000"/>
                </a:schemeClr>
              </a:gs>
              <a:gs pos="100000">
                <a:schemeClr val="bg2">
                  <a:alpha val="20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3" name="Date Placeholder 2">
            <a:extLst>
              <a:ext uri="{FF2B5EF4-FFF2-40B4-BE49-F238E27FC236}">
                <a16:creationId xmlns:a16="http://schemas.microsoft.com/office/drawing/2014/main" xmlns="" id="{D99C403B-F50A-4124-BE88-55C843FAE49E}"/>
              </a:ext>
            </a:extLst>
          </p:cNvPr>
          <p:cNvSpPr>
            <a:spLocks noGrp="1"/>
          </p:cNvSpPr>
          <p:nvPr>
            <p:ph type="dt" sz="half" idx="10"/>
          </p:nvPr>
        </p:nvSpPr>
        <p:spPr>
          <a:xfrm>
            <a:off x="10265399" y="5810623"/>
            <a:ext cx="1080000" cy="234000"/>
          </a:xfrm>
        </p:spPr>
        <p:txBody>
          <a:bodyPr/>
          <a:lstStyle/>
          <a:p>
            <a:fld id="{011F8E8F-7A79-47A4-A23F-F3FD3E2A15F3}" type="datetime1">
              <a:rPr lang="en-US" smtClean="0"/>
              <a:t>9/20/2019</a:t>
            </a:fld>
            <a:endParaRPr lang="ru-RU" dirty="0"/>
          </a:p>
        </p:txBody>
      </p:sp>
      <p:sp>
        <p:nvSpPr>
          <p:cNvPr id="4" name="Footer Placeholder 3">
            <a:extLst>
              <a:ext uri="{FF2B5EF4-FFF2-40B4-BE49-F238E27FC236}">
                <a16:creationId xmlns:a16="http://schemas.microsoft.com/office/drawing/2014/main" xmlns="" id="{F2A151E7-E2A1-4EA3-8293-FA9D289DF2F0}"/>
              </a:ext>
            </a:extLst>
          </p:cNvPr>
          <p:cNvSpPr>
            <a:spLocks noGrp="1"/>
          </p:cNvSpPr>
          <p:nvPr>
            <p:ph type="ftr" sz="quarter" idx="11"/>
          </p:nvPr>
        </p:nvSpPr>
        <p:spPr/>
        <p:txBody>
          <a:bodyPr/>
          <a:lstStyle/>
          <a:p>
            <a:r>
              <a:rPr lang="en-US" dirty="0"/>
              <a:t>ADD A FOOTER</a:t>
            </a:r>
            <a:endParaRPr lang="ru-RU" dirty="0"/>
          </a:p>
        </p:txBody>
      </p:sp>
      <p:sp>
        <p:nvSpPr>
          <p:cNvPr id="5" name="Slide Number Placeholder 4">
            <a:extLst>
              <a:ext uri="{FF2B5EF4-FFF2-40B4-BE49-F238E27FC236}">
                <a16:creationId xmlns:a16="http://schemas.microsoft.com/office/drawing/2014/main" xmlns="" id="{BBB57EB4-66F5-49E8-A8EF-39029E94BBFF}"/>
              </a:ext>
            </a:extLst>
          </p:cNvPr>
          <p:cNvSpPr>
            <a:spLocks noGrp="1"/>
          </p:cNvSpPr>
          <p:nvPr>
            <p:ph type="sldNum" sz="quarter" idx="12"/>
          </p:nvPr>
        </p:nvSpPr>
        <p:spPr/>
        <p:txBody>
          <a:bodyPr/>
          <a:lstStyle/>
          <a:p>
            <a:fld id="{3CE5352E-9B9F-4EDC-8769-7FA3D3F814C7}" type="slidenum">
              <a:rPr lang="ru-RU" smtClean="0"/>
              <a:pPr/>
              <a:t>‹#›</a:t>
            </a:fld>
            <a:endParaRPr lang="ru-RU" dirty="0"/>
          </a:p>
        </p:txBody>
      </p:sp>
      <p:sp>
        <p:nvSpPr>
          <p:cNvPr id="22" name="Picture Placeholder 11" descr="Competitors logos quadrant">
            <a:extLst>
              <a:ext uri="{FF2B5EF4-FFF2-40B4-BE49-F238E27FC236}">
                <a16:creationId xmlns:a16="http://schemas.microsoft.com/office/drawing/2014/main" xmlns="" id="{AA265DB5-0ACC-4872-94A9-E59194B1A497}"/>
              </a:ext>
            </a:extLst>
          </p:cNvPr>
          <p:cNvSpPr>
            <a:spLocks noGrp="1"/>
          </p:cNvSpPr>
          <p:nvPr>
            <p:ph type="pic" sz="quarter" idx="39" hasCustomPrompt="1"/>
          </p:nvPr>
        </p:nvSpPr>
        <p:spPr>
          <a:xfrm>
            <a:off x="3271215" y="2800279"/>
            <a:ext cx="1772153" cy="777240"/>
          </a:xfrm>
          <a:solidFill>
            <a:schemeClr val="bg1">
              <a:alpha val="50000"/>
            </a:schemeClr>
          </a:solidFill>
        </p:spPr>
        <p:txBody>
          <a:bodyPr anchor="ctr" anchorCtr="0">
            <a:noAutofit/>
          </a:bodyPr>
          <a:lstStyle>
            <a:lvl1pPr marL="0" indent="0" algn="ctr">
              <a:buNone/>
              <a:defRPr sz="2000" i="1"/>
            </a:lvl1pPr>
          </a:lstStyle>
          <a:p>
            <a:r>
              <a:rPr lang="en-US" dirty="0"/>
              <a:t>Competitor 2</a:t>
            </a:r>
          </a:p>
          <a:p>
            <a:r>
              <a:rPr lang="en-US" dirty="0"/>
              <a:t>Logo</a:t>
            </a:r>
            <a:endParaRPr lang="ru-RU" dirty="0"/>
          </a:p>
        </p:txBody>
      </p:sp>
      <p:sp>
        <p:nvSpPr>
          <p:cNvPr id="23" name="Picture Placeholder 11" descr="Competitors logos quadrant">
            <a:extLst>
              <a:ext uri="{FF2B5EF4-FFF2-40B4-BE49-F238E27FC236}">
                <a16:creationId xmlns:a16="http://schemas.microsoft.com/office/drawing/2014/main" xmlns="" id="{D93F8F87-5281-4F40-82FC-A4B985EAFE89}"/>
              </a:ext>
            </a:extLst>
          </p:cNvPr>
          <p:cNvSpPr>
            <a:spLocks noGrp="1"/>
          </p:cNvSpPr>
          <p:nvPr>
            <p:ph type="pic" sz="quarter" idx="40" hasCustomPrompt="1"/>
          </p:nvPr>
        </p:nvSpPr>
        <p:spPr>
          <a:xfrm>
            <a:off x="1366167" y="2237506"/>
            <a:ext cx="1772153" cy="777240"/>
          </a:xfrm>
          <a:solidFill>
            <a:schemeClr val="bg1">
              <a:alpha val="50000"/>
            </a:schemeClr>
          </a:solidFill>
        </p:spPr>
        <p:txBody>
          <a:bodyPr anchor="ctr" anchorCtr="0">
            <a:noAutofit/>
          </a:bodyPr>
          <a:lstStyle>
            <a:lvl1pPr marL="0" indent="0" algn="ctr">
              <a:buNone/>
              <a:defRPr sz="2000" i="1"/>
            </a:lvl1pPr>
          </a:lstStyle>
          <a:p>
            <a:r>
              <a:rPr lang="en-US" dirty="0"/>
              <a:t>Competitor </a:t>
            </a:r>
            <a:r>
              <a:rPr lang="ru-RU" dirty="0"/>
              <a:t>1</a:t>
            </a:r>
            <a:endParaRPr lang="en-US" dirty="0"/>
          </a:p>
          <a:p>
            <a:r>
              <a:rPr lang="en-US" dirty="0"/>
              <a:t>Logo</a:t>
            </a:r>
            <a:endParaRPr lang="ru-RU" dirty="0"/>
          </a:p>
        </p:txBody>
      </p:sp>
      <p:sp>
        <p:nvSpPr>
          <p:cNvPr id="24" name="Picture Placeholder 11" descr="Competitors logos quadrant">
            <a:extLst>
              <a:ext uri="{FF2B5EF4-FFF2-40B4-BE49-F238E27FC236}">
                <a16:creationId xmlns:a16="http://schemas.microsoft.com/office/drawing/2014/main" xmlns="" id="{DEEA12AF-CE7B-41C2-8A17-EC693ECF8C38}"/>
              </a:ext>
            </a:extLst>
          </p:cNvPr>
          <p:cNvSpPr>
            <a:spLocks noGrp="1"/>
          </p:cNvSpPr>
          <p:nvPr>
            <p:ph type="pic" sz="quarter" idx="41" hasCustomPrompt="1"/>
          </p:nvPr>
        </p:nvSpPr>
        <p:spPr>
          <a:xfrm>
            <a:off x="1872684" y="4678392"/>
            <a:ext cx="1772153" cy="777240"/>
          </a:xfrm>
          <a:solidFill>
            <a:schemeClr val="bg1">
              <a:alpha val="50000"/>
            </a:schemeClr>
          </a:solidFill>
        </p:spPr>
        <p:txBody>
          <a:bodyPr anchor="ctr" anchorCtr="0">
            <a:noAutofit/>
          </a:bodyPr>
          <a:lstStyle>
            <a:lvl1pPr marL="0" indent="0" algn="ctr">
              <a:buNone/>
              <a:defRPr sz="2000" i="1"/>
            </a:lvl1pPr>
          </a:lstStyle>
          <a:p>
            <a:r>
              <a:rPr lang="en-US" dirty="0"/>
              <a:t>Competitor </a:t>
            </a:r>
            <a:r>
              <a:rPr lang="ru-RU" dirty="0"/>
              <a:t>3</a:t>
            </a:r>
            <a:endParaRPr lang="en-US" dirty="0"/>
          </a:p>
          <a:p>
            <a:r>
              <a:rPr lang="en-US" dirty="0"/>
              <a:t>Logo</a:t>
            </a:r>
            <a:endParaRPr lang="ru-RU" dirty="0"/>
          </a:p>
        </p:txBody>
      </p:sp>
      <p:sp>
        <p:nvSpPr>
          <p:cNvPr id="25" name="Picture Placeholder 11" descr="Competitors logos quadrant">
            <a:extLst>
              <a:ext uri="{FF2B5EF4-FFF2-40B4-BE49-F238E27FC236}">
                <a16:creationId xmlns:a16="http://schemas.microsoft.com/office/drawing/2014/main" xmlns="" id="{5F18F8B8-2496-4093-BFC7-531592943EB3}"/>
              </a:ext>
            </a:extLst>
          </p:cNvPr>
          <p:cNvSpPr>
            <a:spLocks noGrp="1"/>
          </p:cNvSpPr>
          <p:nvPr>
            <p:ph type="pic" sz="quarter" idx="42" hasCustomPrompt="1"/>
          </p:nvPr>
        </p:nvSpPr>
        <p:spPr>
          <a:xfrm>
            <a:off x="6636591" y="2856931"/>
            <a:ext cx="1772153" cy="777240"/>
          </a:xfrm>
          <a:solidFill>
            <a:schemeClr val="bg1">
              <a:alpha val="50000"/>
            </a:schemeClr>
          </a:solidFill>
        </p:spPr>
        <p:txBody>
          <a:bodyPr anchor="ctr" anchorCtr="0">
            <a:noAutofit/>
          </a:bodyPr>
          <a:lstStyle>
            <a:lvl1pPr marL="0" indent="0" algn="ctr">
              <a:buNone/>
              <a:defRPr sz="2000" i="1"/>
            </a:lvl1pPr>
          </a:lstStyle>
          <a:p>
            <a:r>
              <a:rPr lang="en-US" dirty="0"/>
              <a:t>Competitor </a:t>
            </a:r>
            <a:r>
              <a:rPr lang="ru-RU" dirty="0"/>
              <a:t>4</a:t>
            </a:r>
            <a:endParaRPr lang="en-US" dirty="0"/>
          </a:p>
          <a:p>
            <a:r>
              <a:rPr lang="en-US" dirty="0"/>
              <a:t>Logo</a:t>
            </a:r>
            <a:r>
              <a:rPr lang="ru-RU" dirty="0"/>
              <a:t>я</a:t>
            </a:r>
          </a:p>
        </p:txBody>
      </p:sp>
      <p:sp>
        <p:nvSpPr>
          <p:cNvPr id="28" name="Picture Placeholder 11" descr="Competitors logos quadrant">
            <a:extLst>
              <a:ext uri="{FF2B5EF4-FFF2-40B4-BE49-F238E27FC236}">
                <a16:creationId xmlns:a16="http://schemas.microsoft.com/office/drawing/2014/main" xmlns="" id="{7FA1C20D-8A7C-4FF1-8DFB-ECACC4C2BC63}"/>
              </a:ext>
            </a:extLst>
          </p:cNvPr>
          <p:cNvSpPr>
            <a:spLocks noGrp="1"/>
          </p:cNvSpPr>
          <p:nvPr>
            <p:ph type="pic" sz="quarter" idx="43" hasCustomPrompt="1"/>
          </p:nvPr>
        </p:nvSpPr>
        <p:spPr>
          <a:xfrm>
            <a:off x="6458028" y="4783318"/>
            <a:ext cx="1772153" cy="777240"/>
          </a:xfrm>
          <a:solidFill>
            <a:schemeClr val="bg1">
              <a:alpha val="50000"/>
            </a:schemeClr>
          </a:solidFill>
        </p:spPr>
        <p:txBody>
          <a:bodyPr anchor="ctr" anchorCtr="0">
            <a:noAutofit/>
          </a:bodyPr>
          <a:lstStyle>
            <a:lvl1pPr marL="0" indent="0" algn="ctr">
              <a:buNone/>
              <a:defRPr sz="2000" i="1"/>
            </a:lvl1pPr>
          </a:lstStyle>
          <a:p>
            <a:r>
              <a:rPr lang="en-US" dirty="0"/>
              <a:t>Competitor </a:t>
            </a:r>
            <a:r>
              <a:rPr lang="ru-RU" dirty="0"/>
              <a:t>5</a:t>
            </a:r>
            <a:endParaRPr lang="en-US" dirty="0"/>
          </a:p>
          <a:p>
            <a:r>
              <a:rPr lang="en-US" dirty="0"/>
              <a:t>Logo</a:t>
            </a:r>
            <a:endParaRPr lang="ru-RU" dirty="0"/>
          </a:p>
        </p:txBody>
      </p:sp>
      <p:sp>
        <p:nvSpPr>
          <p:cNvPr id="29" name="Picture Placeholder 11" descr="Competitors logos quadrant">
            <a:extLst>
              <a:ext uri="{FF2B5EF4-FFF2-40B4-BE49-F238E27FC236}">
                <a16:creationId xmlns:a16="http://schemas.microsoft.com/office/drawing/2014/main" xmlns="" id="{62CD1D6A-EBAA-473C-A87B-407D209FA4F0}"/>
              </a:ext>
            </a:extLst>
          </p:cNvPr>
          <p:cNvSpPr>
            <a:spLocks noGrp="1"/>
          </p:cNvSpPr>
          <p:nvPr>
            <p:ph type="pic" sz="quarter" idx="44" hasCustomPrompt="1"/>
          </p:nvPr>
        </p:nvSpPr>
        <p:spPr>
          <a:xfrm>
            <a:off x="9155216" y="4546154"/>
            <a:ext cx="1772153" cy="777240"/>
          </a:xfrm>
          <a:solidFill>
            <a:schemeClr val="bg1">
              <a:alpha val="50000"/>
            </a:schemeClr>
          </a:solidFill>
        </p:spPr>
        <p:txBody>
          <a:bodyPr anchor="ctr" anchorCtr="0">
            <a:noAutofit/>
          </a:bodyPr>
          <a:lstStyle>
            <a:lvl1pPr marL="0" indent="0" algn="ctr">
              <a:buNone/>
              <a:defRPr sz="2000" i="1"/>
            </a:lvl1pPr>
          </a:lstStyle>
          <a:p>
            <a:r>
              <a:rPr lang="en-US" dirty="0"/>
              <a:t>Competitor </a:t>
            </a:r>
            <a:r>
              <a:rPr lang="ru-RU" dirty="0"/>
              <a:t>6</a:t>
            </a:r>
            <a:endParaRPr lang="en-US" dirty="0"/>
          </a:p>
          <a:p>
            <a:r>
              <a:rPr lang="en-US" dirty="0"/>
              <a:t>Logo</a:t>
            </a:r>
            <a:endParaRPr lang="ru-RU" dirty="0"/>
          </a:p>
        </p:txBody>
      </p:sp>
      <p:sp>
        <p:nvSpPr>
          <p:cNvPr id="33" name="Text Placeholder 7">
            <a:extLst>
              <a:ext uri="{FF2B5EF4-FFF2-40B4-BE49-F238E27FC236}">
                <a16:creationId xmlns:a16="http://schemas.microsoft.com/office/drawing/2014/main" xmlns="" id="{07B05968-4C1C-466A-8E74-060D9E16DA9F}"/>
              </a:ext>
            </a:extLst>
          </p:cNvPr>
          <p:cNvSpPr>
            <a:spLocks noGrp="1"/>
          </p:cNvSpPr>
          <p:nvPr>
            <p:ph type="body" sz="quarter" idx="46" hasCustomPrompt="1"/>
          </p:nvPr>
        </p:nvSpPr>
        <p:spPr>
          <a:xfrm>
            <a:off x="836613" y="3922337"/>
            <a:ext cx="2741612" cy="248888"/>
          </a:xfrm>
        </p:spPr>
        <p:txBody>
          <a:bodyPr>
            <a:noAutofit/>
          </a:bodyPr>
          <a:lstStyle>
            <a:lvl1pPr marL="0" indent="0">
              <a:buNone/>
              <a:defRPr sz="1200" b="1"/>
            </a:lvl1pPr>
            <a:lvl2pPr marL="457200" indent="0">
              <a:buNone/>
              <a:defRPr sz="1200" b="1"/>
            </a:lvl2pPr>
            <a:lvl3pPr>
              <a:defRPr sz="1200" b="1"/>
            </a:lvl3pPr>
            <a:lvl4pPr>
              <a:defRPr sz="1200" b="1"/>
            </a:lvl4pPr>
            <a:lvl5pPr>
              <a:defRPr sz="1200" b="1"/>
            </a:lvl5pPr>
          </a:lstStyle>
          <a:p>
            <a:pPr lvl="0"/>
            <a:r>
              <a:rPr lang="en-US" dirty="0"/>
              <a:t>More expensive</a:t>
            </a:r>
          </a:p>
        </p:txBody>
      </p:sp>
      <p:cxnSp>
        <p:nvCxnSpPr>
          <p:cNvPr id="34" name="Straight Arrow Connector 33">
            <a:extLst>
              <a:ext uri="{FF2B5EF4-FFF2-40B4-BE49-F238E27FC236}">
                <a16:creationId xmlns:a16="http://schemas.microsoft.com/office/drawing/2014/main" xmlns="" id="{0A0E78D4-0FC2-422B-8A0E-4B77C857682A}"/>
              </a:ext>
            </a:extLst>
          </p:cNvPr>
          <p:cNvCxnSpPr/>
          <p:nvPr userDrawn="1"/>
        </p:nvCxnSpPr>
        <p:spPr>
          <a:xfrm>
            <a:off x="943519" y="3858087"/>
            <a:ext cx="10332000"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xmlns="" id="{70420273-FFF6-4145-952E-E1EC3C641A90}"/>
              </a:ext>
            </a:extLst>
          </p:cNvPr>
          <p:cNvCxnSpPr>
            <a:cxnSpLocks/>
          </p:cNvCxnSpPr>
          <p:nvPr userDrawn="1"/>
        </p:nvCxnSpPr>
        <p:spPr>
          <a:xfrm rot="16200000">
            <a:off x="4162800" y="3876719"/>
            <a:ext cx="3866400"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8" name="Picture Placeholder 14">
            <a:extLst>
              <a:ext uri="{FF2B5EF4-FFF2-40B4-BE49-F238E27FC236}">
                <a16:creationId xmlns:a16="http://schemas.microsoft.com/office/drawing/2014/main" xmlns="" id="{D916D7D1-7F63-4867-9C6C-31228BEAC6CB}"/>
              </a:ext>
            </a:extLst>
          </p:cNvPr>
          <p:cNvSpPr>
            <a:spLocks noGrp="1"/>
          </p:cNvSpPr>
          <p:nvPr>
            <p:ph type="pic" sz="quarter" idx="14"/>
          </p:nvPr>
        </p:nvSpPr>
        <p:spPr>
          <a:xfrm>
            <a:off x="9464329" y="2259757"/>
            <a:ext cx="1463040" cy="987552"/>
          </a:xfrm>
          <a:solidFill>
            <a:schemeClr val="bg1">
              <a:alpha val="50000"/>
            </a:schemeClr>
          </a:solidFill>
        </p:spPr>
        <p:txBody>
          <a:bodyPr anchor="ctr" anchorCtr="0">
            <a:noAutofit/>
          </a:bodyPr>
          <a:lstStyle>
            <a:lvl1pPr marL="0" indent="0" algn="ctr">
              <a:buNone/>
              <a:defRPr sz="1400"/>
            </a:lvl1pPr>
          </a:lstStyle>
          <a:p>
            <a:r>
              <a:rPr lang="en-US"/>
              <a:t>Click icon to add picture</a:t>
            </a:r>
            <a:endParaRPr lang="ru-RU" dirty="0"/>
          </a:p>
        </p:txBody>
      </p:sp>
      <p:sp>
        <p:nvSpPr>
          <p:cNvPr id="39" name="Text Placeholder 7">
            <a:extLst>
              <a:ext uri="{FF2B5EF4-FFF2-40B4-BE49-F238E27FC236}">
                <a16:creationId xmlns:a16="http://schemas.microsoft.com/office/drawing/2014/main" xmlns="" id="{43D1C529-2673-461C-AD18-9EDFAA659C0F}"/>
              </a:ext>
            </a:extLst>
          </p:cNvPr>
          <p:cNvSpPr>
            <a:spLocks noGrp="1"/>
          </p:cNvSpPr>
          <p:nvPr>
            <p:ph type="body" sz="quarter" idx="47" hasCustomPrompt="1"/>
          </p:nvPr>
        </p:nvSpPr>
        <p:spPr>
          <a:xfrm>
            <a:off x="8601699" y="3922337"/>
            <a:ext cx="2741612" cy="248888"/>
          </a:xfrm>
        </p:spPr>
        <p:txBody>
          <a:bodyPr>
            <a:noAutofit/>
          </a:bodyPr>
          <a:lstStyle>
            <a:lvl1pPr marL="0" indent="0" algn="r">
              <a:buNone/>
              <a:defRPr sz="1200" b="1"/>
            </a:lvl1pPr>
            <a:lvl2pPr marL="457200" indent="0">
              <a:buNone/>
              <a:defRPr sz="1200" b="1"/>
            </a:lvl2pPr>
            <a:lvl3pPr>
              <a:defRPr sz="1200" b="1"/>
            </a:lvl3pPr>
            <a:lvl4pPr>
              <a:defRPr sz="1200" b="1"/>
            </a:lvl4pPr>
            <a:lvl5pPr>
              <a:defRPr sz="1200" b="1"/>
            </a:lvl5pPr>
          </a:lstStyle>
          <a:p>
            <a:pPr lvl="0"/>
            <a:r>
              <a:rPr lang="en-US" dirty="0"/>
              <a:t>Less expensive</a:t>
            </a:r>
          </a:p>
        </p:txBody>
      </p:sp>
      <p:sp>
        <p:nvSpPr>
          <p:cNvPr id="40" name="Text Placeholder 7">
            <a:extLst>
              <a:ext uri="{FF2B5EF4-FFF2-40B4-BE49-F238E27FC236}">
                <a16:creationId xmlns:a16="http://schemas.microsoft.com/office/drawing/2014/main" xmlns="" id="{5900A478-228D-4DD3-985B-4DF3CC82896C}"/>
              </a:ext>
            </a:extLst>
          </p:cNvPr>
          <p:cNvSpPr>
            <a:spLocks noGrp="1"/>
          </p:cNvSpPr>
          <p:nvPr>
            <p:ph type="body" sz="quarter" idx="48" hasCustomPrompt="1"/>
          </p:nvPr>
        </p:nvSpPr>
        <p:spPr>
          <a:xfrm>
            <a:off x="4718845" y="5880592"/>
            <a:ext cx="2741612" cy="248888"/>
          </a:xfrm>
        </p:spPr>
        <p:txBody>
          <a:bodyPr>
            <a:noAutofit/>
          </a:bodyPr>
          <a:lstStyle>
            <a:lvl1pPr marL="0" indent="0" algn="ctr">
              <a:buNone/>
              <a:defRPr sz="1200" b="1"/>
            </a:lvl1pPr>
            <a:lvl2pPr marL="457200" indent="0">
              <a:buNone/>
              <a:defRPr sz="1200" b="1"/>
            </a:lvl2pPr>
            <a:lvl3pPr>
              <a:defRPr sz="1200" b="1"/>
            </a:lvl3pPr>
            <a:lvl4pPr>
              <a:defRPr sz="1200" b="1"/>
            </a:lvl4pPr>
            <a:lvl5pPr>
              <a:defRPr sz="1200" b="1"/>
            </a:lvl5pPr>
          </a:lstStyle>
          <a:p>
            <a:pPr lvl="0"/>
            <a:r>
              <a:rPr lang="en-US" dirty="0"/>
              <a:t>Less convenient</a:t>
            </a:r>
          </a:p>
        </p:txBody>
      </p:sp>
      <p:sp>
        <p:nvSpPr>
          <p:cNvPr id="42" name="Text Placeholder 7">
            <a:extLst>
              <a:ext uri="{FF2B5EF4-FFF2-40B4-BE49-F238E27FC236}">
                <a16:creationId xmlns:a16="http://schemas.microsoft.com/office/drawing/2014/main" xmlns="" id="{34D00100-49AA-43BE-AF2F-0E9CEC49EAC1}"/>
              </a:ext>
            </a:extLst>
          </p:cNvPr>
          <p:cNvSpPr>
            <a:spLocks noGrp="1"/>
          </p:cNvSpPr>
          <p:nvPr>
            <p:ph type="body" sz="quarter" idx="49" hasCustomPrompt="1"/>
          </p:nvPr>
        </p:nvSpPr>
        <p:spPr>
          <a:xfrm>
            <a:off x="4731544" y="1640745"/>
            <a:ext cx="2741612" cy="248888"/>
          </a:xfrm>
        </p:spPr>
        <p:txBody>
          <a:bodyPr>
            <a:noAutofit/>
          </a:bodyPr>
          <a:lstStyle>
            <a:lvl1pPr marL="0" indent="0" algn="ctr">
              <a:buNone/>
              <a:defRPr sz="1200" b="1"/>
            </a:lvl1pPr>
            <a:lvl2pPr marL="457200" indent="0">
              <a:buNone/>
              <a:defRPr sz="1200" b="1"/>
            </a:lvl2pPr>
            <a:lvl3pPr>
              <a:defRPr sz="1200" b="1"/>
            </a:lvl3pPr>
            <a:lvl4pPr>
              <a:defRPr sz="1200" b="1"/>
            </a:lvl4pPr>
            <a:lvl5pPr>
              <a:defRPr sz="1200" b="1"/>
            </a:lvl5pPr>
          </a:lstStyle>
          <a:p>
            <a:pPr lvl="0"/>
            <a:r>
              <a:rPr lang="en-US" dirty="0"/>
              <a:t>More convenient</a:t>
            </a:r>
          </a:p>
        </p:txBody>
      </p:sp>
      <p:sp>
        <p:nvSpPr>
          <p:cNvPr id="21" name="Picture Placeholder 11">
            <a:extLst>
              <a:ext uri="{FF2B5EF4-FFF2-40B4-BE49-F238E27FC236}">
                <a16:creationId xmlns:a16="http://schemas.microsoft.com/office/drawing/2014/main" xmlns="" id="{48D7F0F9-4118-4257-9D45-A5772C2110D7}"/>
              </a:ext>
            </a:extLst>
          </p:cNvPr>
          <p:cNvSpPr>
            <a:spLocks noGrp="1"/>
          </p:cNvSpPr>
          <p:nvPr>
            <p:ph type="pic" sz="quarter" idx="25"/>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a:t>Click icon to add picture</a:t>
            </a:r>
            <a:endParaRPr lang="ru-RU" dirty="0"/>
          </a:p>
        </p:txBody>
      </p:sp>
      <p:sp>
        <p:nvSpPr>
          <p:cNvPr id="26" name="Title 1">
            <a:extLst>
              <a:ext uri="{FF2B5EF4-FFF2-40B4-BE49-F238E27FC236}">
                <a16:creationId xmlns:a16="http://schemas.microsoft.com/office/drawing/2014/main" xmlns="" id="{17131326-08A9-441D-B1A8-66271415853E}"/>
              </a:ext>
            </a:extLst>
          </p:cNvPr>
          <p:cNvSpPr>
            <a:spLocks noGrp="1"/>
          </p:cNvSpPr>
          <p:nvPr>
            <p:ph type="title"/>
          </p:nvPr>
        </p:nvSpPr>
        <p:spPr>
          <a:xfrm>
            <a:off x="836614" y="740998"/>
            <a:ext cx="9535686" cy="568800"/>
          </a:xfrm>
        </p:spPr>
        <p:txBody>
          <a:bodyPr lIns="36000" tIns="0" rIns="0" bIns="0"/>
          <a:lstStyle/>
          <a:p>
            <a:r>
              <a:rPr lang="en-US"/>
              <a:t>Click to edit Master title style</a:t>
            </a:r>
            <a:endParaRPr lang="ru-RU" dirty="0"/>
          </a:p>
        </p:txBody>
      </p:sp>
    </p:spTree>
    <p:extLst>
      <p:ext uri="{BB962C8B-B14F-4D97-AF65-F5344CB8AC3E}">
        <p14:creationId xmlns:p14="http://schemas.microsoft.com/office/powerpoint/2010/main" val="3559123357"/>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hree Content Layou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xmlns="" id="{AB7BBC9A-B18B-4F56-8515-321CD01B2666}"/>
              </a:ext>
            </a:extLst>
          </p:cNvPr>
          <p:cNvSpPr/>
          <p:nvPr userDrawn="1"/>
        </p:nvSpPr>
        <p:spPr>
          <a:xfrm>
            <a:off x="7975092" y="1805693"/>
            <a:ext cx="3758184" cy="4617720"/>
          </a:xfrm>
          <a:prstGeom prst="rect">
            <a:avLst/>
          </a:prstGeom>
          <a:solidFill>
            <a:schemeClr val="accent6">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6" name="Rectangle 15">
            <a:extLst>
              <a:ext uri="{FF2B5EF4-FFF2-40B4-BE49-F238E27FC236}">
                <a16:creationId xmlns:a16="http://schemas.microsoft.com/office/drawing/2014/main" xmlns="" id="{7684F357-0C41-471E-A413-4D42ADE55B12}"/>
              </a:ext>
            </a:extLst>
          </p:cNvPr>
          <p:cNvSpPr/>
          <p:nvPr userDrawn="1"/>
        </p:nvSpPr>
        <p:spPr>
          <a:xfrm>
            <a:off x="458724" y="2582933"/>
            <a:ext cx="3758184" cy="3840480"/>
          </a:xfrm>
          <a:prstGeom prst="rect">
            <a:avLst/>
          </a:prstGeom>
          <a:solidFill>
            <a:schemeClr val="accent6">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8" name="Rectangle 17">
            <a:extLst>
              <a:ext uri="{FF2B5EF4-FFF2-40B4-BE49-F238E27FC236}">
                <a16:creationId xmlns:a16="http://schemas.microsoft.com/office/drawing/2014/main" xmlns="" id="{33076231-2A54-4E4C-AED3-197E208C14BB}"/>
              </a:ext>
            </a:extLst>
          </p:cNvPr>
          <p:cNvSpPr/>
          <p:nvPr userDrawn="1"/>
        </p:nvSpPr>
        <p:spPr>
          <a:xfrm>
            <a:off x="4216908" y="2171453"/>
            <a:ext cx="3758184" cy="425196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3" name="Date Placeholder 2">
            <a:extLst>
              <a:ext uri="{FF2B5EF4-FFF2-40B4-BE49-F238E27FC236}">
                <a16:creationId xmlns:a16="http://schemas.microsoft.com/office/drawing/2014/main" xmlns="" id="{D99C403B-F50A-4124-BE88-55C843FAE49E}"/>
              </a:ext>
            </a:extLst>
          </p:cNvPr>
          <p:cNvSpPr>
            <a:spLocks noGrp="1"/>
          </p:cNvSpPr>
          <p:nvPr>
            <p:ph type="dt" sz="half" idx="10"/>
          </p:nvPr>
        </p:nvSpPr>
        <p:spPr/>
        <p:txBody>
          <a:bodyPr/>
          <a:lstStyle/>
          <a:p>
            <a:fld id="{011F8E8F-7A79-47A4-A23F-F3FD3E2A15F3}" type="datetime1">
              <a:rPr lang="en-US" smtClean="0"/>
              <a:t>9/20/2019</a:t>
            </a:fld>
            <a:endParaRPr lang="ru-RU" dirty="0"/>
          </a:p>
        </p:txBody>
      </p:sp>
      <p:sp>
        <p:nvSpPr>
          <p:cNvPr id="4" name="Footer Placeholder 3">
            <a:extLst>
              <a:ext uri="{FF2B5EF4-FFF2-40B4-BE49-F238E27FC236}">
                <a16:creationId xmlns:a16="http://schemas.microsoft.com/office/drawing/2014/main" xmlns="" id="{F2A151E7-E2A1-4EA3-8293-FA9D289DF2F0}"/>
              </a:ext>
            </a:extLst>
          </p:cNvPr>
          <p:cNvSpPr>
            <a:spLocks noGrp="1"/>
          </p:cNvSpPr>
          <p:nvPr>
            <p:ph type="ftr" sz="quarter" idx="11"/>
          </p:nvPr>
        </p:nvSpPr>
        <p:spPr/>
        <p:txBody>
          <a:bodyPr/>
          <a:lstStyle/>
          <a:p>
            <a:r>
              <a:rPr lang="en-US" dirty="0"/>
              <a:t>ADD A FOOTER</a:t>
            </a:r>
            <a:endParaRPr lang="ru-RU" dirty="0"/>
          </a:p>
        </p:txBody>
      </p:sp>
      <p:sp>
        <p:nvSpPr>
          <p:cNvPr id="5" name="Slide Number Placeholder 4">
            <a:extLst>
              <a:ext uri="{FF2B5EF4-FFF2-40B4-BE49-F238E27FC236}">
                <a16:creationId xmlns:a16="http://schemas.microsoft.com/office/drawing/2014/main" xmlns="" id="{BBB57EB4-66F5-49E8-A8EF-39029E94BBFF}"/>
              </a:ext>
            </a:extLst>
          </p:cNvPr>
          <p:cNvSpPr>
            <a:spLocks noGrp="1"/>
          </p:cNvSpPr>
          <p:nvPr>
            <p:ph type="sldNum" sz="quarter" idx="12"/>
          </p:nvPr>
        </p:nvSpPr>
        <p:spPr/>
        <p:txBody>
          <a:bodyPr/>
          <a:lstStyle/>
          <a:p>
            <a:fld id="{3CE5352E-9B9F-4EDC-8769-7FA3D3F814C7}" type="slidenum">
              <a:rPr lang="ru-RU" smtClean="0"/>
              <a:pPr/>
              <a:t>‹#›</a:t>
            </a:fld>
            <a:endParaRPr lang="ru-RU" dirty="0"/>
          </a:p>
        </p:txBody>
      </p:sp>
      <p:sp>
        <p:nvSpPr>
          <p:cNvPr id="20" name="Text Placeholder 2">
            <a:extLst>
              <a:ext uri="{FF2B5EF4-FFF2-40B4-BE49-F238E27FC236}">
                <a16:creationId xmlns:a16="http://schemas.microsoft.com/office/drawing/2014/main" xmlns="" id="{61FE0B9B-7D73-4311-B749-C3FA874AF7CC}"/>
              </a:ext>
            </a:extLst>
          </p:cNvPr>
          <p:cNvSpPr>
            <a:spLocks noGrp="1"/>
          </p:cNvSpPr>
          <p:nvPr>
            <p:ph type="body" idx="1"/>
          </p:nvPr>
        </p:nvSpPr>
        <p:spPr>
          <a:xfrm>
            <a:off x="836613" y="2954554"/>
            <a:ext cx="2992278"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1" name="Text Placeholder 11">
            <a:extLst>
              <a:ext uri="{FF2B5EF4-FFF2-40B4-BE49-F238E27FC236}">
                <a16:creationId xmlns:a16="http://schemas.microsoft.com/office/drawing/2014/main" xmlns="" id="{4A6CBB7D-3142-4CED-98BE-68B4F7C14E52}"/>
              </a:ext>
            </a:extLst>
          </p:cNvPr>
          <p:cNvSpPr>
            <a:spLocks noGrp="1"/>
          </p:cNvSpPr>
          <p:nvPr>
            <p:ph type="body" sz="quarter" idx="13"/>
          </p:nvPr>
        </p:nvSpPr>
        <p:spPr>
          <a:xfrm>
            <a:off x="836613" y="3339644"/>
            <a:ext cx="2992278" cy="334919"/>
          </a:xfrm>
        </p:spPr>
        <p:txBody>
          <a:bodyPr lIns="36000" tIns="0" rIns="0" bIns="0">
            <a:normAutofit/>
          </a:bodyPr>
          <a:lstStyle>
            <a:lvl1pPr marL="0" indent="0">
              <a:buNone/>
              <a:defRPr sz="1400">
                <a:solidFill>
                  <a:schemeClr val="tx2"/>
                </a:solidFill>
              </a:defRPr>
            </a:lvl1pPr>
            <a:lvl2pPr marL="457200" indent="0">
              <a:buNone/>
              <a:defRPr sz="1400">
                <a:solidFill>
                  <a:schemeClr val="tx2"/>
                </a:solidFill>
              </a:defRPr>
            </a:lvl2pPr>
          </a:lstStyle>
          <a:p>
            <a:pPr lvl="0"/>
            <a:r>
              <a:rPr lang="en-US"/>
              <a:t>Edit Master text styles</a:t>
            </a:r>
          </a:p>
        </p:txBody>
      </p:sp>
      <p:sp>
        <p:nvSpPr>
          <p:cNvPr id="23" name="Text Placeholder 2">
            <a:extLst>
              <a:ext uri="{FF2B5EF4-FFF2-40B4-BE49-F238E27FC236}">
                <a16:creationId xmlns:a16="http://schemas.microsoft.com/office/drawing/2014/main" xmlns="" id="{D09F31D3-FC19-4A61-A915-5F11C6F7EBD8}"/>
              </a:ext>
            </a:extLst>
          </p:cNvPr>
          <p:cNvSpPr>
            <a:spLocks noGrp="1"/>
          </p:cNvSpPr>
          <p:nvPr>
            <p:ph type="body" idx="27"/>
          </p:nvPr>
        </p:nvSpPr>
        <p:spPr>
          <a:xfrm>
            <a:off x="8356757" y="2078801"/>
            <a:ext cx="2992278"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4" name="Text Placeholder 11">
            <a:extLst>
              <a:ext uri="{FF2B5EF4-FFF2-40B4-BE49-F238E27FC236}">
                <a16:creationId xmlns:a16="http://schemas.microsoft.com/office/drawing/2014/main" xmlns="" id="{6AA97C78-ABC3-4559-8EFA-1F24C3A6E3FE}"/>
              </a:ext>
            </a:extLst>
          </p:cNvPr>
          <p:cNvSpPr>
            <a:spLocks noGrp="1"/>
          </p:cNvSpPr>
          <p:nvPr>
            <p:ph type="body" sz="quarter" idx="28"/>
          </p:nvPr>
        </p:nvSpPr>
        <p:spPr>
          <a:xfrm>
            <a:off x="8356757" y="2463891"/>
            <a:ext cx="2992278" cy="334919"/>
          </a:xfrm>
        </p:spPr>
        <p:txBody>
          <a:bodyPr lIns="36000" tIns="0" rIns="0" bIns="0">
            <a:normAutofit/>
          </a:bodyPr>
          <a:lstStyle>
            <a:lvl1pPr marL="0" indent="0">
              <a:buNone/>
              <a:defRPr sz="1400">
                <a:solidFill>
                  <a:schemeClr val="tx2"/>
                </a:solidFill>
              </a:defRPr>
            </a:lvl1pPr>
            <a:lvl2pPr marL="457200" indent="0">
              <a:buNone/>
              <a:defRPr sz="1400">
                <a:solidFill>
                  <a:schemeClr val="tx2"/>
                </a:solidFill>
              </a:defRPr>
            </a:lvl2pPr>
          </a:lstStyle>
          <a:p>
            <a:pPr lvl="0"/>
            <a:r>
              <a:rPr lang="en-US"/>
              <a:t>Edit Master text styles</a:t>
            </a:r>
          </a:p>
        </p:txBody>
      </p:sp>
      <p:sp>
        <p:nvSpPr>
          <p:cNvPr id="26" name="Text Placeholder 2">
            <a:extLst>
              <a:ext uri="{FF2B5EF4-FFF2-40B4-BE49-F238E27FC236}">
                <a16:creationId xmlns:a16="http://schemas.microsoft.com/office/drawing/2014/main" xmlns="" id="{9CA39242-8640-435B-8C03-0CB0BC8E88E6}"/>
              </a:ext>
            </a:extLst>
          </p:cNvPr>
          <p:cNvSpPr>
            <a:spLocks noGrp="1"/>
          </p:cNvSpPr>
          <p:nvPr>
            <p:ph type="body" idx="30"/>
          </p:nvPr>
        </p:nvSpPr>
        <p:spPr>
          <a:xfrm>
            <a:off x="4594797" y="2512808"/>
            <a:ext cx="2992278"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7" name="Text Placeholder 11">
            <a:extLst>
              <a:ext uri="{FF2B5EF4-FFF2-40B4-BE49-F238E27FC236}">
                <a16:creationId xmlns:a16="http://schemas.microsoft.com/office/drawing/2014/main" xmlns="" id="{62E97E9F-0DAA-48F4-90F4-640195EAD7DA}"/>
              </a:ext>
            </a:extLst>
          </p:cNvPr>
          <p:cNvSpPr>
            <a:spLocks noGrp="1"/>
          </p:cNvSpPr>
          <p:nvPr>
            <p:ph type="body" sz="quarter" idx="31"/>
          </p:nvPr>
        </p:nvSpPr>
        <p:spPr>
          <a:xfrm>
            <a:off x="4594797" y="2897898"/>
            <a:ext cx="2992278" cy="334919"/>
          </a:xfrm>
        </p:spPr>
        <p:txBody>
          <a:bodyPr lIns="36000" tIns="0" rIns="0" bIns="0">
            <a:normAutofit/>
          </a:bodyPr>
          <a:lstStyle>
            <a:lvl1pPr marL="0" indent="0">
              <a:buNone/>
              <a:defRPr sz="1400">
                <a:solidFill>
                  <a:schemeClr val="tx2"/>
                </a:solidFill>
              </a:defRPr>
            </a:lvl1pPr>
            <a:lvl2pPr marL="457200" indent="0">
              <a:buNone/>
              <a:defRPr sz="1400">
                <a:solidFill>
                  <a:schemeClr val="tx2"/>
                </a:solidFill>
              </a:defRPr>
            </a:lvl2pPr>
          </a:lstStyle>
          <a:p>
            <a:pPr lvl="0"/>
            <a:r>
              <a:rPr lang="en-US"/>
              <a:t>Edit Master text styles</a:t>
            </a:r>
          </a:p>
        </p:txBody>
      </p:sp>
      <p:sp>
        <p:nvSpPr>
          <p:cNvPr id="28" name="Text Placeholder 11">
            <a:extLst>
              <a:ext uri="{FF2B5EF4-FFF2-40B4-BE49-F238E27FC236}">
                <a16:creationId xmlns:a16="http://schemas.microsoft.com/office/drawing/2014/main" xmlns="" id="{A49833F3-6413-44EC-8040-149163251707}"/>
              </a:ext>
            </a:extLst>
          </p:cNvPr>
          <p:cNvSpPr>
            <a:spLocks noGrp="1"/>
          </p:cNvSpPr>
          <p:nvPr>
            <p:ph type="body" sz="quarter" idx="32"/>
          </p:nvPr>
        </p:nvSpPr>
        <p:spPr>
          <a:xfrm>
            <a:off x="836613" y="3750523"/>
            <a:ext cx="2992278" cy="2175910"/>
          </a:xfrm>
        </p:spPr>
        <p:txBody>
          <a:bodyPr lIns="36000" tIns="0" rIns="0" bIns="0">
            <a:noAutofit/>
          </a:bodyPr>
          <a:lstStyle>
            <a:lvl1pPr marL="180000" indent="-180000">
              <a:spcBef>
                <a:spcPts val="600"/>
              </a:spcBef>
              <a:buClr>
                <a:schemeClr val="bg2">
                  <a:lumMod val="40000"/>
                  <a:lumOff val="60000"/>
                </a:schemeClr>
              </a:buClr>
              <a:buSzPct val="125000"/>
              <a:buFont typeface="Wingdings" panose="05000000000000000000" pitchFamily="2" charset="2"/>
              <a:buChar char="§"/>
              <a:defRPr sz="1400">
                <a:solidFill>
                  <a:schemeClr val="tx1"/>
                </a:solidFill>
              </a:defRPr>
            </a:lvl1pPr>
            <a:lvl2pPr marL="452438" indent="-285750">
              <a:spcBef>
                <a:spcPts val="600"/>
              </a:spcBef>
              <a:buClr>
                <a:schemeClr val="bg2">
                  <a:lumMod val="40000"/>
                  <a:lumOff val="60000"/>
                </a:schemeClr>
              </a:buClr>
              <a:buSzPct val="125000"/>
              <a:buFont typeface="Wingdings" panose="05000000000000000000" pitchFamily="2" charset="2"/>
              <a:buChar char="§"/>
              <a:defRPr sz="1400">
                <a:solidFill>
                  <a:schemeClr val="tx1"/>
                </a:solidFill>
              </a:defRPr>
            </a:lvl2pPr>
            <a:lvl3pPr marL="452438" indent="-285750">
              <a:defRPr lang="en-US" sz="1400" kern="1200" dirty="0">
                <a:solidFill>
                  <a:schemeClr val="tx1"/>
                </a:solidFill>
                <a:latin typeface="+mn-lt"/>
                <a:ea typeface="+mn-ea"/>
                <a:cs typeface="+mn-cs"/>
              </a:defRPr>
            </a:lvl3pPr>
          </a:lstStyle>
          <a:p>
            <a:pPr lvl="0"/>
            <a:r>
              <a:rPr lang="en-US"/>
              <a:t>Edit Master text styles</a:t>
            </a:r>
          </a:p>
          <a:p>
            <a:pPr lvl="1"/>
            <a:r>
              <a:rPr lang="en-US"/>
              <a:t>Second level</a:t>
            </a:r>
          </a:p>
        </p:txBody>
      </p:sp>
      <p:sp>
        <p:nvSpPr>
          <p:cNvPr id="29" name="Text Placeholder 11">
            <a:extLst>
              <a:ext uri="{FF2B5EF4-FFF2-40B4-BE49-F238E27FC236}">
                <a16:creationId xmlns:a16="http://schemas.microsoft.com/office/drawing/2014/main" xmlns="" id="{CED92B51-6B31-41E1-908C-1D392F31AA4C}"/>
              </a:ext>
            </a:extLst>
          </p:cNvPr>
          <p:cNvSpPr>
            <a:spLocks noGrp="1"/>
          </p:cNvSpPr>
          <p:nvPr>
            <p:ph type="body" sz="quarter" idx="33"/>
          </p:nvPr>
        </p:nvSpPr>
        <p:spPr>
          <a:xfrm>
            <a:off x="8356757" y="2874770"/>
            <a:ext cx="2992278" cy="2175910"/>
          </a:xfrm>
        </p:spPr>
        <p:txBody>
          <a:bodyPr lIns="36000" tIns="0" rIns="0" bIns="0">
            <a:noAutofit/>
          </a:bodyPr>
          <a:lstStyle>
            <a:lvl1pPr marL="180000" indent="-180000">
              <a:spcBef>
                <a:spcPts val="600"/>
              </a:spcBef>
              <a:buClr>
                <a:schemeClr val="bg2">
                  <a:lumMod val="40000"/>
                  <a:lumOff val="60000"/>
                </a:schemeClr>
              </a:buClr>
              <a:buSzPct val="125000"/>
              <a:buFont typeface="Wingdings" panose="05000000000000000000" pitchFamily="2" charset="2"/>
              <a:buChar char="§"/>
              <a:defRPr sz="1400">
                <a:solidFill>
                  <a:schemeClr val="tx1"/>
                </a:solidFill>
              </a:defRPr>
            </a:lvl1pPr>
            <a:lvl2pPr marL="180000" indent="-180000">
              <a:spcBef>
                <a:spcPts val="600"/>
              </a:spcBef>
              <a:buClr>
                <a:schemeClr val="bg2">
                  <a:lumMod val="40000"/>
                  <a:lumOff val="60000"/>
                </a:schemeClr>
              </a:buClr>
              <a:buSzPct val="125000"/>
              <a:buFont typeface="Wingdings" panose="05000000000000000000" pitchFamily="2" charset="2"/>
              <a:buChar char="§"/>
              <a:defRPr sz="1400">
                <a:solidFill>
                  <a:schemeClr val="tx1"/>
                </a:solidFill>
              </a:defRPr>
            </a:lvl2pPr>
            <a:lvl3pPr marL="395288" indent="-228600">
              <a:buClr>
                <a:schemeClr val="bg2">
                  <a:lumMod val="40000"/>
                  <a:lumOff val="60000"/>
                </a:schemeClr>
              </a:buClr>
              <a:buSzPct val="100000"/>
              <a:buFont typeface="Wingdings" panose="05000000000000000000" pitchFamily="2" charset="2"/>
              <a:buChar char="§"/>
              <a:defRPr sz="1400"/>
            </a:lvl3pPr>
          </a:lstStyle>
          <a:p>
            <a:pPr lvl="0"/>
            <a:r>
              <a:rPr lang="en-US"/>
              <a:t>Edit Master text styles</a:t>
            </a:r>
          </a:p>
          <a:p>
            <a:pPr lvl="1"/>
            <a:r>
              <a:rPr lang="en-US"/>
              <a:t>Second level</a:t>
            </a:r>
          </a:p>
        </p:txBody>
      </p:sp>
      <p:sp>
        <p:nvSpPr>
          <p:cNvPr id="30" name="Text Placeholder 11">
            <a:extLst>
              <a:ext uri="{FF2B5EF4-FFF2-40B4-BE49-F238E27FC236}">
                <a16:creationId xmlns:a16="http://schemas.microsoft.com/office/drawing/2014/main" xmlns="" id="{521B8C30-3AD9-43DC-A76C-342C3CD53A26}"/>
              </a:ext>
            </a:extLst>
          </p:cNvPr>
          <p:cNvSpPr>
            <a:spLocks noGrp="1"/>
          </p:cNvSpPr>
          <p:nvPr>
            <p:ph type="body" sz="quarter" idx="34"/>
          </p:nvPr>
        </p:nvSpPr>
        <p:spPr>
          <a:xfrm>
            <a:off x="4594797" y="3308777"/>
            <a:ext cx="2992278" cy="2175910"/>
          </a:xfrm>
        </p:spPr>
        <p:txBody>
          <a:bodyPr lIns="36000" tIns="0" rIns="0" bIns="0">
            <a:noAutofit/>
          </a:bodyPr>
          <a:lstStyle>
            <a:lvl1pPr marL="180000" indent="-180000">
              <a:spcBef>
                <a:spcPts val="600"/>
              </a:spcBef>
              <a:buClr>
                <a:schemeClr val="accent1">
                  <a:lumMod val="40000"/>
                  <a:lumOff val="60000"/>
                </a:schemeClr>
              </a:buClr>
              <a:buSzPct val="125000"/>
              <a:buFont typeface="Wingdings" panose="05000000000000000000" pitchFamily="2" charset="2"/>
              <a:buChar char="§"/>
              <a:defRPr sz="1400">
                <a:solidFill>
                  <a:schemeClr val="tx1"/>
                </a:solidFill>
              </a:defRPr>
            </a:lvl1pPr>
            <a:lvl2pPr marL="339725" indent="-179388">
              <a:spcBef>
                <a:spcPts val="600"/>
              </a:spcBef>
              <a:buClr>
                <a:schemeClr val="accent1">
                  <a:lumMod val="40000"/>
                  <a:lumOff val="60000"/>
                </a:schemeClr>
              </a:buClr>
              <a:buSzPct val="100000"/>
              <a:buFont typeface="Wingdings" panose="05000000000000000000" pitchFamily="2" charset="2"/>
              <a:buChar char="§"/>
              <a:defRPr sz="1400">
                <a:solidFill>
                  <a:schemeClr val="tx1"/>
                </a:solidFill>
              </a:defRPr>
            </a:lvl2pPr>
          </a:lstStyle>
          <a:p>
            <a:pPr lvl="0"/>
            <a:r>
              <a:rPr lang="en-US"/>
              <a:t>Edit Master text styles</a:t>
            </a:r>
          </a:p>
          <a:p>
            <a:pPr lvl="1"/>
            <a:r>
              <a:rPr lang="en-US"/>
              <a:t>Second level</a:t>
            </a:r>
          </a:p>
        </p:txBody>
      </p:sp>
      <p:sp>
        <p:nvSpPr>
          <p:cNvPr id="22" name="Title 1">
            <a:extLst>
              <a:ext uri="{FF2B5EF4-FFF2-40B4-BE49-F238E27FC236}">
                <a16:creationId xmlns:a16="http://schemas.microsoft.com/office/drawing/2014/main" xmlns="" id="{7BF6E52A-5DC5-8A44-8397-829FF33C5A6F}"/>
              </a:ext>
            </a:extLst>
          </p:cNvPr>
          <p:cNvSpPr>
            <a:spLocks noGrp="1"/>
          </p:cNvSpPr>
          <p:nvPr>
            <p:ph type="title"/>
          </p:nvPr>
        </p:nvSpPr>
        <p:spPr>
          <a:xfrm>
            <a:off x="836614" y="740998"/>
            <a:ext cx="9535686" cy="568800"/>
          </a:xfrm>
        </p:spPr>
        <p:txBody>
          <a:bodyPr lIns="36000" tIns="0" rIns="0" bIns="0"/>
          <a:lstStyle/>
          <a:p>
            <a:r>
              <a:rPr lang="en-US"/>
              <a:t>Click to edit Master title style</a:t>
            </a:r>
            <a:endParaRPr lang="ru-RU" dirty="0"/>
          </a:p>
        </p:txBody>
      </p:sp>
      <p:sp>
        <p:nvSpPr>
          <p:cNvPr id="25" name="Text Placeholder 2">
            <a:extLst>
              <a:ext uri="{FF2B5EF4-FFF2-40B4-BE49-F238E27FC236}">
                <a16:creationId xmlns:a16="http://schemas.microsoft.com/office/drawing/2014/main" xmlns="" id="{CE3B0746-B135-6943-B0F2-D32EF8E8B428}"/>
              </a:ext>
            </a:extLst>
          </p:cNvPr>
          <p:cNvSpPr>
            <a:spLocks noGrp="1"/>
          </p:cNvSpPr>
          <p:nvPr>
            <p:ph type="body" idx="24"/>
          </p:nvPr>
        </p:nvSpPr>
        <p:spPr>
          <a:xfrm>
            <a:off x="836614" y="1377833"/>
            <a:ext cx="9535686" cy="489694"/>
          </a:xfrm>
        </p:spPr>
        <p:txBody>
          <a:bodyPr lIns="36000" tIns="0" rIns="0" bIns="0">
            <a:normAutofit/>
          </a:bodyPr>
          <a:lstStyle>
            <a:lvl1pPr marL="0" indent="0" algn="l">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31" name="Picture Placeholder 11">
            <a:extLst>
              <a:ext uri="{FF2B5EF4-FFF2-40B4-BE49-F238E27FC236}">
                <a16:creationId xmlns:a16="http://schemas.microsoft.com/office/drawing/2014/main" xmlns="" id="{48D7F0F9-4118-4257-9D45-A5772C2110D7}"/>
              </a:ext>
            </a:extLst>
          </p:cNvPr>
          <p:cNvSpPr>
            <a:spLocks noGrp="1"/>
          </p:cNvSpPr>
          <p:nvPr>
            <p:ph type="pic" sz="quarter" idx="25"/>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a:t>Click icon to add picture</a:t>
            </a:r>
            <a:endParaRPr lang="ru-RU" dirty="0"/>
          </a:p>
        </p:txBody>
      </p:sp>
    </p:spTree>
    <p:extLst>
      <p:ext uri="{BB962C8B-B14F-4D97-AF65-F5344CB8AC3E}">
        <p14:creationId xmlns:p14="http://schemas.microsoft.com/office/powerpoint/2010/main" val="768021517"/>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ntent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7131326-08A9-441D-B1A8-66271415853E}"/>
              </a:ext>
            </a:extLst>
          </p:cNvPr>
          <p:cNvSpPr>
            <a:spLocks noGrp="1"/>
          </p:cNvSpPr>
          <p:nvPr>
            <p:ph type="title"/>
          </p:nvPr>
        </p:nvSpPr>
        <p:spPr>
          <a:xfrm>
            <a:off x="836614" y="740998"/>
            <a:ext cx="9535686" cy="568800"/>
          </a:xfrm>
        </p:spPr>
        <p:txBody>
          <a:bodyPr lIns="36000" tIns="0" rIns="0" bIns="0"/>
          <a:lstStyle/>
          <a:p>
            <a:r>
              <a:rPr lang="en-US"/>
              <a:t>Click to edit Master title style</a:t>
            </a:r>
            <a:endParaRPr lang="ru-RU" dirty="0"/>
          </a:p>
        </p:txBody>
      </p:sp>
      <p:sp>
        <p:nvSpPr>
          <p:cNvPr id="3" name="Date Placeholder 2">
            <a:extLst>
              <a:ext uri="{FF2B5EF4-FFF2-40B4-BE49-F238E27FC236}">
                <a16:creationId xmlns:a16="http://schemas.microsoft.com/office/drawing/2014/main" xmlns="" id="{D99C403B-F50A-4124-BE88-55C843FAE49E}"/>
              </a:ext>
            </a:extLst>
          </p:cNvPr>
          <p:cNvSpPr>
            <a:spLocks noGrp="1"/>
          </p:cNvSpPr>
          <p:nvPr>
            <p:ph type="dt" sz="half" idx="10"/>
          </p:nvPr>
        </p:nvSpPr>
        <p:spPr/>
        <p:txBody>
          <a:bodyPr/>
          <a:lstStyle/>
          <a:p>
            <a:fld id="{011F8E8F-7A79-47A4-A23F-F3FD3E2A15F3}" type="datetime1">
              <a:rPr lang="en-US" smtClean="0"/>
              <a:t>9/20/2019</a:t>
            </a:fld>
            <a:endParaRPr lang="ru-RU" dirty="0"/>
          </a:p>
        </p:txBody>
      </p:sp>
      <p:sp>
        <p:nvSpPr>
          <p:cNvPr id="4" name="Footer Placeholder 3">
            <a:extLst>
              <a:ext uri="{FF2B5EF4-FFF2-40B4-BE49-F238E27FC236}">
                <a16:creationId xmlns:a16="http://schemas.microsoft.com/office/drawing/2014/main" xmlns="" id="{F2A151E7-E2A1-4EA3-8293-FA9D289DF2F0}"/>
              </a:ext>
            </a:extLst>
          </p:cNvPr>
          <p:cNvSpPr>
            <a:spLocks noGrp="1"/>
          </p:cNvSpPr>
          <p:nvPr>
            <p:ph type="ftr" sz="quarter" idx="11"/>
          </p:nvPr>
        </p:nvSpPr>
        <p:spPr/>
        <p:txBody>
          <a:bodyPr/>
          <a:lstStyle/>
          <a:p>
            <a:r>
              <a:rPr lang="en-US" dirty="0"/>
              <a:t>ADD A FOOTER</a:t>
            </a:r>
            <a:endParaRPr lang="ru-RU" dirty="0"/>
          </a:p>
        </p:txBody>
      </p:sp>
      <p:sp>
        <p:nvSpPr>
          <p:cNvPr id="5" name="Slide Number Placeholder 4">
            <a:extLst>
              <a:ext uri="{FF2B5EF4-FFF2-40B4-BE49-F238E27FC236}">
                <a16:creationId xmlns:a16="http://schemas.microsoft.com/office/drawing/2014/main" xmlns="" id="{BBB57EB4-66F5-49E8-A8EF-39029E94BBFF}"/>
              </a:ext>
            </a:extLst>
          </p:cNvPr>
          <p:cNvSpPr>
            <a:spLocks noGrp="1"/>
          </p:cNvSpPr>
          <p:nvPr>
            <p:ph type="sldNum" sz="quarter" idx="12"/>
          </p:nvPr>
        </p:nvSpPr>
        <p:spPr/>
        <p:txBody>
          <a:bodyPr/>
          <a:lstStyle/>
          <a:p>
            <a:fld id="{3CE5352E-9B9F-4EDC-8769-7FA3D3F814C7}" type="slidenum">
              <a:rPr lang="ru-RU" smtClean="0"/>
              <a:pPr/>
              <a:t>‹#›</a:t>
            </a:fld>
            <a:endParaRPr lang="ru-RU" dirty="0"/>
          </a:p>
        </p:txBody>
      </p:sp>
      <p:sp>
        <p:nvSpPr>
          <p:cNvPr id="9" name="Text Placeholder 2">
            <a:extLst>
              <a:ext uri="{FF2B5EF4-FFF2-40B4-BE49-F238E27FC236}">
                <a16:creationId xmlns:a16="http://schemas.microsoft.com/office/drawing/2014/main" xmlns="" id="{1C91FD06-686C-4DAB-8F12-FBDE6BBF3144}"/>
              </a:ext>
            </a:extLst>
          </p:cNvPr>
          <p:cNvSpPr>
            <a:spLocks noGrp="1"/>
          </p:cNvSpPr>
          <p:nvPr>
            <p:ph type="body" idx="24"/>
          </p:nvPr>
        </p:nvSpPr>
        <p:spPr>
          <a:xfrm>
            <a:off x="836614" y="1377833"/>
            <a:ext cx="9535686" cy="693014"/>
          </a:xfrm>
        </p:spPr>
        <p:txBody>
          <a:bodyPr lIns="36000" tIns="0" rIns="0" bIns="0">
            <a:normAutofit/>
          </a:bodyPr>
          <a:lstStyle>
            <a:lvl1pPr marL="0" indent="0" algn="l">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20" name="Text Placeholder 2">
            <a:extLst>
              <a:ext uri="{FF2B5EF4-FFF2-40B4-BE49-F238E27FC236}">
                <a16:creationId xmlns:a16="http://schemas.microsoft.com/office/drawing/2014/main" xmlns="" id="{61FE0B9B-7D73-4311-B749-C3FA874AF7CC}"/>
              </a:ext>
            </a:extLst>
          </p:cNvPr>
          <p:cNvSpPr>
            <a:spLocks noGrp="1"/>
          </p:cNvSpPr>
          <p:nvPr>
            <p:ph type="body" idx="1"/>
          </p:nvPr>
        </p:nvSpPr>
        <p:spPr>
          <a:xfrm>
            <a:off x="836612" y="2323804"/>
            <a:ext cx="4820533"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Text Placeholder 2">
            <a:extLst>
              <a:ext uri="{FF2B5EF4-FFF2-40B4-BE49-F238E27FC236}">
                <a16:creationId xmlns:a16="http://schemas.microsoft.com/office/drawing/2014/main" xmlns="" id="{9CA39242-8640-435B-8C03-0CB0BC8E88E6}"/>
              </a:ext>
            </a:extLst>
          </p:cNvPr>
          <p:cNvSpPr>
            <a:spLocks noGrp="1"/>
          </p:cNvSpPr>
          <p:nvPr>
            <p:ph type="body" idx="30"/>
          </p:nvPr>
        </p:nvSpPr>
        <p:spPr>
          <a:xfrm>
            <a:off x="6495790" y="2323804"/>
            <a:ext cx="4820533"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Content Placeholder 7">
            <a:extLst>
              <a:ext uri="{FF2B5EF4-FFF2-40B4-BE49-F238E27FC236}">
                <a16:creationId xmlns:a16="http://schemas.microsoft.com/office/drawing/2014/main" xmlns="" id="{0314D5FA-EBD7-472E-9864-D76743BAB4DF}"/>
              </a:ext>
            </a:extLst>
          </p:cNvPr>
          <p:cNvSpPr>
            <a:spLocks noGrp="1"/>
          </p:cNvSpPr>
          <p:nvPr>
            <p:ph sz="quarter" idx="31"/>
          </p:nvPr>
        </p:nvSpPr>
        <p:spPr>
          <a:xfrm>
            <a:off x="836613" y="2811998"/>
            <a:ext cx="4821237" cy="2660650"/>
          </a:xfrm>
        </p:spPr>
        <p:txBody>
          <a:bodyPr lIns="36000" tIns="0" rIns="0" bIns="0">
            <a:normAutofit/>
          </a:bodyPr>
          <a:lstStyle>
            <a:lvl1pPr marL="0" indent="0" algn="l">
              <a:buNone/>
              <a:defRPr sz="2000"/>
            </a:lvl1pPr>
            <a:lvl2pPr marL="457200" indent="0" algn="l">
              <a:buNone/>
              <a:defRPr sz="1800"/>
            </a:lvl2pPr>
          </a:lstStyle>
          <a:p>
            <a:pPr lvl="0"/>
            <a:r>
              <a:rPr lang="en-US"/>
              <a:t>Edit Master text styles</a:t>
            </a:r>
          </a:p>
          <a:p>
            <a:pPr lvl="1"/>
            <a:r>
              <a:rPr lang="en-US"/>
              <a:t>Second level</a:t>
            </a:r>
          </a:p>
        </p:txBody>
      </p:sp>
      <p:sp>
        <p:nvSpPr>
          <p:cNvPr id="16" name="Content Placeholder 7">
            <a:extLst>
              <a:ext uri="{FF2B5EF4-FFF2-40B4-BE49-F238E27FC236}">
                <a16:creationId xmlns:a16="http://schemas.microsoft.com/office/drawing/2014/main" xmlns="" id="{BA129CFA-D87C-494E-9E6D-E317C4D157EB}"/>
              </a:ext>
            </a:extLst>
          </p:cNvPr>
          <p:cNvSpPr>
            <a:spLocks noGrp="1"/>
          </p:cNvSpPr>
          <p:nvPr>
            <p:ph sz="quarter" idx="32"/>
          </p:nvPr>
        </p:nvSpPr>
        <p:spPr>
          <a:xfrm>
            <a:off x="6495086" y="2811998"/>
            <a:ext cx="4821237" cy="2660650"/>
          </a:xfrm>
        </p:spPr>
        <p:txBody>
          <a:bodyPr lIns="36000" tIns="0" rIns="0" bIns="0">
            <a:normAutofit/>
          </a:bodyPr>
          <a:lstStyle>
            <a:lvl1pPr marL="0" indent="0" algn="l">
              <a:buNone/>
              <a:defRPr sz="2000"/>
            </a:lvl1pPr>
            <a:lvl2pPr marL="457200" indent="0" algn="l">
              <a:buNone/>
              <a:defRPr sz="1800"/>
            </a:lvl2pPr>
          </a:lstStyle>
          <a:p>
            <a:pPr lvl="0"/>
            <a:r>
              <a:rPr lang="en-US"/>
              <a:t>Edit Master text styles</a:t>
            </a:r>
          </a:p>
          <a:p>
            <a:pPr lvl="1"/>
            <a:r>
              <a:rPr lang="en-US"/>
              <a:t>Second level</a:t>
            </a:r>
          </a:p>
        </p:txBody>
      </p:sp>
      <p:sp>
        <p:nvSpPr>
          <p:cNvPr id="12" name="Picture Placeholder 11">
            <a:extLst>
              <a:ext uri="{FF2B5EF4-FFF2-40B4-BE49-F238E27FC236}">
                <a16:creationId xmlns:a16="http://schemas.microsoft.com/office/drawing/2014/main" xmlns="" id="{48D7F0F9-4118-4257-9D45-A5772C2110D7}"/>
              </a:ext>
            </a:extLst>
          </p:cNvPr>
          <p:cNvSpPr>
            <a:spLocks noGrp="1"/>
          </p:cNvSpPr>
          <p:nvPr>
            <p:ph type="pic" sz="quarter" idx="25"/>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a:t>Click icon to add picture</a:t>
            </a:r>
            <a:endParaRPr lang="ru-RU" dirty="0"/>
          </a:p>
        </p:txBody>
      </p:sp>
    </p:spTree>
    <p:extLst>
      <p:ext uri="{BB962C8B-B14F-4D97-AF65-F5344CB8AC3E}">
        <p14:creationId xmlns:p14="http://schemas.microsoft.com/office/powerpoint/2010/main" val="1726047705"/>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xmlns="" id="{E320EF9D-83C9-45F8-AAA9-A9768470F99F}"/>
              </a:ext>
            </a:extLst>
          </p:cNvPr>
          <p:cNvSpPr/>
          <p:nvPr userDrawn="1"/>
        </p:nvSpPr>
        <p:spPr>
          <a:xfrm>
            <a:off x="0" y="2230316"/>
            <a:ext cx="12192000" cy="3346704"/>
          </a:xfrm>
          <a:prstGeom prst="rect">
            <a:avLst/>
          </a:prstGeom>
          <a:gradFill>
            <a:gsLst>
              <a:gs pos="100000">
                <a:schemeClr val="accent1">
                  <a:lumMod val="75000"/>
                  <a:alpha val="20000"/>
                </a:schemeClr>
              </a:gs>
              <a:gs pos="0">
                <a:schemeClr val="bg2">
                  <a:alpha val="20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 name="Title 1">
            <a:extLst>
              <a:ext uri="{FF2B5EF4-FFF2-40B4-BE49-F238E27FC236}">
                <a16:creationId xmlns:a16="http://schemas.microsoft.com/office/drawing/2014/main" xmlns="" id="{17131326-08A9-441D-B1A8-66271415853E}"/>
              </a:ext>
            </a:extLst>
          </p:cNvPr>
          <p:cNvSpPr>
            <a:spLocks noGrp="1"/>
          </p:cNvSpPr>
          <p:nvPr>
            <p:ph type="title"/>
          </p:nvPr>
        </p:nvSpPr>
        <p:spPr>
          <a:xfrm>
            <a:off x="836614" y="740998"/>
            <a:ext cx="9535686" cy="568800"/>
          </a:xfrm>
        </p:spPr>
        <p:txBody>
          <a:bodyPr lIns="36000" tIns="0" rIns="0" bIns="0"/>
          <a:lstStyle/>
          <a:p>
            <a:r>
              <a:rPr lang="en-US"/>
              <a:t>Click to edit Master title style</a:t>
            </a:r>
            <a:endParaRPr lang="ru-RU" dirty="0"/>
          </a:p>
        </p:txBody>
      </p:sp>
      <p:sp>
        <p:nvSpPr>
          <p:cNvPr id="3" name="Date Placeholder 2">
            <a:extLst>
              <a:ext uri="{FF2B5EF4-FFF2-40B4-BE49-F238E27FC236}">
                <a16:creationId xmlns:a16="http://schemas.microsoft.com/office/drawing/2014/main" xmlns="" id="{D99C403B-F50A-4124-BE88-55C843FAE49E}"/>
              </a:ext>
            </a:extLst>
          </p:cNvPr>
          <p:cNvSpPr>
            <a:spLocks noGrp="1"/>
          </p:cNvSpPr>
          <p:nvPr>
            <p:ph type="dt" sz="half" idx="10"/>
          </p:nvPr>
        </p:nvSpPr>
        <p:spPr/>
        <p:txBody>
          <a:bodyPr/>
          <a:lstStyle/>
          <a:p>
            <a:fld id="{011F8E8F-7A79-47A4-A23F-F3FD3E2A15F3}" type="datetime1">
              <a:rPr lang="en-US" smtClean="0"/>
              <a:t>9/20/2019</a:t>
            </a:fld>
            <a:endParaRPr lang="ru-RU" dirty="0"/>
          </a:p>
        </p:txBody>
      </p:sp>
      <p:sp>
        <p:nvSpPr>
          <p:cNvPr id="4" name="Footer Placeholder 3">
            <a:extLst>
              <a:ext uri="{FF2B5EF4-FFF2-40B4-BE49-F238E27FC236}">
                <a16:creationId xmlns:a16="http://schemas.microsoft.com/office/drawing/2014/main" xmlns="" id="{F2A151E7-E2A1-4EA3-8293-FA9D289DF2F0}"/>
              </a:ext>
            </a:extLst>
          </p:cNvPr>
          <p:cNvSpPr>
            <a:spLocks noGrp="1"/>
          </p:cNvSpPr>
          <p:nvPr>
            <p:ph type="ftr" sz="quarter" idx="11"/>
          </p:nvPr>
        </p:nvSpPr>
        <p:spPr/>
        <p:txBody>
          <a:bodyPr/>
          <a:lstStyle/>
          <a:p>
            <a:r>
              <a:rPr lang="en-US" dirty="0"/>
              <a:t>ADD A FOOTER</a:t>
            </a:r>
            <a:endParaRPr lang="ru-RU" dirty="0"/>
          </a:p>
        </p:txBody>
      </p:sp>
      <p:sp>
        <p:nvSpPr>
          <p:cNvPr id="5" name="Slide Number Placeholder 4">
            <a:extLst>
              <a:ext uri="{FF2B5EF4-FFF2-40B4-BE49-F238E27FC236}">
                <a16:creationId xmlns:a16="http://schemas.microsoft.com/office/drawing/2014/main" xmlns="" id="{BBB57EB4-66F5-49E8-A8EF-39029E94BBFF}"/>
              </a:ext>
            </a:extLst>
          </p:cNvPr>
          <p:cNvSpPr>
            <a:spLocks noGrp="1"/>
          </p:cNvSpPr>
          <p:nvPr>
            <p:ph type="sldNum" sz="quarter" idx="12"/>
          </p:nvPr>
        </p:nvSpPr>
        <p:spPr/>
        <p:txBody>
          <a:bodyPr/>
          <a:lstStyle/>
          <a:p>
            <a:fld id="{3CE5352E-9B9F-4EDC-8769-7FA3D3F814C7}" type="slidenum">
              <a:rPr lang="ru-RU" smtClean="0"/>
              <a:pPr/>
              <a:t>‹#›</a:t>
            </a:fld>
            <a:endParaRPr lang="ru-RU" dirty="0"/>
          </a:p>
        </p:txBody>
      </p:sp>
      <p:sp>
        <p:nvSpPr>
          <p:cNvPr id="9" name="Text Placeholder 2">
            <a:extLst>
              <a:ext uri="{FF2B5EF4-FFF2-40B4-BE49-F238E27FC236}">
                <a16:creationId xmlns:a16="http://schemas.microsoft.com/office/drawing/2014/main" xmlns="" id="{1C91FD06-686C-4DAB-8F12-FBDE6BBF3144}"/>
              </a:ext>
            </a:extLst>
          </p:cNvPr>
          <p:cNvSpPr>
            <a:spLocks noGrp="1"/>
          </p:cNvSpPr>
          <p:nvPr>
            <p:ph type="body" idx="24"/>
          </p:nvPr>
        </p:nvSpPr>
        <p:spPr>
          <a:xfrm>
            <a:off x="836614" y="1377833"/>
            <a:ext cx="9535686" cy="618880"/>
          </a:xfrm>
        </p:spPr>
        <p:txBody>
          <a:bodyPr lIns="36000" tIns="0" rIns="0" bIns="0">
            <a:normAutofit/>
          </a:bodyPr>
          <a:lstStyle>
            <a:lvl1pPr marL="0" indent="0" algn="l">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20" name="Text Placeholder 2">
            <a:extLst>
              <a:ext uri="{FF2B5EF4-FFF2-40B4-BE49-F238E27FC236}">
                <a16:creationId xmlns:a16="http://schemas.microsoft.com/office/drawing/2014/main" xmlns="" id="{61FE0B9B-7D73-4311-B749-C3FA874AF7CC}"/>
              </a:ext>
            </a:extLst>
          </p:cNvPr>
          <p:cNvSpPr>
            <a:spLocks noGrp="1"/>
          </p:cNvSpPr>
          <p:nvPr>
            <p:ph type="body" idx="1" hasCustomPrompt="1"/>
          </p:nvPr>
        </p:nvSpPr>
        <p:spPr>
          <a:xfrm>
            <a:off x="836614" y="3891527"/>
            <a:ext cx="1728216"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text</a:t>
            </a:r>
          </a:p>
        </p:txBody>
      </p:sp>
      <p:sp>
        <p:nvSpPr>
          <p:cNvPr id="21" name="Text Placeholder 11">
            <a:extLst>
              <a:ext uri="{FF2B5EF4-FFF2-40B4-BE49-F238E27FC236}">
                <a16:creationId xmlns:a16="http://schemas.microsoft.com/office/drawing/2014/main" xmlns="" id="{4A6CBB7D-3142-4CED-98BE-68B4F7C14E52}"/>
              </a:ext>
            </a:extLst>
          </p:cNvPr>
          <p:cNvSpPr>
            <a:spLocks noGrp="1"/>
          </p:cNvSpPr>
          <p:nvPr>
            <p:ph type="body" sz="quarter" idx="13"/>
          </p:nvPr>
        </p:nvSpPr>
        <p:spPr>
          <a:xfrm>
            <a:off x="836614" y="4276617"/>
            <a:ext cx="1728216" cy="1142011"/>
          </a:xfrm>
        </p:spPr>
        <p:txBody>
          <a:bodyPr lIns="36000" tIns="0" rIns="0" bIns="0">
            <a:normAutofit/>
          </a:bodyPr>
          <a:lstStyle>
            <a:lvl1pPr marL="0" indent="0">
              <a:buClr>
                <a:schemeClr val="tx2"/>
              </a:buClr>
              <a:buSzPct val="125000"/>
              <a:buFont typeface="Wingdings" panose="05000000000000000000" pitchFamily="2" charset="2"/>
              <a:buNone/>
              <a:defRPr sz="1200"/>
            </a:lvl1pPr>
            <a:lvl2pPr marL="457200" indent="0">
              <a:buClr>
                <a:schemeClr val="tx2"/>
              </a:buClr>
              <a:buSzPct val="125000"/>
              <a:buFont typeface="Wingdings" panose="05000000000000000000" pitchFamily="2" charset="2"/>
              <a:buNone/>
              <a:defRPr sz="1200"/>
            </a:lvl2pPr>
          </a:lstStyle>
          <a:p>
            <a:pPr lvl="0"/>
            <a:r>
              <a:rPr lang="en-US"/>
              <a:t>Edit Master text styles</a:t>
            </a:r>
          </a:p>
          <a:p>
            <a:pPr lvl="1"/>
            <a:r>
              <a:rPr lang="en-US"/>
              <a:t>Second level</a:t>
            </a:r>
          </a:p>
        </p:txBody>
      </p:sp>
      <p:sp>
        <p:nvSpPr>
          <p:cNvPr id="16" name="Text Placeholder 7">
            <a:extLst>
              <a:ext uri="{FF2B5EF4-FFF2-40B4-BE49-F238E27FC236}">
                <a16:creationId xmlns:a16="http://schemas.microsoft.com/office/drawing/2014/main" xmlns="" id="{EEAB0330-0960-495D-9FAC-850DB0CAFFE5}"/>
              </a:ext>
            </a:extLst>
          </p:cNvPr>
          <p:cNvSpPr>
            <a:spLocks noGrp="1"/>
          </p:cNvSpPr>
          <p:nvPr>
            <p:ph type="body" sz="quarter" idx="25" hasCustomPrompt="1"/>
          </p:nvPr>
        </p:nvSpPr>
        <p:spPr>
          <a:xfrm>
            <a:off x="836614" y="2507927"/>
            <a:ext cx="1728216" cy="604730"/>
          </a:xfrm>
        </p:spPr>
        <p:txBody>
          <a:bodyPr lIns="36000" tIns="0" rIns="0" bIns="0" anchor="t" anchorCtr="0">
            <a:noAutofit/>
          </a:bodyPr>
          <a:lstStyle>
            <a:lvl1pPr marL="0" indent="0" algn="l">
              <a:buNone/>
              <a:defRPr sz="5000" b="1">
                <a:gradFill flip="none" rotWithShape="1">
                  <a:gsLst>
                    <a:gs pos="100000">
                      <a:schemeClr val="accent1">
                        <a:lumMod val="75000"/>
                      </a:schemeClr>
                    </a:gs>
                    <a:gs pos="0">
                      <a:schemeClr val="bg2"/>
                    </a:gs>
                  </a:gsLst>
                  <a:lin ang="10800000" scaled="1"/>
                  <a:tileRect/>
                </a:gradFill>
                <a:latin typeface="+mj-lt"/>
                <a:ea typeface="Tahoma" panose="020B0604030504040204" pitchFamily="34" charset="0"/>
                <a:cs typeface="Tahoma" panose="020B0604030504040204" pitchFamily="34" charset="0"/>
              </a:defRPr>
            </a:lvl1pPr>
          </a:lstStyle>
          <a:p>
            <a:pPr lvl="0"/>
            <a:r>
              <a:rPr lang="en-US" dirty="0"/>
              <a:t>20XX</a:t>
            </a:r>
            <a:endParaRPr lang="ru-RU" dirty="0"/>
          </a:p>
        </p:txBody>
      </p:sp>
      <p:sp>
        <p:nvSpPr>
          <p:cNvPr id="19" name="Text Placeholder 2">
            <a:extLst>
              <a:ext uri="{FF2B5EF4-FFF2-40B4-BE49-F238E27FC236}">
                <a16:creationId xmlns:a16="http://schemas.microsoft.com/office/drawing/2014/main" xmlns="" id="{91323B59-309B-4779-B127-7711E7D88F11}"/>
              </a:ext>
            </a:extLst>
          </p:cNvPr>
          <p:cNvSpPr>
            <a:spLocks noGrp="1"/>
          </p:cNvSpPr>
          <p:nvPr>
            <p:ph type="body" idx="32" hasCustomPrompt="1"/>
          </p:nvPr>
        </p:nvSpPr>
        <p:spPr>
          <a:xfrm>
            <a:off x="836614" y="3136120"/>
            <a:ext cx="1728216" cy="228986"/>
          </a:xfrm>
        </p:spPr>
        <p:txBody>
          <a:bodyPr lIns="36000" tIns="0" rIns="0" bIns="0" anchor="t" anchorCtr="0">
            <a:normAutofit/>
          </a:bodyPr>
          <a:lstStyle>
            <a:lvl1pPr marL="0" indent="0">
              <a:buNone/>
              <a:defRPr sz="1400" b="0">
                <a:solidFill>
                  <a:schemeClr val="tx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Month</a:t>
            </a:r>
          </a:p>
        </p:txBody>
      </p:sp>
      <p:sp>
        <p:nvSpPr>
          <p:cNvPr id="8" name="Rectangle 7">
            <a:extLst>
              <a:ext uri="{FF2B5EF4-FFF2-40B4-BE49-F238E27FC236}">
                <a16:creationId xmlns:a16="http://schemas.microsoft.com/office/drawing/2014/main" xmlns="" id="{AA57E6D8-B21E-4D49-AF8E-C735B517506B}"/>
              </a:ext>
            </a:extLst>
          </p:cNvPr>
          <p:cNvSpPr/>
          <p:nvPr userDrawn="1"/>
        </p:nvSpPr>
        <p:spPr>
          <a:xfrm>
            <a:off x="0" y="3623709"/>
            <a:ext cx="12192000" cy="54864"/>
          </a:xfrm>
          <a:prstGeom prst="rect">
            <a:avLst/>
          </a:prstGeom>
          <a:gradFill>
            <a:gsLst>
              <a:gs pos="100000">
                <a:srgbClr val="6D3B4F"/>
              </a:gs>
              <a:gs pos="0">
                <a:schemeClr val="bg2"/>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dirty="0"/>
          </a:p>
        </p:txBody>
      </p:sp>
      <p:sp>
        <p:nvSpPr>
          <p:cNvPr id="11" name="Oval 10">
            <a:extLst>
              <a:ext uri="{FF2B5EF4-FFF2-40B4-BE49-F238E27FC236}">
                <a16:creationId xmlns:a16="http://schemas.microsoft.com/office/drawing/2014/main" xmlns="" id="{02CECCEB-7C61-48C7-8F81-9ECE7ABA9E67}"/>
              </a:ext>
            </a:extLst>
          </p:cNvPr>
          <p:cNvSpPr/>
          <p:nvPr userDrawn="1"/>
        </p:nvSpPr>
        <p:spPr>
          <a:xfrm>
            <a:off x="852661" y="3559701"/>
            <a:ext cx="182880" cy="18288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dirty="0"/>
          </a:p>
        </p:txBody>
      </p:sp>
      <p:sp>
        <p:nvSpPr>
          <p:cNvPr id="23" name="Text Placeholder 2">
            <a:extLst>
              <a:ext uri="{FF2B5EF4-FFF2-40B4-BE49-F238E27FC236}">
                <a16:creationId xmlns:a16="http://schemas.microsoft.com/office/drawing/2014/main" xmlns="" id="{397F8095-EAF8-4F5A-B2A6-0476B8D2EAF0}"/>
              </a:ext>
            </a:extLst>
          </p:cNvPr>
          <p:cNvSpPr>
            <a:spLocks noGrp="1"/>
          </p:cNvSpPr>
          <p:nvPr>
            <p:ph type="body" idx="33" hasCustomPrompt="1"/>
          </p:nvPr>
        </p:nvSpPr>
        <p:spPr>
          <a:xfrm>
            <a:off x="9588108" y="3891527"/>
            <a:ext cx="1728216"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text</a:t>
            </a:r>
          </a:p>
        </p:txBody>
      </p:sp>
      <p:sp>
        <p:nvSpPr>
          <p:cNvPr id="24" name="Text Placeholder 11">
            <a:extLst>
              <a:ext uri="{FF2B5EF4-FFF2-40B4-BE49-F238E27FC236}">
                <a16:creationId xmlns:a16="http://schemas.microsoft.com/office/drawing/2014/main" xmlns="" id="{FB58FA02-066D-4A4D-BFEA-4ABCF3B550BE}"/>
              </a:ext>
            </a:extLst>
          </p:cNvPr>
          <p:cNvSpPr>
            <a:spLocks noGrp="1"/>
          </p:cNvSpPr>
          <p:nvPr>
            <p:ph type="body" sz="quarter" idx="34"/>
          </p:nvPr>
        </p:nvSpPr>
        <p:spPr>
          <a:xfrm>
            <a:off x="9588108" y="4276617"/>
            <a:ext cx="1728216" cy="1142011"/>
          </a:xfrm>
        </p:spPr>
        <p:txBody>
          <a:bodyPr lIns="36000" tIns="0" rIns="0" bIns="0">
            <a:normAutofit/>
          </a:bodyPr>
          <a:lstStyle>
            <a:lvl1pPr marL="0" indent="0">
              <a:buClr>
                <a:schemeClr val="tx2"/>
              </a:buClr>
              <a:buSzPct val="125000"/>
              <a:buFont typeface="Wingdings" panose="05000000000000000000" pitchFamily="2" charset="2"/>
              <a:buNone/>
              <a:defRPr sz="1200"/>
            </a:lvl1pPr>
            <a:lvl2pPr marL="457200" indent="0">
              <a:buClr>
                <a:schemeClr val="tx2"/>
              </a:buClr>
              <a:buSzPct val="125000"/>
              <a:buFont typeface="Wingdings" panose="05000000000000000000" pitchFamily="2" charset="2"/>
              <a:buNone/>
              <a:defRPr sz="1200"/>
            </a:lvl2pPr>
          </a:lstStyle>
          <a:p>
            <a:pPr lvl="0"/>
            <a:r>
              <a:rPr lang="en-US"/>
              <a:t>Edit Master text styles</a:t>
            </a:r>
          </a:p>
          <a:p>
            <a:pPr lvl="1"/>
            <a:r>
              <a:rPr lang="en-US"/>
              <a:t>Second level</a:t>
            </a:r>
          </a:p>
        </p:txBody>
      </p:sp>
      <p:sp>
        <p:nvSpPr>
          <p:cNvPr id="25" name="Text Placeholder 7">
            <a:extLst>
              <a:ext uri="{FF2B5EF4-FFF2-40B4-BE49-F238E27FC236}">
                <a16:creationId xmlns:a16="http://schemas.microsoft.com/office/drawing/2014/main" xmlns="" id="{83A77CFD-3FEF-4E6F-BC4F-8ED7F101103B}"/>
              </a:ext>
            </a:extLst>
          </p:cNvPr>
          <p:cNvSpPr>
            <a:spLocks noGrp="1"/>
          </p:cNvSpPr>
          <p:nvPr>
            <p:ph type="body" sz="quarter" idx="35" hasCustomPrompt="1"/>
          </p:nvPr>
        </p:nvSpPr>
        <p:spPr>
          <a:xfrm>
            <a:off x="9588108" y="2507927"/>
            <a:ext cx="1728216" cy="604730"/>
          </a:xfrm>
        </p:spPr>
        <p:txBody>
          <a:bodyPr lIns="36000" tIns="0" rIns="0" bIns="0" anchor="t" anchorCtr="0">
            <a:noAutofit/>
          </a:bodyPr>
          <a:lstStyle>
            <a:lvl1pPr marL="0" indent="0" algn="l">
              <a:buNone/>
              <a:defRPr sz="5000" b="1">
                <a:gradFill flip="none" rotWithShape="1">
                  <a:gsLst>
                    <a:gs pos="100000">
                      <a:schemeClr val="accent1">
                        <a:lumMod val="75000"/>
                      </a:schemeClr>
                    </a:gs>
                    <a:gs pos="0">
                      <a:schemeClr val="bg2"/>
                    </a:gs>
                  </a:gsLst>
                  <a:lin ang="10800000" scaled="1"/>
                  <a:tileRect/>
                </a:gradFill>
                <a:latin typeface="+mj-lt"/>
                <a:ea typeface="Tahoma" panose="020B0604030504040204" pitchFamily="34" charset="0"/>
                <a:cs typeface="Tahoma" panose="020B0604030504040204" pitchFamily="34" charset="0"/>
              </a:defRPr>
            </a:lvl1pPr>
          </a:lstStyle>
          <a:p>
            <a:pPr lvl="0"/>
            <a:r>
              <a:rPr lang="en-US" dirty="0"/>
              <a:t>20XX</a:t>
            </a:r>
            <a:endParaRPr lang="ru-RU" dirty="0"/>
          </a:p>
        </p:txBody>
      </p:sp>
      <p:sp>
        <p:nvSpPr>
          <p:cNvPr id="28" name="Text Placeholder 2">
            <a:extLst>
              <a:ext uri="{FF2B5EF4-FFF2-40B4-BE49-F238E27FC236}">
                <a16:creationId xmlns:a16="http://schemas.microsoft.com/office/drawing/2014/main" xmlns="" id="{3D6E2C46-79E6-4C33-A9DE-9F0BE9199694}"/>
              </a:ext>
            </a:extLst>
          </p:cNvPr>
          <p:cNvSpPr>
            <a:spLocks noGrp="1"/>
          </p:cNvSpPr>
          <p:nvPr>
            <p:ph type="body" idx="36" hasCustomPrompt="1"/>
          </p:nvPr>
        </p:nvSpPr>
        <p:spPr>
          <a:xfrm>
            <a:off x="9588108" y="3136120"/>
            <a:ext cx="1728216" cy="228986"/>
          </a:xfrm>
        </p:spPr>
        <p:txBody>
          <a:bodyPr lIns="36000" tIns="0" rIns="0" bIns="0" anchor="t" anchorCtr="0">
            <a:normAutofit/>
          </a:bodyPr>
          <a:lstStyle>
            <a:lvl1pPr marL="0" indent="0">
              <a:buNone/>
              <a:defRPr sz="1400" b="0">
                <a:solidFill>
                  <a:schemeClr val="tx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Month</a:t>
            </a:r>
          </a:p>
        </p:txBody>
      </p:sp>
      <p:sp>
        <p:nvSpPr>
          <p:cNvPr id="29" name="Text Placeholder 2">
            <a:extLst>
              <a:ext uri="{FF2B5EF4-FFF2-40B4-BE49-F238E27FC236}">
                <a16:creationId xmlns:a16="http://schemas.microsoft.com/office/drawing/2014/main" xmlns="" id="{B18DF9D1-5757-4445-9078-38760F447FFE}"/>
              </a:ext>
            </a:extLst>
          </p:cNvPr>
          <p:cNvSpPr>
            <a:spLocks noGrp="1"/>
          </p:cNvSpPr>
          <p:nvPr>
            <p:ph type="body" idx="37" hasCustomPrompt="1"/>
          </p:nvPr>
        </p:nvSpPr>
        <p:spPr>
          <a:xfrm>
            <a:off x="3024487" y="3891527"/>
            <a:ext cx="1728216"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text</a:t>
            </a:r>
          </a:p>
        </p:txBody>
      </p:sp>
      <p:sp>
        <p:nvSpPr>
          <p:cNvPr id="30" name="Text Placeholder 11">
            <a:extLst>
              <a:ext uri="{FF2B5EF4-FFF2-40B4-BE49-F238E27FC236}">
                <a16:creationId xmlns:a16="http://schemas.microsoft.com/office/drawing/2014/main" xmlns="" id="{993B8732-2AA4-40C3-A4A3-44C5803BDA1C}"/>
              </a:ext>
            </a:extLst>
          </p:cNvPr>
          <p:cNvSpPr>
            <a:spLocks noGrp="1"/>
          </p:cNvSpPr>
          <p:nvPr>
            <p:ph type="body" sz="quarter" idx="38"/>
          </p:nvPr>
        </p:nvSpPr>
        <p:spPr>
          <a:xfrm>
            <a:off x="3024487" y="4276617"/>
            <a:ext cx="1728216" cy="1142011"/>
          </a:xfrm>
        </p:spPr>
        <p:txBody>
          <a:bodyPr lIns="36000" tIns="0" rIns="0" bIns="0">
            <a:normAutofit/>
          </a:bodyPr>
          <a:lstStyle>
            <a:lvl1pPr marL="0" indent="0">
              <a:buClr>
                <a:schemeClr val="tx2"/>
              </a:buClr>
              <a:buSzPct val="125000"/>
              <a:buFont typeface="Wingdings" panose="05000000000000000000" pitchFamily="2" charset="2"/>
              <a:buNone/>
              <a:defRPr sz="1200"/>
            </a:lvl1pPr>
            <a:lvl2pPr marL="457200" indent="0">
              <a:buClr>
                <a:schemeClr val="tx2"/>
              </a:buClr>
              <a:buSzPct val="125000"/>
              <a:buFont typeface="Wingdings" panose="05000000000000000000" pitchFamily="2" charset="2"/>
              <a:buNone/>
              <a:defRPr sz="1200"/>
            </a:lvl2pPr>
          </a:lstStyle>
          <a:p>
            <a:pPr lvl="0"/>
            <a:r>
              <a:rPr lang="en-US"/>
              <a:t>Edit Master text styles</a:t>
            </a:r>
          </a:p>
          <a:p>
            <a:pPr lvl="1"/>
            <a:r>
              <a:rPr lang="en-US"/>
              <a:t>Second level</a:t>
            </a:r>
          </a:p>
        </p:txBody>
      </p:sp>
      <p:sp>
        <p:nvSpPr>
          <p:cNvPr id="31" name="Text Placeholder 7">
            <a:extLst>
              <a:ext uri="{FF2B5EF4-FFF2-40B4-BE49-F238E27FC236}">
                <a16:creationId xmlns:a16="http://schemas.microsoft.com/office/drawing/2014/main" xmlns="" id="{11BFD035-7AF1-47EA-9F1C-AE04879DA45D}"/>
              </a:ext>
            </a:extLst>
          </p:cNvPr>
          <p:cNvSpPr>
            <a:spLocks noGrp="1"/>
          </p:cNvSpPr>
          <p:nvPr>
            <p:ph type="body" sz="quarter" idx="39" hasCustomPrompt="1"/>
          </p:nvPr>
        </p:nvSpPr>
        <p:spPr>
          <a:xfrm>
            <a:off x="3024487" y="2507927"/>
            <a:ext cx="1728216" cy="604730"/>
          </a:xfrm>
        </p:spPr>
        <p:txBody>
          <a:bodyPr lIns="36000" tIns="0" rIns="0" bIns="0" anchor="t" anchorCtr="0">
            <a:noAutofit/>
          </a:bodyPr>
          <a:lstStyle>
            <a:lvl1pPr marL="0" indent="0" algn="l">
              <a:buNone/>
              <a:defRPr sz="5000" b="1">
                <a:gradFill flip="none" rotWithShape="1">
                  <a:gsLst>
                    <a:gs pos="100000">
                      <a:schemeClr val="accent1">
                        <a:lumMod val="75000"/>
                      </a:schemeClr>
                    </a:gs>
                    <a:gs pos="0">
                      <a:schemeClr val="bg2"/>
                    </a:gs>
                  </a:gsLst>
                  <a:lin ang="10800000" scaled="1"/>
                  <a:tileRect/>
                </a:gradFill>
                <a:latin typeface="+mj-lt"/>
                <a:ea typeface="Tahoma" panose="020B0604030504040204" pitchFamily="34" charset="0"/>
                <a:cs typeface="Tahoma" panose="020B0604030504040204" pitchFamily="34" charset="0"/>
              </a:defRPr>
            </a:lvl1pPr>
          </a:lstStyle>
          <a:p>
            <a:pPr lvl="0"/>
            <a:r>
              <a:rPr lang="en-US" dirty="0"/>
              <a:t>20XX</a:t>
            </a:r>
            <a:endParaRPr lang="ru-RU" dirty="0"/>
          </a:p>
        </p:txBody>
      </p:sp>
      <p:sp>
        <p:nvSpPr>
          <p:cNvPr id="32" name="Text Placeholder 2">
            <a:extLst>
              <a:ext uri="{FF2B5EF4-FFF2-40B4-BE49-F238E27FC236}">
                <a16:creationId xmlns:a16="http://schemas.microsoft.com/office/drawing/2014/main" xmlns="" id="{C0720D82-39E2-490D-913A-B6DA31CAC2BD}"/>
              </a:ext>
            </a:extLst>
          </p:cNvPr>
          <p:cNvSpPr>
            <a:spLocks noGrp="1"/>
          </p:cNvSpPr>
          <p:nvPr>
            <p:ph type="body" idx="40" hasCustomPrompt="1"/>
          </p:nvPr>
        </p:nvSpPr>
        <p:spPr>
          <a:xfrm>
            <a:off x="3024487" y="3136120"/>
            <a:ext cx="1728216" cy="228986"/>
          </a:xfrm>
        </p:spPr>
        <p:txBody>
          <a:bodyPr lIns="36000" tIns="0" rIns="0" bIns="0" anchor="t" anchorCtr="0">
            <a:normAutofit/>
          </a:bodyPr>
          <a:lstStyle>
            <a:lvl1pPr marL="0" indent="0">
              <a:buNone/>
              <a:defRPr sz="1400" b="0">
                <a:solidFill>
                  <a:schemeClr val="tx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Month</a:t>
            </a:r>
          </a:p>
        </p:txBody>
      </p:sp>
      <p:sp>
        <p:nvSpPr>
          <p:cNvPr id="33" name="Text Placeholder 2">
            <a:extLst>
              <a:ext uri="{FF2B5EF4-FFF2-40B4-BE49-F238E27FC236}">
                <a16:creationId xmlns:a16="http://schemas.microsoft.com/office/drawing/2014/main" xmlns="" id="{F8CB98AA-B672-4560-9A4C-F0E472D7D508}"/>
              </a:ext>
            </a:extLst>
          </p:cNvPr>
          <p:cNvSpPr>
            <a:spLocks noGrp="1"/>
          </p:cNvSpPr>
          <p:nvPr>
            <p:ph type="body" idx="41" hasCustomPrompt="1"/>
          </p:nvPr>
        </p:nvSpPr>
        <p:spPr>
          <a:xfrm>
            <a:off x="5212360" y="3891527"/>
            <a:ext cx="1728216"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text</a:t>
            </a:r>
          </a:p>
        </p:txBody>
      </p:sp>
      <p:sp>
        <p:nvSpPr>
          <p:cNvPr id="34" name="Text Placeholder 11">
            <a:extLst>
              <a:ext uri="{FF2B5EF4-FFF2-40B4-BE49-F238E27FC236}">
                <a16:creationId xmlns:a16="http://schemas.microsoft.com/office/drawing/2014/main" xmlns="" id="{051BF3E5-DBCA-46BD-A139-755813ECCCCA}"/>
              </a:ext>
            </a:extLst>
          </p:cNvPr>
          <p:cNvSpPr>
            <a:spLocks noGrp="1"/>
          </p:cNvSpPr>
          <p:nvPr>
            <p:ph type="body" sz="quarter" idx="42"/>
          </p:nvPr>
        </p:nvSpPr>
        <p:spPr>
          <a:xfrm>
            <a:off x="5212360" y="4276617"/>
            <a:ext cx="1728216" cy="1142011"/>
          </a:xfrm>
        </p:spPr>
        <p:txBody>
          <a:bodyPr lIns="36000" tIns="0" rIns="0" bIns="0">
            <a:normAutofit/>
          </a:bodyPr>
          <a:lstStyle>
            <a:lvl1pPr marL="0" indent="0">
              <a:buClr>
                <a:schemeClr val="tx2"/>
              </a:buClr>
              <a:buSzPct val="125000"/>
              <a:buFont typeface="Wingdings" panose="05000000000000000000" pitchFamily="2" charset="2"/>
              <a:buNone/>
              <a:defRPr sz="1200"/>
            </a:lvl1pPr>
            <a:lvl2pPr marL="457200" indent="0">
              <a:buClr>
                <a:schemeClr val="tx2"/>
              </a:buClr>
              <a:buSzPct val="125000"/>
              <a:buFont typeface="Wingdings" panose="05000000000000000000" pitchFamily="2" charset="2"/>
              <a:buNone/>
              <a:defRPr sz="1200"/>
            </a:lvl2pPr>
          </a:lstStyle>
          <a:p>
            <a:pPr lvl="0"/>
            <a:r>
              <a:rPr lang="en-US"/>
              <a:t>Edit Master text styles</a:t>
            </a:r>
          </a:p>
          <a:p>
            <a:pPr lvl="1"/>
            <a:r>
              <a:rPr lang="en-US"/>
              <a:t>Second level</a:t>
            </a:r>
          </a:p>
        </p:txBody>
      </p:sp>
      <p:sp>
        <p:nvSpPr>
          <p:cNvPr id="35" name="Text Placeholder 7">
            <a:extLst>
              <a:ext uri="{FF2B5EF4-FFF2-40B4-BE49-F238E27FC236}">
                <a16:creationId xmlns:a16="http://schemas.microsoft.com/office/drawing/2014/main" xmlns="" id="{4E2B5368-5C92-477C-B64A-0B1236EC4718}"/>
              </a:ext>
            </a:extLst>
          </p:cNvPr>
          <p:cNvSpPr>
            <a:spLocks noGrp="1"/>
          </p:cNvSpPr>
          <p:nvPr>
            <p:ph type="body" sz="quarter" idx="43" hasCustomPrompt="1"/>
          </p:nvPr>
        </p:nvSpPr>
        <p:spPr>
          <a:xfrm>
            <a:off x="5212360" y="2507927"/>
            <a:ext cx="1728216" cy="604730"/>
          </a:xfrm>
        </p:spPr>
        <p:txBody>
          <a:bodyPr lIns="36000" tIns="0" rIns="0" bIns="0" anchor="t" anchorCtr="0">
            <a:noAutofit/>
          </a:bodyPr>
          <a:lstStyle>
            <a:lvl1pPr marL="0" indent="0" algn="l">
              <a:buNone/>
              <a:defRPr sz="5000" b="1">
                <a:gradFill flip="none" rotWithShape="1">
                  <a:gsLst>
                    <a:gs pos="100000">
                      <a:schemeClr val="accent1">
                        <a:lumMod val="75000"/>
                      </a:schemeClr>
                    </a:gs>
                    <a:gs pos="0">
                      <a:schemeClr val="bg2"/>
                    </a:gs>
                  </a:gsLst>
                  <a:lin ang="10800000" scaled="1"/>
                  <a:tileRect/>
                </a:gradFill>
                <a:latin typeface="+mj-lt"/>
                <a:ea typeface="Tahoma" panose="020B0604030504040204" pitchFamily="34" charset="0"/>
                <a:cs typeface="Tahoma" panose="020B0604030504040204" pitchFamily="34" charset="0"/>
              </a:defRPr>
            </a:lvl1pPr>
          </a:lstStyle>
          <a:p>
            <a:pPr lvl="0"/>
            <a:r>
              <a:rPr lang="en-US" dirty="0"/>
              <a:t>20XX</a:t>
            </a:r>
            <a:endParaRPr lang="ru-RU" dirty="0"/>
          </a:p>
        </p:txBody>
      </p:sp>
      <p:sp>
        <p:nvSpPr>
          <p:cNvPr id="36" name="Text Placeholder 2">
            <a:extLst>
              <a:ext uri="{FF2B5EF4-FFF2-40B4-BE49-F238E27FC236}">
                <a16:creationId xmlns:a16="http://schemas.microsoft.com/office/drawing/2014/main" xmlns="" id="{11C29312-F699-465F-96BC-B65A2C3356B5}"/>
              </a:ext>
            </a:extLst>
          </p:cNvPr>
          <p:cNvSpPr>
            <a:spLocks noGrp="1"/>
          </p:cNvSpPr>
          <p:nvPr>
            <p:ph type="body" idx="44" hasCustomPrompt="1"/>
          </p:nvPr>
        </p:nvSpPr>
        <p:spPr>
          <a:xfrm>
            <a:off x="5212360" y="3136120"/>
            <a:ext cx="1728216" cy="228986"/>
          </a:xfrm>
        </p:spPr>
        <p:txBody>
          <a:bodyPr lIns="36000" tIns="0" rIns="0" bIns="0" anchor="t" anchorCtr="0">
            <a:normAutofit/>
          </a:bodyPr>
          <a:lstStyle>
            <a:lvl1pPr marL="0" indent="0">
              <a:buNone/>
              <a:defRPr sz="1400" b="0">
                <a:solidFill>
                  <a:schemeClr val="tx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Month</a:t>
            </a:r>
          </a:p>
        </p:txBody>
      </p:sp>
      <p:sp>
        <p:nvSpPr>
          <p:cNvPr id="37" name="Text Placeholder 2">
            <a:extLst>
              <a:ext uri="{FF2B5EF4-FFF2-40B4-BE49-F238E27FC236}">
                <a16:creationId xmlns:a16="http://schemas.microsoft.com/office/drawing/2014/main" xmlns="" id="{D613D924-E33A-4DAE-B253-E9668378EC73}"/>
              </a:ext>
            </a:extLst>
          </p:cNvPr>
          <p:cNvSpPr>
            <a:spLocks noGrp="1"/>
          </p:cNvSpPr>
          <p:nvPr>
            <p:ph type="body" idx="45" hasCustomPrompt="1"/>
          </p:nvPr>
        </p:nvSpPr>
        <p:spPr>
          <a:xfrm>
            <a:off x="7400234" y="3891527"/>
            <a:ext cx="1728216"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text</a:t>
            </a:r>
          </a:p>
        </p:txBody>
      </p:sp>
      <p:sp>
        <p:nvSpPr>
          <p:cNvPr id="38" name="Text Placeholder 11">
            <a:extLst>
              <a:ext uri="{FF2B5EF4-FFF2-40B4-BE49-F238E27FC236}">
                <a16:creationId xmlns:a16="http://schemas.microsoft.com/office/drawing/2014/main" xmlns="" id="{4C346CE6-85D2-4744-ABBA-4EB5E51EB80F}"/>
              </a:ext>
            </a:extLst>
          </p:cNvPr>
          <p:cNvSpPr>
            <a:spLocks noGrp="1"/>
          </p:cNvSpPr>
          <p:nvPr>
            <p:ph type="body" sz="quarter" idx="46"/>
          </p:nvPr>
        </p:nvSpPr>
        <p:spPr>
          <a:xfrm>
            <a:off x="7400234" y="4276617"/>
            <a:ext cx="1728216" cy="1142011"/>
          </a:xfrm>
        </p:spPr>
        <p:txBody>
          <a:bodyPr lIns="36000" tIns="0" rIns="0" bIns="0">
            <a:normAutofit/>
          </a:bodyPr>
          <a:lstStyle>
            <a:lvl1pPr marL="0" indent="0">
              <a:buClr>
                <a:schemeClr val="tx2"/>
              </a:buClr>
              <a:buSzPct val="125000"/>
              <a:buFont typeface="Wingdings" panose="05000000000000000000" pitchFamily="2" charset="2"/>
              <a:buNone/>
              <a:defRPr sz="1200"/>
            </a:lvl1pPr>
            <a:lvl2pPr marL="457200" indent="0">
              <a:buClr>
                <a:schemeClr val="tx2"/>
              </a:buClr>
              <a:buSzPct val="125000"/>
              <a:buFont typeface="Wingdings" panose="05000000000000000000" pitchFamily="2" charset="2"/>
              <a:buNone/>
              <a:defRPr sz="1200"/>
            </a:lvl2pPr>
          </a:lstStyle>
          <a:p>
            <a:pPr lvl="0"/>
            <a:r>
              <a:rPr lang="en-US"/>
              <a:t>Edit Master text styles</a:t>
            </a:r>
          </a:p>
          <a:p>
            <a:pPr lvl="1"/>
            <a:r>
              <a:rPr lang="en-US"/>
              <a:t>Second level</a:t>
            </a:r>
          </a:p>
        </p:txBody>
      </p:sp>
      <p:sp>
        <p:nvSpPr>
          <p:cNvPr id="39" name="Text Placeholder 7">
            <a:extLst>
              <a:ext uri="{FF2B5EF4-FFF2-40B4-BE49-F238E27FC236}">
                <a16:creationId xmlns:a16="http://schemas.microsoft.com/office/drawing/2014/main" xmlns="" id="{0D7E5C35-923C-473E-8BB9-F2F1AB3A2BB4}"/>
              </a:ext>
            </a:extLst>
          </p:cNvPr>
          <p:cNvSpPr>
            <a:spLocks noGrp="1"/>
          </p:cNvSpPr>
          <p:nvPr>
            <p:ph type="body" sz="quarter" idx="47" hasCustomPrompt="1"/>
          </p:nvPr>
        </p:nvSpPr>
        <p:spPr>
          <a:xfrm>
            <a:off x="7400234" y="2507927"/>
            <a:ext cx="1728216" cy="604730"/>
          </a:xfrm>
        </p:spPr>
        <p:txBody>
          <a:bodyPr lIns="36000" tIns="0" rIns="0" bIns="0" anchor="t" anchorCtr="0">
            <a:noAutofit/>
          </a:bodyPr>
          <a:lstStyle>
            <a:lvl1pPr marL="0" indent="0" algn="l">
              <a:buNone/>
              <a:defRPr sz="5000" b="1">
                <a:gradFill flip="none" rotWithShape="1">
                  <a:gsLst>
                    <a:gs pos="100000">
                      <a:schemeClr val="accent1">
                        <a:lumMod val="75000"/>
                      </a:schemeClr>
                    </a:gs>
                    <a:gs pos="0">
                      <a:schemeClr val="bg2"/>
                    </a:gs>
                  </a:gsLst>
                  <a:lin ang="10800000" scaled="1"/>
                  <a:tileRect/>
                </a:gradFill>
                <a:latin typeface="+mj-lt"/>
                <a:ea typeface="Tahoma" panose="020B0604030504040204" pitchFamily="34" charset="0"/>
                <a:cs typeface="Tahoma" panose="020B0604030504040204" pitchFamily="34" charset="0"/>
              </a:defRPr>
            </a:lvl1pPr>
          </a:lstStyle>
          <a:p>
            <a:pPr lvl="0"/>
            <a:r>
              <a:rPr lang="en-US" dirty="0"/>
              <a:t>20XX</a:t>
            </a:r>
            <a:endParaRPr lang="ru-RU" dirty="0"/>
          </a:p>
        </p:txBody>
      </p:sp>
      <p:sp>
        <p:nvSpPr>
          <p:cNvPr id="40" name="Text Placeholder 2">
            <a:extLst>
              <a:ext uri="{FF2B5EF4-FFF2-40B4-BE49-F238E27FC236}">
                <a16:creationId xmlns:a16="http://schemas.microsoft.com/office/drawing/2014/main" xmlns="" id="{756DD156-6646-433D-ABE8-CB244D53D6C1}"/>
              </a:ext>
            </a:extLst>
          </p:cNvPr>
          <p:cNvSpPr>
            <a:spLocks noGrp="1"/>
          </p:cNvSpPr>
          <p:nvPr>
            <p:ph type="body" idx="48" hasCustomPrompt="1"/>
          </p:nvPr>
        </p:nvSpPr>
        <p:spPr>
          <a:xfrm>
            <a:off x="7400234" y="3136120"/>
            <a:ext cx="1728216" cy="228986"/>
          </a:xfrm>
        </p:spPr>
        <p:txBody>
          <a:bodyPr lIns="36000" tIns="0" rIns="0" bIns="0" anchor="t" anchorCtr="0">
            <a:normAutofit/>
          </a:bodyPr>
          <a:lstStyle>
            <a:lvl1pPr marL="0" indent="0">
              <a:buNone/>
              <a:defRPr sz="1400" b="0">
                <a:solidFill>
                  <a:schemeClr val="tx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Month</a:t>
            </a:r>
          </a:p>
        </p:txBody>
      </p:sp>
      <p:sp>
        <p:nvSpPr>
          <p:cNvPr id="41" name="Oval 40">
            <a:extLst>
              <a:ext uri="{FF2B5EF4-FFF2-40B4-BE49-F238E27FC236}">
                <a16:creationId xmlns:a16="http://schemas.microsoft.com/office/drawing/2014/main" xmlns="" id="{AC33C4CE-CEA6-4AC9-B1DB-8224A4517350}"/>
              </a:ext>
            </a:extLst>
          </p:cNvPr>
          <p:cNvSpPr/>
          <p:nvPr userDrawn="1"/>
        </p:nvSpPr>
        <p:spPr>
          <a:xfrm>
            <a:off x="3039908" y="3559701"/>
            <a:ext cx="182880" cy="18288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dirty="0"/>
          </a:p>
        </p:txBody>
      </p:sp>
      <p:sp>
        <p:nvSpPr>
          <p:cNvPr id="42" name="Oval 41">
            <a:extLst>
              <a:ext uri="{FF2B5EF4-FFF2-40B4-BE49-F238E27FC236}">
                <a16:creationId xmlns:a16="http://schemas.microsoft.com/office/drawing/2014/main" xmlns="" id="{371AA6E8-880E-404C-8BCA-7949D28E7AF8}"/>
              </a:ext>
            </a:extLst>
          </p:cNvPr>
          <p:cNvSpPr/>
          <p:nvPr userDrawn="1"/>
        </p:nvSpPr>
        <p:spPr>
          <a:xfrm>
            <a:off x="5227155" y="3559701"/>
            <a:ext cx="182880" cy="18288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dirty="0"/>
          </a:p>
        </p:txBody>
      </p:sp>
      <p:sp>
        <p:nvSpPr>
          <p:cNvPr id="43" name="Oval 42">
            <a:extLst>
              <a:ext uri="{FF2B5EF4-FFF2-40B4-BE49-F238E27FC236}">
                <a16:creationId xmlns:a16="http://schemas.microsoft.com/office/drawing/2014/main" xmlns="" id="{D7D3B90E-8FC3-4B84-A2BB-8862D5EC070B}"/>
              </a:ext>
            </a:extLst>
          </p:cNvPr>
          <p:cNvSpPr/>
          <p:nvPr userDrawn="1"/>
        </p:nvSpPr>
        <p:spPr>
          <a:xfrm>
            <a:off x="7414402" y="3559701"/>
            <a:ext cx="182880" cy="18288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dirty="0"/>
          </a:p>
        </p:txBody>
      </p:sp>
      <p:sp>
        <p:nvSpPr>
          <p:cNvPr id="44" name="Oval 43">
            <a:extLst>
              <a:ext uri="{FF2B5EF4-FFF2-40B4-BE49-F238E27FC236}">
                <a16:creationId xmlns:a16="http://schemas.microsoft.com/office/drawing/2014/main" xmlns="" id="{43E9DB54-6797-4300-B6CA-0A9CF186B458}"/>
              </a:ext>
            </a:extLst>
          </p:cNvPr>
          <p:cNvSpPr/>
          <p:nvPr userDrawn="1"/>
        </p:nvSpPr>
        <p:spPr>
          <a:xfrm>
            <a:off x="9601649" y="3559701"/>
            <a:ext cx="182880" cy="18288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dirty="0"/>
          </a:p>
        </p:txBody>
      </p:sp>
      <p:sp>
        <p:nvSpPr>
          <p:cNvPr id="45" name="Picture Placeholder 11">
            <a:extLst>
              <a:ext uri="{FF2B5EF4-FFF2-40B4-BE49-F238E27FC236}">
                <a16:creationId xmlns:a16="http://schemas.microsoft.com/office/drawing/2014/main" xmlns="" id="{48D7F0F9-4118-4257-9D45-A5772C2110D7}"/>
              </a:ext>
            </a:extLst>
          </p:cNvPr>
          <p:cNvSpPr>
            <a:spLocks noGrp="1"/>
          </p:cNvSpPr>
          <p:nvPr>
            <p:ph type="pic" sz="quarter" idx="49"/>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a:t>Click icon to add picture</a:t>
            </a:r>
            <a:endParaRPr lang="ru-RU" dirty="0"/>
          </a:p>
        </p:txBody>
      </p:sp>
    </p:spTree>
    <p:extLst>
      <p:ext uri="{BB962C8B-B14F-4D97-AF65-F5344CB8AC3E}">
        <p14:creationId xmlns:p14="http://schemas.microsoft.com/office/powerpoint/2010/main" val="3653207624"/>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7131326-08A9-441D-B1A8-66271415853E}"/>
              </a:ext>
            </a:extLst>
          </p:cNvPr>
          <p:cNvSpPr>
            <a:spLocks noGrp="1"/>
          </p:cNvSpPr>
          <p:nvPr>
            <p:ph type="title" hasCustomPrompt="1"/>
          </p:nvPr>
        </p:nvSpPr>
        <p:spPr>
          <a:xfrm>
            <a:off x="836614" y="740998"/>
            <a:ext cx="2759105" cy="568800"/>
          </a:xfrm>
        </p:spPr>
        <p:txBody>
          <a:bodyPr lIns="36000" tIns="0" rIns="0" bIns="0">
            <a:noAutofit/>
          </a:bodyPr>
          <a:lstStyle/>
          <a:p>
            <a:r>
              <a:rPr lang="en-US" dirty="0"/>
              <a:t>Title Here</a:t>
            </a:r>
            <a:endParaRPr lang="ru-RU" dirty="0"/>
          </a:p>
        </p:txBody>
      </p:sp>
      <p:sp>
        <p:nvSpPr>
          <p:cNvPr id="3" name="Date Placeholder 2">
            <a:extLst>
              <a:ext uri="{FF2B5EF4-FFF2-40B4-BE49-F238E27FC236}">
                <a16:creationId xmlns:a16="http://schemas.microsoft.com/office/drawing/2014/main" xmlns="" id="{D99C403B-F50A-4124-BE88-55C843FAE49E}"/>
              </a:ext>
            </a:extLst>
          </p:cNvPr>
          <p:cNvSpPr>
            <a:spLocks noGrp="1"/>
          </p:cNvSpPr>
          <p:nvPr>
            <p:ph type="dt" sz="half" idx="10"/>
          </p:nvPr>
        </p:nvSpPr>
        <p:spPr/>
        <p:txBody>
          <a:bodyPr/>
          <a:lstStyle/>
          <a:p>
            <a:fld id="{011F8E8F-7A79-47A4-A23F-F3FD3E2A15F3}" type="datetime1">
              <a:rPr lang="en-US" smtClean="0"/>
              <a:t>9/20/2019</a:t>
            </a:fld>
            <a:endParaRPr lang="ru-RU" dirty="0"/>
          </a:p>
        </p:txBody>
      </p:sp>
      <p:sp>
        <p:nvSpPr>
          <p:cNvPr id="4" name="Footer Placeholder 3">
            <a:extLst>
              <a:ext uri="{FF2B5EF4-FFF2-40B4-BE49-F238E27FC236}">
                <a16:creationId xmlns:a16="http://schemas.microsoft.com/office/drawing/2014/main" xmlns="" id="{F2A151E7-E2A1-4EA3-8293-FA9D289DF2F0}"/>
              </a:ext>
            </a:extLst>
          </p:cNvPr>
          <p:cNvSpPr>
            <a:spLocks noGrp="1"/>
          </p:cNvSpPr>
          <p:nvPr>
            <p:ph type="ftr" sz="quarter" idx="11"/>
          </p:nvPr>
        </p:nvSpPr>
        <p:spPr/>
        <p:txBody>
          <a:bodyPr/>
          <a:lstStyle/>
          <a:p>
            <a:r>
              <a:rPr lang="en-US" dirty="0"/>
              <a:t>ADD A FOOTER</a:t>
            </a:r>
            <a:endParaRPr lang="ru-RU" dirty="0"/>
          </a:p>
        </p:txBody>
      </p:sp>
      <p:sp>
        <p:nvSpPr>
          <p:cNvPr id="5" name="Slide Number Placeholder 4">
            <a:extLst>
              <a:ext uri="{FF2B5EF4-FFF2-40B4-BE49-F238E27FC236}">
                <a16:creationId xmlns:a16="http://schemas.microsoft.com/office/drawing/2014/main" xmlns="" id="{BBB57EB4-66F5-49E8-A8EF-39029E94BBFF}"/>
              </a:ext>
            </a:extLst>
          </p:cNvPr>
          <p:cNvSpPr>
            <a:spLocks noGrp="1"/>
          </p:cNvSpPr>
          <p:nvPr>
            <p:ph type="sldNum" sz="quarter" idx="12"/>
          </p:nvPr>
        </p:nvSpPr>
        <p:spPr/>
        <p:txBody>
          <a:bodyPr/>
          <a:lstStyle/>
          <a:p>
            <a:fld id="{3CE5352E-9B9F-4EDC-8769-7FA3D3F814C7}" type="slidenum">
              <a:rPr lang="ru-RU" smtClean="0"/>
              <a:pPr/>
              <a:t>‹#›</a:t>
            </a:fld>
            <a:endParaRPr lang="ru-RU" dirty="0"/>
          </a:p>
        </p:txBody>
      </p:sp>
      <p:sp>
        <p:nvSpPr>
          <p:cNvPr id="9" name="Text Placeholder 2">
            <a:extLst>
              <a:ext uri="{FF2B5EF4-FFF2-40B4-BE49-F238E27FC236}">
                <a16:creationId xmlns:a16="http://schemas.microsoft.com/office/drawing/2014/main" xmlns="" id="{1C91FD06-686C-4DAB-8F12-FBDE6BBF3144}"/>
              </a:ext>
            </a:extLst>
          </p:cNvPr>
          <p:cNvSpPr>
            <a:spLocks noGrp="1"/>
          </p:cNvSpPr>
          <p:nvPr>
            <p:ph type="body" idx="24"/>
          </p:nvPr>
        </p:nvSpPr>
        <p:spPr>
          <a:xfrm>
            <a:off x="836615" y="1377833"/>
            <a:ext cx="2760828" cy="1630062"/>
          </a:xfrm>
        </p:spPr>
        <p:txBody>
          <a:bodyPr lIns="36000" tIns="0" rIns="0" bIns="0">
            <a:normAutofit/>
          </a:bodyPr>
          <a:lstStyle>
            <a:lvl1pPr marL="0" indent="0" algn="l">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0" name="Table Placeholder 9">
            <a:extLst>
              <a:ext uri="{FF2B5EF4-FFF2-40B4-BE49-F238E27FC236}">
                <a16:creationId xmlns:a16="http://schemas.microsoft.com/office/drawing/2014/main" xmlns="" id="{36EC64A7-7FE6-41B3-B27F-E6B0C0BAA1FD}"/>
              </a:ext>
            </a:extLst>
          </p:cNvPr>
          <p:cNvSpPr>
            <a:spLocks noGrp="1"/>
          </p:cNvSpPr>
          <p:nvPr>
            <p:ph type="tbl" sz="quarter" idx="25"/>
          </p:nvPr>
        </p:nvSpPr>
        <p:spPr>
          <a:xfrm>
            <a:off x="3983038" y="740998"/>
            <a:ext cx="6159583" cy="4650632"/>
          </a:xfrm>
        </p:spPr>
        <p:txBody>
          <a:bodyPr anchor="ctr" anchorCtr="0">
            <a:noAutofit/>
          </a:bodyPr>
          <a:lstStyle>
            <a:lvl1pPr marL="0" indent="0" algn="ctr">
              <a:buNone/>
              <a:defRPr sz="1800"/>
            </a:lvl1pPr>
          </a:lstStyle>
          <a:p>
            <a:r>
              <a:rPr lang="en-US"/>
              <a:t>Click icon to add table</a:t>
            </a:r>
            <a:endParaRPr lang="ru-RU" dirty="0"/>
          </a:p>
        </p:txBody>
      </p:sp>
      <p:sp>
        <p:nvSpPr>
          <p:cNvPr id="11" name="Picture Placeholder 11">
            <a:extLst>
              <a:ext uri="{FF2B5EF4-FFF2-40B4-BE49-F238E27FC236}">
                <a16:creationId xmlns:a16="http://schemas.microsoft.com/office/drawing/2014/main" xmlns="" id="{48D7F0F9-4118-4257-9D45-A5772C2110D7}"/>
              </a:ext>
            </a:extLst>
          </p:cNvPr>
          <p:cNvSpPr>
            <a:spLocks noGrp="1"/>
          </p:cNvSpPr>
          <p:nvPr>
            <p:ph type="pic" sz="quarter" idx="26"/>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a:t>Click icon to add picture</a:t>
            </a:r>
            <a:endParaRPr lang="ru-RU" dirty="0"/>
          </a:p>
        </p:txBody>
      </p:sp>
    </p:spTree>
    <p:extLst>
      <p:ext uri="{BB962C8B-B14F-4D97-AF65-F5344CB8AC3E}">
        <p14:creationId xmlns:p14="http://schemas.microsoft.com/office/powerpoint/2010/main" val="1229157464"/>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xmlns="" id="{E320EF9D-83C9-45F8-AAA9-A9768470F99F}"/>
              </a:ext>
            </a:extLst>
          </p:cNvPr>
          <p:cNvSpPr/>
          <p:nvPr userDrawn="1"/>
        </p:nvSpPr>
        <p:spPr>
          <a:xfrm>
            <a:off x="0" y="1613512"/>
            <a:ext cx="12192000" cy="2743200"/>
          </a:xfrm>
          <a:prstGeom prst="rect">
            <a:avLst/>
          </a:prstGeom>
          <a:gradFill>
            <a:gsLst>
              <a:gs pos="0">
                <a:schemeClr val="accent1">
                  <a:lumMod val="75000"/>
                  <a:alpha val="20000"/>
                </a:schemeClr>
              </a:gs>
              <a:gs pos="100000">
                <a:schemeClr val="bg2">
                  <a:alpha val="2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2" name="Picture Placeholder 11">
            <a:extLst>
              <a:ext uri="{FF2B5EF4-FFF2-40B4-BE49-F238E27FC236}">
                <a16:creationId xmlns:a16="http://schemas.microsoft.com/office/drawing/2014/main" xmlns="" id="{9CB4EFCF-84EC-4420-9A2B-7C028E7505B0}"/>
              </a:ext>
            </a:extLst>
          </p:cNvPr>
          <p:cNvSpPr>
            <a:spLocks noGrp="1"/>
          </p:cNvSpPr>
          <p:nvPr>
            <p:ph type="pic" sz="quarter" idx="49"/>
          </p:nvPr>
        </p:nvSpPr>
        <p:spPr>
          <a:xfrm>
            <a:off x="4724400" y="1613512"/>
            <a:ext cx="2743200" cy="2743200"/>
          </a:xfrm>
        </p:spPr>
        <p:txBody>
          <a:bodyPr anchor="ctr" anchorCtr="0">
            <a:noAutofit/>
          </a:bodyPr>
          <a:lstStyle>
            <a:lvl1pPr marL="0" indent="0" algn="ctr">
              <a:buNone/>
              <a:defRPr sz="1800"/>
            </a:lvl1pPr>
          </a:lstStyle>
          <a:p>
            <a:r>
              <a:rPr lang="en-US"/>
              <a:t>Click icon to add picture</a:t>
            </a:r>
            <a:endParaRPr lang="ru-RU" dirty="0"/>
          </a:p>
        </p:txBody>
      </p:sp>
      <p:sp>
        <p:nvSpPr>
          <p:cNvPr id="42" name="Picture Placeholder 11">
            <a:extLst>
              <a:ext uri="{FF2B5EF4-FFF2-40B4-BE49-F238E27FC236}">
                <a16:creationId xmlns:a16="http://schemas.microsoft.com/office/drawing/2014/main" xmlns="" id="{3C20DBAD-9FE7-4F62-B952-1D72DC8B9A73}"/>
              </a:ext>
            </a:extLst>
          </p:cNvPr>
          <p:cNvSpPr>
            <a:spLocks noGrp="1"/>
          </p:cNvSpPr>
          <p:nvPr>
            <p:ph type="pic" sz="quarter" idx="50"/>
          </p:nvPr>
        </p:nvSpPr>
        <p:spPr>
          <a:xfrm>
            <a:off x="1981200" y="1613512"/>
            <a:ext cx="2743200" cy="2743200"/>
          </a:xfrm>
        </p:spPr>
        <p:txBody>
          <a:bodyPr anchor="ctr" anchorCtr="0">
            <a:noAutofit/>
          </a:bodyPr>
          <a:lstStyle>
            <a:lvl1pPr marL="0" indent="0" algn="ctr">
              <a:buNone/>
              <a:defRPr sz="1800"/>
            </a:lvl1pPr>
          </a:lstStyle>
          <a:p>
            <a:r>
              <a:rPr lang="en-US"/>
              <a:t>Click icon to add picture</a:t>
            </a:r>
            <a:endParaRPr lang="ru-RU" dirty="0"/>
          </a:p>
        </p:txBody>
      </p:sp>
      <p:sp>
        <p:nvSpPr>
          <p:cNvPr id="43" name="Picture Placeholder 11">
            <a:extLst>
              <a:ext uri="{FF2B5EF4-FFF2-40B4-BE49-F238E27FC236}">
                <a16:creationId xmlns:a16="http://schemas.microsoft.com/office/drawing/2014/main" xmlns="" id="{6AE95BF3-594D-4F6F-95D5-18D8A51D5197}"/>
              </a:ext>
            </a:extLst>
          </p:cNvPr>
          <p:cNvSpPr>
            <a:spLocks noGrp="1"/>
          </p:cNvSpPr>
          <p:nvPr>
            <p:ph type="pic" sz="quarter" idx="51"/>
          </p:nvPr>
        </p:nvSpPr>
        <p:spPr>
          <a:xfrm>
            <a:off x="7466232" y="1613512"/>
            <a:ext cx="2743200" cy="2743200"/>
          </a:xfrm>
        </p:spPr>
        <p:txBody>
          <a:bodyPr anchor="ctr" anchorCtr="0">
            <a:noAutofit/>
          </a:bodyPr>
          <a:lstStyle>
            <a:lvl1pPr marL="0" indent="0" algn="ctr">
              <a:buNone/>
              <a:defRPr sz="1800"/>
            </a:lvl1pPr>
          </a:lstStyle>
          <a:p>
            <a:r>
              <a:rPr lang="en-US"/>
              <a:t>Click icon to add picture</a:t>
            </a:r>
            <a:endParaRPr lang="ru-RU" dirty="0"/>
          </a:p>
        </p:txBody>
      </p:sp>
      <p:sp>
        <p:nvSpPr>
          <p:cNvPr id="2" name="Title 1">
            <a:extLst>
              <a:ext uri="{FF2B5EF4-FFF2-40B4-BE49-F238E27FC236}">
                <a16:creationId xmlns:a16="http://schemas.microsoft.com/office/drawing/2014/main" xmlns="" id="{17131326-08A9-441D-B1A8-66271415853E}"/>
              </a:ext>
            </a:extLst>
          </p:cNvPr>
          <p:cNvSpPr>
            <a:spLocks noGrp="1"/>
          </p:cNvSpPr>
          <p:nvPr>
            <p:ph type="title"/>
          </p:nvPr>
        </p:nvSpPr>
        <p:spPr>
          <a:xfrm>
            <a:off x="836614" y="740998"/>
            <a:ext cx="9535686" cy="568800"/>
          </a:xfrm>
        </p:spPr>
        <p:txBody>
          <a:bodyPr lIns="36000" tIns="0" rIns="0" bIns="0"/>
          <a:lstStyle/>
          <a:p>
            <a:r>
              <a:rPr lang="en-US"/>
              <a:t>Click to edit Master title style</a:t>
            </a:r>
            <a:endParaRPr lang="ru-RU" dirty="0"/>
          </a:p>
        </p:txBody>
      </p:sp>
      <p:sp>
        <p:nvSpPr>
          <p:cNvPr id="3" name="Date Placeholder 2">
            <a:extLst>
              <a:ext uri="{FF2B5EF4-FFF2-40B4-BE49-F238E27FC236}">
                <a16:creationId xmlns:a16="http://schemas.microsoft.com/office/drawing/2014/main" xmlns="" id="{D99C403B-F50A-4124-BE88-55C843FAE49E}"/>
              </a:ext>
            </a:extLst>
          </p:cNvPr>
          <p:cNvSpPr>
            <a:spLocks noGrp="1"/>
          </p:cNvSpPr>
          <p:nvPr>
            <p:ph type="dt" sz="half" idx="10"/>
          </p:nvPr>
        </p:nvSpPr>
        <p:spPr/>
        <p:txBody>
          <a:bodyPr/>
          <a:lstStyle/>
          <a:p>
            <a:fld id="{011F8E8F-7A79-47A4-A23F-F3FD3E2A15F3}" type="datetime1">
              <a:rPr lang="en-US" smtClean="0"/>
              <a:t>9/20/2019</a:t>
            </a:fld>
            <a:endParaRPr lang="ru-RU" dirty="0"/>
          </a:p>
        </p:txBody>
      </p:sp>
      <p:sp>
        <p:nvSpPr>
          <p:cNvPr id="4" name="Footer Placeholder 3">
            <a:extLst>
              <a:ext uri="{FF2B5EF4-FFF2-40B4-BE49-F238E27FC236}">
                <a16:creationId xmlns:a16="http://schemas.microsoft.com/office/drawing/2014/main" xmlns="" id="{F2A151E7-E2A1-4EA3-8293-FA9D289DF2F0}"/>
              </a:ext>
            </a:extLst>
          </p:cNvPr>
          <p:cNvSpPr>
            <a:spLocks noGrp="1"/>
          </p:cNvSpPr>
          <p:nvPr>
            <p:ph type="ftr" sz="quarter" idx="11"/>
          </p:nvPr>
        </p:nvSpPr>
        <p:spPr/>
        <p:txBody>
          <a:bodyPr/>
          <a:lstStyle/>
          <a:p>
            <a:r>
              <a:rPr lang="en-US" dirty="0"/>
              <a:t>ADD A FOOTER</a:t>
            </a:r>
            <a:endParaRPr lang="ru-RU" dirty="0"/>
          </a:p>
        </p:txBody>
      </p:sp>
      <p:sp>
        <p:nvSpPr>
          <p:cNvPr id="5" name="Slide Number Placeholder 4">
            <a:extLst>
              <a:ext uri="{FF2B5EF4-FFF2-40B4-BE49-F238E27FC236}">
                <a16:creationId xmlns:a16="http://schemas.microsoft.com/office/drawing/2014/main" xmlns="" id="{BBB57EB4-66F5-49E8-A8EF-39029E94BBFF}"/>
              </a:ext>
            </a:extLst>
          </p:cNvPr>
          <p:cNvSpPr>
            <a:spLocks noGrp="1"/>
          </p:cNvSpPr>
          <p:nvPr>
            <p:ph type="sldNum" sz="quarter" idx="12"/>
          </p:nvPr>
        </p:nvSpPr>
        <p:spPr/>
        <p:txBody>
          <a:bodyPr/>
          <a:lstStyle/>
          <a:p>
            <a:fld id="{3CE5352E-9B9F-4EDC-8769-7FA3D3F814C7}" type="slidenum">
              <a:rPr lang="ru-RU" smtClean="0"/>
              <a:pPr/>
              <a:t>‹#›</a:t>
            </a:fld>
            <a:endParaRPr lang="ru-RU" dirty="0"/>
          </a:p>
        </p:txBody>
      </p:sp>
      <p:sp>
        <p:nvSpPr>
          <p:cNvPr id="20" name="Text Placeholder 2">
            <a:extLst>
              <a:ext uri="{FF2B5EF4-FFF2-40B4-BE49-F238E27FC236}">
                <a16:creationId xmlns:a16="http://schemas.microsoft.com/office/drawing/2014/main" xmlns="" id="{61FE0B9B-7D73-4311-B749-C3FA874AF7CC}"/>
              </a:ext>
            </a:extLst>
          </p:cNvPr>
          <p:cNvSpPr>
            <a:spLocks noGrp="1"/>
          </p:cNvSpPr>
          <p:nvPr>
            <p:ph type="body" idx="1" hasCustomPrompt="1"/>
          </p:nvPr>
        </p:nvSpPr>
        <p:spPr>
          <a:xfrm>
            <a:off x="2398800" y="4492967"/>
            <a:ext cx="1908000" cy="334918"/>
          </a:xfrm>
        </p:spPr>
        <p:txBody>
          <a:bodyPr lIns="36000" tIns="0" rIns="0" bIns="0" anchor="b">
            <a:normAutofit/>
          </a:bodyPr>
          <a:lstStyle>
            <a:lvl1pPr marL="0" indent="0" algn="ctr">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text</a:t>
            </a:r>
          </a:p>
        </p:txBody>
      </p:sp>
      <p:sp>
        <p:nvSpPr>
          <p:cNvPr id="21" name="Text Placeholder 11">
            <a:extLst>
              <a:ext uri="{FF2B5EF4-FFF2-40B4-BE49-F238E27FC236}">
                <a16:creationId xmlns:a16="http://schemas.microsoft.com/office/drawing/2014/main" xmlns="" id="{4A6CBB7D-3142-4CED-98BE-68B4F7C14E52}"/>
              </a:ext>
            </a:extLst>
          </p:cNvPr>
          <p:cNvSpPr>
            <a:spLocks noGrp="1"/>
          </p:cNvSpPr>
          <p:nvPr>
            <p:ph type="body" sz="quarter" idx="13"/>
          </p:nvPr>
        </p:nvSpPr>
        <p:spPr>
          <a:xfrm>
            <a:off x="2398800" y="4878058"/>
            <a:ext cx="1908000" cy="234269"/>
          </a:xfrm>
        </p:spPr>
        <p:txBody>
          <a:bodyPr lIns="36000" tIns="0" rIns="0" bIns="0">
            <a:noAutofit/>
          </a:bodyPr>
          <a:lstStyle>
            <a:lvl1pPr marL="0" indent="0" algn="ctr">
              <a:buClr>
                <a:schemeClr val="tx2"/>
              </a:buClr>
              <a:buSzPct val="125000"/>
              <a:buFont typeface="Wingdings" panose="05000000000000000000" pitchFamily="2" charset="2"/>
              <a:buNone/>
              <a:defRPr sz="1400">
                <a:solidFill>
                  <a:schemeClr val="tx2"/>
                </a:solidFill>
              </a:defRPr>
            </a:lvl1pPr>
            <a:lvl2pPr marL="457200" indent="0" algn="ctr">
              <a:buClr>
                <a:schemeClr val="tx2"/>
              </a:buClr>
              <a:buSzPct val="125000"/>
              <a:buFont typeface="Wingdings" panose="05000000000000000000" pitchFamily="2" charset="2"/>
              <a:buNone/>
              <a:defRPr sz="1400">
                <a:solidFill>
                  <a:schemeClr val="tx2"/>
                </a:solidFill>
              </a:defRPr>
            </a:lvl2pPr>
          </a:lstStyle>
          <a:p>
            <a:pPr lvl="0"/>
            <a:r>
              <a:rPr lang="en-US"/>
              <a:t>Edit Master text styles</a:t>
            </a:r>
          </a:p>
        </p:txBody>
      </p:sp>
      <p:sp>
        <p:nvSpPr>
          <p:cNvPr id="19" name="Text Placeholder 2">
            <a:extLst>
              <a:ext uri="{FF2B5EF4-FFF2-40B4-BE49-F238E27FC236}">
                <a16:creationId xmlns:a16="http://schemas.microsoft.com/office/drawing/2014/main" xmlns="" id="{91323B59-309B-4779-B127-7711E7D88F11}"/>
              </a:ext>
            </a:extLst>
          </p:cNvPr>
          <p:cNvSpPr>
            <a:spLocks noGrp="1"/>
          </p:cNvSpPr>
          <p:nvPr>
            <p:ph type="body" idx="32" hasCustomPrompt="1"/>
          </p:nvPr>
        </p:nvSpPr>
        <p:spPr>
          <a:xfrm>
            <a:off x="2398800" y="5138591"/>
            <a:ext cx="1908000" cy="693882"/>
          </a:xfrm>
        </p:spPr>
        <p:txBody>
          <a:bodyPr lIns="36000" tIns="0" rIns="0" bIns="0" anchor="t" anchorCtr="0">
            <a:normAutofit/>
          </a:bodyPr>
          <a:lstStyle>
            <a:lvl1pPr marL="0" indent="0" algn="ctr">
              <a:buNone/>
              <a:defRPr sz="1200" b="0">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a:t>
            </a:r>
          </a:p>
        </p:txBody>
      </p:sp>
      <p:sp>
        <p:nvSpPr>
          <p:cNvPr id="29" name="Text Placeholder 2">
            <a:extLst>
              <a:ext uri="{FF2B5EF4-FFF2-40B4-BE49-F238E27FC236}">
                <a16:creationId xmlns:a16="http://schemas.microsoft.com/office/drawing/2014/main" xmlns="" id="{B18DF9D1-5757-4445-9078-38760F447FFE}"/>
              </a:ext>
            </a:extLst>
          </p:cNvPr>
          <p:cNvSpPr>
            <a:spLocks noGrp="1"/>
          </p:cNvSpPr>
          <p:nvPr>
            <p:ph type="body" idx="37" hasCustomPrompt="1"/>
          </p:nvPr>
        </p:nvSpPr>
        <p:spPr>
          <a:xfrm>
            <a:off x="5142000" y="4492967"/>
            <a:ext cx="1908000" cy="334918"/>
          </a:xfrm>
        </p:spPr>
        <p:txBody>
          <a:bodyPr lIns="36000" tIns="0" rIns="0" bIns="0" anchor="b">
            <a:normAutofit/>
          </a:bodyPr>
          <a:lstStyle>
            <a:lvl1pPr marL="0" indent="0" algn="ctr">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text</a:t>
            </a:r>
          </a:p>
        </p:txBody>
      </p:sp>
      <p:sp>
        <p:nvSpPr>
          <p:cNvPr id="30" name="Text Placeholder 11">
            <a:extLst>
              <a:ext uri="{FF2B5EF4-FFF2-40B4-BE49-F238E27FC236}">
                <a16:creationId xmlns:a16="http://schemas.microsoft.com/office/drawing/2014/main" xmlns="" id="{993B8732-2AA4-40C3-A4A3-44C5803BDA1C}"/>
              </a:ext>
            </a:extLst>
          </p:cNvPr>
          <p:cNvSpPr>
            <a:spLocks noGrp="1"/>
          </p:cNvSpPr>
          <p:nvPr>
            <p:ph type="body" sz="quarter" idx="38"/>
          </p:nvPr>
        </p:nvSpPr>
        <p:spPr>
          <a:xfrm>
            <a:off x="5142000" y="4878058"/>
            <a:ext cx="1908000" cy="234269"/>
          </a:xfrm>
        </p:spPr>
        <p:txBody>
          <a:bodyPr lIns="36000" tIns="0" rIns="0" bIns="0">
            <a:noAutofit/>
          </a:bodyPr>
          <a:lstStyle>
            <a:lvl1pPr marL="0" indent="0" algn="ctr">
              <a:buClr>
                <a:schemeClr val="tx2"/>
              </a:buClr>
              <a:buSzPct val="125000"/>
              <a:buFont typeface="Wingdings" panose="05000000000000000000" pitchFamily="2" charset="2"/>
              <a:buNone/>
              <a:defRPr sz="1400">
                <a:solidFill>
                  <a:schemeClr val="tx2"/>
                </a:solidFill>
              </a:defRPr>
            </a:lvl1pPr>
            <a:lvl2pPr marL="457200" indent="0" algn="ctr">
              <a:buClr>
                <a:schemeClr val="tx2"/>
              </a:buClr>
              <a:buSzPct val="125000"/>
              <a:buFont typeface="Wingdings" panose="05000000000000000000" pitchFamily="2" charset="2"/>
              <a:buNone/>
              <a:defRPr sz="1400">
                <a:solidFill>
                  <a:schemeClr val="tx2"/>
                </a:solidFill>
              </a:defRPr>
            </a:lvl2pPr>
          </a:lstStyle>
          <a:p>
            <a:pPr lvl="0"/>
            <a:r>
              <a:rPr lang="en-US"/>
              <a:t>Edit Master text styles</a:t>
            </a:r>
          </a:p>
        </p:txBody>
      </p:sp>
      <p:sp>
        <p:nvSpPr>
          <p:cNvPr id="32" name="Text Placeholder 2">
            <a:extLst>
              <a:ext uri="{FF2B5EF4-FFF2-40B4-BE49-F238E27FC236}">
                <a16:creationId xmlns:a16="http://schemas.microsoft.com/office/drawing/2014/main" xmlns="" id="{C0720D82-39E2-490D-913A-B6DA31CAC2BD}"/>
              </a:ext>
            </a:extLst>
          </p:cNvPr>
          <p:cNvSpPr>
            <a:spLocks noGrp="1"/>
          </p:cNvSpPr>
          <p:nvPr>
            <p:ph type="body" idx="40" hasCustomPrompt="1"/>
          </p:nvPr>
        </p:nvSpPr>
        <p:spPr>
          <a:xfrm>
            <a:off x="5142000" y="5138591"/>
            <a:ext cx="1908000" cy="693882"/>
          </a:xfrm>
        </p:spPr>
        <p:txBody>
          <a:bodyPr lIns="36000" tIns="0" rIns="0" bIns="0" anchor="t" anchorCtr="0">
            <a:normAutofit/>
          </a:bodyPr>
          <a:lstStyle>
            <a:lvl1pPr marL="0" indent="0" algn="ctr">
              <a:buNone/>
              <a:defRPr sz="1200" b="0">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a:t>
            </a:r>
          </a:p>
        </p:txBody>
      </p:sp>
      <p:sp>
        <p:nvSpPr>
          <p:cNvPr id="33" name="Text Placeholder 2">
            <a:extLst>
              <a:ext uri="{FF2B5EF4-FFF2-40B4-BE49-F238E27FC236}">
                <a16:creationId xmlns:a16="http://schemas.microsoft.com/office/drawing/2014/main" xmlns="" id="{F8CB98AA-B672-4560-9A4C-F0E472D7D508}"/>
              </a:ext>
            </a:extLst>
          </p:cNvPr>
          <p:cNvSpPr>
            <a:spLocks noGrp="1"/>
          </p:cNvSpPr>
          <p:nvPr>
            <p:ph type="body" idx="41" hasCustomPrompt="1"/>
          </p:nvPr>
        </p:nvSpPr>
        <p:spPr>
          <a:xfrm>
            <a:off x="7900579" y="4492967"/>
            <a:ext cx="1908000" cy="334918"/>
          </a:xfrm>
        </p:spPr>
        <p:txBody>
          <a:bodyPr lIns="36000" tIns="0" rIns="0" bIns="0" anchor="b">
            <a:normAutofit/>
          </a:bodyPr>
          <a:lstStyle>
            <a:lvl1pPr marL="0" indent="0" algn="ctr">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text</a:t>
            </a:r>
          </a:p>
        </p:txBody>
      </p:sp>
      <p:sp>
        <p:nvSpPr>
          <p:cNvPr id="34" name="Text Placeholder 11">
            <a:extLst>
              <a:ext uri="{FF2B5EF4-FFF2-40B4-BE49-F238E27FC236}">
                <a16:creationId xmlns:a16="http://schemas.microsoft.com/office/drawing/2014/main" xmlns="" id="{051BF3E5-DBCA-46BD-A139-755813ECCCCA}"/>
              </a:ext>
            </a:extLst>
          </p:cNvPr>
          <p:cNvSpPr>
            <a:spLocks noGrp="1"/>
          </p:cNvSpPr>
          <p:nvPr>
            <p:ph type="body" sz="quarter" idx="42"/>
          </p:nvPr>
        </p:nvSpPr>
        <p:spPr>
          <a:xfrm>
            <a:off x="7900579" y="4878058"/>
            <a:ext cx="1908000" cy="234269"/>
          </a:xfrm>
        </p:spPr>
        <p:txBody>
          <a:bodyPr lIns="36000" tIns="0" rIns="0" bIns="0">
            <a:noAutofit/>
          </a:bodyPr>
          <a:lstStyle>
            <a:lvl1pPr marL="0" indent="0" algn="ctr">
              <a:buClr>
                <a:schemeClr val="tx2"/>
              </a:buClr>
              <a:buSzPct val="125000"/>
              <a:buFont typeface="Wingdings" panose="05000000000000000000" pitchFamily="2" charset="2"/>
              <a:buNone/>
              <a:defRPr sz="1400">
                <a:solidFill>
                  <a:schemeClr val="tx2"/>
                </a:solidFill>
              </a:defRPr>
            </a:lvl1pPr>
            <a:lvl2pPr marL="457200" indent="0" algn="ctr">
              <a:buClr>
                <a:schemeClr val="tx2"/>
              </a:buClr>
              <a:buSzPct val="125000"/>
              <a:buFont typeface="Wingdings" panose="05000000000000000000" pitchFamily="2" charset="2"/>
              <a:buNone/>
              <a:defRPr sz="1400">
                <a:solidFill>
                  <a:schemeClr val="tx2"/>
                </a:solidFill>
              </a:defRPr>
            </a:lvl2pPr>
          </a:lstStyle>
          <a:p>
            <a:pPr lvl="0"/>
            <a:r>
              <a:rPr lang="en-US"/>
              <a:t>Edit Master text styles</a:t>
            </a:r>
          </a:p>
        </p:txBody>
      </p:sp>
      <p:sp>
        <p:nvSpPr>
          <p:cNvPr id="36" name="Text Placeholder 2">
            <a:extLst>
              <a:ext uri="{FF2B5EF4-FFF2-40B4-BE49-F238E27FC236}">
                <a16:creationId xmlns:a16="http://schemas.microsoft.com/office/drawing/2014/main" xmlns="" id="{11C29312-F699-465F-96BC-B65A2C3356B5}"/>
              </a:ext>
            </a:extLst>
          </p:cNvPr>
          <p:cNvSpPr>
            <a:spLocks noGrp="1"/>
          </p:cNvSpPr>
          <p:nvPr>
            <p:ph type="body" idx="44" hasCustomPrompt="1"/>
          </p:nvPr>
        </p:nvSpPr>
        <p:spPr>
          <a:xfrm>
            <a:off x="7900579" y="5138591"/>
            <a:ext cx="1908000" cy="693882"/>
          </a:xfrm>
        </p:spPr>
        <p:txBody>
          <a:bodyPr lIns="36000" tIns="0" rIns="0" bIns="0" anchor="t" anchorCtr="0">
            <a:normAutofit/>
          </a:bodyPr>
          <a:lstStyle>
            <a:lvl1pPr marL="0" indent="0" algn="ctr">
              <a:buNone/>
              <a:defRPr sz="1200" b="0">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a:t>
            </a:r>
          </a:p>
        </p:txBody>
      </p:sp>
      <p:sp>
        <p:nvSpPr>
          <p:cNvPr id="22" name="Picture Placeholder 11">
            <a:extLst>
              <a:ext uri="{FF2B5EF4-FFF2-40B4-BE49-F238E27FC236}">
                <a16:creationId xmlns:a16="http://schemas.microsoft.com/office/drawing/2014/main" xmlns="" id="{48D7F0F9-4118-4257-9D45-A5772C2110D7}"/>
              </a:ext>
            </a:extLst>
          </p:cNvPr>
          <p:cNvSpPr>
            <a:spLocks noGrp="1"/>
          </p:cNvSpPr>
          <p:nvPr>
            <p:ph type="pic" sz="quarter" idx="25"/>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a:t>Click icon to add picture</a:t>
            </a:r>
            <a:endParaRPr lang="ru-RU" dirty="0"/>
          </a:p>
        </p:txBody>
      </p:sp>
    </p:spTree>
    <p:extLst>
      <p:ext uri="{BB962C8B-B14F-4D97-AF65-F5344CB8AC3E}">
        <p14:creationId xmlns:p14="http://schemas.microsoft.com/office/powerpoint/2010/main" val="669593623"/>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xmlns="" id="{4A9E66CD-99CC-45B1-A15D-3626A6160849}"/>
              </a:ext>
            </a:extLst>
          </p:cNvPr>
          <p:cNvSpPr>
            <a:spLocks noGrp="1"/>
          </p:cNvSpPr>
          <p:nvPr>
            <p:ph type="pic" sz="quarter" idx="13"/>
          </p:nvPr>
        </p:nvSpPr>
        <p:spPr>
          <a:xfrm>
            <a:off x="458724" y="457200"/>
            <a:ext cx="11274552" cy="5943600"/>
          </a:xfrm>
          <a:noFill/>
        </p:spPr>
        <p:txBody>
          <a:bodyPr anchor="ctr" anchorCtr="0">
            <a:noAutofit/>
          </a:bodyPr>
          <a:lstStyle>
            <a:lvl1pPr marL="0" indent="0" algn="ctr">
              <a:buNone/>
              <a:defRPr>
                <a:latin typeface="+mn-lt"/>
              </a:defRPr>
            </a:lvl1pPr>
          </a:lstStyle>
          <a:p>
            <a:r>
              <a:rPr lang="en-US"/>
              <a:t>Click icon to add picture</a:t>
            </a:r>
            <a:endParaRPr lang="ru-RU" dirty="0"/>
          </a:p>
        </p:txBody>
      </p:sp>
      <p:sp>
        <p:nvSpPr>
          <p:cNvPr id="15" name="Picture Placeholder 14">
            <a:extLst>
              <a:ext uri="{FF2B5EF4-FFF2-40B4-BE49-F238E27FC236}">
                <a16:creationId xmlns:a16="http://schemas.microsoft.com/office/drawing/2014/main" xmlns="" id="{CF15D4B3-A0CD-4C14-BB5E-CB9859BD8A51}"/>
              </a:ext>
            </a:extLst>
          </p:cNvPr>
          <p:cNvSpPr>
            <a:spLocks noGrp="1"/>
          </p:cNvSpPr>
          <p:nvPr>
            <p:ph type="pic" sz="quarter" idx="14"/>
          </p:nvPr>
        </p:nvSpPr>
        <p:spPr>
          <a:xfrm>
            <a:off x="5364480" y="1746127"/>
            <a:ext cx="1463040" cy="987552"/>
          </a:xfrm>
        </p:spPr>
        <p:txBody>
          <a:bodyPr anchor="ctr" anchorCtr="0">
            <a:noAutofit/>
          </a:bodyPr>
          <a:lstStyle>
            <a:lvl1pPr marL="0" indent="0" algn="ctr">
              <a:buNone/>
              <a:defRPr sz="1400">
                <a:latin typeface="+mn-lt"/>
              </a:defRPr>
            </a:lvl1pPr>
          </a:lstStyle>
          <a:p>
            <a:r>
              <a:rPr lang="en-US"/>
              <a:t>Click icon to add picture</a:t>
            </a:r>
            <a:endParaRPr lang="ru-RU" dirty="0"/>
          </a:p>
        </p:txBody>
      </p:sp>
      <p:sp>
        <p:nvSpPr>
          <p:cNvPr id="2" name="Title 1">
            <a:extLst>
              <a:ext uri="{FF2B5EF4-FFF2-40B4-BE49-F238E27FC236}">
                <a16:creationId xmlns:a16="http://schemas.microsoft.com/office/drawing/2014/main" xmlns="" id="{AC829233-8E4C-4046-85BB-5166B8A721AE}"/>
              </a:ext>
            </a:extLst>
          </p:cNvPr>
          <p:cNvSpPr>
            <a:spLocks noGrp="1"/>
          </p:cNvSpPr>
          <p:nvPr>
            <p:ph type="ctrTitle"/>
          </p:nvPr>
        </p:nvSpPr>
        <p:spPr>
          <a:xfrm>
            <a:off x="458724" y="3252538"/>
            <a:ext cx="11274552" cy="1348720"/>
          </a:xfrm>
          <a:solidFill>
            <a:schemeClr val="bg1">
              <a:alpha val="60000"/>
            </a:schemeClr>
          </a:solidFill>
        </p:spPr>
        <p:txBody>
          <a:bodyPr anchor="ctr" anchorCtr="0">
            <a:normAutofit/>
          </a:bodyPr>
          <a:lstStyle>
            <a:lvl1pPr algn="ctr">
              <a:defRPr sz="5500">
                <a:latin typeface="+mj-lt"/>
              </a:defRPr>
            </a:lvl1pPr>
          </a:lstStyle>
          <a:p>
            <a:r>
              <a:rPr lang="en-US"/>
              <a:t>Click to edit Master title style</a:t>
            </a:r>
            <a:endParaRPr lang="ru-RU" dirty="0"/>
          </a:p>
        </p:txBody>
      </p:sp>
      <p:sp>
        <p:nvSpPr>
          <p:cNvPr id="3" name="Subtitle 2">
            <a:extLst>
              <a:ext uri="{FF2B5EF4-FFF2-40B4-BE49-F238E27FC236}">
                <a16:creationId xmlns:a16="http://schemas.microsoft.com/office/drawing/2014/main" xmlns="" id="{C6A507DE-4CA5-4E76-8450-4125151EB335}"/>
              </a:ext>
            </a:extLst>
          </p:cNvPr>
          <p:cNvSpPr>
            <a:spLocks noGrp="1"/>
          </p:cNvSpPr>
          <p:nvPr>
            <p:ph type="subTitle" idx="1"/>
          </p:nvPr>
        </p:nvSpPr>
        <p:spPr>
          <a:xfrm>
            <a:off x="458724" y="4628730"/>
            <a:ext cx="11274552" cy="1772070"/>
          </a:xfrm>
          <a:solidFill>
            <a:schemeClr val="accent1">
              <a:alpha val="30000"/>
            </a:schemeClr>
          </a:solidFill>
        </p:spPr>
        <p:txBody>
          <a:bodyPr tIns="252000" rIns="90000" anchor="t" anchorCtr="0">
            <a:normAutofit/>
          </a:bodyPr>
          <a:lstStyle>
            <a:lvl1pPr marL="0" indent="0" algn="ctr">
              <a:buNone/>
              <a:defRPr sz="28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ru-RU" dirty="0"/>
          </a:p>
        </p:txBody>
      </p:sp>
    </p:spTree>
    <p:extLst>
      <p:ext uri="{BB962C8B-B14F-4D97-AF65-F5344CB8AC3E}">
        <p14:creationId xmlns:p14="http://schemas.microsoft.com/office/powerpoint/2010/main" val="1966036447"/>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am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7131326-08A9-441D-B1A8-66271415853E}"/>
              </a:ext>
            </a:extLst>
          </p:cNvPr>
          <p:cNvSpPr>
            <a:spLocks noGrp="1"/>
          </p:cNvSpPr>
          <p:nvPr>
            <p:ph type="title"/>
          </p:nvPr>
        </p:nvSpPr>
        <p:spPr>
          <a:xfrm>
            <a:off x="836614" y="740998"/>
            <a:ext cx="9535686" cy="568800"/>
          </a:xfrm>
        </p:spPr>
        <p:txBody>
          <a:bodyPr lIns="36000" tIns="0" rIns="0" bIns="0"/>
          <a:lstStyle/>
          <a:p>
            <a:r>
              <a:rPr lang="en-US"/>
              <a:t>Click to edit Master title style</a:t>
            </a:r>
            <a:endParaRPr lang="ru-RU" dirty="0"/>
          </a:p>
        </p:txBody>
      </p:sp>
      <p:sp>
        <p:nvSpPr>
          <p:cNvPr id="3" name="Date Placeholder 2">
            <a:extLst>
              <a:ext uri="{FF2B5EF4-FFF2-40B4-BE49-F238E27FC236}">
                <a16:creationId xmlns:a16="http://schemas.microsoft.com/office/drawing/2014/main" xmlns="" id="{D99C403B-F50A-4124-BE88-55C843FAE49E}"/>
              </a:ext>
            </a:extLst>
          </p:cNvPr>
          <p:cNvSpPr>
            <a:spLocks noGrp="1"/>
          </p:cNvSpPr>
          <p:nvPr>
            <p:ph type="dt" sz="half" idx="10"/>
          </p:nvPr>
        </p:nvSpPr>
        <p:spPr/>
        <p:txBody>
          <a:bodyPr/>
          <a:lstStyle/>
          <a:p>
            <a:fld id="{011F8E8F-7A79-47A4-A23F-F3FD3E2A15F3}" type="datetime1">
              <a:rPr lang="en-US" smtClean="0"/>
              <a:t>9/20/2019</a:t>
            </a:fld>
            <a:endParaRPr lang="ru-RU" dirty="0"/>
          </a:p>
        </p:txBody>
      </p:sp>
      <p:sp>
        <p:nvSpPr>
          <p:cNvPr id="4" name="Footer Placeholder 3">
            <a:extLst>
              <a:ext uri="{FF2B5EF4-FFF2-40B4-BE49-F238E27FC236}">
                <a16:creationId xmlns:a16="http://schemas.microsoft.com/office/drawing/2014/main" xmlns="" id="{F2A151E7-E2A1-4EA3-8293-FA9D289DF2F0}"/>
              </a:ext>
            </a:extLst>
          </p:cNvPr>
          <p:cNvSpPr>
            <a:spLocks noGrp="1"/>
          </p:cNvSpPr>
          <p:nvPr>
            <p:ph type="ftr" sz="quarter" idx="11"/>
          </p:nvPr>
        </p:nvSpPr>
        <p:spPr/>
        <p:txBody>
          <a:bodyPr/>
          <a:lstStyle/>
          <a:p>
            <a:r>
              <a:rPr lang="en-US" dirty="0"/>
              <a:t>ADD A FOOTER</a:t>
            </a:r>
            <a:endParaRPr lang="ru-RU" dirty="0"/>
          </a:p>
        </p:txBody>
      </p:sp>
      <p:sp>
        <p:nvSpPr>
          <p:cNvPr id="5" name="Slide Number Placeholder 4">
            <a:extLst>
              <a:ext uri="{FF2B5EF4-FFF2-40B4-BE49-F238E27FC236}">
                <a16:creationId xmlns:a16="http://schemas.microsoft.com/office/drawing/2014/main" xmlns="" id="{BBB57EB4-66F5-49E8-A8EF-39029E94BBFF}"/>
              </a:ext>
            </a:extLst>
          </p:cNvPr>
          <p:cNvSpPr>
            <a:spLocks noGrp="1"/>
          </p:cNvSpPr>
          <p:nvPr>
            <p:ph type="sldNum" sz="quarter" idx="12"/>
          </p:nvPr>
        </p:nvSpPr>
        <p:spPr/>
        <p:txBody>
          <a:bodyPr/>
          <a:lstStyle/>
          <a:p>
            <a:fld id="{3CE5352E-9B9F-4EDC-8769-7FA3D3F814C7}" type="slidenum">
              <a:rPr lang="ru-RU" smtClean="0"/>
              <a:pPr/>
              <a:t>‹#›</a:t>
            </a:fld>
            <a:endParaRPr lang="ru-RU" dirty="0"/>
          </a:p>
        </p:txBody>
      </p:sp>
      <p:sp>
        <p:nvSpPr>
          <p:cNvPr id="9" name="Text Placeholder 2">
            <a:extLst>
              <a:ext uri="{FF2B5EF4-FFF2-40B4-BE49-F238E27FC236}">
                <a16:creationId xmlns:a16="http://schemas.microsoft.com/office/drawing/2014/main" xmlns="" id="{1C91FD06-686C-4DAB-8F12-FBDE6BBF3144}"/>
              </a:ext>
            </a:extLst>
          </p:cNvPr>
          <p:cNvSpPr>
            <a:spLocks noGrp="1"/>
          </p:cNvSpPr>
          <p:nvPr>
            <p:ph type="body" idx="24"/>
          </p:nvPr>
        </p:nvSpPr>
        <p:spPr>
          <a:xfrm>
            <a:off x="836614" y="1377833"/>
            <a:ext cx="9535686" cy="618880"/>
          </a:xfrm>
        </p:spPr>
        <p:txBody>
          <a:bodyPr lIns="36000" tIns="0" rIns="0" bIns="0">
            <a:normAutofit/>
          </a:bodyPr>
          <a:lstStyle>
            <a:lvl1pPr marL="0" indent="0" algn="l">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5" name="Text Placeholder 2">
            <a:extLst>
              <a:ext uri="{FF2B5EF4-FFF2-40B4-BE49-F238E27FC236}">
                <a16:creationId xmlns:a16="http://schemas.microsoft.com/office/drawing/2014/main" xmlns="" id="{E6BA5EAA-9D1F-41A8-B061-8C18B61C4F65}"/>
              </a:ext>
            </a:extLst>
          </p:cNvPr>
          <p:cNvSpPr>
            <a:spLocks noGrp="1"/>
          </p:cNvSpPr>
          <p:nvPr>
            <p:ph type="body" idx="1" hasCustomPrompt="1"/>
          </p:nvPr>
        </p:nvSpPr>
        <p:spPr>
          <a:xfrm>
            <a:off x="1975465" y="2564315"/>
            <a:ext cx="2271681" cy="334918"/>
          </a:xfrm>
        </p:spPr>
        <p:txBody>
          <a:bodyPr lIns="36000" tIns="0" rIns="0" bIns="0" anchor="b">
            <a:normAutofit/>
          </a:bodyPr>
          <a:lstStyle>
            <a:lvl1pPr marL="0" indent="0" algn="l">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text</a:t>
            </a:r>
          </a:p>
        </p:txBody>
      </p:sp>
      <p:sp>
        <p:nvSpPr>
          <p:cNvPr id="46" name="Text Placeholder 11">
            <a:extLst>
              <a:ext uri="{FF2B5EF4-FFF2-40B4-BE49-F238E27FC236}">
                <a16:creationId xmlns:a16="http://schemas.microsoft.com/office/drawing/2014/main" xmlns="" id="{60E8EB22-EE54-4319-BFD9-B51D4D584ADF}"/>
              </a:ext>
            </a:extLst>
          </p:cNvPr>
          <p:cNvSpPr>
            <a:spLocks noGrp="1"/>
          </p:cNvSpPr>
          <p:nvPr>
            <p:ph type="body" sz="quarter" idx="13"/>
          </p:nvPr>
        </p:nvSpPr>
        <p:spPr>
          <a:xfrm>
            <a:off x="1975465" y="2949406"/>
            <a:ext cx="2271681" cy="658819"/>
          </a:xfrm>
        </p:spPr>
        <p:txBody>
          <a:bodyPr lIns="36000" tIns="0" rIns="0" bIns="0">
            <a:noAutofit/>
          </a:bodyPr>
          <a:lstStyle>
            <a:lvl1pPr marL="0" indent="0" algn="l">
              <a:buClr>
                <a:schemeClr val="tx2"/>
              </a:buClr>
              <a:buSzPct val="125000"/>
              <a:buFont typeface="Wingdings" panose="05000000000000000000" pitchFamily="2" charset="2"/>
              <a:buNone/>
              <a:defRPr sz="1400">
                <a:solidFill>
                  <a:schemeClr val="tx2"/>
                </a:solidFill>
              </a:defRPr>
            </a:lvl1pPr>
            <a:lvl2pPr marL="457200" indent="0" algn="l">
              <a:buClr>
                <a:schemeClr val="tx2"/>
              </a:buClr>
              <a:buSzPct val="125000"/>
              <a:buFont typeface="Wingdings" panose="05000000000000000000" pitchFamily="2" charset="2"/>
              <a:buNone/>
              <a:defRPr sz="1400">
                <a:solidFill>
                  <a:schemeClr val="tx2"/>
                </a:solidFill>
              </a:defRPr>
            </a:lvl2pPr>
          </a:lstStyle>
          <a:p>
            <a:pPr lvl="0"/>
            <a:r>
              <a:rPr lang="en-US"/>
              <a:t>Edit Master text styles</a:t>
            </a:r>
          </a:p>
          <a:p>
            <a:pPr lvl="1"/>
            <a:r>
              <a:rPr lang="en-US"/>
              <a:t>Second level</a:t>
            </a:r>
          </a:p>
        </p:txBody>
      </p:sp>
      <p:sp>
        <p:nvSpPr>
          <p:cNvPr id="12" name="Picture Placeholder 11">
            <a:extLst>
              <a:ext uri="{FF2B5EF4-FFF2-40B4-BE49-F238E27FC236}">
                <a16:creationId xmlns:a16="http://schemas.microsoft.com/office/drawing/2014/main" xmlns="" id="{50604DC3-2547-4A5A-8AF8-1051ADC267D3}"/>
              </a:ext>
            </a:extLst>
          </p:cNvPr>
          <p:cNvSpPr>
            <a:spLocks noGrp="1"/>
          </p:cNvSpPr>
          <p:nvPr>
            <p:ph type="pic" sz="quarter" idx="25"/>
          </p:nvPr>
        </p:nvSpPr>
        <p:spPr>
          <a:xfrm>
            <a:off x="836614" y="2647025"/>
            <a:ext cx="960120" cy="961200"/>
          </a:xfrm>
        </p:spPr>
        <p:txBody>
          <a:bodyPr anchor="ctr" anchorCtr="0">
            <a:noAutofit/>
          </a:bodyPr>
          <a:lstStyle>
            <a:lvl1pPr marL="0" indent="0" algn="ctr">
              <a:buNone/>
              <a:defRPr sz="1800">
                <a:solidFill>
                  <a:schemeClr val="tx1"/>
                </a:solidFill>
              </a:defRPr>
            </a:lvl1pPr>
          </a:lstStyle>
          <a:p>
            <a:r>
              <a:rPr lang="en-US"/>
              <a:t>Click icon to add picture</a:t>
            </a:r>
            <a:endParaRPr lang="ru-RU" dirty="0"/>
          </a:p>
        </p:txBody>
      </p:sp>
      <p:sp>
        <p:nvSpPr>
          <p:cNvPr id="47" name="Text Placeholder 2">
            <a:extLst>
              <a:ext uri="{FF2B5EF4-FFF2-40B4-BE49-F238E27FC236}">
                <a16:creationId xmlns:a16="http://schemas.microsoft.com/office/drawing/2014/main" xmlns="" id="{D21D8720-648F-4748-B19E-15B596D77B9F}"/>
              </a:ext>
            </a:extLst>
          </p:cNvPr>
          <p:cNvSpPr>
            <a:spLocks noGrp="1"/>
          </p:cNvSpPr>
          <p:nvPr>
            <p:ph type="body" idx="26" hasCustomPrompt="1"/>
          </p:nvPr>
        </p:nvSpPr>
        <p:spPr>
          <a:xfrm>
            <a:off x="1975465" y="4130482"/>
            <a:ext cx="2271681" cy="334918"/>
          </a:xfrm>
        </p:spPr>
        <p:txBody>
          <a:bodyPr lIns="36000" tIns="0" rIns="0" bIns="0" anchor="b">
            <a:normAutofit/>
          </a:bodyPr>
          <a:lstStyle>
            <a:lvl1pPr marL="0" indent="0" algn="l">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text</a:t>
            </a:r>
          </a:p>
        </p:txBody>
      </p:sp>
      <p:sp>
        <p:nvSpPr>
          <p:cNvPr id="48" name="Text Placeholder 11">
            <a:extLst>
              <a:ext uri="{FF2B5EF4-FFF2-40B4-BE49-F238E27FC236}">
                <a16:creationId xmlns:a16="http://schemas.microsoft.com/office/drawing/2014/main" xmlns="" id="{E31B211B-885A-40F6-A25D-6EDF68FBD3A5}"/>
              </a:ext>
            </a:extLst>
          </p:cNvPr>
          <p:cNvSpPr>
            <a:spLocks noGrp="1"/>
          </p:cNvSpPr>
          <p:nvPr>
            <p:ph type="body" sz="quarter" idx="27"/>
          </p:nvPr>
        </p:nvSpPr>
        <p:spPr>
          <a:xfrm>
            <a:off x="1975465" y="4515573"/>
            <a:ext cx="2271681" cy="658819"/>
          </a:xfrm>
        </p:spPr>
        <p:txBody>
          <a:bodyPr lIns="36000" tIns="0" rIns="0" bIns="0">
            <a:noAutofit/>
          </a:bodyPr>
          <a:lstStyle>
            <a:lvl1pPr marL="0" indent="0" algn="l">
              <a:buClr>
                <a:schemeClr val="tx2"/>
              </a:buClr>
              <a:buSzPct val="125000"/>
              <a:buFont typeface="Wingdings" panose="05000000000000000000" pitchFamily="2" charset="2"/>
              <a:buNone/>
              <a:defRPr sz="1400">
                <a:solidFill>
                  <a:schemeClr val="tx2"/>
                </a:solidFill>
              </a:defRPr>
            </a:lvl1pPr>
            <a:lvl2pPr marL="457200" indent="0" algn="l">
              <a:buClr>
                <a:schemeClr val="tx2"/>
              </a:buClr>
              <a:buSzPct val="125000"/>
              <a:buFont typeface="Wingdings" panose="05000000000000000000" pitchFamily="2" charset="2"/>
              <a:buNone/>
              <a:defRPr sz="1400">
                <a:solidFill>
                  <a:schemeClr val="tx2"/>
                </a:solidFill>
              </a:defRPr>
            </a:lvl2pPr>
          </a:lstStyle>
          <a:p>
            <a:pPr lvl="0"/>
            <a:r>
              <a:rPr lang="en-US"/>
              <a:t>Edit Master text styles</a:t>
            </a:r>
          </a:p>
          <a:p>
            <a:pPr lvl="1"/>
            <a:r>
              <a:rPr lang="en-US"/>
              <a:t>Second level</a:t>
            </a:r>
          </a:p>
        </p:txBody>
      </p:sp>
      <p:sp>
        <p:nvSpPr>
          <p:cNvPr id="49" name="Picture Placeholder 11">
            <a:extLst>
              <a:ext uri="{FF2B5EF4-FFF2-40B4-BE49-F238E27FC236}">
                <a16:creationId xmlns:a16="http://schemas.microsoft.com/office/drawing/2014/main" xmlns="" id="{C2F4D19D-CC90-455D-8947-5DCD00EA921C}"/>
              </a:ext>
            </a:extLst>
          </p:cNvPr>
          <p:cNvSpPr>
            <a:spLocks noGrp="1"/>
          </p:cNvSpPr>
          <p:nvPr>
            <p:ph type="pic" sz="quarter" idx="28"/>
          </p:nvPr>
        </p:nvSpPr>
        <p:spPr>
          <a:xfrm>
            <a:off x="836614" y="4213192"/>
            <a:ext cx="960120" cy="961200"/>
          </a:xfrm>
        </p:spPr>
        <p:txBody>
          <a:bodyPr anchor="ctr" anchorCtr="0">
            <a:noAutofit/>
          </a:bodyPr>
          <a:lstStyle>
            <a:lvl1pPr marL="0" indent="0" algn="ctr">
              <a:buNone/>
              <a:defRPr sz="1800">
                <a:solidFill>
                  <a:schemeClr val="tx1"/>
                </a:solidFill>
              </a:defRPr>
            </a:lvl1pPr>
          </a:lstStyle>
          <a:p>
            <a:r>
              <a:rPr lang="en-US"/>
              <a:t>Click icon to add picture</a:t>
            </a:r>
            <a:endParaRPr lang="ru-RU" dirty="0"/>
          </a:p>
        </p:txBody>
      </p:sp>
      <p:sp>
        <p:nvSpPr>
          <p:cNvPr id="50" name="Text Placeholder 2">
            <a:extLst>
              <a:ext uri="{FF2B5EF4-FFF2-40B4-BE49-F238E27FC236}">
                <a16:creationId xmlns:a16="http://schemas.microsoft.com/office/drawing/2014/main" xmlns="" id="{D5CAA23C-172B-4B6C-BB10-4F4DB6CFD19B}"/>
              </a:ext>
            </a:extLst>
          </p:cNvPr>
          <p:cNvSpPr>
            <a:spLocks noGrp="1"/>
          </p:cNvSpPr>
          <p:nvPr>
            <p:ph type="body" idx="29" hasCustomPrompt="1"/>
          </p:nvPr>
        </p:nvSpPr>
        <p:spPr>
          <a:xfrm>
            <a:off x="5532112" y="2564315"/>
            <a:ext cx="2271681" cy="334918"/>
          </a:xfrm>
        </p:spPr>
        <p:txBody>
          <a:bodyPr lIns="36000" tIns="0" rIns="0" bIns="0" anchor="b">
            <a:normAutofit/>
          </a:bodyPr>
          <a:lstStyle>
            <a:lvl1pPr marL="0" indent="0" algn="l">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text</a:t>
            </a:r>
          </a:p>
        </p:txBody>
      </p:sp>
      <p:sp>
        <p:nvSpPr>
          <p:cNvPr id="51" name="Text Placeholder 11">
            <a:extLst>
              <a:ext uri="{FF2B5EF4-FFF2-40B4-BE49-F238E27FC236}">
                <a16:creationId xmlns:a16="http://schemas.microsoft.com/office/drawing/2014/main" xmlns="" id="{5873C0A4-108E-4DD1-A604-311D061489DF}"/>
              </a:ext>
            </a:extLst>
          </p:cNvPr>
          <p:cNvSpPr>
            <a:spLocks noGrp="1"/>
          </p:cNvSpPr>
          <p:nvPr>
            <p:ph type="body" sz="quarter" idx="30"/>
          </p:nvPr>
        </p:nvSpPr>
        <p:spPr>
          <a:xfrm>
            <a:off x="5532112" y="2949406"/>
            <a:ext cx="2271681" cy="658819"/>
          </a:xfrm>
        </p:spPr>
        <p:txBody>
          <a:bodyPr lIns="36000" tIns="0" rIns="0" bIns="0">
            <a:noAutofit/>
          </a:bodyPr>
          <a:lstStyle>
            <a:lvl1pPr marL="0" indent="0" algn="l">
              <a:buClr>
                <a:schemeClr val="tx2"/>
              </a:buClr>
              <a:buSzPct val="125000"/>
              <a:buFont typeface="Wingdings" panose="05000000000000000000" pitchFamily="2" charset="2"/>
              <a:buNone/>
              <a:defRPr sz="1400">
                <a:solidFill>
                  <a:schemeClr val="tx2"/>
                </a:solidFill>
              </a:defRPr>
            </a:lvl1pPr>
            <a:lvl2pPr marL="457200" indent="0" algn="l">
              <a:buClr>
                <a:schemeClr val="tx2"/>
              </a:buClr>
              <a:buSzPct val="125000"/>
              <a:buFont typeface="Wingdings" panose="05000000000000000000" pitchFamily="2" charset="2"/>
              <a:buNone/>
              <a:defRPr sz="1400">
                <a:solidFill>
                  <a:schemeClr val="tx2"/>
                </a:solidFill>
              </a:defRPr>
            </a:lvl2pPr>
          </a:lstStyle>
          <a:p>
            <a:pPr lvl="0"/>
            <a:r>
              <a:rPr lang="en-US"/>
              <a:t>Edit Master text styles</a:t>
            </a:r>
          </a:p>
          <a:p>
            <a:pPr lvl="1"/>
            <a:r>
              <a:rPr lang="en-US"/>
              <a:t>Second level</a:t>
            </a:r>
          </a:p>
        </p:txBody>
      </p:sp>
      <p:sp>
        <p:nvSpPr>
          <p:cNvPr id="52" name="Picture Placeholder 11">
            <a:extLst>
              <a:ext uri="{FF2B5EF4-FFF2-40B4-BE49-F238E27FC236}">
                <a16:creationId xmlns:a16="http://schemas.microsoft.com/office/drawing/2014/main" xmlns="" id="{FA4996C0-7B37-42C4-BDFF-F0C54D4A88C9}"/>
              </a:ext>
            </a:extLst>
          </p:cNvPr>
          <p:cNvSpPr>
            <a:spLocks noGrp="1"/>
          </p:cNvSpPr>
          <p:nvPr>
            <p:ph type="pic" sz="quarter" idx="31"/>
          </p:nvPr>
        </p:nvSpPr>
        <p:spPr>
          <a:xfrm>
            <a:off x="4393261" y="2647025"/>
            <a:ext cx="960120" cy="961200"/>
          </a:xfrm>
        </p:spPr>
        <p:txBody>
          <a:bodyPr anchor="ctr" anchorCtr="0">
            <a:noAutofit/>
          </a:bodyPr>
          <a:lstStyle>
            <a:lvl1pPr marL="0" indent="0" algn="ctr">
              <a:buNone/>
              <a:defRPr sz="1800">
                <a:solidFill>
                  <a:schemeClr val="tx1"/>
                </a:solidFill>
              </a:defRPr>
            </a:lvl1pPr>
          </a:lstStyle>
          <a:p>
            <a:r>
              <a:rPr lang="en-US"/>
              <a:t>Click icon to add picture</a:t>
            </a:r>
            <a:endParaRPr lang="ru-RU" dirty="0"/>
          </a:p>
        </p:txBody>
      </p:sp>
      <p:sp>
        <p:nvSpPr>
          <p:cNvPr id="53" name="Text Placeholder 2">
            <a:extLst>
              <a:ext uri="{FF2B5EF4-FFF2-40B4-BE49-F238E27FC236}">
                <a16:creationId xmlns:a16="http://schemas.microsoft.com/office/drawing/2014/main" xmlns="" id="{FE2C9DE6-67CA-4E0C-8A51-B7AC8BD5AE98}"/>
              </a:ext>
            </a:extLst>
          </p:cNvPr>
          <p:cNvSpPr>
            <a:spLocks noGrp="1"/>
          </p:cNvSpPr>
          <p:nvPr>
            <p:ph type="body" idx="32" hasCustomPrompt="1"/>
          </p:nvPr>
        </p:nvSpPr>
        <p:spPr>
          <a:xfrm>
            <a:off x="5532112" y="4130482"/>
            <a:ext cx="2271681" cy="334918"/>
          </a:xfrm>
        </p:spPr>
        <p:txBody>
          <a:bodyPr lIns="36000" tIns="0" rIns="0" bIns="0" anchor="b">
            <a:normAutofit/>
          </a:bodyPr>
          <a:lstStyle>
            <a:lvl1pPr marL="0" indent="0" algn="l">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text</a:t>
            </a:r>
          </a:p>
        </p:txBody>
      </p:sp>
      <p:sp>
        <p:nvSpPr>
          <p:cNvPr id="54" name="Text Placeholder 11">
            <a:extLst>
              <a:ext uri="{FF2B5EF4-FFF2-40B4-BE49-F238E27FC236}">
                <a16:creationId xmlns:a16="http://schemas.microsoft.com/office/drawing/2014/main" xmlns="" id="{052A6B3A-E7C7-42AC-A91D-7921E2DCA42A}"/>
              </a:ext>
            </a:extLst>
          </p:cNvPr>
          <p:cNvSpPr>
            <a:spLocks noGrp="1"/>
          </p:cNvSpPr>
          <p:nvPr>
            <p:ph type="body" sz="quarter" idx="33"/>
          </p:nvPr>
        </p:nvSpPr>
        <p:spPr>
          <a:xfrm>
            <a:off x="5532112" y="4515573"/>
            <a:ext cx="2271681" cy="658819"/>
          </a:xfrm>
        </p:spPr>
        <p:txBody>
          <a:bodyPr lIns="36000" tIns="0" rIns="0" bIns="0">
            <a:noAutofit/>
          </a:bodyPr>
          <a:lstStyle>
            <a:lvl1pPr marL="0" indent="0" algn="l">
              <a:buClr>
                <a:schemeClr val="tx2"/>
              </a:buClr>
              <a:buSzPct val="125000"/>
              <a:buFont typeface="Wingdings" panose="05000000000000000000" pitchFamily="2" charset="2"/>
              <a:buNone/>
              <a:defRPr sz="1400">
                <a:solidFill>
                  <a:schemeClr val="tx2"/>
                </a:solidFill>
              </a:defRPr>
            </a:lvl1pPr>
            <a:lvl2pPr marL="457200" indent="0" algn="l">
              <a:buClr>
                <a:schemeClr val="tx2"/>
              </a:buClr>
              <a:buSzPct val="125000"/>
              <a:buFont typeface="Wingdings" panose="05000000000000000000" pitchFamily="2" charset="2"/>
              <a:buNone/>
              <a:defRPr sz="1400">
                <a:solidFill>
                  <a:schemeClr val="tx2"/>
                </a:solidFill>
              </a:defRPr>
            </a:lvl2pPr>
          </a:lstStyle>
          <a:p>
            <a:pPr lvl="0"/>
            <a:r>
              <a:rPr lang="en-US"/>
              <a:t>Edit Master text styles</a:t>
            </a:r>
          </a:p>
          <a:p>
            <a:pPr lvl="1"/>
            <a:r>
              <a:rPr lang="en-US"/>
              <a:t>Second level</a:t>
            </a:r>
          </a:p>
        </p:txBody>
      </p:sp>
      <p:sp>
        <p:nvSpPr>
          <p:cNvPr id="55" name="Picture Placeholder 11">
            <a:extLst>
              <a:ext uri="{FF2B5EF4-FFF2-40B4-BE49-F238E27FC236}">
                <a16:creationId xmlns:a16="http://schemas.microsoft.com/office/drawing/2014/main" xmlns="" id="{BDE373C5-22C4-4D2E-B2C9-747EA0C709E1}"/>
              </a:ext>
            </a:extLst>
          </p:cNvPr>
          <p:cNvSpPr>
            <a:spLocks noGrp="1"/>
          </p:cNvSpPr>
          <p:nvPr>
            <p:ph type="pic" sz="quarter" idx="34"/>
          </p:nvPr>
        </p:nvSpPr>
        <p:spPr>
          <a:xfrm>
            <a:off x="4393261" y="4213192"/>
            <a:ext cx="960120" cy="961200"/>
          </a:xfrm>
        </p:spPr>
        <p:txBody>
          <a:bodyPr anchor="ctr" anchorCtr="0">
            <a:noAutofit/>
          </a:bodyPr>
          <a:lstStyle>
            <a:lvl1pPr marL="0" indent="0" algn="ctr">
              <a:buNone/>
              <a:defRPr sz="1800">
                <a:solidFill>
                  <a:schemeClr val="tx1"/>
                </a:solidFill>
              </a:defRPr>
            </a:lvl1pPr>
          </a:lstStyle>
          <a:p>
            <a:r>
              <a:rPr lang="en-US"/>
              <a:t>Click icon to add picture</a:t>
            </a:r>
            <a:endParaRPr lang="ru-RU" dirty="0"/>
          </a:p>
        </p:txBody>
      </p:sp>
      <p:sp>
        <p:nvSpPr>
          <p:cNvPr id="56" name="Text Placeholder 2">
            <a:extLst>
              <a:ext uri="{FF2B5EF4-FFF2-40B4-BE49-F238E27FC236}">
                <a16:creationId xmlns:a16="http://schemas.microsoft.com/office/drawing/2014/main" xmlns="" id="{DF658B1C-69F4-44D8-97E9-5536A307168D}"/>
              </a:ext>
            </a:extLst>
          </p:cNvPr>
          <p:cNvSpPr>
            <a:spLocks noGrp="1"/>
          </p:cNvSpPr>
          <p:nvPr>
            <p:ph type="body" idx="35" hasCustomPrompt="1"/>
          </p:nvPr>
        </p:nvSpPr>
        <p:spPr>
          <a:xfrm>
            <a:off x="9088759" y="2564315"/>
            <a:ext cx="2271681" cy="334918"/>
          </a:xfrm>
        </p:spPr>
        <p:txBody>
          <a:bodyPr lIns="36000" tIns="0" rIns="0" bIns="0" anchor="b">
            <a:normAutofit/>
          </a:bodyPr>
          <a:lstStyle>
            <a:lvl1pPr marL="0" indent="0" algn="l">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text</a:t>
            </a:r>
          </a:p>
        </p:txBody>
      </p:sp>
      <p:sp>
        <p:nvSpPr>
          <p:cNvPr id="57" name="Text Placeholder 11">
            <a:extLst>
              <a:ext uri="{FF2B5EF4-FFF2-40B4-BE49-F238E27FC236}">
                <a16:creationId xmlns:a16="http://schemas.microsoft.com/office/drawing/2014/main" xmlns="" id="{E49F5D3C-52A4-4CF3-9C76-8E7F4AD06745}"/>
              </a:ext>
            </a:extLst>
          </p:cNvPr>
          <p:cNvSpPr>
            <a:spLocks noGrp="1"/>
          </p:cNvSpPr>
          <p:nvPr>
            <p:ph type="body" sz="quarter" idx="36"/>
          </p:nvPr>
        </p:nvSpPr>
        <p:spPr>
          <a:xfrm>
            <a:off x="9088759" y="2949406"/>
            <a:ext cx="2271681" cy="658819"/>
          </a:xfrm>
        </p:spPr>
        <p:txBody>
          <a:bodyPr lIns="36000" tIns="0" rIns="0" bIns="0">
            <a:noAutofit/>
          </a:bodyPr>
          <a:lstStyle>
            <a:lvl1pPr marL="0" indent="0" algn="l">
              <a:buClr>
                <a:schemeClr val="tx2"/>
              </a:buClr>
              <a:buSzPct val="125000"/>
              <a:buFont typeface="Wingdings" panose="05000000000000000000" pitchFamily="2" charset="2"/>
              <a:buNone/>
              <a:defRPr sz="1400">
                <a:solidFill>
                  <a:schemeClr val="tx2"/>
                </a:solidFill>
              </a:defRPr>
            </a:lvl1pPr>
            <a:lvl2pPr marL="457200" indent="0" algn="l">
              <a:buClr>
                <a:schemeClr val="tx2"/>
              </a:buClr>
              <a:buSzPct val="125000"/>
              <a:buFont typeface="Wingdings" panose="05000000000000000000" pitchFamily="2" charset="2"/>
              <a:buNone/>
              <a:defRPr sz="1400">
                <a:solidFill>
                  <a:schemeClr val="tx2"/>
                </a:solidFill>
              </a:defRPr>
            </a:lvl2pPr>
          </a:lstStyle>
          <a:p>
            <a:pPr lvl="0"/>
            <a:r>
              <a:rPr lang="en-US"/>
              <a:t>Edit Master text styles</a:t>
            </a:r>
          </a:p>
          <a:p>
            <a:pPr lvl="1"/>
            <a:r>
              <a:rPr lang="en-US"/>
              <a:t>Second level</a:t>
            </a:r>
          </a:p>
        </p:txBody>
      </p:sp>
      <p:sp>
        <p:nvSpPr>
          <p:cNvPr id="58" name="Picture Placeholder 11">
            <a:extLst>
              <a:ext uri="{FF2B5EF4-FFF2-40B4-BE49-F238E27FC236}">
                <a16:creationId xmlns:a16="http://schemas.microsoft.com/office/drawing/2014/main" xmlns="" id="{1AEC50E2-8D09-4E52-90BC-C296ED16B937}"/>
              </a:ext>
            </a:extLst>
          </p:cNvPr>
          <p:cNvSpPr>
            <a:spLocks noGrp="1"/>
          </p:cNvSpPr>
          <p:nvPr>
            <p:ph type="pic" sz="quarter" idx="37"/>
          </p:nvPr>
        </p:nvSpPr>
        <p:spPr>
          <a:xfrm>
            <a:off x="7949908" y="2647025"/>
            <a:ext cx="960120" cy="961200"/>
          </a:xfrm>
        </p:spPr>
        <p:txBody>
          <a:bodyPr anchor="ctr" anchorCtr="0">
            <a:noAutofit/>
          </a:bodyPr>
          <a:lstStyle>
            <a:lvl1pPr marL="0" indent="0" algn="ctr">
              <a:buNone/>
              <a:defRPr sz="1800">
                <a:solidFill>
                  <a:schemeClr val="tx1"/>
                </a:solidFill>
              </a:defRPr>
            </a:lvl1pPr>
          </a:lstStyle>
          <a:p>
            <a:r>
              <a:rPr lang="en-US"/>
              <a:t>Click icon to add picture</a:t>
            </a:r>
            <a:endParaRPr lang="ru-RU" dirty="0"/>
          </a:p>
        </p:txBody>
      </p:sp>
      <p:sp>
        <p:nvSpPr>
          <p:cNvPr id="59" name="Text Placeholder 2">
            <a:extLst>
              <a:ext uri="{FF2B5EF4-FFF2-40B4-BE49-F238E27FC236}">
                <a16:creationId xmlns:a16="http://schemas.microsoft.com/office/drawing/2014/main" xmlns="" id="{1A890E15-BFA6-4C98-BF47-CD2501130937}"/>
              </a:ext>
            </a:extLst>
          </p:cNvPr>
          <p:cNvSpPr>
            <a:spLocks noGrp="1"/>
          </p:cNvSpPr>
          <p:nvPr>
            <p:ph type="body" idx="38" hasCustomPrompt="1"/>
          </p:nvPr>
        </p:nvSpPr>
        <p:spPr>
          <a:xfrm>
            <a:off x="9088759" y="4130482"/>
            <a:ext cx="2271681" cy="334918"/>
          </a:xfrm>
        </p:spPr>
        <p:txBody>
          <a:bodyPr lIns="36000" tIns="0" rIns="0" bIns="0" anchor="b">
            <a:normAutofit/>
          </a:bodyPr>
          <a:lstStyle>
            <a:lvl1pPr marL="0" indent="0" algn="l">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text</a:t>
            </a:r>
          </a:p>
        </p:txBody>
      </p:sp>
      <p:sp>
        <p:nvSpPr>
          <p:cNvPr id="60" name="Text Placeholder 11">
            <a:extLst>
              <a:ext uri="{FF2B5EF4-FFF2-40B4-BE49-F238E27FC236}">
                <a16:creationId xmlns:a16="http://schemas.microsoft.com/office/drawing/2014/main" xmlns="" id="{65EAB51A-2C46-46D9-9E90-A9C9D9770648}"/>
              </a:ext>
            </a:extLst>
          </p:cNvPr>
          <p:cNvSpPr>
            <a:spLocks noGrp="1"/>
          </p:cNvSpPr>
          <p:nvPr>
            <p:ph type="body" sz="quarter" idx="39"/>
          </p:nvPr>
        </p:nvSpPr>
        <p:spPr>
          <a:xfrm>
            <a:off x="9088759" y="4515573"/>
            <a:ext cx="2271681" cy="658819"/>
          </a:xfrm>
        </p:spPr>
        <p:txBody>
          <a:bodyPr lIns="36000" tIns="0" rIns="0" bIns="0">
            <a:noAutofit/>
          </a:bodyPr>
          <a:lstStyle>
            <a:lvl1pPr marL="0" indent="0" algn="l">
              <a:buClr>
                <a:schemeClr val="tx2"/>
              </a:buClr>
              <a:buSzPct val="125000"/>
              <a:buFont typeface="Wingdings" panose="05000000000000000000" pitchFamily="2" charset="2"/>
              <a:buNone/>
              <a:defRPr sz="1400">
                <a:solidFill>
                  <a:schemeClr val="tx2"/>
                </a:solidFill>
              </a:defRPr>
            </a:lvl1pPr>
            <a:lvl2pPr marL="457200" indent="0" algn="l">
              <a:buClr>
                <a:schemeClr val="tx2"/>
              </a:buClr>
              <a:buSzPct val="125000"/>
              <a:buFont typeface="Wingdings" panose="05000000000000000000" pitchFamily="2" charset="2"/>
              <a:buNone/>
              <a:defRPr sz="1400">
                <a:solidFill>
                  <a:schemeClr val="tx2"/>
                </a:solidFill>
              </a:defRPr>
            </a:lvl2pPr>
          </a:lstStyle>
          <a:p>
            <a:pPr lvl="0"/>
            <a:r>
              <a:rPr lang="en-US"/>
              <a:t>Edit Master text styles</a:t>
            </a:r>
          </a:p>
          <a:p>
            <a:pPr lvl="1"/>
            <a:r>
              <a:rPr lang="en-US"/>
              <a:t>Second level</a:t>
            </a:r>
          </a:p>
        </p:txBody>
      </p:sp>
      <p:sp>
        <p:nvSpPr>
          <p:cNvPr id="61" name="Picture Placeholder 11">
            <a:extLst>
              <a:ext uri="{FF2B5EF4-FFF2-40B4-BE49-F238E27FC236}">
                <a16:creationId xmlns:a16="http://schemas.microsoft.com/office/drawing/2014/main" xmlns="" id="{A8E96B85-B153-4EB9-8F26-0E948B5DC173}"/>
              </a:ext>
            </a:extLst>
          </p:cNvPr>
          <p:cNvSpPr>
            <a:spLocks noGrp="1"/>
          </p:cNvSpPr>
          <p:nvPr>
            <p:ph type="pic" sz="quarter" idx="40"/>
          </p:nvPr>
        </p:nvSpPr>
        <p:spPr>
          <a:xfrm>
            <a:off x="7949908" y="4213192"/>
            <a:ext cx="960120" cy="961200"/>
          </a:xfrm>
        </p:spPr>
        <p:txBody>
          <a:bodyPr anchor="ctr" anchorCtr="0">
            <a:noAutofit/>
          </a:bodyPr>
          <a:lstStyle>
            <a:lvl1pPr marL="0" indent="0" algn="ctr">
              <a:buNone/>
              <a:defRPr sz="1800">
                <a:solidFill>
                  <a:schemeClr val="tx1"/>
                </a:solidFill>
              </a:defRPr>
            </a:lvl1pPr>
          </a:lstStyle>
          <a:p>
            <a:r>
              <a:rPr lang="en-US"/>
              <a:t>Click icon to add picture</a:t>
            </a:r>
            <a:endParaRPr lang="ru-RU" dirty="0"/>
          </a:p>
        </p:txBody>
      </p:sp>
      <p:sp>
        <p:nvSpPr>
          <p:cNvPr id="26" name="Picture Placeholder 11">
            <a:extLst>
              <a:ext uri="{FF2B5EF4-FFF2-40B4-BE49-F238E27FC236}">
                <a16:creationId xmlns:a16="http://schemas.microsoft.com/office/drawing/2014/main" xmlns="" id="{48D7F0F9-4118-4257-9D45-A5772C2110D7}"/>
              </a:ext>
            </a:extLst>
          </p:cNvPr>
          <p:cNvSpPr>
            <a:spLocks noGrp="1"/>
          </p:cNvSpPr>
          <p:nvPr>
            <p:ph type="pic" sz="quarter" idx="41"/>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a:t>Click icon to add picture</a:t>
            </a:r>
            <a:endParaRPr lang="ru-RU" dirty="0"/>
          </a:p>
        </p:txBody>
      </p:sp>
    </p:spTree>
    <p:extLst>
      <p:ext uri="{BB962C8B-B14F-4D97-AF65-F5344CB8AC3E}">
        <p14:creationId xmlns:p14="http://schemas.microsoft.com/office/powerpoint/2010/main" val="1479871884"/>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hart and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7131326-08A9-441D-B1A8-66271415853E}"/>
              </a:ext>
            </a:extLst>
          </p:cNvPr>
          <p:cNvSpPr>
            <a:spLocks noGrp="1"/>
          </p:cNvSpPr>
          <p:nvPr>
            <p:ph type="title"/>
          </p:nvPr>
        </p:nvSpPr>
        <p:spPr>
          <a:xfrm>
            <a:off x="836614" y="740998"/>
            <a:ext cx="6298520" cy="568800"/>
          </a:xfrm>
        </p:spPr>
        <p:txBody>
          <a:bodyPr lIns="36000" tIns="0" rIns="0" bIns="0">
            <a:noAutofit/>
          </a:bodyPr>
          <a:lstStyle/>
          <a:p>
            <a:r>
              <a:rPr lang="en-US"/>
              <a:t>Click to edit Master title style</a:t>
            </a:r>
            <a:endParaRPr lang="ru-RU" dirty="0"/>
          </a:p>
        </p:txBody>
      </p:sp>
      <p:sp>
        <p:nvSpPr>
          <p:cNvPr id="3" name="Date Placeholder 2">
            <a:extLst>
              <a:ext uri="{FF2B5EF4-FFF2-40B4-BE49-F238E27FC236}">
                <a16:creationId xmlns:a16="http://schemas.microsoft.com/office/drawing/2014/main" xmlns="" id="{D99C403B-F50A-4124-BE88-55C843FAE49E}"/>
              </a:ext>
            </a:extLst>
          </p:cNvPr>
          <p:cNvSpPr>
            <a:spLocks noGrp="1"/>
          </p:cNvSpPr>
          <p:nvPr>
            <p:ph type="dt" sz="half" idx="10"/>
          </p:nvPr>
        </p:nvSpPr>
        <p:spPr/>
        <p:txBody>
          <a:bodyPr/>
          <a:lstStyle/>
          <a:p>
            <a:fld id="{011F8E8F-7A79-47A4-A23F-F3FD3E2A15F3}" type="datetime1">
              <a:rPr lang="en-US" smtClean="0"/>
              <a:t>9/20/2019</a:t>
            </a:fld>
            <a:endParaRPr lang="ru-RU" dirty="0"/>
          </a:p>
        </p:txBody>
      </p:sp>
      <p:sp>
        <p:nvSpPr>
          <p:cNvPr id="4" name="Footer Placeholder 3">
            <a:extLst>
              <a:ext uri="{FF2B5EF4-FFF2-40B4-BE49-F238E27FC236}">
                <a16:creationId xmlns:a16="http://schemas.microsoft.com/office/drawing/2014/main" xmlns="" id="{F2A151E7-E2A1-4EA3-8293-FA9D289DF2F0}"/>
              </a:ext>
            </a:extLst>
          </p:cNvPr>
          <p:cNvSpPr>
            <a:spLocks noGrp="1"/>
          </p:cNvSpPr>
          <p:nvPr>
            <p:ph type="ftr" sz="quarter" idx="11"/>
          </p:nvPr>
        </p:nvSpPr>
        <p:spPr/>
        <p:txBody>
          <a:bodyPr/>
          <a:lstStyle/>
          <a:p>
            <a:r>
              <a:rPr lang="en-US" dirty="0"/>
              <a:t>ADD A FOOTER</a:t>
            </a:r>
            <a:endParaRPr lang="ru-RU" dirty="0"/>
          </a:p>
        </p:txBody>
      </p:sp>
      <p:sp>
        <p:nvSpPr>
          <p:cNvPr id="5" name="Slide Number Placeholder 4">
            <a:extLst>
              <a:ext uri="{FF2B5EF4-FFF2-40B4-BE49-F238E27FC236}">
                <a16:creationId xmlns:a16="http://schemas.microsoft.com/office/drawing/2014/main" xmlns="" id="{BBB57EB4-66F5-49E8-A8EF-39029E94BBFF}"/>
              </a:ext>
            </a:extLst>
          </p:cNvPr>
          <p:cNvSpPr>
            <a:spLocks noGrp="1"/>
          </p:cNvSpPr>
          <p:nvPr>
            <p:ph type="sldNum" sz="quarter" idx="12"/>
          </p:nvPr>
        </p:nvSpPr>
        <p:spPr/>
        <p:txBody>
          <a:bodyPr/>
          <a:lstStyle/>
          <a:p>
            <a:fld id="{3CE5352E-9B9F-4EDC-8769-7FA3D3F814C7}" type="slidenum">
              <a:rPr lang="ru-RU" smtClean="0"/>
              <a:pPr/>
              <a:t>‹#›</a:t>
            </a:fld>
            <a:endParaRPr lang="ru-RU" dirty="0"/>
          </a:p>
        </p:txBody>
      </p:sp>
      <p:sp>
        <p:nvSpPr>
          <p:cNvPr id="9" name="Text Placeholder 2">
            <a:extLst>
              <a:ext uri="{FF2B5EF4-FFF2-40B4-BE49-F238E27FC236}">
                <a16:creationId xmlns:a16="http://schemas.microsoft.com/office/drawing/2014/main" xmlns="" id="{1C91FD06-686C-4DAB-8F12-FBDE6BBF3144}"/>
              </a:ext>
            </a:extLst>
          </p:cNvPr>
          <p:cNvSpPr>
            <a:spLocks noGrp="1"/>
          </p:cNvSpPr>
          <p:nvPr>
            <p:ph type="body" idx="24"/>
          </p:nvPr>
        </p:nvSpPr>
        <p:spPr>
          <a:xfrm>
            <a:off x="836615" y="1377833"/>
            <a:ext cx="2497428" cy="1630062"/>
          </a:xfrm>
        </p:spPr>
        <p:txBody>
          <a:bodyPr lIns="36000" tIns="0" rIns="0" bIns="0">
            <a:normAutofit/>
          </a:bodyPr>
          <a:lstStyle>
            <a:lvl1pPr marL="0" indent="0" algn="l">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1" name="Chart Placeholder 7">
            <a:extLst>
              <a:ext uri="{FF2B5EF4-FFF2-40B4-BE49-F238E27FC236}">
                <a16:creationId xmlns:a16="http://schemas.microsoft.com/office/drawing/2014/main" xmlns="" id="{1E42105A-8901-45BF-9233-D1C9076AA50C}"/>
              </a:ext>
            </a:extLst>
          </p:cNvPr>
          <p:cNvSpPr>
            <a:spLocks noGrp="1"/>
          </p:cNvSpPr>
          <p:nvPr>
            <p:ph type="chart" sz="quarter" idx="26"/>
          </p:nvPr>
        </p:nvSpPr>
        <p:spPr>
          <a:xfrm>
            <a:off x="3404384" y="1377832"/>
            <a:ext cx="3730750" cy="3782007"/>
          </a:xfrm>
        </p:spPr>
        <p:txBody>
          <a:bodyPr anchor="ctr" anchorCtr="0">
            <a:noAutofit/>
          </a:bodyPr>
          <a:lstStyle>
            <a:lvl1pPr marL="0" indent="0" algn="ctr">
              <a:buNone/>
              <a:defRPr sz="1800"/>
            </a:lvl1pPr>
          </a:lstStyle>
          <a:p>
            <a:r>
              <a:rPr lang="en-US"/>
              <a:t>Click icon to add chart</a:t>
            </a:r>
            <a:endParaRPr lang="ru-RU" dirty="0"/>
          </a:p>
        </p:txBody>
      </p:sp>
      <p:sp>
        <p:nvSpPr>
          <p:cNvPr id="13" name="Rectangle 12">
            <a:extLst>
              <a:ext uri="{FF2B5EF4-FFF2-40B4-BE49-F238E27FC236}">
                <a16:creationId xmlns:a16="http://schemas.microsoft.com/office/drawing/2014/main" xmlns="" id="{797107B0-5001-4D98-9D90-6DB407B0C99E}"/>
              </a:ext>
            </a:extLst>
          </p:cNvPr>
          <p:cNvSpPr/>
          <p:nvPr userDrawn="1"/>
        </p:nvSpPr>
        <p:spPr>
          <a:xfrm>
            <a:off x="7219540" y="1527734"/>
            <a:ext cx="329184" cy="327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dirty="0"/>
          </a:p>
        </p:txBody>
      </p:sp>
      <p:sp>
        <p:nvSpPr>
          <p:cNvPr id="15" name="Rectangle 14">
            <a:extLst>
              <a:ext uri="{FF2B5EF4-FFF2-40B4-BE49-F238E27FC236}">
                <a16:creationId xmlns:a16="http://schemas.microsoft.com/office/drawing/2014/main" xmlns="" id="{B55BAF7D-E84D-4AEA-9267-5A89F2D57394}"/>
              </a:ext>
            </a:extLst>
          </p:cNvPr>
          <p:cNvSpPr/>
          <p:nvPr userDrawn="1"/>
        </p:nvSpPr>
        <p:spPr>
          <a:xfrm>
            <a:off x="9664979" y="1527734"/>
            <a:ext cx="329184" cy="327600"/>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dirty="0"/>
          </a:p>
        </p:txBody>
      </p:sp>
      <p:sp>
        <p:nvSpPr>
          <p:cNvPr id="16" name="Rectangle 15">
            <a:extLst>
              <a:ext uri="{FF2B5EF4-FFF2-40B4-BE49-F238E27FC236}">
                <a16:creationId xmlns:a16="http://schemas.microsoft.com/office/drawing/2014/main" xmlns="" id="{F7C2C2B5-DF2F-44D9-8AD0-91755942639B}"/>
              </a:ext>
            </a:extLst>
          </p:cNvPr>
          <p:cNvSpPr/>
          <p:nvPr userDrawn="1"/>
        </p:nvSpPr>
        <p:spPr>
          <a:xfrm>
            <a:off x="7219540" y="2784622"/>
            <a:ext cx="329184" cy="327600"/>
          </a:xfrm>
          <a:prstGeom prst="rect">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dirty="0"/>
          </a:p>
        </p:txBody>
      </p:sp>
      <p:sp>
        <p:nvSpPr>
          <p:cNvPr id="17" name="Rectangle 16">
            <a:extLst>
              <a:ext uri="{FF2B5EF4-FFF2-40B4-BE49-F238E27FC236}">
                <a16:creationId xmlns:a16="http://schemas.microsoft.com/office/drawing/2014/main" xmlns="" id="{060C2358-0880-4DCC-B591-574B77C88AF3}"/>
              </a:ext>
            </a:extLst>
          </p:cNvPr>
          <p:cNvSpPr/>
          <p:nvPr userDrawn="1"/>
        </p:nvSpPr>
        <p:spPr>
          <a:xfrm>
            <a:off x="9664979" y="2784622"/>
            <a:ext cx="329184" cy="327600"/>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dirty="0"/>
          </a:p>
        </p:txBody>
      </p:sp>
      <p:sp>
        <p:nvSpPr>
          <p:cNvPr id="18" name="Rectangle 17">
            <a:extLst>
              <a:ext uri="{FF2B5EF4-FFF2-40B4-BE49-F238E27FC236}">
                <a16:creationId xmlns:a16="http://schemas.microsoft.com/office/drawing/2014/main" xmlns="" id="{817B18BE-4EA4-4304-9B25-9AFC3F1868EC}"/>
              </a:ext>
            </a:extLst>
          </p:cNvPr>
          <p:cNvSpPr/>
          <p:nvPr userDrawn="1"/>
        </p:nvSpPr>
        <p:spPr>
          <a:xfrm>
            <a:off x="7219540" y="4041509"/>
            <a:ext cx="329184" cy="3276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dirty="0"/>
          </a:p>
        </p:txBody>
      </p:sp>
      <p:sp>
        <p:nvSpPr>
          <p:cNvPr id="19" name="Rectangle 18">
            <a:extLst>
              <a:ext uri="{FF2B5EF4-FFF2-40B4-BE49-F238E27FC236}">
                <a16:creationId xmlns:a16="http://schemas.microsoft.com/office/drawing/2014/main" xmlns="" id="{9A40C470-7D62-4550-AD27-E5BE738863B2}"/>
              </a:ext>
            </a:extLst>
          </p:cNvPr>
          <p:cNvSpPr/>
          <p:nvPr userDrawn="1"/>
        </p:nvSpPr>
        <p:spPr>
          <a:xfrm>
            <a:off x="9664979" y="4041509"/>
            <a:ext cx="329184" cy="327600"/>
          </a:xfrm>
          <a:prstGeom prst="rect">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dirty="0"/>
          </a:p>
        </p:txBody>
      </p:sp>
      <p:sp>
        <p:nvSpPr>
          <p:cNvPr id="20" name="Text Placeholder 2">
            <a:extLst>
              <a:ext uri="{FF2B5EF4-FFF2-40B4-BE49-F238E27FC236}">
                <a16:creationId xmlns:a16="http://schemas.microsoft.com/office/drawing/2014/main" xmlns="" id="{31BD8106-14EB-4162-8957-82C7E455BE36}"/>
              </a:ext>
            </a:extLst>
          </p:cNvPr>
          <p:cNvSpPr>
            <a:spLocks noGrp="1"/>
          </p:cNvSpPr>
          <p:nvPr>
            <p:ph type="body" idx="1" hasCustomPrompt="1"/>
          </p:nvPr>
        </p:nvSpPr>
        <p:spPr>
          <a:xfrm>
            <a:off x="7230599" y="1868634"/>
            <a:ext cx="1980000" cy="334918"/>
          </a:xfrm>
        </p:spPr>
        <p:txBody>
          <a:bodyPr lIns="36000" tIns="0" rIns="0" bIns="0" anchor="b">
            <a:normAutofit/>
          </a:bodyPr>
          <a:lstStyle>
            <a:lvl1pPr marL="0" indent="0" algn="l">
              <a:buNone/>
              <a:defRPr sz="22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$ 1,500,000</a:t>
            </a:r>
          </a:p>
        </p:txBody>
      </p:sp>
      <p:sp>
        <p:nvSpPr>
          <p:cNvPr id="21" name="Text Placeholder 11">
            <a:extLst>
              <a:ext uri="{FF2B5EF4-FFF2-40B4-BE49-F238E27FC236}">
                <a16:creationId xmlns:a16="http://schemas.microsoft.com/office/drawing/2014/main" xmlns="" id="{FE4100F4-A1CC-43D0-96D1-E78EC88BAC6E}"/>
              </a:ext>
            </a:extLst>
          </p:cNvPr>
          <p:cNvSpPr>
            <a:spLocks noGrp="1"/>
          </p:cNvSpPr>
          <p:nvPr>
            <p:ph type="body" sz="quarter" idx="13" hasCustomPrompt="1"/>
          </p:nvPr>
        </p:nvSpPr>
        <p:spPr>
          <a:xfrm>
            <a:off x="7230599" y="2253725"/>
            <a:ext cx="1980000" cy="234269"/>
          </a:xfrm>
        </p:spPr>
        <p:txBody>
          <a:bodyPr lIns="36000" tIns="0" rIns="0" bIns="0">
            <a:noAutofit/>
          </a:bodyPr>
          <a:lstStyle>
            <a:lvl1pPr marL="0" indent="0" algn="l">
              <a:buClr>
                <a:schemeClr val="tx2"/>
              </a:buClr>
              <a:buSzPct val="125000"/>
              <a:buFont typeface="Wingdings" panose="05000000000000000000" pitchFamily="2" charset="2"/>
              <a:buNone/>
              <a:defRPr sz="1400">
                <a:solidFill>
                  <a:schemeClr val="tx2"/>
                </a:solidFill>
              </a:defRPr>
            </a:lvl1pPr>
            <a:lvl2pPr marL="457200" indent="0" algn="l">
              <a:buClr>
                <a:schemeClr val="tx2"/>
              </a:buClr>
              <a:buSzPct val="125000"/>
              <a:buFont typeface="Wingdings" panose="05000000000000000000" pitchFamily="2" charset="2"/>
              <a:buNone/>
              <a:defRPr sz="1400">
                <a:solidFill>
                  <a:schemeClr val="tx2"/>
                </a:solidFill>
              </a:defRPr>
            </a:lvl2pPr>
          </a:lstStyle>
          <a:p>
            <a:pPr lvl="0"/>
            <a:r>
              <a:rPr lang="en-US" dirty="0"/>
              <a:t>Category Description</a:t>
            </a:r>
            <a:endParaRPr lang="ru-RU" dirty="0"/>
          </a:p>
        </p:txBody>
      </p:sp>
      <p:sp>
        <p:nvSpPr>
          <p:cNvPr id="22" name="Text Placeholder 2">
            <a:extLst>
              <a:ext uri="{FF2B5EF4-FFF2-40B4-BE49-F238E27FC236}">
                <a16:creationId xmlns:a16="http://schemas.microsoft.com/office/drawing/2014/main" xmlns="" id="{C4F231A8-6423-4204-8A45-BD1BAAD2C15D}"/>
              </a:ext>
            </a:extLst>
          </p:cNvPr>
          <p:cNvSpPr>
            <a:spLocks noGrp="1"/>
          </p:cNvSpPr>
          <p:nvPr>
            <p:ph type="body" idx="27" hasCustomPrompt="1"/>
          </p:nvPr>
        </p:nvSpPr>
        <p:spPr>
          <a:xfrm>
            <a:off x="7230599" y="3132839"/>
            <a:ext cx="1980000" cy="334918"/>
          </a:xfrm>
        </p:spPr>
        <p:txBody>
          <a:bodyPr lIns="36000" tIns="0" rIns="0" bIns="0" anchor="b">
            <a:normAutofit/>
          </a:bodyPr>
          <a:lstStyle>
            <a:lvl1pPr marL="0" indent="0" algn="l">
              <a:buNone/>
              <a:defRPr sz="22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$ 1,500,000</a:t>
            </a:r>
          </a:p>
        </p:txBody>
      </p:sp>
      <p:sp>
        <p:nvSpPr>
          <p:cNvPr id="23" name="Text Placeholder 11">
            <a:extLst>
              <a:ext uri="{FF2B5EF4-FFF2-40B4-BE49-F238E27FC236}">
                <a16:creationId xmlns:a16="http://schemas.microsoft.com/office/drawing/2014/main" xmlns="" id="{130B9E51-E0C5-4A35-BEE4-403EC90B9495}"/>
              </a:ext>
            </a:extLst>
          </p:cNvPr>
          <p:cNvSpPr>
            <a:spLocks noGrp="1"/>
          </p:cNvSpPr>
          <p:nvPr>
            <p:ph type="body" sz="quarter" idx="28" hasCustomPrompt="1"/>
          </p:nvPr>
        </p:nvSpPr>
        <p:spPr>
          <a:xfrm>
            <a:off x="7230599" y="3517930"/>
            <a:ext cx="1980000" cy="234269"/>
          </a:xfrm>
        </p:spPr>
        <p:txBody>
          <a:bodyPr lIns="36000" tIns="0" rIns="0" bIns="0">
            <a:noAutofit/>
          </a:bodyPr>
          <a:lstStyle>
            <a:lvl1pPr marL="0" indent="0" algn="l">
              <a:buClr>
                <a:schemeClr val="tx2"/>
              </a:buClr>
              <a:buSzPct val="125000"/>
              <a:buFont typeface="Wingdings" panose="05000000000000000000" pitchFamily="2" charset="2"/>
              <a:buNone/>
              <a:defRPr sz="1400">
                <a:solidFill>
                  <a:schemeClr val="tx2"/>
                </a:solidFill>
              </a:defRPr>
            </a:lvl1pPr>
            <a:lvl2pPr marL="457200" indent="0" algn="l">
              <a:buClr>
                <a:schemeClr val="tx2"/>
              </a:buClr>
              <a:buSzPct val="125000"/>
              <a:buFont typeface="Wingdings" panose="05000000000000000000" pitchFamily="2" charset="2"/>
              <a:buNone/>
              <a:defRPr sz="1400">
                <a:solidFill>
                  <a:schemeClr val="tx2"/>
                </a:solidFill>
              </a:defRPr>
            </a:lvl2pPr>
          </a:lstStyle>
          <a:p>
            <a:pPr lvl="0"/>
            <a:r>
              <a:rPr lang="en-US" dirty="0"/>
              <a:t>Category Description</a:t>
            </a:r>
            <a:endParaRPr lang="ru-RU" dirty="0"/>
          </a:p>
        </p:txBody>
      </p:sp>
      <p:sp>
        <p:nvSpPr>
          <p:cNvPr id="24" name="Text Placeholder 2">
            <a:extLst>
              <a:ext uri="{FF2B5EF4-FFF2-40B4-BE49-F238E27FC236}">
                <a16:creationId xmlns:a16="http://schemas.microsoft.com/office/drawing/2014/main" xmlns="" id="{D5BEF9D2-60F1-4384-BF4C-DCE3EDF0F3A5}"/>
              </a:ext>
            </a:extLst>
          </p:cNvPr>
          <p:cNvSpPr>
            <a:spLocks noGrp="1"/>
          </p:cNvSpPr>
          <p:nvPr>
            <p:ph type="body" idx="29" hasCustomPrompt="1"/>
          </p:nvPr>
        </p:nvSpPr>
        <p:spPr>
          <a:xfrm>
            <a:off x="7230599" y="4382409"/>
            <a:ext cx="1980000" cy="334918"/>
          </a:xfrm>
        </p:spPr>
        <p:txBody>
          <a:bodyPr lIns="36000" tIns="0" rIns="0" bIns="0" anchor="b">
            <a:normAutofit/>
          </a:bodyPr>
          <a:lstStyle>
            <a:lvl1pPr marL="0" indent="0" algn="l">
              <a:buNone/>
              <a:defRPr sz="22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$ 1,500,000</a:t>
            </a:r>
          </a:p>
        </p:txBody>
      </p:sp>
      <p:sp>
        <p:nvSpPr>
          <p:cNvPr id="25" name="Text Placeholder 11">
            <a:extLst>
              <a:ext uri="{FF2B5EF4-FFF2-40B4-BE49-F238E27FC236}">
                <a16:creationId xmlns:a16="http://schemas.microsoft.com/office/drawing/2014/main" xmlns="" id="{7F998711-69B2-43A8-A7D8-E7A288289C37}"/>
              </a:ext>
            </a:extLst>
          </p:cNvPr>
          <p:cNvSpPr>
            <a:spLocks noGrp="1"/>
          </p:cNvSpPr>
          <p:nvPr>
            <p:ph type="body" sz="quarter" idx="30" hasCustomPrompt="1"/>
          </p:nvPr>
        </p:nvSpPr>
        <p:spPr>
          <a:xfrm>
            <a:off x="7230599" y="4767500"/>
            <a:ext cx="1980000" cy="234269"/>
          </a:xfrm>
        </p:spPr>
        <p:txBody>
          <a:bodyPr lIns="36000" tIns="0" rIns="0" bIns="0">
            <a:noAutofit/>
          </a:bodyPr>
          <a:lstStyle>
            <a:lvl1pPr marL="0" indent="0" algn="l">
              <a:buClr>
                <a:schemeClr val="tx2"/>
              </a:buClr>
              <a:buSzPct val="125000"/>
              <a:buFont typeface="Wingdings" panose="05000000000000000000" pitchFamily="2" charset="2"/>
              <a:buNone/>
              <a:defRPr sz="1400">
                <a:solidFill>
                  <a:schemeClr val="tx2"/>
                </a:solidFill>
              </a:defRPr>
            </a:lvl1pPr>
            <a:lvl2pPr marL="457200" indent="0" algn="l">
              <a:buClr>
                <a:schemeClr val="tx2"/>
              </a:buClr>
              <a:buSzPct val="125000"/>
              <a:buFont typeface="Wingdings" panose="05000000000000000000" pitchFamily="2" charset="2"/>
              <a:buNone/>
              <a:defRPr sz="1400">
                <a:solidFill>
                  <a:schemeClr val="tx2"/>
                </a:solidFill>
              </a:defRPr>
            </a:lvl2pPr>
          </a:lstStyle>
          <a:p>
            <a:pPr lvl="0"/>
            <a:r>
              <a:rPr lang="en-US" dirty="0"/>
              <a:t>Category Description</a:t>
            </a:r>
            <a:endParaRPr lang="ru-RU" dirty="0"/>
          </a:p>
        </p:txBody>
      </p:sp>
      <p:sp>
        <p:nvSpPr>
          <p:cNvPr id="26" name="Text Placeholder 2">
            <a:extLst>
              <a:ext uri="{FF2B5EF4-FFF2-40B4-BE49-F238E27FC236}">
                <a16:creationId xmlns:a16="http://schemas.microsoft.com/office/drawing/2014/main" xmlns="" id="{57B47401-961F-4A4C-8D84-D03D8A8BE7FB}"/>
              </a:ext>
            </a:extLst>
          </p:cNvPr>
          <p:cNvSpPr>
            <a:spLocks noGrp="1"/>
          </p:cNvSpPr>
          <p:nvPr>
            <p:ph type="body" idx="31" hasCustomPrompt="1"/>
          </p:nvPr>
        </p:nvSpPr>
        <p:spPr>
          <a:xfrm>
            <a:off x="9664979" y="1868634"/>
            <a:ext cx="1980000" cy="334918"/>
          </a:xfrm>
        </p:spPr>
        <p:txBody>
          <a:bodyPr lIns="36000" tIns="0" rIns="0" bIns="0" anchor="b">
            <a:normAutofit/>
          </a:bodyPr>
          <a:lstStyle>
            <a:lvl1pPr marL="0" indent="0" algn="l">
              <a:buNone/>
              <a:defRPr sz="22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$ 1,500,000</a:t>
            </a:r>
          </a:p>
        </p:txBody>
      </p:sp>
      <p:sp>
        <p:nvSpPr>
          <p:cNvPr id="27" name="Text Placeholder 11">
            <a:extLst>
              <a:ext uri="{FF2B5EF4-FFF2-40B4-BE49-F238E27FC236}">
                <a16:creationId xmlns:a16="http://schemas.microsoft.com/office/drawing/2014/main" xmlns="" id="{ED948BF1-3892-42AB-AEF7-4A687A9AE9F7}"/>
              </a:ext>
            </a:extLst>
          </p:cNvPr>
          <p:cNvSpPr>
            <a:spLocks noGrp="1"/>
          </p:cNvSpPr>
          <p:nvPr>
            <p:ph type="body" sz="quarter" idx="32" hasCustomPrompt="1"/>
          </p:nvPr>
        </p:nvSpPr>
        <p:spPr>
          <a:xfrm>
            <a:off x="9664979" y="2253725"/>
            <a:ext cx="1980000" cy="234269"/>
          </a:xfrm>
        </p:spPr>
        <p:txBody>
          <a:bodyPr lIns="36000" tIns="0" rIns="0" bIns="0">
            <a:noAutofit/>
          </a:bodyPr>
          <a:lstStyle>
            <a:lvl1pPr marL="0" indent="0" algn="l">
              <a:buClr>
                <a:schemeClr val="tx2"/>
              </a:buClr>
              <a:buSzPct val="125000"/>
              <a:buFont typeface="Wingdings" panose="05000000000000000000" pitchFamily="2" charset="2"/>
              <a:buNone/>
              <a:defRPr sz="1400">
                <a:solidFill>
                  <a:schemeClr val="tx2"/>
                </a:solidFill>
              </a:defRPr>
            </a:lvl1pPr>
            <a:lvl2pPr marL="457200" indent="0" algn="l">
              <a:buClr>
                <a:schemeClr val="tx2"/>
              </a:buClr>
              <a:buSzPct val="125000"/>
              <a:buFont typeface="Wingdings" panose="05000000000000000000" pitchFamily="2" charset="2"/>
              <a:buNone/>
              <a:defRPr sz="1400">
                <a:solidFill>
                  <a:schemeClr val="tx2"/>
                </a:solidFill>
              </a:defRPr>
            </a:lvl2pPr>
          </a:lstStyle>
          <a:p>
            <a:pPr lvl="0"/>
            <a:r>
              <a:rPr lang="en-US" dirty="0"/>
              <a:t>Category Description</a:t>
            </a:r>
            <a:endParaRPr lang="ru-RU" dirty="0"/>
          </a:p>
        </p:txBody>
      </p:sp>
      <p:sp>
        <p:nvSpPr>
          <p:cNvPr id="28" name="Text Placeholder 2">
            <a:extLst>
              <a:ext uri="{FF2B5EF4-FFF2-40B4-BE49-F238E27FC236}">
                <a16:creationId xmlns:a16="http://schemas.microsoft.com/office/drawing/2014/main" xmlns="" id="{C9C37FED-20A3-48CB-B63E-181FBBF8F3CA}"/>
              </a:ext>
            </a:extLst>
          </p:cNvPr>
          <p:cNvSpPr>
            <a:spLocks noGrp="1"/>
          </p:cNvSpPr>
          <p:nvPr>
            <p:ph type="body" idx="33" hasCustomPrompt="1"/>
          </p:nvPr>
        </p:nvSpPr>
        <p:spPr>
          <a:xfrm>
            <a:off x="9664979" y="3132839"/>
            <a:ext cx="1980000" cy="334918"/>
          </a:xfrm>
        </p:spPr>
        <p:txBody>
          <a:bodyPr lIns="36000" tIns="0" rIns="0" bIns="0" anchor="b">
            <a:normAutofit/>
          </a:bodyPr>
          <a:lstStyle>
            <a:lvl1pPr marL="0" indent="0" algn="l">
              <a:buNone/>
              <a:defRPr sz="22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$ 1,500,000</a:t>
            </a:r>
          </a:p>
        </p:txBody>
      </p:sp>
      <p:sp>
        <p:nvSpPr>
          <p:cNvPr id="29" name="Text Placeholder 11">
            <a:extLst>
              <a:ext uri="{FF2B5EF4-FFF2-40B4-BE49-F238E27FC236}">
                <a16:creationId xmlns:a16="http://schemas.microsoft.com/office/drawing/2014/main" xmlns="" id="{7C32AD82-37DD-4D41-8921-3CBF761FEB0F}"/>
              </a:ext>
            </a:extLst>
          </p:cNvPr>
          <p:cNvSpPr>
            <a:spLocks noGrp="1"/>
          </p:cNvSpPr>
          <p:nvPr>
            <p:ph type="body" sz="quarter" idx="34" hasCustomPrompt="1"/>
          </p:nvPr>
        </p:nvSpPr>
        <p:spPr>
          <a:xfrm>
            <a:off x="9664979" y="3517930"/>
            <a:ext cx="1980000" cy="234269"/>
          </a:xfrm>
        </p:spPr>
        <p:txBody>
          <a:bodyPr lIns="36000" tIns="0" rIns="0" bIns="0">
            <a:noAutofit/>
          </a:bodyPr>
          <a:lstStyle>
            <a:lvl1pPr marL="0" indent="0" algn="l">
              <a:buClr>
                <a:schemeClr val="tx2"/>
              </a:buClr>
              <a:buSzPct val="125000"/>
              <a:buFont typeface="Wingdings" panose="05000000000000000000" pitchFamily="2" charset="2"/>
              <a:buNone/>
              <a:defRPr sz="1400">
                <a:solidFill>
                  <a:schemeClr val="tx2"/>
                </a:solidFill>
              </a:defRPr>
            </a:lvl1pPr>
            <a:lvl2pPr marL="457200" indent="0" algn="l">
              <a:buClr>
                <a:schemeClr val="tx2"/>
              </a:buClr>
              <a:buSzPct val="125000"/>
              <a:buFont typeface="Wingdings" panose="05000000000000000000" pitchFamily="2" charset="2"/>
              <a:buNone/>
              <a:defRPr sz="1400">
                <a:solidFill>
                  <a:schemeClr val="tx2"/>
                </a:solidFill>
              </a:defRPr>
            </a:lvl2pPr>
          </a:lstStyle>
          <a:p>
            <a:pPr lvl="0"/>
            <a:r>
              <a:rPr lang="en-US" dirty="0"/>
              <a:t>Category Description</a:t>
            </a:r>
            <a:endParaRPr lang="ru-RU" dirty="0"/>
          </a:p>
        </p:txBody>
      </p:sp>
      <p:sp>
        <p:nvSpPr>
          <p:cNvPr id="30" name="Text Placeholder 2">
            <a:extLst>
              <a:ext uri="{FF2B5EF4-FFF2-40B4-BE49-F238E27FC236}">
                <a16:creationId xmlns:a16="http://schemas.microsoft.com/office/drawing/2014/main" xmlns="" id="{73D98E47-00B1-412D-9DBB-62ACC0398C8B}"/>
              </a:ext>
            </a:extLst>
          </p:cNvPr>
          <p:cNvSpPr>
            <a:spLocks noGrp="1"/>
          </p:cNvSpPr>
          <p:nvPr>
            <p:ph type="body" idx="35" hasCustomPrompt="1"/>
          </p:nvPr>
        </p:nvSpPr>
        <p:spPr>
          <a:xfrm>
            <a:off x="9664979" y="4382409"/>
            <a:ext cx="1980000" cy="334918"/>
          </a:xfrm>
        </p:spPr>
        <p:txBody>
          <a:bodyPr lIns="36000" tIns="0" rIns="0" bIns="0" anchor="b">
            <a:normAutofit/>
          </a:bodyPr>
          <a:lstStyle>
            <a:lvl1pPr marL="0" indent="0" algn="l">
              <a:buNone/>
              <a:defRPr sz="22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$ 1,500,000</a:t>
            </a:r>
          </a:p>
        </p:txBody>
      </p:sp>
      <p:sp>
        <p:nvSpPr>
          <p:cNvPr id="31" name="Text Placeholder 11">
            <a:extLst>
              <a:ext uri="{FF2B5EF4-FFF2-40B4-BE49-F238E27FC236}">
                <a16:creationId xmlns:a16="http://schemas.microsoft.com/office/drawing/2014/main" xmlns="" id="{A753B197-EDD7-45BA-A120-4C3343A3FC58}"/>
              </a:ext>
            </a:extLst>
          </p:cNvPr>
          <p:cNvSpPr>
            <a:spLocks noGrp="1"/>
          </p:cNvSpPr>
          <p:nvPr>
            <p:ph type="body" sz="quarter" idx="36" hasCustomPrompt="1"/>
          </p:nvPr>
        </p:nvSpPr>
        <p:spPr>
          <a:xfrm>
            <a:off x="9664979" y="4767500"/>
            <a:ext cx="1980000" cy="234269"/>
          </a:xfrm>
        </p:spPr>
        <p:txBody>
          <a:bodyPr lIns="36000" tIns="0" rIns="0" bIns="0">
            <a:noAutofit/>
          </a:bodyPr>
          <a:lstStyle>
            <a:lvl1pPr marL="0" indent="0" algn="l">
              <a:buClr>
                <a:schemeClr val="tx2"/>
              </a:buClr>
              <a:buSzPct val="125000"/>
              <a:buFont typeface="Wingdings" panose="05000000000000000000" pitchFamily="2" charset="2"/>
              <a:buNone/>
              <a:defRPr sz="1400">
                <a:solidFill>
                  <a:schemeClr val="tx2"/>
                </a:solidFill>
              </a:defRPr>
            </a:lvl1pPr>
            <a:lvl2pPr marL="457200" indent="0" algn="l">
              <a:buClr>
                <a:schemeClr val="tx2"/>
              </a:buClr>
              <a:buSzPct val="125000"/>
              <a:buFont typeface="Wingdings" panose="05000000000000000000" pitchFamily="2" charset="2"/>
              <a:buNone/>
              <a:defRPr sz="1400">
                <a:solidFill>
                  <a:schemeClr val="tx2"/>
                </a:solidFill>
              </a:defRPr>
            </a:lvl2pPr>
          </a:lstStyle>
          <a:p>
            <a:pPr lvl="0"/>
            <a:r>
              <a:rPr lang="en-US" dirty="0"/>
              <a:t>Category Description</a:t>
            </a:r>
            <a:endParaRPr lang="ru-RU" dirty="0"/>
          </a:p>
        </p:txBody>
      </p:sp>
      <p:sp>
        <p:nvSpPr>
          <p:cNvPr id="32" name="Picture Placeholder 11">
            <a:extLst>
              <a:ext uri="{FF2B5EF4-FFF2-40B4-BE49-F238E27FC236}">
                <a16:creationId xmlns:a16="http://schemas.microsoft.com/office/drawing/2014/main" xmlns="" id="{48D7F0F9-4118-4257-9D45-A5772C2110D7}"/>
              </a:ext>
            </a:extLst>
          </p:cNvPr>
          <p:cNvSpPr>
            <a:spLocks noGrp="1"/>
          </p:cNvSpPr>
          <p:nvPr>
            <p:ph type="pic" sz="quarter" idx="25"/>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a:t>Click icon to add picture</a:t>
            </a:r>
            <a:endParaRPr lang="ru-RU" dirty="0"/>
          </a:p>
        </p:txBody>
      </p:sp>
    </p:spTree>
    <p:extLst>
      <p:ext uri="{BB962C8B-B14F-4D97-AF65-F5344CB8AC3E}">
        <p14:creationId xmlns:p14="http://schemas.microsoft.com/office/powerpoint/2010/main" val="897054596"/>
      </p:ext>
    </p:extLst>
  </p:cSld>
  <p:clrMapOvr>
    <a:masterClrMapping/>
  </p:clrMapOvr>
  <p:extLst>
    <p:ext uri="{DCECCB84-F9BA-43D5-87BE-67443E8EF086}">
      <p15:sldGuideLst xmlns:p15="http://schemas.microsoft.com/office/powerpoint/2012/main">
        <p15:guide id="1" orient="horz" pos="2387">
          <p15:clr>
            <a:srgbClr val="FBAE40"/>
          </p15:clr>
        </p15:guide>
        <p15:guide id="2" pos="279">
          <p15:clr>
            <a:srgbClr val="FBAE40"/>
          </p15:clr>
        </p15:guide>
        <p15:guide id="3" pos="7129">
          <p15:clr>
            <a:srgbClr val="FBAE40"/>
          </p15:clr>
        </p15:guide>
        <p15:guide id="4" pos="7401">
          <p15:clr>
            <a:srgbClr val="FBAE40"/>
          </p15:clr>
        </p15:guide>
        <p15:guide id="5" orient="horz" pos="2115">
          <p15:clr>
            <a:srgbClr val="FBAE40"/>
          </p15:clr>
        </p15:guide>
        <p15:guide id="6" orient="horz" pos="459">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icture and Text">
    <p:spTree>
      <p:nvGrpSpPr>
        <p:cNvPr id="1" name=""/>
        <p:cNvGrpSpPr/>
        <p:nvPr/>
      </p:nvGrpSpPr>
      <p:grpSpPr>
        <a:xfrm>
          <a:off x="0" y="0"/>
          <a:ext cx="0" cy="0"/>
          <a:chOff x="0" y="0"/>
          <a:chExt cx="0" cy="0"/>
        </a:xfrm>
      </p:grpSpPr>
      <p:sp>
        <p:nvSpPr>
          <p:cNvPr id="10" name="Picture Placeholder 7">
            <a:extLst>
              <a:ext uri="{FF2B5EF4-FFF2-40B4-BE49-F238E27FC236}">
                <a16:creationId xmlns:a16="http://schemas.microsoft.com/office/drawing/2014/main" xmlns="" id="{BB0064D4-BDD6-4678-9FA4-3A77F1600A65}"/>
              </a:ext>
            </a:extLst>
          </p:cNvPr>
          <p:cNvSpPr>
            <a:spLocks noGrp="1"/>
          </p:cNvSpPr>
          <p:nvPr>
            <p:ph type="pic" sz="quarter" idx="14"/>
          </p:nvPr>
        </p:nvSpPr>
        <p:spPr>
          <a:xfrm>
            <a:off x="6096000" y="457199"/>
            <a:ext cx="5637276" cy="5959476"/>
          </a:xfrm>
        </p:spPr>
        <p:txBody>
          <a:bodyPr anchor="ctr" anchorCtr="0">
            <a:noAutofit/>
          </a:bodyPr>
          <a:lstStyle>
            <a:lvl1pPr marL="0" indent="0" algn="ctr">
              <a:buNone/>
              <a:defRPr/>
            </a:lvl1pPr>
          </a:lstStyle>
          <a:p>
            <a:r>
              <a:rPr lang="en-US"/>
              <a:t>Click icon to add picture</a:t>
            </a:r>
            <a:endParaRPr lang="ru-RU" dirty="0"/>
          </a:p>
        </p:txBody>
      </p:sp>
      <p:sp>
        <p:nvSpPr>
          <p:cNvPr id="2" name="Title 1">
            <a:extLst>
              <a:ext uri="{FF2B5EF4-FFF2-40B4-BE49-F238E27FC236}">
                <a16:creationId xmlns:a16="http://schemas.microsoft.com/office/drawing/2014/main" xmlns="" id="{C6B931B8-6920-4B59-AD28-CB99D1D3F1A4}"/>
              </a:ext>
            </a:extLst>
          </p:cNvPr>
          <p:cNvSpPr>
            <a:spLocks noGrp="1"/>
          </p:cNvSpPr>
          <p:nvPr>
            <p:ph type="title"/>
          </p:nvPr>
        </p:nvSpPr>
        <p:spPr>
          <a:xfrm>
            <a:off x="830127" y="1331139"/>
            <a:ext cx="4584212" cy="1107114"/>
          </a:xfrm>
        </p:spPr>
        <p:txBody>
          <a:bodyPr lIns="36000" tIns="0" rIns="0" bIns="0" anchor="b">
            <a:normAutofit/>
          </a:bodyPr>
          <a:lstStyle>
            <a:lvl1pPr>
              <a:defRPr sz="3600"/>
            </a:lvl1pPr>
          </a:lstStyle>
          <a:p>
            <a:r>
              <a:rPr lang="en-US"/>
              <a:t>Click to edit Master title style</a:t>
            </a:r>
            <a:endParaRPr lang="ru-RU" dirty="0"/>
          </a:p>
        </p:txBody>
      </p:sp>
      <p:sp>
        <p:nvSpPr>
          <p:cNvPr id="3" name="Text Placeholder 2">
            <a:extLst>
              <a:ext uri="{FF2B5EF4-FFF2-40B4-BE49-F238E27FC236}">
                <a16:creationId xmlns:a16="http://schemas.microsoft.com/office/drawing/2014/main" xmlns="" id="{C246A6A6-0C1D-4435-9DB9-9E50E52E8DA2}"/>
              </a:ext>
            </a:extLst>
          </p:cNvPr>
          <p:cNvSpPr>
            <a:spLocks noGrp="1"/>
          </p:cNvSpPr>
          <p:nvPr>
            <p:ph type="body" idx="1"/>
          </p:nvPr>
        </p:nvSpPr>
        <p:spPr>
          <a:xfrm>
            <a:off x="830127" y="2545450"/>
            <a:ext cx="4584212" cy="540000"/>
          </a:xfrm>
        </p:spPr>
        <p:txBody>
          <a:bodyPr lIns="36000" tIns="0" rIns="0" bIns="0">
            <a:normAutofit/>
          </a:bodyPr>
          <a:lstStyle>
            <a:lvl1pPr marL="0" indent="0">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771144CC-98A7-494C-8C18-4B4DD609498F}"/>
              </a:ext>
            </a:extLst>
          </p:cNvPr>
          <p:cNvSpPr>
            <a:spLocks noGrp="1"/>
          </p:cNvSpPr>
          <p:nvPr>
            <p:ph type="dt" sz="half" idx="10"/>
          </p:nvPr>
        </p:nvSpPr>
        <p:spPr>
          <a:xfrm>
            <a:off x="10265399" y="5810400"/>
            <a:ext cx="1080000" cy="234000"/>
          </a:xfrm>
        </p:spPr>
        <p:txBody>
          <a:bodyPr anchor="b" anchorCtr="0"/>
          <a:lstStyle>
            <a:lvl1pPr>
              <a:defRPr>
                <a:solidFill>
                  <a:schemeClr val="accent5">
                    <a:lumMod val="50000"/>
                  </a:schemeClr>
                </a:solidFill>
              </a:defRPr>
            </a:lvl1pPr>
          </a:lstStyle>
          <a:p>
            <a:fld id="{BC23DBD1-F259-4AEB-A7D9-D728D6E04490}" type="datetime1">
              <a:rPr lang="en-US" smtClean="0"/>
              <a:t>9/20/2019</a:t>
            </a:fld>
            <a:endParaRPr lang="ru-RU" dirty="0"/>
          </a:p>
        </p:txBody>
      </p:sp>
      <p:sp>
        <p:nvSpPr>
          <p:cNvPr id="5" name="Footer Placeholder 4">
            <a:extLst>
              <a:ext uri="{FF2B5EF4-FFF2-40B4-BE49-F238E27FC236}">
                <a16:creationId xmlns:a16="http://schemas.microsoft.com/office/drawing/2014/main" xmlns="" id="{5287AD20-725D-45E4-8D6A-08EF4C81833B}"/>
              </a:ext>
            </a:extLst>
          </p:cNvPr>
          <p:cNvSpPr>
            <a:spLocks noGrp="1"/>
          </p:cNvSpPr>
          <p:nvPr>
            <p:ph type="ftr" sz="quarter" idx="11"/>
          </p:nvPr>
        </p:nvSpPr>
        <p:spPr/>
        <p:txBody>
          <a:bodyPr/>
          <a:lstStyle>
            <a:lvl1pPr>
              <a:defRPr>
                <a:solidFill>
                  <a:schemeClr val="accent5">
                    <a:lumMod val="50000"/>
                  </a:schemeClr>
                </a:solidFill>
              </a:defRPr>
            </a:lvl1pPr>
          </a:lstStyle>
          <a:p>
            <a:r>
              <a:rPr lang="en-US" dirty="0"/>
              <a:t>ADD A FOOTER</a:t>
            </a:r>
            <a:endParaRPr lang="ru-RU" dirty="0"/>
          </a:p>
        </p:txBody>
      </p:sp>
      <p:sp>
        <p:nvSpPr>
          <p:cNvPr id="6" name="Slide Number Placeholder 5">
            <a:extLst>
              <a:ext uri="{FF2B5EF4-FFF2-40B4-BE49-F238E27FC236}">
                <a16:creationId xmlns:a16="http://schemas.microsoft.com/office/drawing/2014/main" xmlns="" id="{F586A1DB-63FF-4850-A872-85EE7C08769C}"/>
              </a:ext>
            </a:extLst>
          </p:cNvPr>
          <p:cNvSpPr>
            <a:spLocks noGrp="1"/>
          </p:cNvSpPr>
          <p:nvPr>
            <p:ph type="sldNum" sz="quarter" idx="12"/>
          </p:nvPr>
        </p:nvSpPr>
        <p:spPr/>
        <p:txBody>
          <a:bodyPr/>
          <a:lstStyle/>
          <a:p>
            <a:fld id="{3CE5352E-9B9F-4EDC-8769-7FA3D3F814C7}" type="slidenum">
              <a:rPr lang="ru-RU" smtClean="0"/>
              <a:t>‹#›</a:t>
            </a:fld>
            <a:endParaRPr lang="ru-RU" dirty="0"/>
          </a:p>
        </p:txBody>
      </p:sp>
      <p:sp>
        <p:nvSpPr>
          <p:cNvPr id="7" name="Text Placeholder 2">
            <a:extLst>
              <a:ext uri="{FF2B5EF4-FFF2-40B4-BE49-F238E27FC236}">
                <a16:creationId xmlns:a16="http://schemas.microsoft.com/office/drawing/2014/main" xmlns="" id="{13548F99-E128-4301-95D8-8FDACDA5912F}"/>
              </a:ext>
            </a:extLst>
          </p:cNvPr>
          <p:cNvSpPr>
            <a:spLocks noGrp="1"/>
          </p:cNvSpPr>
          <p:nvPr>
            <p:ph type="body" idx="13"/>
          </p:nvPr>
        </p:nvSpPr>
        <p:spPr>
          <a:xfrm>
            <a:off x="830128" y="3300065"/>
            <a:ext cx="4584212" cy="1745768"/>
          </a:xfrm>
        </p:spPr>
        <p:txBody>
          <a:bodyPr lIns="36000" tIns="0" rIns="0" bIns="0">
            <a:noAutofit/>
          </a:bodyPr>
          <a:lstStyle>
            <a:lvl1pPr marL="216000" indent="-216000">
              <a:spcBef>
                <a:spcPts val="600"/>
              </a:spcBef>
              <a:buClr>
                <a:schemeClr val="bg2">
                  <a:lumMod val="40000"/>
                  <a:lumOff val="60000"/>
                </a:schemeClr>
              </a:buClr>
              <a:buSzPct val="125000"/>
              <a:buFont typeface="Wingdings" panose="05000000000000000000" pitchFamily="2" charset="2"/>
              <a:buChar char="§"/>
              <a:defRPr sz="1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2" name="Picture Placeholder 11">
            <a:extLst>
              <a:ext uri="{FF2B5EF4-FFF2-40B4-BE49-F238E27FC236}">
                <a16:creationId xmlns:a16="http://schemas.microsoft.com/office/drawing/2014/main" xmlns="" id="{48D7F0F9-4118-4257-9D45-A5772C2110D7}"/>
              </a:ext>
            </a:extLst>
          </p:cNvPr>
          <p:cNvSpPr>
            <a:spLocks noGrp="1"/>
          </p:cNvSpPr>
          <p:nvPr>
            <p:ph type="pic" sz="quarter" idx="25"/>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a:t>Click icon to add picture</a:t>
            </a:r>
            <a:endParaRPr lang="ru-RU" dirty="0"/>
          </a:p>
        </p:txBody>
      </p:sp>
    </p:spTree>
    <p:extLst>
      <p:ext uri="{BB962C8B-B14F-4D97-AF65-F5344CB8AC3E}">
        <p14:creationId xmlns:p14="http://schemas.microsoft.com/office/powerpoint/2010/main" val="1163980351"/>
      </p:ext>
    </p:extLst>
  </p:cSld>
  <p:clrMapOvr>
    <a:masterClrMapping/>
  </p:clrMapOvr>
  <p:extLst>
    <p:ext uri="{DCECCB84-F9BA-43D5-87BE-67443E8EF086}">
      <p15:sldGuideLst xmlns:p15="http://schemas.microsoft.com/office/powerpoint/2012/main">
        <p15:guide id="5"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hanks">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xmlns="" id="{4A9E66CD-99CC-45B1-A15D-3626A6160849}"/>
              </a:ext>
            </a:extLst>
          </p:cNvPr>
          <p:cNvSpPr>
            <a:spLocks noGrp="1"/>
          </p:cNvSpPr>
          <p:nvPr>
            <p:ph type="pic" sz="quarter" idx="13"/>
          </p:nvPr>
        </p:nvSpPr>
        <p:spPr>
          <a:xfrm>
            <a:off x="458724" y="457200"/>
            <a:ext cx="11274552" cy="5943600"/>
          </a:xfrm>
          <a:noFill/>
        </p:spPr>
        <p:txBody>
          <a:bodyPr anchor="ctr" anchorCtr="0">
            <a:noAutofit/>
          </a:bodyPr>
          <a:lstStyle>
            <a:lvl1pPr marL="0" indent="0" algn="ctr">
              <a:buNone/>
              <a:defRPr/>
            </a:lvl1pPr>
          </a:lstStyle>
          <a:p>
            <a:r>
              <a:rPr lang="en-US"/>
              <a:t>Click icon to add picture</a:t>
            </a:r>
            <a:endParaRPr lang="ru-RU" dirty="0"/>
          </a:p>
        </p:txBody>
      </p:sp>
      <p:sp>
        <p:nvSpPr>
          <p:cNvPr id="15" name="Picture Placeholder 14">
            <a:extLst>
              <a:ext uri="{FF2B5EF4-FFF2-40B4-BE49-F238E27FC236}">
                <a16:creationId xmlns:a16="http://schemas.microsoft.com/office/drawing/2014/main" xmlns="" id="{CF15D4B3-A0CD-4C14-BB5E-CB9859BD8A51}"/>
              </a:ext>
            </a:extLst>
          </p:cNvPr>
          <p:cNvSpPr>
            <a:spLocks noGrp="1"/>
          </p:cNvSpPr>
          <p:nvPr>
            <p:ph type="pic" sz="quarter" idx="14"/>
          </p:nvPr>
        </p:nvSpPr>
        <p:spPr>
          <a:xfrm>
            <a:off x="5364480" y="1746127"/>
            <a:ext cx="1463040" cy="987552"/>
          </a:xfrm>
        </p:spPr>
        <p:txBody>
          <a:bodyPr anchor="ctr" anchorCtr="0">
            <a:noAutofit/>
          </a:bodyPr>
          <a:lstStyle>
            <a:lvl1pPr marL="0" indent="0" algn="ctr">
              <a:buNone/>
              <a:defRPr sz="1400"/>
            </a:lvl1pPr>
          </a:lstStyle>
          <a:p>
            <a:r>
              <a:rPr lang="en-US"/>
              <a:t>Click icon to add picture</a:t>
            </a:r>
            <a:endParaRPr lang="ru-RU" dirty="0"/>
          </a:p>
        </p:txBody>
      </p:sp>
      <p:sp>
        <p:nvSpPr>
          <p:cNvPr id="2" name="Title 1">
            <a:extLst>
              <a:ext uri="{FF2B5EF4-FFF2-40B4-BE49-F238E27FC236}">
                <a16:creationId xmlns:a16="http://schemas.microsoft.com/office/drawing/2014/main" xmlns="" id="{AC829233-8E4C-4046-85BB-5166B8A721AE}"/>
              </a:ext>
            </a:extLst>
          </p:cNvPr>
          <p:cNvSpPr>
            <a:spLocks noGrp="1"/>
          </p:cNvSpPr>
          <p:nvPr>
            <p:ph type="ctrTitle"/>
          </p:nvPr>
        </p:nvSpPr>
        <p:spPr>
          <a:xfrm>
            <a:off x="458724" y="3252538"/>
            <a:ext cx="11274552" cy="1348720"/>
          </a:xfrm>
          <a:solidFill>
            <a:schemeClr val="bg1">
              <a:alpha val="60000"/>
            </a:schemeClr>
          </a:solidFill>
        </p:spPr>
        <p:txBody>
          <a:bodyPr anchor="ctr" anchorCtr="0">
            <a:normAutofit/>
          </a:bodyPr>
          <a:lstStyle>
            <a:lvl1pPr algn="ctr">
              <a:defRPr sz="5500"/>
            </a:lvl1pPr>
          </a:lstStyle>
          <a:p>
            <a:r>
              <a:rPr lang="en-US"/>
              <a:t>Click to edit Master title style</a:t>
            </a:r>
            <a:endParaRPr lang="ru-RU" dirty="0"/>
          </a:p>
        </p:txBody>
      </p:sp>
      <p:sp>
        <p:nvSpPr>
          <p:cNvPr id="3" name="Subtitle 2">
            <a:extLst>
              <a:ext uri="{FF2B5EF4-FFF2-40B4-BE49-F238E27FC236}">
                <a16:creationId xmlns:a16="http://schemas.microsoft.com/office/drawing/2014/main" xmlns="" id="{C6A507DE-4CA5-4E76-8450-4125151EB335}"/>
              </a:ext>
            </a:extLst>
          </p:cNvPr>
          <p:cNvSpPr>
            <a:spLocks noGrp="1"/>
          </p:cNvSpPr>
          <p:nvPr>
            <p:ph type="subTitle" idx="1"/>
          </p:nvPr>
        </p:nvSpPr>
        <p:spPr>
          <a:xfrm>
            <a:off x="458724" y="4601258"/>
            <a:ext cx="11274552" cy="1799542"/>
          </a:xfrm>
          <a:solidFill>
            <a:schemeClr val="tx1">
              <a:alpha val="90000"/>
            </a:schemeClr>
          </a:solidFill>
        </p:spPr>
        <p:txBody>
          <a:bodyPr tIns="252000" anchor="t" anchorCtr="0">
            <a:normAutofit/>
          </a:bodyPr>
          <a:lstStyle>
            <a:lvl1pPr marL="0" indent="0" algn="ctr">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ru-RU" dirty="0"/>
          </a:p>
        </p:txBody>
      </p:sp>
      <p:sp>
        <p:nvSpPr>
          <p:cNvPr id="16" name="Text Placeholder 12">
            <a:extLst>
              <a:ext uri="{FF2B5EF4-FFF2-40B4-BE49-F238E27FC236}">
                <a16:creationId xmlns:a16="http://schemas.microsoft.com/office/drawing/2014/main" xmlns="" id="{06F64230-8502-4625-8B46-56604589314C}"/>
              </a:ext>
            </a:extLst>
          </p:cNvPr>
          <p:cNvSpPr>
            <a:spLocks noGrp="1"/>
          </p:cNvSpPr>
          <p:nvPr>
            <p:ph type="body" sz="quarter" idx="15" hasCustomPrompt="1"/>
          </p:nvPr>
        </p:nvSpPr>
        <p:spPr>
          <a:xfrm>
            <a:off x="1926767" y="5400675"/>
            <a:ext cx="1800225" cy="280988"/>
          </a:xfrm>
        </p:spPr>
        <p:txBody>
          <a:bodyPr lIns="0" tIns="0" rIns="0" bIns="0" anchor="ctr" anchorCtr="0">
            <a:noAutofit/>
          </a:bodyPr>
          <a:lstStyle>
            <a:lvl1pPr marL="0" indent="0" algn="ctr">
              <a:buNone/>
              <a:defRPr sz="1800">
                <a:solidFill>
                  <a:schemeClr val="bg2">
                    <a:lumMod val="60000"/>
                    <a:lumOff val="40000"/>
                  </a:schemeClr>
                </a:solidFill>
              </a:defRPr>
            </a:lvl1pPr>
            <a:lvl2pPr>
              <a:defRPr sz="1800">
                <a:solidFill>
                  <a:schemeClr val="bg2">
                    <a:lumMod val="40000"/>
                    <a:lumOff val="60000"/>
                  </a:schemeClr>
                </a:solidFill>
              </a:defRPr>
            </a:lvl2pPr>
            <a:lvl3pPr>
              <a:defRPr sz="1800">
                <a:solidFill>
                  <a:schemeClr val="bg2">
                    <a:lumMod val="40000"/>
                    <a:lumOff val="60000"/>
                  </a:schemeClr>
                </a:solidFill>
              </a:defRPr>
            </a:lvl3pPr>
            <a:lvl4pPr>
              <a:defRPr sz="1800">
                <a:solidFill>
                  <a:schemeClr val="bg2">
                    <a:lumMod val="40000"/>
                    <a:lumOff val="60000"/>
                  </a:schemeClr>
                </a:solidFill>
              </a:defRPr>
            </a:lvl4pPr>
            <a:lvl5pPr>
              <a:defRPr sz="1800">
                <a:solidFill>
                  <a:schemeClr val="bg2">
                    <a:lumMod val="40000"/>
                    <a:lumOff val="60000"/>
                  </a:schemeClr>
                </a:solidFill>
              </a:defRPr>
            </a:lvl5pPr>
          </a:lstStyle>
          <a:p>
            <a:pPr lvl="0"/>
            <a:r>
              <a:rPr lang="en-US" dirty="0"/>
              <a:t>Email:</a:t>
            </a:r>
            <a:endParaRPr lang="ru-RU" dirty="0"/>
          </a:p>
        </p:txBody>
      </p:sp>
      <p:sp>
        <p:nvSpPr>
          <p:cNvPr id="18" name="Text Placeholder 16">
            <a:extLst>
              <a:ext uri="{FF2B5EF4-FFF2-40B4-BE49-F238E27FC236}">
                <a16:creationId xmlns:a16="http://schemas.microsoft.com/office/drawing/2014/main" xmlns="" id="{1B08C5A6-5B1B-4D50-A772-24B26B7B80B5}"/>
              </a:ext>
            </a:extLst>
          </p:cNvPr>
          <p:cNvSpPr>
            <a:spLocks noGrp="1"/>
          </p:cNvSpPr>
          <p:nvPr>
            <p:ph type="body" sz="quarter" idx="16" hasCustomPrompt="1"/>
          </p:nvPr>
        </p:nvSpPr>
        <p:spPr>
          <a:xfrm>
            <a:off x="1134879" y="5695950"/>
            <a:ext cx="3384000" cy="280500"/>
          </a:xfrm>
        </p:spPr>
        <p:txBody>
          <a:bodyPr lIns="0" tIns="0" rIns="0" bIns="0">
            <a:noAutofit/>
          </a:bodyPr>
          <a:lstStyle>
            <a:lvl1pPr marL="0" indent="0" algn="ctr">
              <a:buNone/>
              <a:defRPr sz="2200">
                <a:solidFill>
                  <a:schemeClr val="bg1"/>
                </a:solidFill>
                <a:latin typeface="+mj-lt"/>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r>
              <a:rPr lang="en-US" dirty="0" err="1"/>
              <a:t>victoria@fabrikam.com</a:t>
            </a:r>
            <a:endParaRPr lang="ru-RU" dirty="0"/>
          </a:p>
        </p:txBody>
      </p:sp>
      <p:sp>
        <p:nvSpPr>
          <p:cNvPr id="21" name="Text Placeholder 12">
            <a:extLst>
              <a:ext uri="{FF2B5EF4-FFF2-40B4-BE49-F238E27FC236}">
                <a16:creationId xmlns:a16="http://schemas.microsoft.com/office/drawing/2014/main" xmlns="" id="{5C49BB1D-A8D4-4E41-8A43-F84FDE9EE624}"/>
              </a:ext>
            </a:extLst>
          </p:cNvPr>
          <p:cNvSpPr>
            <a:spLocks noGrp="1"/>
          </p:cNvSpPr>
          <p:nvPr>
            <p:ph type="body" sz="quarter" idx="17" hasCustomPrompt="1"/>
          </p:nvPr>
        </p:nvSpPr>
        <p:spPr>
          <a:xfrm>
            <a:off x="5312303" y="5400284"/>
            <a:ext cx="1800225" cy="280988"/>
          </a:xfrm>
        </p:spPr>
        <p:txBody>
          <a:bodyPr lIns="0" tIns="0" rIns="0" bIns="0" anchor="ctr" anchorCtr="0">
            <a:noAutofit/>
          </a:bodyPr>
          <a:lstStyle>
            <a:lvl1pPr marL="0" indent="0" algn="ctr">
              <a:buNone/>
              <a:defRPr sz="1800">
                <a:solidFill>
                  <a:schemeClr val="bg2">
                    <a:lumMod val="60000"/>
                    <a:lumOff val="40000"/>
                  </a:schemeClr>
                </a:solidFill>
              </a:defRPr>
            </a:lvl1pPr>
            <a:lvl2pPr>
              <a:defRPr sz="1800">
                <a:solidFill>
                  <a:schemeClr val="bg2">
                    <a:lumMod val="40000"/>
                    <a:lumOff val="60000"/>
                  </a:schemeClr>
                </a:solidFill>
              </a:defRPr>
            </a:lvl2pPr>
            <a:lvl3pPr>
              <a:defRPr sz="1800">
                <a:solidFill>
                  <a:schemeClr val="bg2">
                    <a:lumMod val="40000"/>
                    <a:lumOff val="60000"/>
                  </a:schemeClr>
                </a:solidFill>
              </a:defRPr>
            </a:lvl3pPr>
            <a:lvl4pPr>
              <a:defRPr sz="1800">
                <a:solidFill>
                  <a:schemeClr val="bg2">
                    <a:lumMod val="40000"/>
                    <a:lumOff val="60000"/>
                  </a:schemeClr>
                </a:solidFill>
              </a:defRPr>
            </a:lvl4pPr>
            <a:lvl5pPr>
              <a:defRPr sz="1800">
                <a:solidFill>
                  <a:schemeClr val="bg2">
                    <a:lumMod val="40000"/>
                    <a:lumOff val="60000"/>
                  </a:schemeClr>
                </a:solidFill>
              </a:defRPr>
            </a:lvl5pPr>
          </a:lstStyle>
          <a:p>
            <a:pPr lvl="0"/>
            <a:r>
              <a:rPr lang="en-US" dirty="0"/>
              <a:t>Phone:</a:t>
            </a:r>
            <a:endParaRPr lang="ru-RU" dirty="0"/>
          </a:p>
        </p:txBody>
      </p:sp>
      <p:sp>
        <p:nvSpPr>
          <p:cNvPr id="22" name="Text Placeholder 16">
            <a:extLst>
              <a:ext uri="{FF2B5EF4-FFF2-40B4-BE49-F238E27FC236}">
                <a16:creationId xmlns:a16="http://schemas.microsoft.com/office/drawing/2014/main" xmlns="" id="{DD82CF91-0C32-4E77-9CBF-A777B27493CC}"/>
              </a:ext>
            </a:extLst>
          </p:cNvPr>
          <p:cNvSpPr>
            <a:spLocks noGrp="1"/>
          </p:cNvSpPr>
          <p:nvPr>
            <p:ph type="body" sz="quarter" idx="18" hasCustomPrompt="1"/>
          </p:nvPr>
        </p:nvSpPr>
        <p:spPr>
          <a:xfrm>
            <a:off x="4862415" y="5695559"/>
            <a:ext cx="2700000" cy="280500"/>
          </a:xfrm>
        </p:spPr>
        <p:txBody>
          <a:bodyPr lIns="0" tIns="0" rIns="0" bIns="0">
            <a:noAutofit/>
          </a:bodyPr>
          <a:lstStyle>
            <a:lvl1pPr marL="0" indent="0" algn="ctr">
              <a:buNone/>
              <a:defRPr sz="2200">
                <a:solidFill>
                  <a:schemeClr val="bg1"/>
                </a:solidFill>
                <a:latin typeface="+mj-lt"/>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r>
              <a:rPr lang="en-US" dirty="0"/>
              <a:t>404-555-0115</a:t>
            </a:r>
            <a:endParaRPr lang="ru-RU" dirty="0"/>
          </a:p>
        </p:txBody>
      </p:sp>
      <p:sp>
        <p:nvSpPr>
          <p:cNvPr id="11" name="Text Placeholder 12">
            <a:extLst>
              <a:ext uri="{FF2B5EF4-FFF2-40B4-BE49-F238E27FC236}">
                <a16:creationId xmlns:a16="http://schemas.microsoft.com/office/drawing/2014/main" xmlns="" id="{EF7B6245-3D6D-418F-83D6-C8DE0293CCED}"/>
              </a:ext>
            </a:extLst>
          </p:cNvPr>
          <p:cNvSpPr>
            <a:spLocks noGrp="1"/>
          </p:cNvSpPr>
          <p:nvPr>
            <p:ph type="body" sz="quarter" idx="19" hasCustomPrompt="1"/>
          </p:nvPr>
        </p:nvSpPr>
        <p:spPr>
          <a:xfrm>
            <a:off x="8456571" y="5400284"/>
            <a:ext cx="1800225" cy="280988"/>
          </a:xfrm>
        </p:spPr>
        <p:txBody>
          <a:bodyPr lIns="0" tIns="0" rIns="0" bIns="0" anchor="ctr" anchorCtr="0">
            <a:noAutofit/>
          </a:bodyPr>
          <a:lstStyle>
            <a:lvl1pPr marL="0" indent="0" algn="ctr">
              <a:buNone/>
              <a:defRPr sz="1800">
                <a:solidFill>
                  <a:schemeClr val="bg2">
                    <a:lumMod val="60000"/>
                    <a:lumOff val="40000"/>
                  </a:schemeClr>
                </a:solidFill>
              </a:defRPr>
            </a:lvl1pPr>
            <a:lvl2pPr>
              <a:defRPr sz="1800">
                <a:solidFill>
                  <a:schemeClr val="bg2">
                    <a:lumMod val="40000"/>
                    <a:lumOff val="60000"/>
                  </a:schemeClr>
                </a:solidFill>
              </a:defRPr>
            </a:lvl2pPr>
            <a:lvl3pPr>
              <a:defRPr sz="1800">
                <a:solidFill>
                  <a:schemeClr val="bg2">
                    <a:lumMod val="40000"/>
                    <a:lumOff val="60000"/>
                  </a:schemeClr>
                </a:solidFill>
              </a:defRPr>
            </a:lvl3pPr>
            <a:lvl4pPr>
              <a:defRPr sz="1800">
                <a:solidFill>
                  <a:schemeClr val="bg2">
                    <a:lumMod val="40000"/>
                    <a:lumOff val="60000"/>
                  </a:schemeClr>
                </a:solidFill>
              </a:defRPr>
            </a:lvl4pPr>
            <a:lvl5pPr>
              <a:defRPr sz="1800">
                <a:solidFill>
                  <a:schemeClr val="bg2">
                    <a:lumMod val="40000"/>
                    <a:lumOff val="60000"/>
                  </a:schemeClr>
                </a:solidFill>
              </a:defRPr>
            </a:lvl5pPr>
          </a:lstStyle>
          <a:p>
            <a:pPr lvl="0"/>
            <a:r>
              <a:rPr lang="en-US" dirty="0"/>
              <a:t>Website:</a:t>
            </a:r>
            <a:endParaRPr lang="ru-RU" dirty="0"/>
          </a:p>
        </p:txBody>
      </p:sp>
      <p:sp>
        <p:nvSpPr>
          <p:cNvPr id="12" name="Text Placeholder 16">
            <a:extLst>
              <a:ext uri="{FF2B5EF4-FFF2-40B4-BE49-F238E27FC236}">
                <a16:creationId xmlns:a16="http://schemas.microsoft.com/office/drawing/2014/main" xmlns="" id="{9410B445-6FE4-4773-A905-61A2C5C69B72}"/>
              </a:ext>
            </a:extLst>
          </p:cNvPr>
          <p:cNvSpPr>
            <a:spLocks noGrp="1"/>
          </p:cNvSpPr>
          <p:nvPr>
            <p:ph type="body" sz="quarter" idx="20" hasCustomPrompt="1"/>
          </p:nvPr>
        </p:nvSpPr>
        <p:spPr>
          <a:xfrm>
            <a:off x="7736683" y="5695559"/>
            <a:ext cx="3240000" cy="280500"/>
          </a:xfrm>
        </p:spPr>
        <p:txBody>
          <a:bodyPr lIns="0" tIns="0" rIns="0" bIns="0">
            <a:noAutofit/>
          </a:bodyPr>
          <a:lstStyle>
            <a:lvl1pPr marL="0" indent="0" algn="ctr">
              <a:buNone/>
              <a:defRPr sz="2200">
                <a:solidFill>
                  <a:schemeClr val="bg1"/>
                </a:solidFill>
                <a:latin typeface="+mj-lt"/>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www.fabrikam.com</a:t>
            </a:r>
            <a:endParaRPr lang="ru-RU" dirty="0"/>
          </a:p>
        </p:txBody>
      </p:sp>
    </p:spTree>
    <p:extLst>
      <p:ext uri="{BB962C8B-B14F-4D97-AF65-F5344CB8AC3E}">
        <p14:creationId xmlns:p14="http://schemas.microsoft.com/office/powerpoint/2010/main" val="1641162368"/>
      </p:ext>
    </p:extLst>
  </p:cSld>
  <p:clrMapOvr>
    <a:masterClrMapping/>
  </p:clrMapOvr>
  <p:extLst>
    <p:ext uri="{DCECCB84-F9BA-43D5-87BE-67443E8EF086}">
      <p15:sldGuideLst xmlns:p15="http://schemas.microsoft.com/office/powerpoint/2012/main">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0" name="Picture Placeholder 7">
            <a:extLst>
              <a:ext uri="{FF2B5EF4-FFF2-40B4-BE49-F238E27FC236}">
                <a16:creationId xmlns:a16="http://schemas.microsoft.com/office/drawing/2014/main" xmlns="" id="{BB0064D4-BDD6-4678-9FA4-3A77F1600A65}"/>
              </a:ext>
            </a:extLst>
          </p:cNvPr>
          <p:cNvSpPr>
            <a:spLocks noGrp="1"/>
          </p:cNvSpPr>
          <p:nvPr>
            <p:ph type="pic" sz="quarter" idx="14"/>
          </p:nvPr>
        </p:nvSpPr>
        <p:spPr>
          <a:xfrm>
            <a:off x="458724" y="2300063"/>
            <a:ext cx="11274552" cy="4114800"/>
          </a:xfrm>
        </p:spPr>
        <p:txBody>
          <a:bodyPr anchor="ctr" anchorCtr="0">
            <a:noAutofit/>
          </a:bodyPr>
          <a:lstStyle>
            <a:lvl1pPr marL="0" indent="0" algn="ctr">
              <a:buNone/>
              <a:defRPr/>
            </a:lvl1pPr>
          </a:lstStyle>
          <a:p>
            <a:r>
              <a:rPr lang="en-US"/>
              <a:t>Click icon to add picture</a:t>
            </a:r>
            <a:endParaRPr lang="ru-RU" dirty="0"/>
          </a:p>
        </p:txBody>
      </p:sp>
      <p:sp>
        <p:nvSpPr>
          <p:cNvPr id="4" name="Date Placeholder 3">
            <a:extLst>
              <a:ext uri="{FF2B5EF4-FFF2-40B4-BE49-F238E27FC236}">
                <a16:creationId xmlns:a16="http://schemas.microsoft.com/office/drawing/2014/main" xmlns="" id="{771144CC-98A7-494C-8C18-4B4DD609498F}"/>
              </a:ext>
            </a:extLst>
          </p:cNvPr>
          <p:cNvSpPr>
            <a:spLocks noGrp="1"/>
          </p:cNvSpPr>
          <p:nvPr>
            <p:ph type="dt" sz="half" idx="10"/>
          </p:nvPr>
        </p:nvSpPr>
        <p:spPr/>
        <p:txBody>
          <a:bodyPr anchor="b" anchorCtr="0"/>
          <a:lstStyle/>
          <a:p>
            <a:fld id="{78B1225C-A326-43F6-99D9-A073D5261568}" type="datetime1">
              <a:rPr lang="en-US" smtClean="0"/>
              <a:t>9/20/2019</a:t>
            </a:fld>
            <a:endParaRPr lang="ru-RU" dirty="0"/>
          </a:p>
        </p:txBody>
      </p:sp>
      <p:sp>
        <p:nvSpPr>
          <p:cNvPr id="5" name="Footer Placeholder 4">
            <a:extLst>
              <a:ext uri="{FF2B5EF4-FFF2-40B4-BE49-F238E27FC236}">
                <a16:creationId xmlns:a16="http://schemas.microsoft.com/office/drawing/2014/main" xmlns="" id="{5287AD20-725D-45E4-8D6A-08EF4C81833B}"/>
              </a:ext>
            </a:extLst>
          </p:cNvPr>
          <p:cNvSpPr>
            <a:spLocks noGrp="1"/>
          </p:cNvSpPr>
          <p:nvPr>
            <p:ph type="ftr" sz="quarter" idx="11"/>
          </p:nvPr>
        </p:nvSpPr>
        <p:spPr/>
        <p:txBody>
          <a:bodyPr/>
          <a:lstStyle/>
          <a:p>
            <a:r>
              <a:rPr lang="en-US" dirty="0"/>
              <a:t>ADD A FOOTER</a:t>
            </a:r>
            <a:endParaRPr lang="ru-RU" dirty="0"/>
          </a:p>
        </p:txBody>
      </p:sp>
      <p:sp>
        <p:nvSpPr>
          <p:cNvPr id="6" name="Slide Number Placeholder 5">
            <a:extLst>
              <a:ext uri="{FF2B5EF4-FFF2-40B4-BE49-F238E27FC236}">
                <a16:creationId xmlns:a16="http://schemas.microsoft.com/office/drawing/2014/main" xmlns="" id="{F586A1DB-63FF-4850-A872-85EE7C08769C}"/>
              </a:ext>
            </a:extLst>
          </p:cNvPr>
          <p:cNvSpPr>
            <a:spLocks noGrp="1"/>
          </p:cNvSpPr>
          <p:nvPr>
            <p:ph type="sldNum" sz="quarter" idx="12"/>
          </p:nvPr>
        </p:nvSpPr>
        <p:spPr/>
        <p:txBody>
          <a:bodyPr/>
          <a:lstStyle/>
          <a:p>
            <a:fld id="{3CE5352E-9B9F-4EDC-8769-7FA3D3F814C7}" type="slidenum">
              <a:rPr lang="ru-RU" smtClean="0"/>
              <a:t>‹#›</a:t>
            </a:fld>
            <a:endParaRPr lang="ru-RU" dirty="0"/>
          </a:p>
        </p:txBody>
      </p:sp>
      <p:sp>
        <p:nvSpPr>
          <p:cNvPr id="8" name="Title 7">
            <a:extLst>
              <a:ext uri="{FF2B5EF4-FFF2-40B4-BE49-F238E27FC236}">
                <a16:creationId xmlns:a16="http://schemas.microsoft.com/office/drawing/2014/main" xmlns="" id="{D0DF9619-89F0-4C89-BF3C-FB75431C0020}"/>
              </a:ext>
            </a:extLst>
          </p:cNvPr>
          <p:cNvSpPr>
            <a:spLocks noGrp="1"/>
          </p:cNvSpPr>
          <p:nvPr>
            <p:ph type="title"/>
          </p:nvPr>
        </p:nvSpPr>
        <p:spPr>
          <a:xfrm>
            <a:off x="2178148" y="622349"/>
            <a:ext cx="7835705" cy="1124611"/>
          </a:xfrm>
        </p:spPr>
        <p:txBody>
          <a:bodyPr/>
          <a:lstStyle>
            <a:lvl1pPr algn="ctr">
              <a:defRPr/>
            </a:lvl1pPr>
          </a:lstStyle>
          <a:p>
            <a:r>
              <a:rPr lang="en-US"/>
              <a:t>Click to edit Master title style</a:t>
            </a:r>
            <a:endParaRPr lang="ru-RU" dirty="0"/>
          </a:p>
        </p:txBody>
      </p:sp>
      <p:sp>
        <p:nvSpPr>
          <p:cNvPr id="9" name="Picture Placeholder 11">
            <a:extLst>
              <a:ext uri="{FF2B5EF4-FFF2-40B4-BE49-F238E27FC236}">
                <a16:creationId xmlns:a16="http://schemas.microsoft.com/office/drawing/2014/main" xmlns="" id="{48D7F0F9-4118-4257-9D45-A5772C2110D7}"/>
              </a:ext>
            </a:extLst>
          </p:cNvPr>
          <p:cNvSpPr>
            <a:spLocks noGrp="1"/>
          </p:cNvSpPr>
          <p:nvPr>
            <p:ph type="pic" sz="quarter" idx="25"/>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a:t>Click icon to add picture</a:t>
            </a:r>
            <a:endParaRPr lang="ru-RU" dirty="0"/>
          </a:p>
        </p:txBody>
      </p:sp>
    </p:spTree>
    <p:extLst>
      <p:ext uri="{BB962C8B-B14F-4D97-AF65-F5344CB8AC3E}">
        <p14:creationId xmlns:p14="http://schemas.microsoft.com/office/powerpoint/2010/main" val="2038978851"/>
      </p:ext>
    </p:extLst>
  </p:cSld>
  <p:clrMapOvr>
    <a:masterClrMapping/>
  </p:clrMapOvr>
  <p:extLst>
    <p:ext uri="{DCECCB84-F9BA-43D5-87BE-67443E8EF086}">
      <p15:sldGuideLst xmlns:p15="http://schemas.microsoft.com/office/powerpoint/2012/main">
        <p15:guide id="5"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 with Caption Layout">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xmlns="" id="{A99E0FDC-7174-4CCC-8759-832F13BB97E3}"/>
              </a:ext>
            </a:extLst>
          </p:cNvPr>
          <p:cNvSpPr/>
          <p:nvPr userDrawn="1"/>
        </p:nvSpPr>
        <p:spPr>
          <a:xfrm>
            <a:off x="6120456" y="2371154"/>
            <a:ext cx="5165454" cy="1490472"/>
          </a:xfrm>
          <a:prstGeom prst="rect">
            <a:avLst/>
          </a:prstGeom>
          <a:solidFill>
            <a:schemeClr val="accent6">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8" name="Rectangle 27">
            <a:extLst>
              <a:ext uri="{FF2B5EF4-FFF2-40B4-BE49-F238E27FC236}">
                <a16:creationId xmlns:a16="http://schemas.microsoft.com/office/drawing/2014/main" xmlns="" id="{42C8867A-E08C-4237-858A-8806988D6BFB}"/>
              </a:ext>
            </a:extLst>
          </p:cNvPr>
          <p:cNvSpPr/>
          <p:nvPr userDrawn="1"/>
        </p:nvSpPr>
        <p:spPr>
          <a:xfrm>
            <a:off x="906089" y="1804226"/>
            <a:ext cx="5214367" cy="205740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 name="Title 1">
            <a:extLst>
              <a:ext uri="{FF2B5EF4-FFF2-40B4-BE49-F238E27FC236}">
                <a16:creationId xmlns:a16="http://schemas.microsoft.com/office/drawing/2014/main" xmlns="" id="{17131326-08A9-441D-B1A8-66271415853E}"/>
              </a:ext>
            </a:extLst>
          </p:cNvPr>
          <p:cNvSpPr>
            <a:spLocks noGrp="1"/>
          </p:cNvSpPr>
          <p:nvPr>
            <p:ph type="title"/>
          </p:nvPr>
        </p:nvSpPr>
        <p:spPr>
          <a:xfrm>
            <a:off x="836614" y="740998"/>
            <a:ext cx="9535686" cy="568800"/>
          </a:xfrm>
        </p:spPr>
        <p:txBody>
          <a:bodyPr lIns="36000" tIns="0" rIns="0" bIns="0"/>
          <a:lstStyle/>
          <a:p>
            <a:r>
              <a:rPr lang="en-US"/>
              <a:t>Click to edit Master title style</a:t>
            </a:r>
            <a:endParaRPr lang="ru-RU" dirty="0"/>
          </a:p>
        </p:txBody>
      </p:sp>
      <p:sp>
        <p:nvSpPr>
          <p:cNvPr id="3" name="Date Placeholder 2">
            <a:extLst>
              <a:ext uri="{FF2B5EF4-FFF2-40B4-BE49-F238E27FC236}">
                <a16:creationId xmlns:a16="http://schemas.microsoft.com/office/drawing/2014/main" xmlns="" id="{D99C403B-F50A-4124-BE88-55C843FAE49E}"/>
              </a:ext>
            </a:extLst>
          </p:cNvPr>
          <p:cNvSpPr>
            <a:spLocks noGrp="1"/>
          </p:cNvSpPr>
          <p:nvPr>
            <p:ph type="dt" sz="half" idx="10"/>
          </p:nvPr>
        </p:nvSpPr>
        <p:spPr/>
        <p:txBody>
          <a:bodyPr/>
          <a:lstStyle/>
          <a:p>
            <a:fld id="{011F8E8F-7A79-47A4-A23F-F3FD3E2A15F3}" type="datetime1">
              <a:rPr lang="en-US" smtClean="0"/>
              <a:t>9/20/2019</a:t>
            </a:fld>
            <a:endParaRPr lang="ru-RU" dirty="0"/>
          </a:p>
        </p:txBody>
      </p:sp>
      <p:sp>
        <p:nvSpPr>
          <p:cNvPr id="4" name="Footer Placeholder 3">
            <a:extLst>
              <a:ext uri="{FF2B5EF4-FFF2-40B4-BE49-F238E27FC236}">
                <a16:creationId xmlns:a16="http://schemas.microsoft.com/office/drawing/2014/main" xmlns="" id="{F2A151E7-E2A1-4EA3-8293-FA9D289DF2F0}"/>
              </a:ext>
            </a:extLst>
          </p:cNvPr>
          <p:cNvSpPr>
            <a:spLocks noGrp="1"/>
          </p:cNvSpPr>
          <p:nvPr>
            <p:ph type="ftr" sz="quarter" idx="11"/>
          </p:nvPr>
        </p:nvSpPr>
        <p:spPr/>
        <p:txBody>
          <a:bodyPr/>
          <a:lstStyle/>
          <a:p>
            <a:r>
              <a:rPr lang="en-US" dirty="0"/>
              <a:t>ADD A FOOTER</a:t>
            </a:r>
            <a:endParaRPr lang="ru-RU" dirty="0"/>
          </a:p>
        </p:txBody>
      </p:sp>
      <p:sp>
        <p:nvSpPr>
          <p:cNvPr id="5" name="Slide Number Placeholder 4">
            <a:extLst>
              <a:ext uri="{FF2B5EF4-FFF2-40B4-BE49-F238E27FC236}">
                <a16:creationId xmlns:a16="http://schemas.microsoft.com/office/drawing/2014/main" xmlns="" id="{BBB57EB4-66F5-49E8-A8EF-39029E94BBFF}"/>
              </a:ext>
            </a:extLst>
          </p:cNvPr>
          <p:cNvSpPr>
            <a:spLocks noGrp="1"/>
          </p:cNvSpPr>
          <p:nvPr>
            <p:ph type="sldNum" sz="quarter" idx="12"/>
          </p:nvPr>
        </p:nvSpPr>
        <p:spPr/>
        <p:txBody>
          <a:bodyPr/>
          <a:lstStyle/>
          <a:p>
            <a:fld id="{3CE5352E-9B9F-4EDC-8769-7FA3D3F814C7}" type="slidenum">
              <a:rPr lang="ru-RU" smtClean="0"/>
              <a:pPr/>
              <a:t>‹#›</a:t>
            </a:fld>
            <a:endParaRPr lang="ru-RU" dirty="0"/>
          </a:p>
        </p:txBody>
      </p:sp>
      <p:sp>
        <p:nvSpPr>
          <p:cNvPr id="45" name="Text Placeholder 2">
            <a:extLst>
              <a:ext uri="{FF2B5EF4-FFF2-40B4-BE49-F238E27FC236}">
                <a16:creationId xmlns:a16="http://schemas.microsoft.com/office/drawing/2014/main" xmlns="" id="{E6BA5EAA-9D1F-41A8-B061-8C18B61C4F65}"/>
              </a:ext>
            </a:extLst>
          </p:cNvPr>
          <p:cNvSpPr>
            <a:spLocks noGrp="1"/>
          </p:cNvSpPr>
          <p:nvPr>
            <p:ph type="body" idx="1" hasCustomPrompt="1"/>
          </p:nvPr>
        </p:nvSpPr>
        <p:spPr>
          <a:xfrm>
            <a:off x="2046857" y="4156047"/>
            <a:ext cx="3276000" cy="385091"/>
          </a:xfrm>
        </p:spPr>
        <p:txBody>
          <a:bodyPr lIns="36000" tIns="0" rIns="0" bIns="0" anchor="b">
            <a:normAutofit/>
          </a:bodyPr>
          <a:lstStyle>
            <a:lvl1pPr marL="0" indent="0" algn="l">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text</a:t>
            </a:r>
          </a:p>
        </p:txBody>
      </p:sp>
      <p:sp>
        <p:nvSpPr>
          <p:cNvPr id="46" name="Text Placeholder 11">
            <a:extLst>
              <a:ext uri="{FF2B5EF4-FFF2-40B4-BE49-F238E27FC236}">
                <a16:creationId xmlns:a16="http://schemas.microsoft.com/office/drawing/2014/main" xmlns="" id="{60E8EB22-EE54-4319-BFD9-B51D4D584ADF}"/>
              </a:ext>
            </a:extLst>
          </p:cNvPr>
          <p:cNvSpPr>
            <a:spLocks noGrp="1"/>
          </p:cNvSpPr>
          <p:nvPr>
            <p:ph type="body" sz="quarter" idx="13"/>
          </p:nvPr>
        </p:nvSpPr>
        <p:spPr>
          <a:xfrm>
            <a:off x="2046857" y="4541138"/>
            <a:ext cx="3276000" cy="1036067"/>
          </a:xfrm>
        </p:spPr>
        <p:txBody>
          <a:bodyPr lIns="36000" tIns="0" rIns="0" bIns="0">
            <a:noAutofit/>
          </a:bodyPr>
          <a:lstStyle>
            <a:lvl1pPr marL="0" indent="0" algn="l">
              <a:buClr>
                <a:schemeClr val="tx2"/>
              </a:buClr>
              <a:buSzPct val="125000"/>
              <a:buFont typeface="Wingdings" panose="05000000000000000000" pitchFamily="2" charset="2"/>
              <a:buNone/>
              <a:defRPr sz="1400">
                <a:solidFill>
                  <a:schemeClr val="tx2"/>
                </a:solidFill>
              </a:defRPr>
            </a:lvl1pPr>
            <a:lvl2pPr marL="457200" indent="0" algn="l">
              <a:buClr>
                <a:schemeClr val="tx2"/>
              </a:buClr>
              <a:buSzPct val="125000"/>
              <a:buFont typeface="Wingdings" panose="05000000000000000000" pitchFamily="2" charset="2"/>
              <a:buNone/>
              <a:defRPr sz="1400">
                <a:solidFill>
                  <a:schemeClr val="tx2"/>
                </a:solidFill>
              </a:defRPr>
            </a:lvl2pPr>
          </a:lstStyle>
          <a:p>
            <a:pPr lvl="0"/>
            <a:r>
              <a:rPr lang="en-US"/>
              <a:t>Edit Master text styles</a:t>
            </a:r>
          </a:p>
          <a:p>
            <a:pPr lvl="1"/>
            <a:r>
              <a:rPr lang="en-US"/>
              <a:t>Second level</a:t>
            </a:r>
          </a:p>
        </p:txBody>
      </p:sp>
      <p:sp>
        <p:nvSpPr>
          <p:cNvPr id="12" name="Picture Placeholder 11">
            <a:extLst>
              <a:ext uri="{FF2B5EF4-FFF2-40B4-BE49-F238E27FC236}">
                <a16:creationId xmlns:a16="http://schemas.microsoft.com/office/drawing/2014/main" xmlns="" id="{50604DC3-2547-4A5A-8AF8-1051ADC267D3}"/>
              </a:ext>
            </a:extLst>
          </p:cNvPr>
          <p:cNvSpPr>
            <a:spLocks noGrp="1"/>
          </p:cNvSpPr>
          <p:nvPr>
            <p:ph type="pic" sz="quarter" idx="25"/>
          </p:nvPr>
        </p:nvSpPr>
        <p:spPr>
          <a:xfrm>
            <a:off x="908006" y="4238758"/>
            <a:ext cx="960120" cy="961200"/>
          </a:xfrm>
        </p:spPr>
        <p:txBody>
          <a:bodyPr anchor="ctr" anchorCtr="0">
            <a:noAutofit/>
          </a:bodyPr>
          <a:lstStyle>
            <a:lvl1pPr marL="0" indent="0" algn="ctr">
              <a:buNone/>
              <a:defRPr sz="1800">
                <a:solidFill>
                  <a:schemeClr val="tx1"/>
                </a:solidFill>
              </a:defRPr>
            </a:lvl1pPr>
          </a:lstStyle>
          <a:p>
            <a:r>
              <a:rPr lang="en-US"/>
              <a:t>Click icon to add picture</a:t>
            </a:r>
            <a:endParaRPr lang="ru-RU" dirty="0"/>
          </a:p>
        </p:txBody>
      </p:sp>
      <p:sp>
        <p:nvSpPr>
          <p:cNvPr id="50" name="Text Placeholder 2">
            <a:extLst>
              <a:ext uri="{FF2B5EF4-FFF2-40B4-BE49-F238E27FC236}">
                <a16:creationId xmlns:a16="http://schemas.microsoft.com/office/drawing/2014/main" xmlns="" id="{D5CAA23C-172B-4B6C-BB10-4F4DB6CFD19B}"/>
              </a:ext>
            </a:extLst>
          </p:cNvPr>
          <p:cNvSpPr>
            <a:spLocks noGrp="1"/>
          </p:cNvSpPr>
          <p:nvPr>
            <p:ph type="body" idx="29" hasCustomPrompt="1"/>
          </p:nvPr>
        </p:nvSpPr>
        <p:spPr>
          <a:xfrm>
            <a:off x="7259308" y="4156047"/>
            <a:ext cx="3276000" cy="334919"/>
          </a:xfrm>
        </p:spPr>
        <p:txBody>
          <a:bodyPr lIns="36000" tIns="0" rIns="0" bIns="0" anchor="b">
            <a:normAutofit/>
          </a:bodyPr>
          <a:lstStyle>
            <a:lvl1pPr marL="0" indent="0" algn="l">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text</a:t>
            </a:r>
          </a:p>
        </p:txBody>
      </p:sp>
      <p:sp>
        <p:nvSpPr>
          <p:cNvPr id="51" name="Text Placeholder 11">
            <a:extLst>
              <a:ext uri="{FF2B5EF4-FFF2-40B4-BE49-F238E27FC236}">
                <a16:creationId xmlns:a16="http://schemas.microsoft.com/office/drawing/2014/main" xmlns="" id="{5873C0A4-108E-4DD1-A604-311D061489DF}"/>
              </a:ext>
            </a:extLst>
          </p:cNvPr>
          <p:cNvSpPr>
            <a:spLocks noGrp="1"/>
          </p:cNvSpPr>
          <p:nvPr>
            <p:ph type="body" sz="quarter" idx="30"/>
          </p:nvPr>
        </p:nvSpPr>
        <p:spPr>
          <a:xfrm>
            <a:off x="7259308" y="4541138"/>
            <a:ext cx="3276000" cy="1036067"/>
          </a:xfrm>
        </p:spPr>
        <p:txBody>
          <a:bodyPr lIns="36000" tIns="0" rIns="0" bIns="0">
            <a:noAutofit/>
          </a:bodyPr>
          <a:lstStyle>
            <a:lvl1pPr marL="0" indent="0" algn="l">
              <a:buClr>
                <a:schemeClr val="tx2"/>
              </a:buClr>
              <a:buSzPct val="125000"/>
              <a:buFont typeface="Wingdings" panose="05000000000000000000" pitchFamily="2" charset="2"/>
              <a:buNone/>
              <a:defRPr sz="1400">
                <a:solidFill>
                  <a:schemeClr val="tx2"/>
                </a:solidFill>
              </a:defRPr>
            </a:lvl1pPr>
            <a:lvl2pPr marL="457200" indent="0" algn="l">
              <a:buClr>
                <a:schemeClr val="tx2"/>
              </a:buClr>
              <a:buSzPct val="125000"/>
              <a:buFont typeface="Wingdings" panose="05000000000000000000" pitchFamily="2" charset="2"/>
              <a:buNone/>
              <a:defRPr sz="1400">
                <a:solidFill>
                  <a:schemeClr val="tx2"/>
                </a:solidFill>
              </a:defRPr>
            </a:lvl2pPr>
          </a:lstStyle>
          <a:p>
            <a:pPr lvl="0"/>
            <a:r>
              <a:rPr lang="en-US"/>
              <a:t>Edit Master text styles</a:t>
            </a:r>
          </a:p>
          <a:p>
            <a:pPr lvl="1"/>
            <a:r>
              <a:rPr lang="en-US"/>
              <a:t>Second level</a:t>
            </a:r>
          </a:p>
        </p:txBody>
      </p:sp>
      <p:sp>
        <p:nvSpPr>
          <p:cNvPr id="52" name="Picture Placeholder 11">
            <a:extLst>
              <a:ext uri="{FF2B5EF4-FFF2-40B4-BE49-F238E27FC236}">
                <a16:creationId xmlns:a16="http://schemas.microsoft.com/office/drawing/2014/main" xmlns="" id="{FA4996C0-7B37-42C4-BDFF-F0C54D4A88C9}"/>
              </a:ext>
            </a:extLst>
          </p:cNvPr>
          <p:cNvSpPr>
            <a:spLocks noGrp="1"/>
          </p:cNvSpPr>
          <p:nvPr>
            <p:ph type="pic" sz="quarter" idx="31"/>
          </p:nvPr>
        </p:nvSpPr>
        <p:spPr>
          <a:xfrm>
            <a:off x="6120457" y="4238758"/>
            <a:ext cx="960120" cy="961200"/>
          </a:xfrm>
        </p:spPr>
        <p:txBody>
          <a:bodyPr anchor="ctr" anchorCtr="0">
            <a:noAutofit/>
          </a:bodyPr>
          <a:lstStyle>
            <a:lvl1pPr marL="0" indent="0" algn="ctr">
              <a:buNone/>
              <a:defRPr sz="1800">
                <a:solidFill>
                  <a:schemeClr val="tx1"/>
                </a:solidFill>
              </a:defRPr>
            </a:lvl1pPr>
          </a:lstStyle>
          <a:p>
            <a:r>
              <a:rPr lang="en-US"/>
              <a:t>Click icon to add picture</a:t>
            </a:r>
            <a:endParaRPr lang="ru-RU" dirty="0"/>
          </a:p>
        </p:txBody>
      </p:sp>
      <p:sp>
        <p:nvSpPr>
          <p:cNvPr id="29" name="Text Placeholder 11">
            <a:extLst>
              <a:ext uri="{FF2B5EF4-FFF2-40B4-BE49-F238E27FC236}">
                <a16:creationId xmlns:a16="http://schemas.microsoft.com/office/drawing/2014/main" xmlns="" id="{0601F736-3A21-4DC5-AFCA-F1729A2547A0}"/>
              </a:ext>
            </a:extLst>
          </p:cNvPr>
          <p:cNvSpPr>
            <a:spLocks noGrp="1"/>
          </p:cNvSpPr>
          <p:nvPr>
            <p:ph type="body" sz="quarter" idx="32"/>
          </p:nvPr>
        </p:nvSpPr>
        <p:spPr>
          <a:xfrm>
            <a:off x="1299280" y="2177705"/>
            <a:ext cx="4403527" cy="1315520"/>
          </a:xfrm>
        </p:spPr>
        <p:txBody>
          <a:bodyPr lIns="36000" tIns="0" rIns="0" bIns="0">
            <a:normAutofit/>
          </a:bodyPr>
          <a:lstStyle>
            <a:lvl1pPr marL="0" indent="0">
              <a:spcBef>
                <a:spcPts val="600"/>
              </a:spcBef>
              <a:buClr>
                <a:schemeClr val="bg2"/>
              </a:buClr>
              <a:buSzPct val="125000"/>
              <a:buFont typeface="Wingdings" panose="05000000000000000000" pitchFamily="2" charset="2"/>
              <a:buNone/>
              <a:defRPr sz="1400">
                <a:solidFill>
                  <a:schemeClr val="tx1"/>
                </a:solidFill>
              </a:defRPr>
            </a:lvl1pPr>
            <a:lvl2pPr marL="0" indent="0">
              <a:spcBef>
                <a:spcPts val="600"/>
              </a:spcBef>
              <a:buClr>
                <a:schemeClr val="bg2"/>
              </a:buClr>
              <a:buSzPct val="125000"/>
              <a:buFont typeface="Wingdings" panose="05000000000000000000" pitchFamily="2" charset="2"/>
              <a:buNone/>
              <a:defRPr sz="1400">
                <a:solidFill>
                  <a:schemeClr val="tx1"/>
                </a:solidFill>
              </a:defRPr>
            </a:lvl2pPr>
          </a:lstStyle>
          <a:p>
            <a:pPr lvl="0"/>
            <a:r>
              <a:rPr lang="en-US"/>
              <a:t>Edit Master text styles</a:t>
            </a:r>
          </a:p>
          <a:p>
            <a:pPr lvl="1"/>
            <a:r>
              <a:rPr lang="en-US"/>
              <a:t>Second level</a:t>
            </a:r>
          </a:p>
        </p:txBody>
      </p:sp>
      <p:sp>
        <p:nvSpPr>
          <p:cNvPr id="30" name="Text Placeholder 11">
            <a:extLst>
              <a:ext uri="{FF2B5EF4-FFF2-40B4-BE49-F238E27FC236}">
                <a16:creationId xmlns:a16="http://schemas.microsoft.com/office/drawing/2014/main" xmlns="" id="{96A341BE-3657-48DB-B26D-8D13FDC44D02}"/>
              </a:ext>
            </a:extLst>
          </p:cNvPr>
          <p:cNvSpPr>
            <a:spLocks noGrp="1"/>
          </p:cNvSpPr>
          <p:nvPr>
            <p:ph type="body" sz="quarter" idx="34"/>
          </p:nvPr>
        </p:nvSpPr>
        <p:spPr>
          <a:xfrm>
            <a:off x="6467060" y="2740330"/>
            <a:ext cx="4425658" cy="752895"/>
          </a:xfrm>
        </p:spPr>
        <p:txBody>
          <a:bodyPr lIns="36000" tIns="0" rIns="0" bIns="0">
            <a:normAutofit/>
          </a:bodyPr>
          <a:lstStyle>
            <a:lvl1pPr marL="0" indent="0">
              <a:spcBef>
                <a:spcPts val="600"/>
              </a:spcBef>
              <a:buClr>
                <a:schemeClr val="accent1"/>
              </a:buClr>
              <a:buSzPct val="125000"/>
              <a:buFont typeface="Wingdings" panose="05000000000000000000" pitchFamily="2" charset="2"/>
              <a:buNone/>
              <a:defRPr sz="1400">
                <a:solidFill>
                  <a:schemeClr val="tx1"/>
                </a:solidFill>
              </a:defRPr>
            </a:lvl1pPr>
            <a:lvl2pPr marL="0" indent="0">
              <a:spcBef>
                <a:spcPts val="600"/>
              </a:spcBef>
              <a:buClr>
                <a:schemeClr val="accent1"/>
              </a:buClr>
              <a:buSzPct val="125000"/>
              <a:buFont typeface="Wingdings" panose="05000000000000000000" pitchFamily="2" charset="2"/>
              <a:buNone/>
              <a:defRPr sz="1400">
                <a:solidFill>
                  <a:schemeClr val="tx1"/>
                </a:solidFill>
              </a:defRPr>
            </a:lvl2pPr>
          </a:lstStyle>
          <a:p>
            <a:pPr lvl="0"/>
            <a:r>
              <a:rPr lang="en-US"/>
              <a:t>Edit Master text styles</a:t>
            </a:r>
          </a:p>
          <a:p>
            <a:pPr lvl="1"/>
            <a:r>
              <a:rPr lang="en-US"/>
              <a:t>Second level</a:t>
            </a:r>
          </a:p>
        </p:txBody>
      </p:sp>
      <p:sp>
        <p:nvSpPr>
          <p:cNvPr id="17" name="Picture Placeholder 11">
            <a:extLst>
              <a:ext uri="{FF2B5EF4-FFF2-40B4-BE49-F238E27FC236}">
                <a16:creationId xmlns:a16="http://schemas.microsoft.com/office/drawing/2014/main" xmlns="" id="{48D7F0F9-4118-4257-9D45-A5772C2110D7}"/>
              </a:ext>
            </a:extLst>
          </p:cNvPr>
          <p:cNvSpPr>
            <a:spLocks noGrp="1"/>
          </p:cNvSpPr>
          <p:nvPr>
            <p:ph type="pic" sz="quarter" idx="35"/>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a:t>Click icon to add picture</a:t>
            </a:r>
            <a:endParaRPr lang="ru-RU" dirty="0"/>
          </a:p>
        </p:txBody>
      </p:sp>
    </p:spTree>
    <p:extLst>
      <p:ext uri="{BB962C8B-B14F-4D97-AF65-F5344CB8AC3E}">
        <p14:creationId xmlns:p14="http://schemas.microsoft.com/office/powerpoint/2010/main" val="2046297304"/>
      </p:ext>
    </p:extLst>
  </p:cSld>
  <p:clrMapOvr>
    <a:masterClrMapping/>
  </p:clrMapOvr>
  <p:extLst>
    <p:ext uri="{DCECCB84-F9BA-43D5-87BE-67443E8EF086}">
      <p15:sldGuideLst xmlns:p15="http://schemas.microsoft.com/office/powerpoint/2012/main">
        <p15:guide id="1" orient="horz" pos="2387">
          <p15:clr>
            <a:srgbClr val="FBAE40"/>
          </p15:clr>
        </p15:guide>
        <p15:guide id="2" pos="279">
          <p15:clr>
            <a:srgbClr val="FBAE40"/>
          </p15:clr>
        </p15:guide>
        <p15:guide id="3" pos="7129">
          <p15:clr>
            <a:srgbClr val="FBAE40"/>
          </p15:clr>
        </p15:guide>
        <p15:guide id="4" pos="7401">
          <p15:clr>
            <a:srgbClr val="FBAE40"/>
          </p15:clr>
        </p15:guide>
        <p15:guide id="5" orient="horz" pos="2115">
          <p15:clr>
            <a:srgbClr val="FBAE40"/>
          </p15:clr>
        </p15:guide>
        <p15:guide id="6" pos="3840"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icture with Caption Layout">
    <p:spTree>
      <p:nvGrpSpPr>
        <p:cNvPr id="1" name=""/>
        <p:cNvGrpSpPr/>
        <p:nvPr/>
      </p:nvGrpSpPr>
      <p:grpSpPr>
        <a:xfrm>
          <a:off x="0" y="0"/>
          <a:ext cx="0" cy="0"/>
          <a:chOff x="0" y="0"/>
          <a:chExt cx="0" cy="0"/>
        </a:xfrm>
      </p:grpSpPr>
      <p:sp>
        <p:nvSpPr>
          <p:cNvPr id="10" name="Picture Placeholder 7">
            <a:extLst>
              <a:ext uri="{FF2B5EF4-FFF2-40B4-BE49-F238E27FC236}">
                <a16:creationId xmlns:a16="http://schemas.microsoft.com/office/drawing/2014/main" xmlns="" id="{BB0064D4-BDD6-4678-9FA4-3A77F1600A65}"/>
              </a:ext>
            </a:extLst>
          </p:cNvPr>
          <p:cNvSpPr>
            <a:spLocks noGrp="1"/>
          </p:cNvSpPr>
          <p:nvPr>
            <p:ph type="pic" sz="quarter" idx="14"/>
          </p:nvPr>
        </p:nvSpPr>
        <p:spPr>
          <a:xfrm>
            <a:off x="6096000" y="457199"/>
            <a:ext cx="5637276" cy="5959476"/>
          </a:xfrm>
        </p:spPr>
        <p:txBody>
          <a:bodyPr anchor="ctr" anchorCtr="0">
            <a:noAutofit/>
          </a:bodyPr>
          <a:lstStyle>
            <a:lvl1pPr marL="0" indent="0" algn="ctr">
              <a:buNone/>
              <a:defRPr/>
            </a:lvl1pPr>
          </a:lstStyle>
          <a:p>
            <a:r>
              <a:rPr lang="en-US"/>
              <a:t>Click icon to add picture</a:t>
            </a:r>
            <a:endParaRPr lang="ru-RU" dirty="0"/>
          </a:p>
        </p:txBody>
      </p:sp>
      <p:sp>
        <p:nvSpPr>
          <p:cNvPr id="2" name="Title 1">
            <a:extLst>
              <a:ext uri="{FF2B5EF4-FFF2-40B4-BE49-F238E27FC236}">
                <a16:creationId xmlns:a16="http://schemas.microsoft.com/office/drawing/2014/main" xmlns="" id="{C6B931B8-6920-4B59-AD28-CB99D1D3F1A4}"/>
              </a:ext>
            </a:extLst>
          </p:cNvPr>
          <p:cNvSpPr>
            <a:spLocks noGrp="1"/>
          </p:cNvSpPr>
          <p:nvPr>
            <p:ph type="title" hasCustomPrompt="1"/>
          </p:nvPr>
        </p:nvSpPr>
        <p:spPr>
          <a:xfrm>
            <a:off x="830127" y="691751"/>
            <a:ext cx="4584212" cy="540001"/>
          </a:xfrm>
        </p:spPr>
        <p:txBody>
          <a:bodyPr lIns="36000" tIns="0" rIns="0" bIns="0" anchor="b">
            <a:normAutofit/>
          </a:bodyPr>
          <a:lstStyle>
            <a:lvl1pPr>
              <a:defRPr sz="3600"/>
            </a:lvl1pPr>
          </a:lstStyle>
          <a:p>
            <a:r>
              <a:rPr lang="en-US" dirty="0"/>
              <a:t>Title Here</a:t>
            </a:r>
            <a:endParaRPr lang="ru-RU" dirty="0"/>
          </a:p>
        </p:txBody>
      </p:sp>
      <p:sp>
        <p:nvSpPr>
          <p:cNvPr id="3" name="Text Placeholder 2">
            <a:extLst>
              <a:ext uri="{FF2B5EF4-FFF2-40B4-BE49-F238E27FC236}">
                <a16:creationId xmlns:a16="http://schemas.microsoft.com/office/drawing/2014/main" xmlns="" id="{C246A6A6-0C1D-4435-9DB9-9E50E52E8DA2}"/>
              </a:ext>
            </a:extLst>
          </p:cNvPr>
          <p:cNvSpPr>
            <a:spLocks noGrp="1"/>
          </p:cNvSpPr>
          <p:nvPr>
            <p:ph type="body" idx="1"/>
          </p:nvPr>
        </p:nvSpPr>
        <p:spPr>
          <a:xfrm>
            <a:off x="830127" y="1326250"/>
            <a:ext cx="4584212" cy="1353312"/>
          </a:xfrm>
        </p:spPr>
        <p:txBody>
          <a:bodyPr lIns="36000" tIns="0" rIns="0" bIns="0">
            <a:normAutofit/>
          </a:bodyPr>
          <a:lstStyle>
            <a:lvl1pPr marL="0" indent="0">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771144CC-98A7-494C-8C18-4B4DD609498F}"/>
              </a:ext>
            </a:extLst>
          </p:cNvPr>
          <p:cNvSpPr>
            <a:spLocks noGrp="1"/>
          </p:cNvSpPr>
          <p:nvPr>
            <p:ph type="dt" sz="half" idx="10"/>
          </p:nvPr>
        </p:nvSpPr>
        <p:spPr>
          <a:xfrm>
            <a:off x="10265399" y="5810400"/>
            <a:ext cx="1080000" cy="234000"/>
          </a:xfrm>
        </p:spPr>
        <p:txBody>
          <a:bodyPr anchor="b" anchorCtr="0"/>
          <a:lstStyle>
            <a:lvl1pPr>
              <a:defRPr>
                <a:solidFill>
                  <a:schemeClr val="accent5">
                    <a:lumMod val="50000"/>
                  </a:schemeClr>
                </a:solidFill>
              </a:defRPr>
            </a:lvl1pPr>
          </a:lstStyle>
          <a:p>
            <a:fld id="{BC23DBD1-F259-4AEB-A7D9-D728D6E04490}" type="datetime1">
              <a:rPr lang="en-US" smtClean="0"/>
              <a:t>9/20/2019</a:t>
            </a:fld>
            <a:endParaRPr lang="ru-RU" dirty="0"/>
          </a:p>
        </p:txBody>
      </p:sp>
      <p:sp>
        <p:nvSpPr>
          <p:cNvPr id="5" name="Footer Placeholder 4">
            <a:extLst>
              <a:ext uri="{FF2B5EF4-FFF2-40B4-BE49-F238E27FC236}">
                <a16:creationId xmlns:a16="http://schemas.microsoft.com/office/drawing/2014/main" xmlns="" id="{5287AD20-725D-45E4-8D6A-08EF4C81833B}"/>
              </a:ext>
            </a:extLst>
          </p:cNvPr>
          <p:cNvSpPr>
            <a:spLocks noGrp="1"/>
          </p:cNvSpPr>
          <p:nvPr>
            <p:ph type="ftr" sz="quarter" idx="11"/>
          </p:nvPr>
        </p:nvSpPr>
        <p:spPr/>
        <p:txBody>
          <a:bodyPr/>
          <a:lstStyle>
            <a:lvl1pPr>
              <a:defRPr>
                <a:solidFill>
                  <a:schemeClr val="accent5">
                    <a:lumMod val="50000"/>
                  </a:schemeClr>
                </a:solidFill>
              </a:defRPr>
            </a:lvl1pPr>
          </a:lstStyle>
          <a:p>
            <a:r>
              <a:rPr lang="en-US" dirty="0"/>
              <a:t>ADD A FOOTER</a:t>
            </a:r>
            <a:endParaRPr lang="ru-RU" dirty="0"/>
          </a:p>
        </p:txBody>
      </p:sp>
      <p:sp>
        <p:nvSpPr>
          <p:cNvPr id="6" name="Slide Number Placeholder 5">
            <a:extLst>
              <a:ext uri="{FF2B5EF4-FFF2-40B4-BE49-F238E27FC236}">
                <a16:creationId xmlns:a16="http://schemas.microsoft.com/office/drawing/2014/main" xmlns="" id="{F586A1DB-63FF-4850-A872-85EE7C08769C}"/>
              </a:ext>
            </a:extLst>
          </p:cNvPr>
          <p:cNvSpPr>
            <a:spLocks noGrp="1"/>
          </p:cNvSpPr>
          <p:nvPr>
            <p:ph type="sldNum" sz="quarter" idx="12"/>
          </p:nvPr>
        </p:nvSpPr>
        <p:spPr/>
        <p:txBody>
          <a:bodyPr/>
          <a:lstStyle/>
          <a:p>
            <a:fld id="{3CE5352E-9B9F-4EDC-8769-7FA3D3F814C7}" type="slidenum">
              <a:rPr lang="ru-RU" smtClean="0"/>
              <a:t>‹#›</a:t>
            </a:fld>
            <a:endParaRPr lang="ru-RU" dirty="0"/>
          </a:p>
        </p:txBody>
      </p:sp>
      <p:sp>
        <p:nvSpPr>
          <p:cNvPr id="7" name="Text Placeholder 2">
            <a:extLst>
              <a:ext uri="{FF2B5EF4-FFF2-40B4-BE49-F238E27FC236}">
                <a16:creationId xmlns:a16="http://schemas.microsoft.com/office/drawing/2014/main" xmlns="" id="{13548F99-E128-4301-95D8-8FDACDA5912F}"/>
              </a:ext>
            </a:extLst>
          </p:cNvPr>
          <p:cNvSpPr>
            <a:spLocks noGrp="1"/>
          </p:cNvSpPr>
          <p:nvPr>
            <p:ph type="body" idx="13"/>
          </p:nvPr>
        </p:nvSpPr>
        <p:spPr>
          <a:xfrm>
            <a:off x="830128" y="2893665"/>
            <a:ext cx="4584212" cy="1538635"/>
          </a:xfrm>
        </p:spPr>
        <p:txBody>
          <a:bodyPr lIns="36000" tIns="0" rIns="0" bIns="0">
            <a:normAutofit/>
          </a:bodyPr>
          <a:lstStyle>
            <a:lvl1pPr marL="0" indent="0">
              <a:spcBef>
                <a:spcPts val="600"/>
              </a:spcBef>
              <a:buClr>
                <a:schemeClr val="bg2"/>
              </a:buClr>
              <a:buSzPct val="125000"/>
              <a:buFont typeface="Wingdings" panose="05000000000000000000" pitchFamily="2" charset="2"/>
              <a:buNone/>
              <a:defRPr sz="1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2" name="Text Placeholder 2">
            <a:extLst>
              <a:ext uri="{FF2B5EF4-FFF2-40B4-BE49-F238E27FC236}">
                <a16:creationId xmlns:a16="http://schemas.microsoft.com/office/drawing/2014/main" xmlns="" id="{D5E90A1C-4042-4F0F-BBF6-19CE0BDB72BB}"/>
              </a:ext>
            </a:extLst>
          </p:cNvPr>
          <p:cNvSpPr>
            <a:spLocks noGrp="1"/>
          </p:cNvSpPr>
          <p:nvPr>
            <p:ph type="body" idx="17"/>
          </p:nvPr>
        </p:nvSpPr>
        <p:spPr>
          <a:xfrm>
            <a:off x="846601" y="4579181"/>
            <a:ext cx="4584212" cy="1097719"/>
          </a:xfrm>
        </p:spPr>
        <p:txBody>
          <a:bodyPr lIns="36000" tIns="0" rIns="0" bIns="0">
            <a:normAutofit/>
          </a:bodyPr>
          <a:lstStyle>
            <a:lvl1pPr marL="171450" indent="-171450">
              <a:spcBef>
                <a:spcPts val="600"/>
              </a:spcBef>
              <a:buClr>
                <a:schemeClr val="bg2">
                  <a:lumMod val="40000"/>
                  <a:lumOff val="60000"/>
                </a:schemeClr>
              </a:buClr>
              <a:buSzPct val="125000"/>
              <a:buFont typeface="Wingdings" panose="05000000000000000000" pitchFamily="2" charset="2"/>
              <a:buChar char="§"/>
              <a:defRPr sz="1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3" name="Picture Placeholder 11">
            <a:extLst>
              <a:ext uri="{FF2B5EF4-FFF2-40B4-BE49-F238E27FC236}">
                <a16:creationId xmlns:a16="http://schemas.microsoft.com/office/drawing/2014/main" xmlns="" id="{48D7F0F9-4118-4257-9D45-A5772C2110D7}"/>
              </a:ext>
            </a:extLst>
          </p:cNvPr>
          <p:cNvSpPr>
            <a:spLocks noGrp="1"/>
          </p:cNvSpPr>
          <p:nvPr>
            <p:ph type="pic" sz="quarter" idx="25"/>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a:t>Click icon to add picture</a:t>
            </a:r>
            <a:endParaRPr lang="ru-RU" dirty="0"/>
          </a:p>
        </p:txBody>
      </p:sp>
    </p:spTree>
    <p:extLst>
      <p:ext uri="{BB962C8B-B14F-4D97-AF65-F5344CB8AC3E}">
        <p14:creationId xmlns:p14="http://schemas.microsoft.com/office/powerpoint/2010/main" val="3013157679"/>
      </p:ext>
    </p:extLst>
  </p:cSld>
  <p:clrMapOvr>
    <a:masterClrMapping/>
  </p:clrMapOvr>
  <p:extLst>
    <p:ext uri="{DCECCB84-F9BA-43D5-87BE-67443E8EF086}">
      <p15:sldGuideLst xmlns:p15="http://schemas.microsoft.com/office/powerpoint/2012/main">
        <p15:guide id="1" orient="horz" pos="4042">
          <p15:clr>
            <a:srgbClr val="FBAE40"/>
          </p15:clr>
        </p15:guide>
        <p15:guide id="2" pos="506">
          <p15:clr>
            <a:srgbClr val="FBAE40"/>
          </p15:clr>
        </p15:guide>
        <p15:guide id="3" orient="horz" pos="528" userDrawn="1">
          <p15:clr>
            <a:srgbClr val="FBAE40"/>
          </p15:clr>
        </p15:guide>
        <p15:guide id="4" pos="7174">
          <p15:clr>
            <a:srgbClr val="FBAE40"/>
          </p15:clr>
        </p15:guide>
        <p15:guide id="5" pos="3840">
          <p15:clr>
            <a:srgbClr val="FBAE40"/>
          </p15:clr>
        </p15:guide>
        <p15:guide id="6" orient="horz" pos="2160">
          <p15:clr>
            <a:srgbClr val="FBAE40"/>
          </p15:clr>
        </p15:guide>
        <p15:guide id="7" pos="740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Picture with Caption Layou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xmlns="" id="{771144CC-98A7-494C-8C18-4B4DD609498F}"/>
              </a:ext>
            </a:extLst>
          </p:cNvPr>
          <p:cNvSpPr>
            <a:spLocks noGrp="1"/>
          </p:cNvSpPr>
          <p:nvPr>
            <p:ph type="dt" sz="half" idx="10"/>
          </p:nvPr>
        </p:nvSpPr>
        <p:spPr>
          <a:xfrm>
            <a:off x="10265399" y="5810400"/>
            <a:ext cx="1080000" cy="234000"/>
          </a:xfrm>
        </p:spPr>
        <p:txBody>
          <a:bodyPr anchor="b" anchorCtr="0"/>
          <a:lstStyle>
            <a:lvl1pPr>
              <a:defRPr>
                <a:solidFill>
                  <a:schemeClr val="accent5">
                    <a:lumMod val="50000"/>
                  </a:schemeClr>
                </a:solidFill>
              </a:defRPr>
            </a:lvl1pPr>
          </a:lstStyle>
          <a:p>
            <a:fld id="{BC23DBD1-F259-4AEB-A7D9-D728D6E04490}" type="datetime1">
              <a:rPr lang="en-US" smtClean="0"/>
              <a:t>9/20/2019</a:t>
            </a:fld>
            <a:endParaRPr lang="ru-RU" dirty="0"/>
          </a:p>
        </p:txBody>
      </p:sp>
      <p:sp>
        <p:nvSpPr>
          <p:cNvPr id="5" name="Footer Placeholder 4">
            <a:extLst>
              <a:ext uri="{FF2B5EF4-FFF2-40B4-BE49-F238E27FC236}">
                <a16:creationId xmlns:a16="http://schemas.microsoft.com/office/drawing/2014/main" xmlns="" id="{5287AD20-725D-45E4-8D6A-08EF4C81833B}"/>
              </a:ext>
            </a:extLst>
          </p:cNvPr>
          <p:cNvSpPr>
            <a:spLocks noGrp="1"/>
          </p:cNvSpPr>
          <p:nvPr>
            <p:ph type="ftr" sz="quarter" idx="11"/>
          </p:nvPr>
        </p:nvSpPr>
        <p:spPr/>
        <p:txBody>
          <a:bodyPr/>
          <a:lstStyle>
            <a:lvl1pPr>
              <a:defRPr>
                <a:solidFill>
                  <a:schemeClr val="accent5">
                    <a:lumMod val="50000"/>
                  </a:schemeClr>
                </a:solidFill>
              </a:defRPr>
            </a:lvl1pPr>
          </a:lstStyle>
          <a:p>
            <a:r>
              <a:rPr lang="en-US" dirty="0"/>
              <a:t>ADD A FOOTER</a:t>
            </a:r>
            <a:endParaRPr lang="ru-RU" dirty="0"/>
          </a:p>
        </p:txBody>
      </p:sp>
      <p:sp>
        <p:nvSpPr>
          <p:cNvPr id="6" name="Slide Number Placeholder 5">
            <a:extLst>
              <a:ext uri="{FF2B5EF4-FFF2-40B4-BE49-F238E27FC236}">
                <a16:creationId xmlns:a16="http://schemas.microsoft.com/office/drawing/2014/main" xmlns="" id="{F586A1DB-63FF-4850-A872-85EE7C08769C}"/>
              </a:ext>
            </a:extLst>
          </p:cNvPr>
          <p:cNvSpPr>
            <a:spLocks noGrp="1"/>
          </p:cNvSpPr>
          <p:nvPr>
            <p:ph type="sldNum" sz="quarter" idx="12"/>
          </p:nvPr>
        </p:nvSpPr>
        <p:spPr/>
        <p:txBody>
          <a:bodyPr/>
          <a:lstStyle/>
          <a:p>
            <a:fld id="{3CE5352E-9B9F-4EDC-8769-7FA3D3F814C7}" type="slidenum">
              <a:rPr lang="ru-RU" smtClean="0"/>
              <a:t>‹#›</a:t>
            </a:fld>
            <a:endParaRPr lang="ru-RU" dirty="0"/>
          </a:p>
        </p:txBody>
      </p:sp>
      <p:sp>
        <p:nvSpPr>
          <p:cNvPr id="13" name="Picture Placeholder 11">
            <a:extLst>
              <a:ext uri="{FF2B5EF4-FFF2-40B4-BE49-F238E27FC236}">
                <a16:creationId xmlns:a16="http://schemas.microsoft.com/office/drawing/2014/main" xmlns="" id="{48D7F0F9-4118-4257-9D45-A5772C2110D7}"/>
              </a:ext>
            </a:extLst>
          </p:cNvPr>
          <p:cNvSpPr>
            <a:spLocks noGrp="1"/>
          </p:cNvSpPr>
          <p:nvPr>
            <p:ph type="pic" sz="quarter" idx="25"/>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a:t>Click icon to add picture</a:t>
            </a:r>
            <a:endParaRPr lang="ru-RU" dirty="0"/>
          </a:p>
        </p:txBody>
      </p:sp>
    </p:spTree>
    <p:extLst>
      <p:ext uri="{BB962C8B-B14F-4D97-AF65-F5344CB8AC3E}">
        <p14:creationId xmlns:p14="http://schemas.microsoft.com/office/powerpoint/2010/main" val="1611811041"/>
      </p:ext>
    </p:extLst>
  </p:cSld>
  <p:clrMapOvr>
    <a:masterClrMapping/>
  </p:clrMapOvr>
  <p:extLst>
    <p:ext uri="{DCECCB84-F9BA-43D5-87BE-67443E8EF086}">
      <p15:sldGuideLst xmlns:p15="http://schemas.microsoft.com/office/powerpoint/2012/main">
        <p15:guide id="1" orient="horz" pos="4042">
          <p15:clr>
            <a:srgbClr val="FBAE40"/>
          </p15:clr>
        </p15:guide>
        <p15:guide id="2" pos="506">
          <p15:clr>
            <a:srgbClr val="FBAE40"/>
          </p15:clr>
        </p15:guide>
        <p15:guide id="3" orient="horz" pos="504">
          <p15:clr>
            <a:srgbClr val="FBAE40"/>
          </p15:clr>
        </p15:guide>
        <p15:guide id="4" pos="7174">
          <p15:clr>
            <a:srgbClr val="FBAE40"/>
          </p15:clr>
        </p15:guide>
        <p15:guide id="5" pos="3840">
          <p15:clr>
            <a:srgbClr val="FBAE40"/>
          </p15:clr>
        </p15:guide>
        <p15:guide id="6" orient="horz" pos="2160">
          <p15:clr>
            <a:srgbClr val="FBAE40"/>
          </p15:clr>
        </p15:guide>
        <p15:guide id="7" pos="740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Phone with Capyion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F47D0000-7C67-41EE-B43F-AE22457B36AB}"/>
              </a:ext>
            </a:extLst>
          </p:cNvPr>
          <p:cNvSpPr/>
          <p:nvPr userDrawn="1"/>
        </p:nvSpPr>
        <p:spPr>
          <a:xfrm>
            <a:off x="0" y="1737360"/>
            <a:ext cx="5047488" cy="512064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dirty="0"/>
          </a:p>
        </p:txBody>
      </p:sp>
      <p:sp>
        <p:nvSpPr>
          <p:cNvPr id="2" name="Title 1">
            <a:extLst>
              <a:ext uri="{FF2B5EF4-FFF2-40B4-BE49-F238E27FC236}">
                <a16:creationId xmlns:a16="http://schemas.microsoft.com/office/drawing/2014/main" xmlns="" id="{432466C2-B08E-47AF-9DA7-104243999B45}"/>
              </a:ext>
            </a:extLst>
          </p:cNvPr>
          <p:cNvSpPr>
            <a:spLocks noGrp="1"/>
          </p:cNvSpPr>
          <p:nvPr>
            <p:ph type="title" hasCustomPrompt="1"/>
          </p:nvPr>
        </p:nvSpPr>
        <p:spPr>
          <a:xfrm>
            <a:off x="838201" y="742867"/>
            <a:ext cx="3232108" cy="566931"/>
          </a:xfrm>
        </p:spPr>
        <p:txBody>
          <a:bodyPr lIns="36000" tIns="0" rIns="0" bIns="0"/>
          <a:lstStyle/>
          <a:p>
            <a:r>
              <a:rPr lang="en-US" dirty="0"/>
              <a:t>Title Here</a:t>
            </a:r>
            <a:endParaRPr lang="ru-RU" dirty="0"/>
          </a:p>
        </p:txBody>
      </p:sp>
      <p:sp>
        <p:nvSpPr>
          <p:cNvPr id="7" name="Date Placeholder 6">
            <a:extLst>
              <a:ext uri="{FF2B5EF4-FFF2-40B4-BE49-F238E27FC236}">
                <a16:creationId xmlns:a16="http://schemas.microsoft.com/office/drawing/2014/main" xmlns="" id="{0AA31567-B240-40D5-82F7-A7DBFE5DDBDF}"/>
              </a:ext>
            </a:extLst>
          </p:cNvPr>
          <p:cNvSpPr>
            <a:spLocks noGrp="1"/>
          </p:cNvSpPr>
          <p:nvPr>
            <p:ph type="dt" sz="half" idx="10"/>
          </p:nvPr>
        </p:nvSpPr>
        <p:spPr/>
        <p:txBody>
          <a:bodyPr/>
          <a:lstStyle/>
          <a:p>
            <a:fld id="{D8FBFFEB-7D66-4958-8CB8-D2B18C6A5A9B}" type="datetime1">
              <a:rPr lang="en-US" smtClean="0"/>
              <a:t>9/20/2019</a:t>
            </a:fld>
            <a:endParaRPr lang="ru-RU" dirty="0"/>
          </a:p>
        </p:txBody>
      </p:sp>
      <p:sp>
        <p:nvSpPr>
          <p:cNvPr id="8" name="Footer Placeholder 7">
            <a:extLst>
              <a:ext uri="{FF2B5EF4-FFF2-40B4-BE49-F238E27FC236}">
                <a16:creationId xmlns:a16="http://schemas.microsoft.com/office/drawing/2014/main" xmlns="" id="{20CFCD12-4263-4A80-B68E-F72622E6ADC5}"/>
              </a:ext>
            </a:extLst>
          </p:cNvPr>
          <p:cNvSpPr>
            <a:spLocks noGrp="1"/>
          </p:cNvSpPr>
          <p:nvPr>
            <p:ph type="ftr" sz="quarter" idx="11"/>
          </p:nvPr>
        </p:nvSpPr>
        <p:spPr/>
        <p:txBody>
          <a:bodyPr/>
          <a:lstStyle/>
          <a:p>
            <a:r>
              <a:rPr lang="en-US" dirty="0"/>
              <a:t>ADD A FOOTER</a:t>
            </a:r>
            <a:endParaRPr lang="ru-RU" dirty="0"/>
          </a:p>
        </p:txBody>
      </p:sp>
      <p:sp>
        <p:nvSpPr>
          <p:cNvPr id="9" name="Slide Number Placeholder 8">
            <a:extLst>
              <a:ext uri="{FF2B5EF4-FFF2-40B4-BE49-F238E27FC236}">
                <a16:creationId xmlns:a16="http://schemas.microsoft.com/office/drawing/2014/main" xmlns="" id="{A641E74F-5D68-44E6-AE69-70A1A935E91D}"/>
              </a:ext>
            </a:extLst>
          </p:cNvPr>
          <p:cNvSpPr>
            <a:spLocks noGrp="1"/>
          </p:cNvSpPr>
          <p:nvPr>
            <p:ph type="sldNum" sz="quarter" idx="12"/>
          </p:nvPr>
        </p:nvSpPr>
        <p:spPr/>
        <p:txBody>
          <a:bodyPr/>
          <a:lstStyle/>
          <a:p>
            <a:fld id="{3CE5352E-9B9F-4EDC-8769-7FA3D3F814C7}" type="slidenum">
              <a:rPr lang="ru-RU" smtClean="0"/>
              <a:t>‹#›</a:t>
            </a:fld>
            <a:endParaRPr lang="ru-RU" dirty="0"/>
          </a:p>
        </p:txBody>
      </p:sp>
      <p:sp>
        <p:nvSpPr>
          <p:cNvPr id="13" name="Text Placeholder 2">
            <a:extLst>
              <a:ext uri="{FF2B5EF4-FFF2-40B4-BE49-F238E27FC236}">
                <a16:creationId xmlns:a16="http://schemas.microsoft.com/office/drawing/2014/main" xmlns="" id="{3919B118-F379-4011-B1CF-E685CC09FA38}"/>
              </a:ext>
            </a:extLst>
          </p:cNvPr>
          <p:cNvSpPr>
            <a:spLocks noGrp="1"/>
          </p:cNvSpPr>
          <p:nvPr>
            <p:ph type="body" idx="14" hasCustomPrompt="1"/>
          </p:nvPr>
        </p:nvSpPr>
        <p:spPr>
          <a:xfrm>
            <a:off x="6118253" y="3022847"/>
            <a:ext cx="3757265"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text</a:t>
            </a:r>
          </a:p>
        </p:txBody>
      </p:sp>
      <p:sp>
        <p:nvSpPr>
          <p:cNvPr id="14" name="Text Placeholder 11">
            <a:extLst>
              <a:ext uri="{FF2B5EF4-FFF2-40B4-BE49-F238E27FC236}">
                <a16:creationId xmlns:a16="http://schemas.microsoft.com/office/drawing/2014/main" xmlns="" id="{CF59DFEB-5DA9-4E64-84A0-3FAA808064B5}"/>
              </a:ext>
            </a:extLst>
          </p:cNvPr>
          <p:cNvSpPr>
            <a:spLocks noGrp="1"/>
          </p:cNvSpPr>
          <p:nvPr>
            <p:ph type="body" sz="quarter" idx="15"/>
          </p:nvPr>
        </p:nvSpPr>
        <p:spPr>
          <a:xfrm>
            <a:off x="6118253" y="3390381"/>
            <a:ext cx="3757265" cy="696037"/>
          </a:xfrm>
        </p:spPr>
        <p:txBody>
          <a:bodyPr lIns="36000" tIns="0" rIns="0" bIns="0">
            <a:normAutofit/>
          </a:bodyPr>
          <a:lstStyle>
            <a:lvl1pPr marL="0" indent="0">
              <a:buNone/>
              <a:defRPr sz="1400"/>
            </a:lvl1pPr>
            <a:lvl2pPr marL="457200" indent="0">
              <a:buNone/>
              <a:defRPr sz="1400"/>
            </a:lvl2pPr>
          </a:lstStyle>
          <a:p>
            <a:pPr lvl="0"/>
            <a:r>
              <a:rPr lang="en-US"/>
              <a:t>Edit Master text styles</a:t>
            </a:r>
          </a:p>
          <a:p>
            <a:pPr lvl="1"/>
            <a:r>
              <a:rPr lang="en-US"/>
              <a:t>Second level</a:t>
            </a:r>
          </a:p>
        </p:txBody>
      </p:sp>
      <p:sp>
        <p:nvSpPr>
          <p:cNvPr id="17" name="Picture Placeholder 15">
            <a:extLst>
              <a:ext uri="{FF2B5EF4-FFF2-40B4-BE49-F238E27FC236}">
                <a16:creationId xmlns:a16="http://schemas.microsoft.com/office/drawing/2014/main" xmlns="" id="{F842B3BB-CE92-4AEA-A2FF-5EEC732A4EFF}"/>
              </a:ext>
            </a:extLst>
          </p:cNvPr>
          <p:cNvSpPr>
            <a:spLocks noGrp="1"/>
          </p:cNvSpPr>
          <p:nvPr>
            <p:ph type="pic" sz="quarter" idx="17"/>
          </p:nvPr>
        </p:nvSpPr>
        <p:spPr>
          <a:xfrm>
            <a:off x="6118253" y="2373098"/>
            <a:ext cx="612648" cy="557784"/>
          </a:xfrm>
        </p:spPr>
        <p:txBody>
          <a:bodyPr anchor="ctr" anchorCtr="0">
            <a:noAutofit/>
          </a:bodyPr>
          <a:lstStyle>
            <a:lvl1pPr marL="0" indent="0" algn="ctr">
              <a:buNone/>
              <a:defRPr sz="900"/>
            </a:lvl1pPr>
          </a:lstStyle>
          <a:p>
            <a:r>
              <a:rPr lang="en-US"/>
              <a:t>Click icon to add picture</a:t>
            </a:r>
            <a:endParaRPr lang="ru-RU" dirty="0"/>
          </a:p>
        </p:txBody>
      </p:sp>
      <p:sp>
        <p:nvSpPr>
          <p:cNvPr id="33" name="Text Placeholder 2">
            <a:extLst>
              <a:ext uri="{FF2B5EF4-FFF2-40B4-BE49-F238E27FC236}">
                <a16:creationId xmlns:a16="http://schemas.microsoft.com/office/drawing/2014/main" xmlns="" id="{68514664-8AD0-4DF7-8C6F-12FFA6BEA7B2}"/>
              </a:ext>
            </a:extLst>
          </p:cNvPr>
          <p:cNvSpPr>
            <a:spLocks noGrp="1"/>
          </p:cNvSpPr>
          <p:nvPr>
            <p:ph type="body" idx="24"/>
          </p:nvPr>
        </p:nvSpPr>
        <p:spPr>
          <a:xfrm>
            <a:off x="4097124" y="867177"/>
            <a:ext cx="5699305" cy="1174966"/>
          </a:xfrm>
        </p:spPr>
        <p:txBody>
          <a:bodyPr lIns="36000" tIns="0" rIns="0" bIns="0">
            <a:normAutofit/>
          </a:bodyPr>
          <a:lstStyle>
            <a:lvl1pPr marL="0" indent="0">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1" name="Picture Placeholder 10">
            <a:extLst>
              <a:ext uri="{FF2B5EF4-FFF2-40B4-BE49-F238E27FC236}">
                <a16:creationId xmlns:a16="http://schemas.microsoft.com/office/drawing/2014/main" xmlns="" id="{3B535E35-8075-4558-BA3A-C9DFB4FCA5B8}"/>
              </a:ext>
            </a:extLst>
          </p:cNvPr>
          <p:cNvSpPr>
            <a:spLocks noGrp="1"/>
          </p:cNvSpPr>
          <p:nvPr>
            <p:ph type="pic" sz="quarter" idx="26"/>
          </p:nvPr>
        </p:nvSpPr>
        <p:spPr>
          <a:xfrm>
            <a:off x="2040340" y="2277360"/>
            <a:ext cx="2029968" cy="3533263"/>
          </a:xfrm>
        </p:spPr>
        <p:txBody>
          <a:bodyPr anchor="ctr" anchorCtr="0">
            <a:normAutofit/>
          </a:bodyPr>
          <a:lstStyle>
            <a:lvl1pPr marL="0" indent="0" algn="ctr">
              <a:buNone/>
              <a:defRPr sz="1800">
                <a:solidFill>
                  <a:schemeClr val="bg1"/>
                </a:solidFill>
              </a:defRPr>
            </a:lvl1pPr>
          </a:lstStyle>
          <a:p>
            <a:r>
              <a:rPr lang="en-US"/>
              <a:t>Click icon to add picture</a:t>
            </a:r>
            <a:endParaRPr lang="ru-RU" dirty="0"/>
          </a:p>
        </p:txBody>
      </p:sp>
      <p:sp>
        <p:nvSpPr>
          <p:cNvPr id="25" name="Text Placeholder 2">
            <a:extLst>
              <a:ext uri="{FF2B5EF4-FFF2-40B4-BE49-F238E27FC236}">
                <a16:creationId xmlns:a16="http://schemas.microsoft.com/office/drawing/2014/main" xmlns="" id="{9E1A0053-EF84-446F-850C-6AC8FF9CCEDF}"/>
              </a:ext>
            </a:extLst>
          </p:cNvPr>
          <p:cNvSpPr>
            <a:spLocks noGrp="1"/>
          </p:cNvSpPr>
          <p:nvPr>
            <p:ph type="body" idx="27" hasCustomPrompt="1"/>
          </p:nvPr>
        </p:nvSpPr>
        <p:spPr>
          <a:xfrm>
            <a:off x="6118253" y="5004312"/>
            <a:ext cx="3757265"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text</a:t>
            </a:r>
          </a:p>
        </p:txBody>
      </p:sp>
      <p:sp>
        <p:nvSpPr>
          <p:cNvPr id="32" name="Text Placeholder 11">
            <a:extLst>
              <a:ext uri="{FF2B5EF4-FFF2-40B4-BE49-F238E27FC236}">
                <a16:creationId xmlns:a16="http://schemas.microsoft.com/office/drawing/2014/main" xmlns="" id="{1534A936-14F3-4AEF-8CAD-03D91D568FE0}"/>
              </a:ext>
            </a:extLst>
          </p:cNvPr>
          <p:cNvSpPr>
            <a:spLocks noGrp="1"/>
          </p:cNvSpPr>
          <p:nvPr>
            <p:ph type="body" sz="quarter" idx="28"/>
          </p:nvPr>
        </p:nvSpPr>
        <p:spPr>
          <a:xfrm>
            <a:off x="6118254" y="5371846"/>
            <a:ext cx="3757266" cy="540000"/>
          </a:xfrm>
        </p:spPr>
        <p:txBody>
          <a:bodyPr lIns="36000" tIns="0" rIns="0" bIns="0">
            <a:normAutofit/>
          </a:bodyPr>
          <a:lstStyle>
            <a:lvl1pPr marL="0" indent="0">
              <a:buNone/>
              <a:defRPr sz="1400"/>
            </a:lvl1pPr>
            <a:lvl2pPr marL="457200" indent="0">
              <a:buNone/>
              <a:defRPr sz="1400"/>
            </a:lvl2pPr>
          </a:lstStyle>
          <a:p>
            <a:pPr lvl="0"/>
            <a:r>
              <a:rPr lang="en-US"/>
              <a:t>Edit Master text styles</a:t>
            </a:r>
          </a:p>
          <a:p>
            <a:pPr lvl="1"/>
            <a:r>
              <a:rPr lang="en-US"/>
              <a:t>Second level</a:t>
            </a:r>
          </a:p>
        </p:txBody>
      </p:sp>
      <p:sp>
        <p:nvSpPr>
          <p:cNvPr id="35" name="Picture Placeholder 15">
            <a:extLst>
              <a:ext uri="{FF2B5EF4-FFF2-40B4-BE49-F238E27FC236}">
                <a16:creationId xmlns:a16="http://schemas.microsoft.com/office/drawing/2014/main" xmlns="" id="{A88BEF2F-BB04-4330-BC4B-2912B69653B6}"/>
              </a:ext>
            </a:extLst>
          </p:cNvPr>
          <p:cNvSpPr>
            <a:spLocks noGrp="1"/>
          </p:cNvSpPr>
          <p:nvPr>
            <p:ph type="pic" sz="quarter" idx="29"/>
          </p:nvPr>
        </p:nvSpPr>
        <p:spPr>
          <a:xfrm>
            <a:off x="6118253" y="4354563"/>
            <a:ext cx="612648" cy="557784"/>
          </a:xfrm>
        </p:spPr>
        <p:txBody>
          <a:bodyPr anchor="ctr" anchorCtr="0">
            <a:noAutofit/>
          </a:bodyPr>
          <a:lstStyle>
            <a:lvl1pPr marL="0" indent="0" algn="ctr">
              <a:buNone/>
              <a:defRPr sz="900"/>
            </a:lvl1pPr>
          </a:lstStyle>
          <a:p>
            <a:r>
              <a:rPr lang="en-US"/>
              <a:t>Click icon to add picture</a:t>
            </a:r>
            <a:endParaRPr lang="ru-RU" dirty="0"/>
          </a:p>
        </p:txBody>
      </p:sp>
      <p:sp>
        <p:nvSpPr>
          <p:cNvPr id="16" name="Picture Placeholder 11">
            <a:extLst>
              <a:ext uri="{FF2B5EF4-FFF2-40B4-BE49-F238E27FC236}">
                <a16:creationId xmlns:a16="http://schemas.microsoft.com/office/drawing/2014/main" xmlns="" id="{48D7F0F9-4118-4257-9D45-A5772C2110D7}"/>
              </a:ext>
            </a:extLst>
          </p:cNvPr>
          <p:cNvSpPr>
            <a:spLocks noGrp="1"/>
          </p:cNvSpPr>
          <p:nvPr>
            <p:ph type="pic" sz="quarter" idx="25"/>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a:t>Click icon to add picture</a:t>
            </a:r>
            <a:endParaRPr lang="ru-RU" dirty="0"/>
          </a:p>
        </p:txBody>
      </p:sp>
    </p:spTree>
    <p:extLst>
      <p:ext uri="{BB962C8B-B14F-4D97-AF65-F5344CB8AC3E}">
        <p14:creationId xmlns:p14="http://schemas.microsoft.com/office/powerpoint/2010/main" val="1772765757"/>
      </p:ext>
    </p:extLst>
  </p:cSld>
  <p:clrMapOvr>
    <a:masterClrMapping/>
  </p:clrMapOvr>
  <p:extLst>
    <p:ext uri="{DCECCB84-F9BA-43D5-87BE-67443E8EF086}">
      <p15:sldGuideLst xmlns:p15="http://schemas.microsoft.com/office/powerpoint/2012/main">
        <p15:guide id="2" pos="3840"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SECTION DIVIDER with number">
    <p:bg>
      <p:bgPr>
        <a:solidFill>
          <a:schemeClr val="tx2"/>
        </a:solidFill>
        <a:effectLst/>
      </p:bgPr>
    </p:bg>
    <p:spTree>
      <p:nvGrpSpPr>
        <p:cNvPr id="1" name=""/>
        <p:cNvGrpSpPr/>
        <p:nvPr/>
      </p:nvGrpSpPr>
      <p:grpSpPr>
        <a:xfrm>
          <a:off x="0" y="0"/>
          <a:ext cx="0" cy="0"/>
          <a:chOff x="0" y="0"/>
          <a:chExt cx="0" cy="0"/>
        </a:xfrm>
      </p:grpSpPr>
      <p:sp>
        <p:nvSpPr>
          <p:cNvPr id="19" name="Freeform: Shape 18"/>
          <p:cNvSpPr/>
          <p:nvPr userDrawn="1"/>
        </p:nvSpPr>
        <p:spPr>
          <a:xfrm>
            <a:off x="3803737" y="-65233"/>
            <a:ext cx="4584526" cy="2297766"/>
          </a:xfrm>
          <a:custGeom>
            <a:avLst/>
            <a:gdLst>
              <a:gd name="connsiteX0" fmla="*/ 278 w 4584526"/>
              <a:gd name="connsiteY0" fmla="*/ 0 h 2297766"/>
              <a:gd name="connsiteX1" fmla="*/ 4584248 w 4584526"/>
              <a:gd name="connsiteY1" fmla="*/ 0 h 2297766"/>
              <a:gd name="connsiteX2" fmla="*/ 4584526 w 4584526"/>
              <a:gd name="connsiteY2" fmla="*/ 5503 h 2297766"/>
              <a:gd name="connsiteX3" fmla="*/ 2292263 w 4584526"/>
              <a:gd name="connsiteY3" fmla="*/ 2297766 h 2297766"/>
              <a:gd name="connsiteX4" fmla="*/ 0 w 4584526"/>
              <a:gd name="connsiteY4" fmla="*/ 5503 h 22977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84526" h="2297766">
                <a:moveTo>
                  <a:pt x="278" y="0"/>
                </a:moveTo>
                <a:lnTo>
                  <a:pt x="4584248" y="0"/>
                </a:lnTo>
                <a:lnTo>
                  <a:pt x="4584526" y="5503"/>
                </a:lnTo>
                <a:cubicBezTo>
                  <a:pt x="4584526" y="1271485"/>
                  <a:pt x="3558245" y="2297766"/>
                  <a:pt x="2292263" y="2297766"/>
                </a:cubicBezTo>
                <a:cubicBezTo>
                  <a:pt x="1026281" y="2297766"/>
                  <a:pt x="0" y="1271485"/>
                  <a:pt x="0" y="5503"/>
                </a:cubicBezTo>
                <a:close/>
              </a:path>
            </a:pathLst>
          </a:custGeom>
          <a:solidFill>
            <a:srgbClr val="000000"/>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egoe UI"/>
              <a:ea typeface="+mn-ea"/>
              <a:cs typeface="+mn-cs"/>
            </a:endParaRPr>
          </a:p>
        </p:txBody>
      </p:sp>
      <p:sp>
        <p:nvSpPr>
          <p:cNvPr id="17" name="Footer Placeholder 4"/>
          <p:cNvSpPr txBox="1">
            <a:spLocks/>
          </p:cNvSpPr>
          <p:nvPr userDrawn="1"/>
        </p:nvSpPr>
        <p:spPr>
          <a:xfrm>
            <a:off x="4038600" y="6356350"/>
            <a:ext cx="4114800" cy="365125"/>
          </a:xfrm>
          <a:prstGeom prst="rect">
            <a:avLst/>
          </a:prstGeom>
        </p:spPr>
        <p:txBody>
          <a:bodyPr/>
          <a:lstStyle>
            <a:defPPr>
              <a:defRPr lang="en-US"/>
            </a:defPPr>
            <a:lvl1pPr marL="0" algn="l" defTabSz="914400" rtl="0" eaLnBrk="1" latinLnBrk="0" hangingPunct="1">
              <a:defRPr sz="11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FFFFFF"/>
              </a:solidFill>
              <a:effectLst/>
              <a:uLnTx/>
              <a:uFillTx/>
              <a:latin typeface="Segoe UI"/>
              <a:ea typeface="+mn-ea"/>
              <a:cs typeface="+mn-cs"/>
            </a:endParaRPr>
          </a:p>
        </p:txBody>
      </p:sp>
      <p:sp>
        <p:nvSpPr>
          <p:cNvPr id="3" name="Title 2"/>
          <p:cNvSpPr>
            <a:spLocks noGrp="1"/>
          </p:cNvSpPr>
          <p:nvPr>
            <p:ph type="title" hasCustomPrompt="1"/>
          </p:nvPr>
        </p:nvSpPr>
        <p:spPr>
          <a:xfrm>
            <a:off x="302995" y="3383280"/>
            <a:ext cx="11660405" cy="625641"/>
          </a:xfrm>
          <a:prstGeom prst="rect">
            <a:avLst/>
          </a:prstGeom>
        </p:spPr>
        <p:txBody>
          <a:bodyPr vert="horz" lIns="457200" tIns="45720" rIns="457200" bIns="45720" rtlCol="0" anchor="b">
            <a:noAutofit/>
          </a:bodyPr>
          <a:lstStyle>
            <a:lvl1pPr algn="ctr" defTabSz="914400" rtl="0" eaLnBrk="1" latinLnBrk="0" hangingPunct="1">
              <a:lnSpc>
                <a:spcPct val="90000"/>
              </a:lnSpc>
              <a:spcBef>
                <a:spcPct val="0"/>
              </a:spcBef>
              <a:buNone/>
              <a:defRPr lang="en-US" sz="4800" b="1" i="0" kern="1200" spc="40" baseline="0" dirty="0">
                <a:gradFill>
                  <a:gsLst>
                    <a:gs pos="0">
                      <a:schemeClr val="accent1">
                        <a:lumMod val="5000"/>
                        <a:lumOff val="95000"/>
                      </a:schemeClr>
                    </a:gs>
                    <a:gs pos="100000">
                      <a:schemeClr val="bg1"/>
                    </a:gs>
                  </a:gsLst>
                  <a:lin ang="5400000" scaled="1"/>
                </a:gradFill>
                <a:latin typeface="+mn-lt"/>
                <a:ea typeface="+mn-ea"/>
                <a:cs typeface="Segoe UI Semilight" panose="020B0402040204020203" pitchFamily="34" charset="0"/>
              </a:defRPr>
            </a:lvl1pPr>
          </a:lstStyle>
          <a:p>
            <a:pPr marL="0" marR="0" lvl="0" indent="0" fontAlgn="auto">
              <a:spcAft>
                <a:spcPts val="0"/>
              </a:spcAft>
              <a:buClrTx/>
              <a:buSzTx/>
              <a:buFontTx/>
              <a:tabLst/>
            </a:pPr>
            <a:r>
              <a:rPr lang="en-US" dirty="0"/>
              <a:t>CLICK TO EDIT MASTER TITLE STYLE</a:t>
            </a:r>
          </a:p>
        </p:txBody>
      </p:sp>
      <p:sp>
        <p:nvSpPr>
          <p:cNvPr id="22" name="Text Placeholder 3"/>
          <p:cNvSpPr>
            <a:spLocks noGrp="1"/>
          </p:cNvSpPr>
          <p:nvPr>
            <p:ph type="body" sz="quarter" idx="10" hasCustomPrompt="1"/>
          </p:nvPr>
        </p:nvSpPr>
        <p:spPr>
          <a:xfrm>
            <a:off x="3923323" y="186061"/>
            <a:ext cx="4376615" cy="627351"/>
          </a:xfrm>
        </p:spPr>
        <p:txBody>
          <a:bodyPr/>
          <a:lstStyle>
            <a:lvl1pPr algn="ctr">
              <a:defRPr sz="2000">
                <a:solidFill>
                  <a:schemeClr val="bg1"/>
                </a:solidFill>
              </a:defRPr>
            </a:lvl1pPr>
            <a:lvl2pPr algn="ctr">
              <a:defRPr sz="1400">
                <a:solidFill>
                  <a:schemeClr val="bg1"/>
                </a:solidFill>
              </a:defRPr>
            </a:lvl2pPr>
            <a:lvl3pPr algn="ctr">
              <a:defRPr>
                <a:solidFill>
                  <a:schemeClr val="bg1"/>
                </a:solidFill>
              </a:defRPr>
            </a:lvl3pPr>
            <a:lvl4pPr algn="ctr">
              <a:defRPr>
                <a:solidFill>
                  <a:schemeClr val="bg1"/>
                </a:solidFill>
              </a:defRPr>
            </a:lvl4pPr>
            <a:lvl5pPr>
              <a:defRPr>
                <a:solidFill>
                  <a:schemeClr val="bg1"/>
                </a:solidFill>
              </a:defRPr>
            </a:lvl5pPr>
          </a:lstStyle>
          <a:p>
            <a:pPr lvl="0"/>
            <a:r>
              <a:rPr lang="en-US" dirty="0"/>
              <a:t>Add Your Section Title Here</a:t>
            </a:r>
          </a:p>
          <a:p>
            <a:pPr lvl="1"/>
            <a:r>
              <a:rPr lang="en-US" dirty="0"/>
              <a:t>1</a:t>
            </a:r>
          </a:p>
        </p:txBody>
      </p:sp>
      <p:sp>
        <p:nvSpPr>
          <p:cNvPr id="23" name="Text Placeholder 3"/>
          <p:cNvSpPr>
            <a:spLocks noGrp="1"/>
          </p:cNvSpPr>
          <p:nvPr>
            <p:ph type="body" sz="quarter" idx="11" hasCustomPrompt="1"/>
          </p:nvPr>
        </p:nvSpPr>
        <p:spPr>
          <a:xfrm>
            <a:off x="304801" y="4206240"/>
            <a:ext cx="11658600" cy="424732"/>
          </a:xfrm>
        </p:spPr>
        <p:txBody>
          <a:bodyPr lIns="457200" rIns="45720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kumimoji="0" lang="en-US" sz="2400" b="0" i="0" u="none" strike="noStrike" kern="1200" cap="none" spc="0" normalizeH="0" baseline="0">
                <a:ln>
                  <a:noFill/>
                </a:ln>
                <a:solidFill>
                  <a:srgbClr val="FFFFFF">
                    <a:lumMod val="85000"/>
                    <a:lumOff val="15000"/>
                  </a:srgbClr>
                </a:solidFill>
                <a:effectLst/>
                <a:uLnTx/>
                <a:uFillTx/>
                <a:latin typeface="Segoe UI Semilight" panose="020B0402040204020203" pitchFamily="34" charset="0"/>
                <a:ea typeface="+mn-ea"/>
                <a:cs typeface="Segoe UI Semilight" panose="020B04020402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FFFFFF">
                    <a:lumMod val="85000"/>
                    <a:lumOff val="15000"/>
                  </a:srgbClr>
                </a:solidFill>
                <a:effectLst/>
                <a:uLnTx/>
                <a:uFillTx/>
                <a:latin typeface="Segoe UI Semilight" panose="020B0402040204020203" pitchFamily="34" charset="0"/>
                <a:ea typeface="+mn-ea"/>
                <a:cs typeface="Segoe UI Semilight" panose="020B0402040204020203" pitchFamily="34" charset="0"/>
              </a:rPr>
              <a:t>Add a short summary sentence here about title/statement above</a:t>
            </a:r>
          </a:p>
        </p:txBody>
      </p:sp>
      <p:sp>
        <p:nvSpPr>
          <p:cNvPr id="6" name="Text Placeholder 5"/>
          <p:cNvSpPr>
            <a:spLocks noGrp="1"/>
          </p:cNvSpPr>
          <p:nvPr>
            <p:ph type="body" sz="quarter" idx="12" hasCustomPrompt="1"/>
          </p:nvPr>
        </p:nvSpPr>
        <p:spPr>
          <a:xfrm>
            <a:off x="5737094" y="1007413"/>
            <a:ext cx="792205" cy="1200329"/>
          </a:xfrm>
        </p:spPr>
        <p:txBody>
          <a:bodyPr wrap="none" anchor="ctr"/>
          <a:lstStyle>
            <a:lvl1pPr algn="ctr">
              <a:defRPr kumimoji="0" lang="en-US" sz="8000" b="1" i="0" u="none" strike="noStrike" kern="1200" cap="none" spc="0" normalizeH="0" baseline="0" dirty="0">
                <a:ln>
                  <a:noFill/>
                </a:ln>
                <a:solidFill>
                  <a:schemeClr val="accent4"/>
                </a:solidFill>
                <a:effectLst/>
                <a:uLnTx/>
                <a:uFillTx/>
                <a:latin typeface="Segoe UI" panose="020B0502040204020203" pitchFamily="34" charset="0"/>
                <a:ea typeface="+mn-ea"/>
                <a:cs typeface="Segoe UI" panose="020B0502040204020203" pitchFamily="34"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a:t>
            </a:r>
          </a:p>
        </p:txBody>
      </p:sp>
    </p:spTree>
    <p:extLst>
      <p:ext uri="{BB962C8B-B14F-4D97-AF65-F5344CB8AC3E}">
        <p14:creationId xmlns:p14="http://schemas.microsoft.com/office/powerpoint/2010/main" val="27685676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1" name="Picture Placeholder 7">
            <a:extLst>
              <a:ext uri="{FF2B5EF4-FFF2-40B4-BE49-F238E27FC236}">
                <a16:creationId xmlns:a16="http://schemas.microsoft.com/office/drawing/2014/main" xmlns="" id="{41B7CDEE-2644-4D36-95CB-1F92049E7FF7}"/>
              </a:ext>
            </a:extLst>
          </p:cNvPr>
          <p:cNvSpPr>
            <a:spLocks noGrp="1"/>
          </p:cNvSpPr>
          <p:nvPr>
            <p:ph type="pic" sz="quarter" idx="13"/>
          </p:nvPr>
        </p:nvSpPr>
        <p:spPr>
          <a:xfrm>
            <a:off x="458724" y="457200"/>
            <a:ext cx="11274552" cy="5943600"/>
          </a:xfrm>
        </p:spPr>
        <p:txBody>
          <a:bodyPr anchor="ctr" anchorCtr="0">
            <a:noAutofit/>
          </a:bodyPr>
          <a:lstStyle>
            <a:lvl1pPr marL="0" indent="0" algn="ctr">
              <a:buNone/>
              <a:defRPr/>
            </a:lvl1pPr>
          </a:lstStyle>
          <a:p>
            <a:r>
              <a:rPr lang="en-US"/>
              <a:t>Click icon to add picture</a:t>
            </a:r>
            <a:endParaRPr lang="ru-RU" dirty="0"/>
          </a:p>
        </p:txBody>
      </p:sp>
      <p:sp>
        <p:nvSpPr>
          <p:cNvPr id="9" name="Picture Placeholder 14">
            <a:extLst>
              <a:ext uri="{FF2B5EF4-FFF2-40B4-BE49-F238E27FC236}">
                <a16:creationId xmlns:a16="http://schemas.microsoft.com/office/drawing/2014/main" xmlns="" id="{4DF168AC-530C-4094-8F5F-FCF3FFDC1E3B}"/>
              </a:ext>
            </a:extLst>
          </p:cNvPr>
          <p:cNvSpPr>
            <a:spLocks noGrp="1"/>
          </p:cNvSpPr>
          <p:nvPr>
            <p:ph type="pic" sz="quarter" idx="14"/>
          </p:nvPr>
        </p:nvSpPr>
        <p:spPr>
          <a:xfrm>
            <a:off x="907903" y="4991383"/>
            <a:ext cx="1463040" cy="987552"/>
          </a:xfrm>
        </p:spPr>
        <p:txBody>
          <a:bodyPr anchor="ctr" anchorCtr="0">
            <a:noAutofit/>
          </a:bodyPr>
          <a:lstStyle>
            <a:lvl1pPr marL="0" indent="0" algn="ctr">
              <a:buNone/>
              <a:defRPr sz="1400"/>
            </a:lvl1pPr>
          </a:lstStyle>
          <a:p>
            <a:r>
              <a:rPr lang="en-US"/>
              <a:t>Click icon to add picture</a:t>
            </a:r>
            <a:endParaRPr lang="ru-RU" dirty="0"/>
          </a:p>
        </p:txBody>
      </p:sp>
      <p:sp>
        <p:nvSpPr>
          <p:cNvPr id="18" name="Text Placeholder 14">
            <a:extLst>
              <a:ext uri="{FF2B5EF4-FFF2-40B4-BE49-F238E27FC236}">
                <a16:creationId xmlns:a16="http://schemas.microsoft.com/office/drawing/2014/main" xmlns="" id="{8373CC7F-8644-430C-90D9-B903ED9F612A}"/>
              </a:ext>
            </a:extLst>
          </p:cNvPr>
          <p:cNvSpPr>
            <a:spLocks noGrp="1"/>
          </p:cNvSpPr>
          <p:nvPr>
            <p:ph type="body" sz="quarter" idx="15"/>
          </p:nvPr>
        </p:nvSpPr>
        <p:spPr>
          <a:xfrm>
            <a:off x="458788" y="2028825"/>
            <a:ext cx="4727575" cy="728663"/>
          </a:xfrm>
          <a:solidFill>
            <a:schemeClr val="accent1">
              <a:alpha val="60000"/>
            </a:schemeClr>
          </a:solidFill>
        </p:spPr>
        <p:txBody>
          <a:bodyPr lIns="396000" anchor="ctr" anchorCtr="0">
            <a:noAutofit/>
          </a:bodyPr>
          <a:lstStyle>
            <a:lvl1pPr marL="0" indent="0">
              <a:buNone/>
              <a:defRPr sz="2800">
                <a:solidFill>
                  <a:schemeClr val="bg1"/>
                </a:solidFill>
              </a:defRPr>
            </a:lvl1pPr>
            <a:lvl2pPr marL="457200" indent="0">
              <a:buNone/>
              <a:defRPr sz="2800">
                <a:solidFill>
                  <a:schemeClr val="bg1"/>
                </a:solidFill>
              </a:defRPr>
            </a:lvl2pPr>
            <a:lvl3pPr marL="914400" indent="0">
              <a:buNone/>
              <a:defRPr sz="2800">
                <a:solidFill>
                  <a:schemeClr val="bg1"/>
                </a:solidFill>
              </a:defRPr>
            </a:lvl3pPr>
            <a:lvl4pPr marL="1371600" indent="0">
              <a:buNone/>
              <a:defRPr sz="2800">
                <a:solidFill>
                  <a:schemeClr val="bg1"/>
                </a:solidFill>
              </a:defRPr>
            </a:lvl4pPr>
            <a:lvl5pPr marL="1828800" indent="0">
              <a:buNone/>
              <a:defRPr sz="2800">
                <a:solidFill>
                  <a:schemeClr val="bg1"/>
                </a:solidFill>
              </a:defRPr>
            </a:lvl5pPr>
          </a:lstStyle>
          <a:p>
            <a:pPr lvl="0"/>
            <a:r>
              <a:rPr lang="en-US"/>
              <a:t>Edit Master text styles</a:t>
            </a:r>
          </a:p>
        </p:txBody>
      </p:sp>
      <p:sp>
        <p:nvSpPr>
          <p:cNvPr id="20" name="Title 19">
            <a:extLst>
              <a:ext uri="{FF2B5EF4-FFF2-40B4-BE49-F238E27FC236}">
                <a16:creationId xmlns:a16="http://schemas.microsoft.com/office/drawing/2014/main" xmlns="" id="{64B737A3-9F6C-4989-B51B-07BDDD38FDB3}"/>
              </a:ext>
            </a:extLst>
          </p:cNvPr>
          <p:cNvSpPr>
            <a:spLocks noGrp="1"/>
          </p:cNvSpPr>
          <p:nvPr>
            <p:ph type="title" hasCustomPrompt="1"/>
          </p:nvPr>
        </p:nvSpPr>
        <p:spPr>
          <a:xfrm>
            <a:off x="458788" y="2754601"/>
            <a:ext cx="4726800" cy="1861200"/>
          </a:xfrm>
          <a:solidFill>
            <a:schemeClr val="bg1">
              <a:alpha val="50000"/>
            </a:schemeClr>
          </a:solidFill>
        </p:spPr>
        <p:txBody>
          <a:bodyPr lIns="396000" tIns="0" rIns="0" bIns="0">
            <a:noAutofit/>
          </a:bodyPr>
          <a:lstStyle>
            <a:lvl1pPr>
              <a:lnSpc>
                <a:spcPct val="85000"/>
              </a:lnSpc>
              <a:defRPr sz="5500"/>
            </a:lvl1pPr>
          </a:lstStyle>
          <a:p>
            <a:r>
              <a:rPr lang="en-US" dirty="0"/>
              <a:t>Click to Edit Title</a:t>
            </a:r>
            <a:endParaRPr lang="ru-RU" dirty="0"/>
          </a:p>
        </p:txBody>
      </p:sp>
    </p:spTree>
    <p:extLst>
      <p:ext uri="{BB962C8B-B14F-4D97-AF65-F5344CB8AC3E}">
        <p14:creationId xmlns:p14="http://schemas.microsoft.com/office/powerpoint/2010/main" val="1935530853"/>
      </p:ext>
    </p:extLst>
  </p:cSld>
  <p:clrMapOvr>
    <a:masterClrMapping/>
  </p:clrMapOvr>
  <p:extLst>
    <p:ext uri="{DCECCB84-F9BA-43D5-87BE-67443E8EF086}">
      <p15:sldGuideLst xmlns:p15="http://schemas.microsoft.com/office/powerpoint/2012/main">
        <p15:guide id="4" orient="horz" pos="55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Rectangle 19"/>
          <p:cNvSpPr>
            <a:spLocks noChangeArrowheads="1"/>
          </p:cNvSpPr>
          <p:nvPr/>
        </p:nvSpPr>
        <p:spPr bwMode="white">
          <a:xfrm>
            <a:off x="0" y="6705600"/>
            <a:ext cx="12192000" cy="1524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0" hangingPunct="0"/>
            <a:endParaRPr lang="en-US" sz="1800"/>
          </a:p>
        </p:txBody>
      </p:sp>
      <p:sp>
        <p:nvSpPr>
          <p:cNvPr id="3" name="Rectangle 20"/>
          <p:cNvSpPr>
            <a:spLocks noChangeArrowheads="1"/>
          </p:cNvSpPr>
          <p:nvPr/>
        </p:nvSpPr>
        <p:spPr bwMode="white">
          <a:xfrm>
            <a:off x="0" y="1"/>
            <a:ext cx="12192000" cy="155575"/>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0" hangingPunct="0"/>
            <a:endParaRPr lang="en-US" sz="1800"/>
          </a:p>
        </p:txBody>
      </p:sp>
      <p:sp>
        <p:nvSpPr>
          <p:cNvPr id="4" name="Rectangle 21"/>
          <p:cNvSpPr>
            <a:spLocks noChangeArrowheads="1"/>
          </p:cNvSpPr>
          <p:nvPr/>
        </p:nvSpPr>
        <p:spPr bwMode="white">
          <a:xfrm>
            <a:off x="11988800" y="0"/>
            <a:ext cx="203200"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0" hangingPunct="0"/>
            <a:endParaRPr lang="en-US" sz="1800"/>
          </a:p>
        </p:txBody>
      </p:sp>
      <p:sp>
        <p:nvSpPr>
          <p:cNvPr id="5" name="Rectangle 23"/>
          <p:cNvSpPr>
            <a:spLocks noChangeArrowheads="1"/>
          </p:cNvSpPr>
          <p:nvPr/>
        </p:nvSpPr>
        <p:spPr bwMode="white">
          <a:xfrm>
            <a:off x="0" y="0"/>
            <a:ext cx="203200"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0" hangingPunct="0"/>
            <a:endParaRPr lang="en-US" sz="1800"/>
          </a:p>
        </p:txBody>
      </p:sp>
      <p:sp>
        <p:nvSpPr>
          <p:cNvPr id="6" name="Rectangle 5"/>
          <p:cNvSpPr>
            <a:spLocks noChangeArrowheads="1"/>
          </p:cNvSpPr>
          <p:nvPr/>
        </p:nvSpPr>
        <p:spPr bwMode="auto">
          <a:xfrm>
            <a:off x="194734" y="6391276"/>
            <a:ext cx="11777133"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eaLnBrk="0" hangingPunct="0"/>
            <a:endParaRPr lang="en-US" sz="1800"/>
          </a:p>
        </p:txBody>
      </p:sp>
      <p:sp>
        <p:nvSpPr>
          <p:cNvPr id="7" name="Rectangle 6"/>
          <p:cNvSpPr>
            <a:spLocks noChangeArrowheads="1"/>
          </p:cNvSpPr>
          <p:nvPr/>
        </p:nvSpPr>
        <p:spPr bwMode="auto">
          <a:xfrm>
            <a:off x="203200" y="158750"/>
            <a:ext cx="11777133"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eaLnBrk="0" hangingPunct="0"/>
            <a:endParaRPr lang="en-US" sz="1800"/>
          </a:p>
        </p:txBody>
      </p:sp>
      <p:sp>
        <p:nvSpPr>
          <p:cNvPr id="8" name="Date Placeholder 1"/>
          <p:cNvSpPr>
            <a:spLocks noGrp="1"/>
          </p:cNvSpPr>
          <p:nvPr>
            <p:ph type="dt" sz="half" idx="10"/>
          </p:nvPr>
        </p:nvSpPr>
        <p:spPr/>
        <p:txBody>
          <a:bodyPr/>
          <a:lstStyle>
            <a:lvl1pPr>
              <a:defRPr/>
            </a:lvl1pPr>
          </a:lstStyle>
          <a:p>
            <a:endParaRPr lang="en-US"/>
          </a:p>
        </p:txBody>
      </p:sp>
      <p:sp>
        <p:nvSpPr>
          <p:cNvPr id="9" name="Footer Placeholder 2"/>
          <p:cNvSpPr>
            <a:spLocks noGrp="1"/>
          </p:cNvSpPr>
          <p:nvPr>
            <p:ph type="ftr" sz="quarter" idx="11"/>
          </p:nvPr>
        </p:nvSpPr>
        <p:spPr/>
        <p:txBody>
          <a:bodyPr/>
          <a:lstStyle>
            <a:lvl1pPr>
              <a:defRPr/>
            </a:lvl1pPr>
          </a:lstStyle>
          <a:p>
            <a:endParaRPr lang="en-US"/>
          </a:p>
        </p:txBody>
      </p:sp>
      <p:sp>
        <p:nvSpPr>
          <p:cNvPr id="10" name="Slide Number Placeholder 3"/>
          <p:cNvSpPr>
            <a:spLocks noGrp="1"/>
          </p:cNvSpPr>
          <p:nvPr>
            <p:ph type="sldNum" sz="quarter" idx="12"/>
          </p:nvPr>
        </p:nvSpPr>
        <p:spPr>
          <a:xfrm>
            <a:off x="5689600" y="6324601"/>
            <a:ext cx="812800" cy="441325"/>
          </a:xfrm>
        </p:spPr>
        <p:txBody>
          <a:bodyPr/>
          <a:lstStyle>
            <a:lvl1pPr>
              <a:defRPr>
                <a:solidFill>
                  <a:srgbClr val="FFFFFF"/>
                </a:solidFill>
              </a:defRPr>
            </a:lvl1pPr>
          </a:lstStyle>
          <a:p>
            <a:fld id="{6997EA12-3F16-4644-9D27-6DB89B62B84D}" type="slidenum">
              <a:rPr lang="en-US"/>
              <a:pPr/>
              <a:t>‹#›</a:t>
            </a:fld>
            <a:endParaRPr lang="en-US"/>
          </a:p>
        </p:txBody>
      </p:sp>
    </p:spTree>
    <p:extLst>
      <p:ext uri="{BB962C8B-B14F-4D97-AF65-F5344CB8AC3E}">
        <p14:creationId xmlns:p14="http://schemas.microsoft.com/office/powerpoint/2010/main" val="1270138318"/>
      </p:ext>
    </p:extLst>
  </p:cSld>
  <p:clrMapOvr>
    <a:masterClrMapping/>
  </p:clrMapOvr>
  <p:transition spd="med">
    <p:circl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6B931B8-6920-4B59-AD28-CB99D1D3F1A4}"/>
              </a:ext>
            </a:extLst>
          </p:cNvPr>
          <p:cNvSpPr>
            <a:spLocks noGrp="1"/>
          </p:cNvSpPr>
          <p:nvPr>
            <p:ph type="title" hasCustomPrompt="1"/>
          </p:nvPr>
        </p:nvSpPr>
        <p:spPr>
          <a:xfrm>
            <a:off x="821460" y="3521159"/>
            <a:ext cx="2642616" cy="1041316"/>
          </a:xfrm>
        </p:spPr>
        <p:txBody>
          <a:bodyPr lIns="36000" tIns="0" rIns="0" bIns="0" anchor="b">
            <a:normAutofit/>
          </a:bodyPr>
          <a:lstStyle>
            <a:lvl1pPr>
              <a:defRPr sz="3600"/>
            </a:lvl1pPr>
          </a:lstStyle>
          <a:p>
            <a:r>
              <a:rPr lang="en-US" dirty="0"/>
              <a:t>Click to Edit </a:t>
            </a:r>
            <a:r>
              <a:rPr lang="en-US" dirty="0" err="1"/>
              <a:t>TItle</a:t>
            </a:r>
            <a:endParaRPr lang="ru-RU" dirty="0"/>
          </a:p>
        </p:txBody>
      </p:sp>
      <p:sp>
        <p:nvSpPr>
          <p:cNvPr id="3" name="Text Placeholder 2">
            <a:extLst>
              <a:ext uri="{FF2B5EF4-FFF2-40B4-BE49-F238E27FC236}">
                <a16:creationId xmlns:a16="http://schemas.microsoft.com/office/drawing/2014/main" xmlns="" id="{C246A6A6-0C1D-4435-9DB9-9E50E52E8DA2}"/>
              </a:ext>
            </a:extLst>
          </p:cNvPr>
          <p:cNvSpPr>
            <a:spLocks noGrp="1"/>
          </p:cNvSpPr>
          <p:nvPr>
            <p:ph type="body" idx="1"/>
          </p:nvPr>
        </p:nvSpPr>
        <p:spPr>
          <a:xfrm>
            <a:off x="821460" y="4669674"/>
            <a:ext cx="2642616" cy="1041316"/>
          </a:xfrm>
        </p:spPr>
        <p:txBody>
          <a:bodyPr lIns="36000" tIns="0" rIns="0" bIns="0">
            <a:normAutofit/>
          </a:bodyPr>
          <a:lstStyle>
            <a:lvl1pPr marL="0" indent="0">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771144CC-98A7-494C-8C18-4B4DD609498F}"/>
              </a:ext>
            </a:extLst>
          </p:cNvPr>
          <p:cNvSpPr>
            <a:spLocks noGrp="1"/>
          </p:cNvSpPr>
          <p:nvPr>
            <p:ph type="dt" sz="half" idx="10"/>
          </p:nvPr>
        </p:nvSpPr>
        <p:spPr/>
        <p:txBody>
          <a:bodyPr anchor="b" anchorCtr="0"/>
          <a:lstStyle/>
          <a:p>
            <a:fld id="{78B1225C-A326-43F6-99D9-A073D5261568}" type="datetime1">
              <a:rPr lang="en-US" smtClean="0"/>
              <a:t>9/20/2019</a:t>
            </a:fld>
            <a:endParaRPr lang="ru-RU" dirty="0"/>
          </a:p>
        </p:txBody>
      </p:sp>
      <p:sp>
        <p:nvSpPr>
          <p:cNvPr id="5" name="Footer Placeholder 4">
            <a:extLst>
              <a:ext uri="{FF2B5EF4-FFF2-40B4-BE49-F238E27FC236}">
                <a16:creationId xmlns:a16="http://schemas.microsoft.com/office/drawing/2014/main" xmlns="" id="{5287AD20-725D-45E4-8D6A-08EF4C81833B}"/>
              </a:ext>
            </a:extLst>
          </p:cNvPr>
          <p:cNvSpPr>
            <a:spLocks noGrp="1"/>
          </p:cNvSpPr>
          <p:nvPr>
            <p:ph type="ftr" sz="quarter" idx="11"/>
          </p:nvPr>
        </p:nvSpPr>
        <p:spPr/>
        <p:txBody>
          <a:bodyPr/>
          <a:lstStyle/>
          <a:p>
            <a:r>
              <a:rPr lang="en-US" dirty="0"/>
              <a:t>ADD A FOOTER</a:t>
            </a:r>
            <a:endParaRPr lang="ru-RU" dirty="0"/>
          </a:p>
        </p:txBody>
      </p:sp>
      <p:sp>
        <p:nvSpPr>
          <p:cNvPr id="6" name="Slide Number Placeholder 5">
            <a:extLst>
              <a:ext uri="{FF2B5EF4-FFF2-40B4-BE49-F238E27FC236}">
                <a16:creationId xmlns:a16="http://schemas.microsoft.com/office/drawing/2014/main" xmlns="" id="{F586A1DB-63FF-4850-A872-85EE7C08769C}"/>
              </a:ext>
            </a:extLst>
          </p:cNvPr>
          <p:cNvSpPr>
            <a:spLocks noGrp="1"/>
          </p:cNvSpPr>
          <p:nvPr>
            <p:ph type="sldNum" sz="quarter" idx="12"/>
          </p:nvPr>
        </p:nvSpPr>
        <p:spPr/>
        <p:txBody>
          <a:bodyPr/>
          <a:lstStyle/>
          <a:p>
            <a:fld id="{3CE5352E-9B9F-4EDC-8769-7FA3D3F814C7}" type="slidenum">
              <a:rPr lang="ru-RU" smtClean="0"/>
              <a:t>‹#›</a:t>
            </a:fld>
            <a:endParaRPr lang="ru-RU" dirty="0"/>
          </a:p>
        </p:txBody>
      </p:sp>
      <p:sp>
        <p:nvSpPr>
          <p:cNvPr id="7" name="Text Placeholder 2">
            <a:extLst>
              <a:ext uri="{FF2B5EF4-FFF2-40B4-BE49-F238E27FC236}">
                <a16:creationId xmlns:a16="http://schemas.microsoft.com/office/drawing/2014/main" xmlns="" id="{13548F99-E128-4301-95D8-8FDACDA5912F}"/>
              </a:ext>
            </a:extLst>
          </p:cNvPr>
          <p:cNvSpPr>
            <a:spLocks noGrp="1"/>
          </p:cNvSpPr>
          <p:nvPr>
            <p:ph type="body" idx="13"/>
          </p:nvPr>
        </p:nvSpPr>
        <p:spPr>
          <a:xfrm>
            <a:off x="3871830" y="4669674"/>
            <a:ext cx="6275470" cy="1041316"/>
          </a:xfrm>
        </p:spPr>
        <p:txBody>
          <a:bodyPr lIns="36000" tIns="0" rIns="0" bIns="0">
            <a:normAutofit/>
          </a:bodyPr>
          <a:lstStyle>
            <a:lvl1pPr marL="0" indent="0">
              <a:buNone/>
              <a:defRPr sz="1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0" name="Picture Placeholder 7">
            <a:extLst>
              <a:ext uri="{FF2B5EF4-FFF2-40B4-BE49-F238E27FC236}">
                <a16:creationId xmlns:a16="http://schemas.microsoft.com/office/drawing/2014/main" xmlns="" id="{BB0064D4-BDD6-4678-9FA4-3A77F1600A65}"/>
              </a:ext>
            </a:extLst>
          </p:cNvPr>
          <p:cNvSpPr>
            <a:spLocks noGrp="1"/>
          </p:cNvSpPr>
          <p:nvPr>
            <p:ph type="pic" sz="quarter" idx="14"/>
          </p:nvPr>
        </p:nvSpPr>
        <p:spPr>
          <a:xfrm>
            <a:off x="458724" y="457200"/>
            <a:ext cx="11274552" cy="2971800"/>
          </a:xfrm>
        </p:spPr>
        <p:txBody>
          <a:bodyPr anchor="ctr" anchorCtr="0">
            <a:noAutofit/>
          </a:bodyPr>
          <a:lstStyle>
            <a:lvl1pPr marL="0" indent="0" algn="ctr">
              <a:buNone/>
              <a:defRPr/>
            </a:lvl1pPr>
          </a:lstStyle>
          <a:p>
            <a:r>
              <a:rPr lang="en-US"/>
              <a:t>Click icon to add picture</a:t>
            </a:r>
            <a:endParaRPr lang="ru-RU" dirty="0"/>
          </a:p>
        </p:txBody>
      </p:sp>
      <p:sp>
        <p:nvSpPr>
          <p:cNvPr id="12" name="Picture Placeholder 11">
            <a:extLst>
              <a:ext uri="{FF2B5EF4-FFF2-40B4-BE49-F238E27FC236}">
                <a16:creationId xmlns:a16="http://schemas.microsoft.com/office/drawing/2014/main" xmlns="" id="{11C7490E-08AD-4189-8849-3BD35E900B86}"/>
              </a:ext>
            </a:extLst>
          </p:cNvPr>
          <p:cNvSpPr>
            <a:spLocks noGrp="1"/>
          </p:cNvSpPr>
          <p:nvPr>
            <p:ph type="pic" sz="quarter" idx="15"/>
          </p:nvPr>
        </p:nvSpPr>
        <p:spPr>
          <a:xfrm>
            <a:off x="883175" y="838066"/>
            <a:ext cx="786384" cy="521208"/>
          </a:xfrm>
          <a:ln>
            <a:solidFill>
              <a:schemeClr val="accent5"/>
            </a:solidFill>
          </a:ln>
        </p:spPr>
        <p:txBody>
          <a:bodyPr anchor="ctr" anchorCtr="0">
            <a:noAutofit/>
          </a:bodyPr>
          <a:lstStyle>
            <a:lvl1pPr marL="0" indent="0" algn="ctr">
              <a:buNone/>
              <a:defRPr sz="1000"/>
            </a:lvl1pPr>
          </a:lstStyle>
          <a:p>
            <a:r>
              <a:rPr lang="en-US"/>
              <a:t>Click icon to add picture</a:t>
            </a:r>
            <a:endParaRPr lang="ru-RU" dirty="0"/>
          </a:p>
        </p:txBody>
      </p:sp>
    </p:spTree>
    <p:extLst>
      <p:ext uri="{BB962C8B-B14F-4D97-AF65-F5344CB8AC3E}">
        <p14:creationId xmlns:p14="http://schemas.microsoft.com/office/powerpoint/2010/main" val="1828364458"/>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Right Picture and Caption">
    <p:spTree>
      <p:nvGrpSpPr>
        <p:cNvPr id="1" name=""/>
        <p:cNvGrpSpPr/>
        <p:nvPr/>
      </p:nvGrpSpPr>
      <p:grpSpPr>
        <a:xfrm>
          <a:off x="0" y="0"/>
          <a:ext cx="0" cy="0"/>
          <a:chOff x="0" y="0"/>
          <a:chExt cx="0" cy="0"/>
        </a:xfrm>
      </p:grpSpPr>
      <p:sp>
        <p:nvSpPr>
          <p:cNvPr id="10" name="Picture Placeholder 7">
            <a:extLst>
              <a:ext uri="{FF2B5EF4-FFF2-40B4-BE49-F238E27FC236}">
                <a16:creationId xmlns:a16="http://schemas.microsoft.com/office/drawing/2014/main" xmlns="" id="{BB0064D4-BDD6-4678-9FA4-3A77F1600A65}"/>
              </a:ext>
            </a:extLst>
          </p:cNvPr>
          <p:cNvSpPr>
            <a:spLocks noGrp="1"/>
          </p:cNvSpPr>
          <p:nvPr>
            <p:ph type="pic" sz="quarter" idx="14"/>
          </p:nvPr>
        </p:nvSpPr>
        <p:spPr>
          <a:xfrm>
            <a:off x="6096000" y="457199"/>
            <a:ext cx="5637276" cy="5959476"/>
          </a:xfrm>
        </p:spPr>
        <p:txBody>
          <a:bodyPr anchor="ctr" anchorCtr="0">
            <a:noAutofit/>
          </a:bodyPr>
          <a:lstStyle>
            <a:lvl1pPr marL="0" indent="0" algn="ctr">
              <a:buNone/>
              <a:defRPr/>
            </a:lvl1pPr>
          </a:lstStyle>
          <a:p>
            <a:r>
              <a:rPr lang="en-US"/>
              <a:t>Click icon to add picture</a:t>
            </a:r>
            <a:endParaRPr lang="ru-RU" dirty="0"/>
          </a:p>
        </p:txBody>
      </p:sp>
      <p:sp>
        <p:nvSpPr>
          <p:cNvPr id="2" name="Title 1">
            <a:extLst>
              <a:ext uri="{FF2B5EF4-FFF2-40B4-BE49-F238E27FC236}">
                <a16:creationId xmlns:a16="http://schemas.microsoft.com/office/drawing/2014/main" xmlns="" id="{C6B931B8-6920-4B59-AD28-CB99D1D3F1A4}"/>
              </a:ext>
            </a:extLst>
          </p:cNvPr>
          <p:cNvSpPr>
            <a:spLocks noGrp="1"/>
          </p:cNvSpPr>
          <p:nvPr>
            <p:ph type="title"/>
          </p:nvPr>
        </p:nvSpPr>
        <p:spPr>
          <a:xfrm>
            <a:off x="830127" y="1436915"/>
            <a:ext cx="4584212" cy="1001338"/>
          </a:xfrm>
        </p:spPr>
        <p:txBody>
          <a:bodyPr lIns="36000" tIns="0" rIns="0" bIns="0" anchor="b">
            <a:normAutofit/>
          </a:bodyPr>
          <a:lstStyle>
            <a:lvl1pPr>
              <a:defRPr sz="3600"/>
            </a:lvl1pPr>
          </a:lstStyle>
          <a:p>
            <a:r>
              <a:rPr lang="en-US"/>
              <a:t>Click to edit Master title style</a:t>
            </a:r>
            <a:endParaRPr lang="ru-RU" dirty="0"/>
          </a:p>
        </p:txBody>
      </p:sp>
      <p:sp>
        <p:nvSpPr>
          <p:cNvPr id="3" name="Text Placeholder 2">
            <a:extLst>
              <a:ext uri="{FF2B5EF4-FFF2-40B4-BE49-F238E27FC236}">
                <a16:creationId xmlns:a16="http://schemas.microsoft.com/office/drawing/2014/main" xmlns="" id="{C246A6A6-0C1D-4435-9DB9-9E50E52E8DA2}"/>
              </a:ext>
            </a:extLst>
          </p:cNvPr>
          <p:cNvSpPr>
            <a:spLocks noGrp="1"/>
          </p:cNvSpPr>
          <p:nvPr>
            <p:ph type="body" idx="1"/>
          </p:nvPr>
        </p:nvSpPr>
        <p:spPr>
          <a:xfrm>
            <a:off x="830127" y="2545450"/>
            <a:ext cx="4584212" cy="540000"/>
          </a:xfrm>
        </p:spPr>
        <p:txBody>
          <a:bodyPr lIns="36000" tIns="0" rIns="0" bIns="0">
            <a:normAutofit/>
          </a:bodyPr>
          <a:lstStyle>
            <a:lvl1pPr marL="0" indent="0">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771144CC-98A7-494C-8C18-4B4DD609498F}"/>
              </a:ext>
            </a:extLst>
          </p:cNvPr>
          <p:cNvSpPr>
            <a:spLocks noGrp="1"/>
          </p:cNvSpPr>
          <p:nvPr>
            <p:ph type="dt" sz="half" idx="10"/>
          </p:nvPr>
        </p:nvSpPr>
        <p:spPr>
          <a:xfrm>
            <a:off x="10265399" y="5810400"/>
            <a:ext cx="1080000" cy="234000"/>
          </a:xfrm>
        </p:spPr>
        <p:txBody>
          <a:bodyPr anchor="b" anchorCtr="0"/>
          <a:lstStyle>
            <a:lvl1pPr>
              <a:defRPr>
                <a:solidFill>
                  <a:schemeClr val="accent5">
                    <a:lumMod val="50000"/>
                  </a:schemeClr>
                </a:solidFill>
              </a:defRPr>
            </a:lvl1pPr>
          </a:lstStyle>
          <a:p>
            <a:fld id="{BC23DBD1-F259-4AEB-A7D9-D728D6E04490}" type="datetime1">
              <a:rPr lang="en-US" smtClean="0"/>
              <a:t>9/20/2019</a:t>
            </a:fld>
            <a:endParaRPr lang="ru-RU" dirty="0"/>
          </a:p>
        </p:txBody>
      </p:sp>
      <p:sp>
        <p:nvSpPr>
          <p:cNvPr id="5" name="Footer Placeholder 4">
            <a:extLst>
              <a:ext uri="{FF2B5EF4-FFF2-40B4-BE49-F238E27FC236}">
                <a16:creationId xmlns:a16="http://schemas.microsoft.com/office/drawing/2014/main" xmlns="" id="{5287AD20-725D-45E4-8D6A-08EF4C81833B}"/>
              </a:ext>
            </a:extLst>
          </p:cNvPr>
          <p:cNvSpPr>
            <a:spLocks noGrp="1"/>
          </p:cNvSpPr>
          <p:nvPr>
            <p:ph type="ftr" sz="quarter" idx="11"/>
          </p:nvPr>
        </p:nvSpPr>
        <p:spPr/>
        <p:txBody>
          <a:bodyPr/>
          <a:lstStyle>
            <a:lvl1pPr>
              <a:defRPr>
                <a:solidFill>
                  <a:schemeClr val="accent5">
                    <a:lumMod val="50000"/>
                  </a:schemeClr>
                </a:solidFill>
              </a:defRPr>
            </a:lvl1pPr>
          </a:lstStyle>
          <a:p>
            <a:r>
              <a:rPr lang="en-US" dirty="0"/>
              <a:t>ADD A FOOTER</a:t>
            </a:r>
            <a:endParaRPr lang="ru-RU" dirty="0"/>
          </a:p>
        </p:txBody>
      </p:sp>
      <p:sp>
        <p:nvSpPr>
          <p:cNvPr id="6" name="Slide Number Placeholder 5">
            <a:extLst>
              <a:ext uri="{FF2B5EF4-FFF2-40B4-BE49-F238E27FC236}">
                <a16:creationId xmlns:a16="http://schemas.microsoft.com/office/drawing/2014/main" xmlns="" id="{F586A1DB-63FF-4850-A872-85EE7C08769C}"/>
              </a:ext>
            </a:extLst>
          </p:cNvPr>
          <p:cNvSpPr>
            <a:spLocks noGrp="1"/>
          </p:cNvSpPr>
          <p:nvPr>
            <p:ph type="sldNum" sz="quarter" idx="12"/>
          </p:nvPr>
        </p:nvSpPr>
        <p:spPr/>
        <p:txBody>
          <a:bodyPr/>
          <a:lstStyle/>
          <a:p>
            <a:fld id="{3CE5352E-9B9F-4EDC-8769-7FA3D3F814C7}" type="slidenum">
              <a:rPr lang="ru-RU" smtClean="0"/>
              <a:t>‹#›</a:t>
            </a:fld>
            <a:endParaRPr lang="ru-RU" dirty="0"/>
          </a:p>
        </p:txBody>
      </p:sp>
      <p:sp>
        <p:nvSpPr>
          <p:cNvPr id="7" name="Text Placeholder 2">
            <a:extLst>
              <a:ext uri="{FF2B5EF4-FFF2-40B4-BE49-F238E27FC236}">
                <a16:creationId xmlns:a16="http://schemas.microsoft.com/office/drawing/2014/main" xmlns="" id="{13548F99-E128-4301-95D8-8FDACDA5912F}"/>
              </a:ext>
            </a:extLst>
          </p:cNvPr>
          <p:cNvSpPr>
            <a:spLocks noGrp="1"/>
          </p:cNvSpPr>
          <p:nvPr>
            <p:ph type="body" idx="13"/>
          </p:nvPr>
        </p:nvSpPr>
        <p:spPr>
          <a:xfrm>
            <a:off x="830128" y="3300065"/>
            <a:ext cx="4584212" cy="1745768"/>
          </a:xfrm>
        </p:spPr>
        <p:txBody>
          <a:bodyPr lIns="36000" tIns="0" rIns="0" bIns="0">
            <a:normAutofit/>
          </a:bodyPr>
          <a:lstStyle>
            <a:lvl1pPr marL="216000" indent="-216000">
              <a:spcBef>
                <a:spcPts val="600"/>
              </a:spcBef>
              <a:buClr>
                <a:schemeClr val="accent1">
                  <a:lumMod val="40000"/>
                  <a:lumOff val="60000"/>
                </a:schemeClr>
              </a:buClr>
              <a:buSzPct val="125000"/>
              <a:buFont typeface="Wingdings" panose="05000000000000000000" pitchFamily="2" charset="2"/>
              <a:buChar char="§"/>
              <a:defRPr sz="1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2" name="Picture Placeholder 11">
            <a:extLst>
              <a:ext uri="{FF2B5EF4-FFF2-40B4-BE49-F238E27FC236}">
                <a16:creationId xmlns:a16="http://schemas.microsoft.com/office/drawing/2014/main" xmlns="" id="{11C7490E-08AD-4189-8849-3BD35E900B86}"/>
              </a:ext>
            </a:extLst>
          </p:cNvPr>
          <p:cNvSpPr>
            <a:spLocks noGrp="1"/>
          </p:cNvSpPr>
          <p:nvPr>
            <p:ph type="pic" sz="quarter" idx="15"/>
          </p:nvPr>
        </p:nvSpPr>
        <p:spPr>
          <a:xfrm>
            <a:off x="884897" y="805589"/>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a:t>Click icon to add picture</a:t>
            </a:r>
            <a:endParaRPr lang="ru-RU" dirty="0"/>
          </a:p>
        </p:txBody>
      </p:sp>
    </p:spTree>
    <p:extLst>
      <p:ext uri="{BB962C8B-B14F-4D97-AF65-F5344CB8AC3E}">
        <p14:creationId xmlns:p14="http://schemas.microsoft.com/office/powerpoint/2010/main" val="809611375"/>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eft Picture and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32466C2-B08E-47AF-9DA7-104243999B45}"/>
              </a:ext>
            </a:extLst>
          </p:cNvPr>
          <p:cNvSpPr>
            <a:spLocks noGrp="1"/>
          </p:cNvSpPr>
          <p:nvPr>
            <p:ph type="title" hasCustomPrompt="1"/>
          </p:nvPr>
        </p:nvSpPr>
        <p:spPr>
          <a:xfrm>
            <a:off x="6726213" y="2264012"/>
            <a:ext cx="4584212" cy="540000"/>
          </a:xfrm>
        </p:spPr>
        <p:txBody>
          <a:bodyPr lIns="36000" tIns="0" rIns="0" bIns="0"/>
          <a:lstStyle/>
          <a:p>
            <a:r>
              <a:rPr lang="en-US" dirty="0"/>
              <a:t>Click to edit title style</a:t>
            </a:r>
            <a:endParaRPr lang="ru-RU" dirty="0"/>
          </a:p>
        </p:txBody>
      </p:sp>
      <p:sp>
        <p:nvSpPr>
          <p:cNvPr id="7" name="Date Placeholder 6">
            <a:extLst>
              <a:ext uri="{FF2B5EF4-FFF2-40B4-BE49-F238E27FC236}">
                <a16:creationId xmlns:a16="http://schemas.microsoft.com/office/drawing/2014/main" xmlns="" id="{0AA31567-B240-40D5-82F7-A7DBFE5DDBDF}"/>
              </a:ext>
            </a:extLst>
          </p:cNvPr>
          <p:cNvSpPr>
            <a:spLocks noGrp="1"/>
          </p:cNvSpPr>
          <p:nvPr>
            <p:ph type="dt" sz="half" idx="10"/>
          </p:nvPr>
        </p:nvSpPr>
        <p:spPr>
          <a:xfrm>
            <a:off x="10265399" y="5810400"/>
            <a:ext cx="1080000" cy="234000"/>
          </a:xfrm>
        </p:spPr>
        <p:txBody>
          <a:bodyPr/>
          <a:lstStyle/>
          <a:p>
            <a:fld id="{23D0A551-48C9-48F6-BF4E-DE641842128B}" type="datetime1">
              <a:rPr lang="en-US" smtClean="0"/>
              <a:t>9/20/2019</a:t>
            </a:fld>
            <a:endParaRPr lang="ru-RU" dirty="0"/>
          </a:p>
        </p:txBody>
      </p:sp>
      <p:sp>
        <p:nvSpPr>
          <p:cNvPr id="8" name="Footer Placeholder 7">
            <a:extLst>
              <a:ext uri="{FF2B5EF4-FFF2-40B4-BE49-F238E27FC236}">
                <a16:creationId xmlns:a16="http://schemas.microsoft.com/office/drawing/2014/main" xmlns="" id="{20CFCD12-4263-4A80-B68E-F72622E6ADC5}"/>
              </a:ext>
            </a:extLst>
          </p:cNvPr>
          <p:cNvSpPr>
            <a:spLocks noGrp="1"/>
          </p:cNvSpPr>
          <p:nvPr>
            <p:ph type="ftr" sz="quarter" idx="11"/>
          </p:nvPr>
        </p:nvSpPr>
        <p:spPr/>
        <p:txBody>
          <a:bodyPr/>
          <a:lstStyle/>
          <a:p>
            <a:r>
              <a:rPr lang="en-US" dirty="0"/>
              <a:t>ADD A FOOTER</a:t>
            </a:r>
            <a:endParaRPr lang="ru-RU" dirty="0"/>
          </a:p>
        </p:txBody>
      </p:sp>
      <p:sp>
        <p:nvSpPr>
          <p:cNvPr id="9" name="Slide Number Placeholder 8">
            <a:extLst>
              <a:ext uri="{FF2B5EF4-FFF2-40B4-BE49-F238E27FC236}">
                <a16:creationId xmlns:a16="http://schemas.microsoft.com/office/drawing/2014/main" xmlns="" id="{A641E74F-5D68-44E6-AE69-70A1A935E91D}"/>
              </a:ext>
            </a:extLst>
          </p:cNvPr>
          <p:cNvSpPr>
            <a:spLocks noGrp="1"/>
          </p:cNvSpPr>
          <p:nvPr>
            <p:ph type="sldNum" sz="quarter" idx="12"/>
          </p:nvPr>
        </p:nvSpPr>
        <p:spPr/>
        <p:txBody>
          <a:bodyPr/>
          <a:lstStyle/>
          <a:p>
            <a:fld id="{3CE5352E-9B9F-4EDC-8769-7FA3D3F814C7}" type="slidenum">
              <a:rPr lang="ru-RU" smtClean="0"/>
              <a:t>‹#›</a:t>
            </a:fld>
            <a:endParaRPr lang="ru-RU" dirty="0"/>
          </a:p>
        </p:txBody>
      </p:sp>
      <p:sp>
        <p:nvSpPr>
          <p:cNvPr id="35" name="Picture Placeholder 7">
            <a:extLst>
              <a:ext uri="{FF2B5EF4-FFF2-40B4-BE49-F238E27FC236}">
                <a16:creationId xmlns:a16="http://schemas.microsoft.com/office/drawing/2014/main" xmlns="" id="{CD3882F6-C786-40F3-902A-6D4D2E6ED789}"/>
              </a:ext>
            </a:extLst>
          </p:cNvPr>
          <p:cNvSpPr>
            <a:spLocks noGrp="1"/>
          </p:cNvSpPr>
          <p:nvPr>
            <p:ph type="pic" sz="quarter" idx="14"/>
          </p:nvPr>
        </p:nvSpPr>
        <p:spPr>
          <a:xfrm>
            <a:off x="454854" y="457199"/>
            <a:ext cx="5637276" cy="5959476"/>
          </a:xfrm>
        </p:spPr>
        <p:txBody>
          <a:bodyPr anchor="ctr" anchorCtr="0">
            <a:noAutofit/>
          </a:bodyPr>
          <a:lstStyle>
            <a:lvl1pPr marL="0" indent="0" algn="ctr">
              <a:buNone/>
              <a:defRPr/>
            </a:lvl1pPr>
          </a:lstStyle>
          <a:p>
            <a:r>
              <a:rPr lang="en-US"/>
              <a:t>Click icon to add picture</a:t>
            </a:r>
            <a:endParaRPr lang="ru-RU" dirty="0"/>
          </a:p>
        </p:txBody>
      </p:sp>
      <p:sp>
        <p:nvSpPr>
          <p:cNvPr id="37" name="Text Placeholder 2">
            <a:extLst>
              <a:ext uri="{FF2B5EF4-FFF2-40B4-BE49-F238E27FC236}">
                <a16:creationId xmlns:a16="http://schemas.microsoft.com/office/drawing/2014/main" xmlns="" id="{1100B10F-F811-4557-88AB-52E9E7FE0378}"/>
              </a:ext>
            </a:extLst>
          </p:cNvPr>
          <p:cNvSpPr>
            <a:spLocks noGrp="1"/>
          </p:cNvSpPr>
          <p:nvPr>
            <p:ph type="body" idx="13"/>
          </p:nvPr>
        </p:nvSpPr>
        <p:spPr>
          <a:xfrm>
            <a:off x="6726213" y="2990573"/>
            <a:ext cx="4584212" cy="2467690"/>
          </a:xfrm>
        </p:spPr>
        <p:txBody>
          <a:bodyPr lIns="36000" tIns="0" rIns="0" bIns="0">
            <a:normAutofit/>
          </a:bodyPr>
          <a:lstStyle>
            <a:lvl1pPr marL="216000" indent="-216000">
              <a:spcBef>
                <a:spcPts val="600"/>
              </a:spcBef>
              <a:buClr>
                <a:schemeClr val="accent1">
                  <a:lumMod val="40000"/>
                  <a:lumOff val="60000"/>
                </a:schemeClr>
              </a:buClr>
              <a:buSzPct val="125000"/>
              <a:buFont typeface="Wingdings" panose="05000000000000000000" pitchFamily="2" charset="2"/>
              <a:buChar char="§"/>
              <a:defRPr sz="1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0" name="Picture Placeholder 11">
            <a:extLst>
              <a:ext uri="{FF2B5EF4-FFF2-40B4-BE49-F238E27FC236}">
                <a16:creationId xmlns:a16="http://schemas.microsoft.com/office/drawing/2014/main" xmlns="" id="{48D7F0F9-4118-4257-9D45-A5772C2110D7}"/>
              </a:ext>
            </a:extLst>
          </p:cNvPr>
          <p:cNvSpPr>
            <a:spLocks noGrp="1"/>
          </p:cNvSpPr>
          <p:nvPr>
            <p:ph type="pic" sz="quarter" idx="25"/>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a:t>Click icon to add picture</a:t>
            </a:r>
            <a:endParaRPr lang="ru-RU" dirty="0"/>
          </a:p>
        </p:txBody>
      </p:sp>
    </p:spTree>
    <p:extLst>
      <p:ext uri="{BB962C8B-B14F-4D97-AF65-F5344CB8AC3E}">
        <p14:creationId xmlns:p14="http://schemas.microsoft.com/office/powerpoint/2010/main" val="1509928518"/>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cons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32466C2-B08E-47AF-9DA7-104243999B45}"/>
              </a:ext>
            </a:extLst>
          </p:cNvPr>
          <p:cNvSpPr>
            <a:spLocks noGrp="1"/>
          </p:cNvSpPr>
          <p:nvPr>
            <p:ph type="title"/>
          </p:nvPr>
        </p:nvSpPr>
        <p:spPr>
          <a:xfrm>
            <a:off x="838200" y="742867"/>
            <a:ext cx="9037320" cy="566931"/>
          </a:xfrm>
        </p:spPr>
        <p:txBody>
          <a:bodyPr lIns="36000" tIns="0" rIns="0" bIns="0"/>
          <a:lstStyle/>
          <a:p>
            <a:r>
              <a:rPr lang="en-US"/>
              <a:t>Click to edit Master title style</a:t>
            </a:r>
            <a:endParaRPr lang="ru-RU" dirty="0"/>
          </a:p>
        </p:txBody>
      </p:sp>
      <p:sp>
        <p:nvSpPr>
          <p:cNvPr id="3" name="Text Placeholder 2">
            <a:extLst>
              <a:ext uri="{FF2B5EF4-FFF2-40B4-BE49-F238E27FC236}">
                <a16:creationId xmlns:a16="http://schemas.microsoft.com/office/drawing/2014/main" xmlns="" id="{8DCD31C4-8140-4486-8E32-7EA32B162A92}"/>
              </a:ext>
            </a:extLst>
          </p:cNvPr>
          <p:cNvSpPr>
            <a:spLocks noGrp="1"/>
          </p:cNvSpPr>
          <p:nvPr>
            <p:ph type="body" idx="1"/>
          </p:nvPr>
        </p:nvSpPr>
        <p:spPr>
          <a:xfrm>
            <a:off x="836612" y="2950868"/>
            <a:ext cx="4866745"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7" name="Date Placeholder 6">
            <a:extLst>
              <a:ext uri="{FF2B5EF4-FFF2-40B4-BE49-F238E27FC236}">
                <a16:creationId xmlns:a16="http://schemas.microsoft.com/office/drawing/2014/main" xmlns="" id="{0AA31567-B240-40D5-82F7-A7DBFE5DDBDF}"/>
              </a:ext>
            </a:extLst>
          </p:cNvPr>
          <p:cNvSpPr>
            <a:spLocks noGrp="1"/>
          </p:cNvSpPr>
          <p:nvPr>
            <p:ph type="dt" sz="half" idx="10"/>
          </p:nvPr>
        </p:nvSpPr>
        <p:spPr/>
        <p:txBody>
          <a:bodyPr/>
          <a:lstStyle/>
          <a:p>
            <a:fld id="{23D0A551-48C9-48F6-BF4E-DE641842128B}" type="datetime1">
              <a:rPr lang="en-US" smtClean="0"/>
              <a:t>9/20/2019</a:t>
            </a:fld>
            <a:endParaRPr lang="ru-RU" dirty="0"/>
          </a:p>
        </p:txBody>
      </p:sp>
      <p:sp>
        <p:nvSpPr>
          <p:cNvPr id="8" name="Footer Placeholder 7">
            <a:extLst>
              <a:ext uri="{FF2B5EF4-FFF2-40B4-BE49-F238E27FC236}">
                <a16:creationId xmlns:a16="http://schemas.microsoft.com/office/drawing/2014/main" xmlns="" id="{20CFCD12-4263-4A80-B68E-F72622E6ADC5}"/>
              </a:ext>
            </a:extLst>
          </p:cNvPr>
          <p:cNvSpPr>
            <a:spLocks noGrp="1"/>
          </p:cNvSpPr>
          <p:nvPr>
            <p:ph type="ftr" sz="quarter" idx="11"/>
          </p:nvPr>
        </p:nvSpPr>
        <p:spPr/>
        <p:txBody>
          <a:bodyPr/>
          <a:lstStyle/>
          <a:p>
            <a:r>
              <a:rPr lang="en-US" dirty="0"/>
              <a:t>ADD A FOOTER</a:t>
            </a:r>
            <a:endParaRPr lang="ru-RU" dirty="0"/>
          </a:p>
        </p:txBody>
      </p:sp>
      <p:sp>
        <p:nvSpPr>
          <p:cNvPr id="9" name="Slide Number Placeholder 8">
            <a:extLst>
              <a:ext uri="{FF2B5EF4-FFF2-40B4-BE49-F238E27FC236}">
                <a16:creationId xmlns:a16="http://schemas.microsoft.com/office/drawing/2014/main" xmlns="" id="{A641E74F-5D68-44E6-AE69-70A1A935E91D}"/>
              </a:ext>
            </a:extLst>
          </p:cNvPr>
          <p:cNvSpPr>
            <a:spLocks noGrp="1"/>
          </p:cNvSpPr>
          <p:nvPr>
            <p:ph type="sldNum" sz="quarter" idx="12"/>
          </p:nvPr>
        </p:nvSpPr>
        <p:spPr/>
        <p:txBody>
          <a:bodyPr/>
          <a:lstStyle/>
          <a:p>
            <a:fld id="{3CE5352E-9B9F-4EDC-8769-7FA3D3F814C7}" type="slidenum">
              <a:rPr lang="ru-RU" smtClean="0"/>
              <a:t>‹#›</a:t>
            </a:fld>
            <a:endParaRPr lang="ru-RU" dirty="0"/>
          </a:p>
        </p:txBody>
      </p:sp>
      <p:sp>
        <p:nvSpPr>
          <p:cNvPr id="12" name="Text Placeholder 11">
            <a:extLst>
              <a:ext uri="{FF2B5EF4-FFF2-40B4-BE49-F238E27FC236}">
                <a16:creationId xmlns:a16="http://schemas.microsoft.com/office/drawing/2014/main" xmlns="" id="{801E1CE2-D1DE-4252-B61A-6630E4C2CA05}"/>
              </a:ext>
            </a:extLst>
          </p:cNvPr>
          <p:cNvSpPr>
            <a:spLocks noGrp="1"/>
          </p:cNvSpPr>
          <p:nvPr>
            <p:ph type="body" sz="quarter" idx="13"/>
          </p:nvPr>
        </p:nvSpPr>
        <p:spPr>
          <a:xfrm>
            <a:off x="836612" y="3322311"/>
            <a:ext cx="4866745" cy="540000"/>
          </a:xfrm>
        </p:spPr>
        <p:txBody>
          <a:bodyPr lIns="36000" tIns="0" rIns="0" bIns="0">
            <a:normAutofit/>
          </a:bodyPr>
          <a:lstStyle>
            <a:lvl1pPr marL="0" indent="0">
              <a:buNone/>
              <a:defRPr sz="1400"/>
            </a:lvl1pPr>
            <a:lvl2pPr marL="457200" indent="0">
              <a:buNone/>
              <a:defRPr sz="1400"/>
            </a:lvl2pPr>
          </a:lstStyle>
          <a:p>
            <a:pPr lvl="0"/>
            <a:r>
              <a:rPr lang="en-US"/>
              <a:t>Edit Master text styles</a:t>
            </a:r>
          </a:p>
          <a:p>
            <a:pPr lvl="1"/>
            <a:r>
              <a:rPr lang="en-US"/>
              <a:t>Second level</a:t>
            </a:r>
          </a:p>
        </p:txBody>
      </p:sp>
      <p:sp>
        <p:nvSpPr>
          <p:cNvPr id="13" name="Text Placeholder 2">
            <a:extLst>
              <a:ext uri="{FF2B5EF4-FFF2-40B4-BE49-F238E27FC236}">
                <a16:creationId xmlns:a16="http://schemas.microsoft.com/office/drawing/2014/main" xmlns="" id="{3919B118-F379-4011-B1CF-E685CC09FA38}"/>
              </a:ext>
            </a:extLst>
          </p:cNvPr>
          <p:cNvSpPr>
            <a:spLocks noGrp="1"/>
          </p:cNvSpPr>
          <p:nvPr>
            <p:ph type="body" idx="14"/>
          </p:nvPr>
        </p:nvSpPr>
        <p:spPr>
          <a:xfrm>
            <a:off x="6486746" y="2950868"/>
            <a:ext cx="4866745"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4" name="Text Placeholder 11">
            <a:extLst>
              <a:ext uri="{FF2B5EF4-FFF2-40B4-BE49-F238E27FC236}">
                <a16:creationId xmlns:a16="http://schemas.microsoft.com/office/drawing/2014/main" xmlns="" id="{CF59DFEB-5DA9-4E64-84A0-3FAA808064B5}"/>
              </a:ext>
            </a:extLst>
          </p:cNvPr>
          <p:cNvSpPr>
            <a:spLocks noGrp="1"/>
          </p:cNvSpPr>
          <p:nvPr>
            <p:ph type="body" sz="quarter" idx="15"/>
          </p:nvPr>
        </p:nvSpPr>
        <p:spPr>
          <a:xfrm>
            <a:off x="6486746" y="3318403"/>
            <a:ext cx="4866745" cy="540000"/>
          </a:xfrm>
        </p:spPr>
        <p:txBody>
          <a:bodyPr lIns="36000" tIns="0" rIns="0" bIns="0">
            <a:normAutofit/>
          </a:bodyPr>
          <a:lstStyle>
            <a:lvl1pPr marL="0" indent="0">
              <a:buNone/>
              <a:defRPr sz="1400"/>
            </a:lvl1pPr>
            <a:lvl2pPr marL="457200" indent="0">
              <a:buNone/>
              <a:defRPr sz="1400"/>
            </a:lvl2pPr>
          </a:lstStyle>
          <a:p>
            <a:pPr lvl="0"/>
            <a:r>
              <a:rPr lang="en-US"/>
              <a:t>Edit Master text styles</a:t>
            </a:r>
          </a:p>
          <a:p>
            <a:pPr lvl="1"/>
            <a:r>
              <a:rPr lang="en-US"/>
              <a:t>Second level</a:t>
            </a:r>
          </a:p>
        </p:txBody>
      </p:sp>
      <p:sp>
        <p:nvSpPr>
          <p:cNvPr id="16" name="Picture Placeholder 15">
            <a:extLst>
              <a:ext uri="{FF2B5EF4-FFF2-40B4-BE49-F238E27FC236}">
                <a16:creationId xmlns:a16="http://schemas.microsoft.com/office/drawing/2014/main" xmlns="" id="{E6F4EC4F-5660-46EA-97AC-4F2DD125B485}"/>
              </a:ext>
            </a:extLst>
          </p:cNvPr>
          <p:cNvSpPr>
            <a:spLocks noGrp="1"/>
          </p:cNvSpPr>
          <p:nvPr>
            <p:ph type="pic" sz="quarter" idx="16"/>
          </p:nvPr>
        </p:nvSpPr>
        <p:spPr>
          <a:xfrm>
            <a:off x="836612" y="2284186"/>
            <a:ext cx="612648" cy="557784"/>
          </a:xfrm>
        </p:spPr>
        <p:txBody>
          <a:bodyPr anchor="ctr" anchorCtr="0">
            <a:noAutofit/>
          </a:bodyPr>
          <a:lstStyle>
            <a:lvl1pPr marL="0" indent="0" algn="ctr">
              <a:buNone/>
              <a:defRPr sz="900"/>
            </a:lvl1pPr>
          </a:lstStyle>
          <a:p>
            <a:r>
              <a:rPr lang="en-US"/>
              <a:t>Click icon to add picture</a:t>
            </a:r>
            <a:endParaRPr lang="ru-RU" dirty="0"/>
          </a:p>
        </p:txBody>
      </p:sp>
      <p:sp>
        <p:nvSpPr>
          <p:cNvPr id="17" name="Picture Placeholder 15">
            <a:extLst>
              <a:ext uri="{FF2B5EF4-FFF2-40B4-BE49-F238E27FC236}">
                <a16:creationId xmlns:a16="http://schemas.microsoft.com/office/drawing/2014/main" xmlns="" id="{F842B3BB-CE92-4AEA-A2FF-5EEC732A4EFF}"/>
              </a:ext>
            </a:extLst>
          </p:cNvPr>
          <p:cNvSpPr>
            <a:spLocks noGrp="1"/>
          </p:cNvSpPr>
          <p:nvPr>
            <p:ph type="pic" sz="quarter" idx="17"/>
          </p:nvPr>
        </p:nvSpPr>
        <p:spPr>
          <a:xfrm>
            <a:off x="6486746" y="2284186"/>
            <a:ext cx="612648" cy="557784"/>
          </a:xfrm>
        </p:spPr>
        <p:txBody>
          <a:bodyPr anchor="ctr" anchorCtr="0">
            <a:noAutofit/>
          </a:bodyPr>
          <a:lstStyle>
            <a:lvl1pPr marL="0" indent="0" algn="ctr">
              <a:buNone/>
              <a:defRPr sz="900"/>
            </a:lvl1pPr>
          </a:lstStyle>
          <a:p>
            <a:r>
              <a:rPr lang="en-US"/>
              <a:t>Click icon to add picture</a:t>
            </a:r>
            <a:endParaRPr lang="ru-RU" dirty="0"/>
          </a:p>
        </p:txBody>
      </p:sp>
      <p:sp>
        <p:nvSpPr>
          <p:cNvPr id="26" name="Text Placeholder 2">
            <a:extLst>
              <a:ext uri="{FF2B5EF4-FFF2-40B4-BE49-F238E27FC236}">
                <a16:creationId xmlns:a16="http://schemas.microsoft.com/office/drawing/2014/main" xmlns="" id="{797EA708-3A77-4F99-A2EA-0333462ED1F9}"/>
              </a:ext>
            </a:extLst>
          </p:cNvPr>
          <p:cNvSpPr>
            <a:spLocks noGrp="1"/>
          </p:cNvSpPr>
          <p:nvPr>
            <p:ph type="body" idx="18"/>
          </p:nvPr>
        </p:nvSpPr>
        <p:spPr>
          <a:xfrm>
            <a:off x="836612" y="4654845"/>
            <a:ext cx="4866745"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7" name="Text Placeholder 11">
            <a:extLst>
              <a:ext uri="{FF2B5EF4-FFF2-40B4-BE49-F238E27FC236}">
                <a16:creationId xmlns:a16="http://schemas.microsoft.com/office/drawing/2014/main" xmlns="" id="{67207F0C-C876-4E0B-B625-1FDCC3DE6BB8}"/>
              </a:ext>
            </a:extLst>
          </p:cNvPr>
          <p:cNvSpPr>
            <a:spLocks noGrp="1"/>
          </p:cNvSpPr>
          <p:nvPr>
            <p:ph type="body" sz="quarter" idx="19"/>
          </p:nvPr>
        </p:nvSpPr>
        <p:spPr>
          <a:xfrm>
            <a:off x="836612" y="5026287"/>
            <a:ext cx="4866745" cy="540000"/>
          </a:xfrm>
        </p:spPr>
        <p:txBody>
          <a:bodyPr lIns="36000" tIns="0" rIns="0" bIns="0">
            <a:normAutofit/>
          </a:bodyPr>
          <a:lstStyle>
            <a:lvl1pPr marL="0" indent="0">
              <a:buNone/>
              <a:defRPr sz="1400"/>
            </a:lvl1pPr>
            <a:lvl2pPr marL="457200" indent="0">
              <a:buNone/>
              <a:defRPr sz="1400"/>
            </a:lvl2pPr>
          </a:lstStyle>
          <a:p>
            <a:pPr lvl="0"/>
            <a:r>
              <a:rPr lang="en-US"/>
              <a:t>Edit Master text styles</a:t>
            </a:r>
          </a:p>
          <a:p>
            <a:pPr lvl="1"/>
            <a:r>
              <a:rPr lang="en-US"/>
              <a:t>Second level</a:t>
            </a:r>
          </a:p>
        </p:txBody>
      </p:sp>
      <p:sp>
        <p:nvSpPr>
          <p:cNvPr id="28" name="Text Placeholder 2">
            <a:extLst>
              <a:ext uri="{FF2B5EF4-FFF2-40B4-BE49-F238E27FC236}">
                <a16:creationId xmlns:a16="http://schemas.microsoft.com/office/drawing/2014/main" xmlns="" id="{8D53F1E4-6C15-48EA-8342-A2127473F132}"/>
              </a:ext>
            </a:extLst>
          </p:cNvPr>
          <p:cNvSpPr>
            <a:spLocks noGrp="1"/>
          </p:cNvSpPr>
          <p:nvPr>
            <p:ph type="body" idx="20"/>
          </p:nvPr>
        </p:nvSpPr>
        <p:spPr>
          <a:xfrm>
            <a:off x="6486746" y="4654845"/>
            <a:ext cx="4866745"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9" name="Text Placeholder 11">
            <a:extLst>
              <a:ext uri="{FF2B5EF4-FFF2-40B4-BE49-F238E27FC236}">
                <a16:creationId xmlns:a16="http://schemas.microsoft.com/office/drawing/2014/main" xmlns="" id="{F3CFD351-584A-4587-BC54-F35254DC7E24}"/>
              </a:ext>
            </a:extLst>
          </p:cNvPr>
          <p:cNvSpPr>
            <a:spLocks noGrp="1"/>
          </p:cNvSpPr>
          <p:nvPr>
            <p:ph type="body" sz="quarter" idx="21"/>
          </p:nvPr>
        </p:nvSpPr>
        <p:spPr>
          <a:xfrm>
            <a:off x="6486746" y="5022379"/>
            <a:ext cx="4866745" cy="540000"/>
          </a:xfrm>
        </p:spPr>
        <p:txBody>
          <a:bodyPr lIns="36000" tIns="0" rIns="0" bIns="0">
            <a:normAutofit/>
          </a:bodyPr>
          <a:lstStyle>
            <a:lvl1pPr marL="0" indent="0">
              <a:buNone/>
              <a:defRPr sz="1400"/>
            </a:lvl1pPr>
            <a:lvl2pPr marL="457200" indent="0">
              <a:buNone/>
              <a:defRPr sz="1400"/>
            </a:lvl2pPr>
          </a:lstStyle>
          <a:p>
            <a:pPr lvl="0"/>
            <a:r>
              <a:rPr lang="en-US"/>
              <a:t>Edit Master text styles</a:t>
            </a:r>
          </a:p>
          <a:p>
            <a:pPr lvl="1"/>
            <a:r>
              <a:rPr lang="en-US"/>
              <a:t>Second level</a:t>
            </a:r>
          </a:p>
        </p:txBody>
      </p:sp>
      <p:sp>
        <p:nvSpPr>
          <p:cNvPr id="30" name="Picture Placeholder 15">
            <a:extLst>
              <a:ext uri="{FF2B5EF4-FFF2-40B4-BE49-F238E27FC236}">
                <a16:creationId xmlns:a16="http://schemas.microsoft.com/office/drawing/2014/main" xmlns="" id="{1303F657-7B5B-4B28-8EAA-386438351FB4}"/>
              </a:ext>
            </a:extLst>
          </p:cNvPr>
          <p:cNvSpPr>
            <a:spLocks noGrp="1"/>
          </p:cNvSpPr>
          <p:nvPr>
            <p:ph type="pic" sz="quarter" idx="22"/>
          </p:nvPr>
        </p:nvSpPr>
        <p:spPr>
          <a:xfrm>
            <a:off x="836612" y="3988163"/>
            <a:ext cx="612648" cy="557784"/>
          </a:xfrm>
        </p:spPr>
        <p:txBody>
          <a:bodyPr anchor="ctr" anchorCtr="0">
            <a:noAutofit/>
          </a:bodyPr>
          <a:lstStyle>
            <a:lvl1pPr marL="0" indent="0" algn="ctr">
              <a:buNone/>
              <a:defRPr sz="900"/>
            </a:lvl1pPr>
          </a:lstStyle>
          <a:p>
            <a:r>
              <a:rPr lang="en-US"/>
              <a:t>Click icon to add picture</a:t>
            </a:r>
            <a:endParaRPr lang="ru-RU" dirty="0"/>
          </a:p>
        </p:txBody>
      </p:sp>
      <p:sp>
        <p:nvSpPr>
          <p:cNvPr id="31" name="Picture Placeholder 15">
            <a:extLst>
              <a:ext uri="{FF2B5EF4-FFF2-40B4-BE49-F238E27FC236}">
                <a16:creationId xmlns:a16="http://schemas.microsoft.com/office/drawing/2014/main" xmlns="" id="{F994D41E-0FC7-48BC-98E8-C6B199A7B04F}"/>
              </a:ext>
            </a:extLst>
          </p:cNvPr>
          <p:cNvSpPr>
            <a:spLocks noGrp="1"/>
          </p:cNvSpPr>
          <p:nvPr>
            <p:ph type="pic" sz="quarter" idx="23"/>
          </p:nvPr>
        </p:nvSpPr>
        <p:spPr>
          <a:xfrm>
            <a:off x="6486746" y="3988163"/>
            <a:ext cx="612648" cy="557784"/>
          </a:xfrm>
        </p:spPr>
        <p:txBody>
          <a:bodyPr anchor="ctr" anchorCtr="0">
            <a:noAutofit/>
          </a:bodyPr>
          <a:lstStyle>
            <a:lvl1pPr marL="0" indent="0" algn="ctr">
              <a:buNone/>
              <a:defRPr sz="900"/>
            </a:lvl1pPr>
          </a:lstStyle>
          <a:p>
            <a:r>
              <a:rPr lang="en-US"/>
              <a:t>Click icon to add picture</a:t>
            </a:r>
            <a:endParaRPr lang="ru-RU" dirty="0"/>
          </a:p>
        </p:txBody>
      </p:sp>
      <p:sp>
        <p:nvSpPr>
          <p:cNvPr id="33" name="Text Placeholder 2">
            <a:extLst>
              <a:ext uri="{FF2B5EF4-FFF2-40B4-BE49-F238E27FC236}">
                <a16:creationId xmlns:a16="http://schemas.microsoft.com/office/drawing/2014/main" xmlns="" id="{68514664-8AD0-4DF7-8C6F-12FFA6BEA7B2}"/>
              </a:ext>
            </a:extLst>
          </p:cNvPr>
          <p:cNvSpPr>
            <a:spLocks noGrp="1"/>
          </p:cNvSpPr>
          <p:nvPr>
            <p:ph type="body" idx="24"/>
          </p:nvPr>
        </p:nvSpPr>
        <p:spPr>
          <a:xfrm>
            <a:off x="838200" y="1377833"/>
            <a:ext cx="9037320" cy="540000"/>
          </a:xfrm>
        </p:spPr>
        <p:txBody>
          <a:bodyPr lIns="36000" tIns="0" rIns="0" bIns="0">
            <a:normAutofit/>
          </a:bodyPr>
          <a:lstStyle>
            <a:lvl1pPr marL="0" indent="0">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34" name="Picture Placeholder 11">
            <a:extLst>
              <a:ext uri="{FF2B5EF4-FFF2-40B4-BE49-F238E27FC236}">
                <a16:creationId xmlns:a16="http://schemas.microsoft.com/office/drawing/2014/main" xmlns="" id="{48D7F0F9-4118-4257-9D45-A5772C2110D7}"/>
              </a:ext>
            </a:extLst>
          </p:cNvPr>
          <p:cNvSpPr>
            <a:spLocks noGrp="1"/>
          </p:cNvSpPr>
          <p:nvPr>
            <p:ph type="pic" sz="quarter" idx="25"/>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a:t>Click icon to add picture</a:t>
            </a:r>
            <a:endParaRPr lang="ru-RU" dirty="0"/>
          </a:p>
        </p:txBody>
      </p:sp>
    </p:spTree>
    <p:extLst>
      <p:ext uri="{BB962C8B-B14F-4D97-AF65-F5344CB8AC3E}">
        <p14:creationId xmlns:p14="http://schemas.microsoft.com/office/powerpoint/2010/main" val="2408348538"/>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Monitor and Two Text Blocks">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xmlns="" id="{BDE44FD2-4D01-4152-92DA-14AD1463CC94}"/>
              </a:ext>
            </a:extLst>
          </p:cNvPr>
          <p:cNvSpPr/>
          <p:nvPr userDrawn="1"/>
        </p:nvSpPr>
        <p:spPr>
          <a:xfrm>
            <a:off x="879144" y="2301657"/>
            <a:ext cx="5257799" cy="4374516"/>
          </a:xfrm>
          <a:prstGeom prst="rect">
            <a:avLst/>
          </a:prstGeom>
          <a:blipFill>
            <a:blip r:embed="rId2"/>
            <a:srcRect/>
            <a:stretch>
              <a:fillRect l="-2654" t="-2825" r="2654" b="-1017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 name="Title 1">
            <a:extLst>
              <a:ext uri="{FF2B5EF4-FFF2-40B4-BE49-F238E27FC236}">
                <a16:creationId xmlns:a16="http://schemas.microsoft.com/office/drawing/2014/main" xmlns="" id="{432466C2-B08E-47AF-9DA7-104243999B45}"/>
              </a:ext>
            </a:extLst>
          </p:cNvPr>
          <p:cNvSpPr>
            <a:spLocks noGrp="1"/>
          </p:cNvSpPr>
          <p:nvPr>
            <p:ph type="title"/>
          </p:nvPr>
        </p:nvSpPr>
        <p:spPr>
          <a:xfrm>
            <a:off x="838200" y="742867"/>
            <a:ext cx="9037320" cy="566931"/>
          </a:xfrm>
        </p:spPr>
        <p:txBody>
          <a:bodyPr lIns="36000" tIns="0" rIns="0" bIns="0"/>
          <a:lstStyle/>
          <a:p>
            <a:r>
              <a:rPr lang="en-US"/>
              <a:t>Click to edit Master title style</a:t>
            </a:r>
            <a:endParaRPr lang="ru-RU" dirty="0"/>
          </a:p>
        </p:txBody>
      </p:sp>
      <p:sp>
        <p:nvSpPr>
          <p:cNvPr id="7" name="Date Placeholder 6">
            <a:extLst>
              <a:ext uri="{FF2B5EF4-FFF2-40B4-BE49-F238E27FC236}">
                <a16:creationId xmlns:a16="http://schemas.microsoft.com/office/drawing/2014/main" xmlns="" id="{0AA31567-B240-40D5-82F7-A7DBFE5DDBDF}"/>
              </a:ext>
            </a:extLst>
          </p:cNvPr>
          <p:cNvSpPr>
            <a:spLocks noGrp="1"/>
          </p:cNvSpPr>
          <p:nvPr>
            <p:ph type="dt" sz="half" idx="10"/>
          </p:nvPr>
        </p:nvSpPr>
        <p:spPr/>
        <p:txBody>
          <a:bodyPr/>
          <a:lstStyle/>
          <a:p>
            <a:fld id="{D8FBFFEB-7D66-4958-8CB8-D2B18C6A5A9B}" type="datetime1">
              <a:rPr lang="en-US" smtClean="0"/>
              <a:t>9/20/2019</a:t>
            </a:fld>
            <a:endParaRPr lang="ru-RU" dirty="0"/>
          </a:p>
        </p:txBody>
      </p:sp>
      <p:sp>
        <p:nvSpPr>
          <p:cNvPr id="8" name="Footer Placeholder 7">
            <a:extLst>
              <a:ext uri="{FF2B5EF4-FFF2-40B4-BE49-F238E27FC236}">
                <a16:creationId xmlns:a16="http://schemas.microsoft.com/office/drawing/2014/main" xmlns="" id="{20CFCD12-4263-4A80-B68E-F72622E6ADC5}"/>
              </a:ext>
            </a:extLst>
          </p:cNvPr>
          <p:cNvSpPr>
            <a:spLocks noGrp="1"/>
          </p:cNvSpPr>
          <p:nvPr>
            <p:ph type="ftr" sz="quarter" idx="11"/>
          </p:nvPr>
        </p:nvSpPr>
        <p:spPr/>
        <p:txBody>
          <a:bodyPr/>
          <a:lstStyle/>
          <a:p>
            <a:r>
              <a:rPr lang="en-US" dirty="0"/>
              <a:t>ADD A FOOTER</a:t>
            </a:r>
            <a:endParaRPr lang="ru-RU" dirty="0"/>
          </a:p>
        </p:txBody>
      </p:sp>
      <p:sp>
        <p:nvSpPr>
          <p:cNvPr id="9" name="Slide Number Placeholder 8">
            <a:extLst>
              <a:ext uri="{FF2B5EF4-FFF2-40B4-BE49-F238E27FC236}">
                <a16:creationId xmlns:a16="http://schemas.microsoft.com/office/drawing/2014/main" xmlns="" id="{A641E74F-5D68-44E6-AE69-70A1A935E91D}"/>
              </a:ext>
            </a:extLst>
          </p:cNvPr>
          <p:cNvSpPr>
            <a:spLocks noGrp="1"/>
          </p:cNvSpPr>
          <p:nvPr>
            <p:ph type="sldNum" sz="quarter" idx="12"/>
          </p:nvPr>
        </p:nvSpPr>
        <p:spPr/>
        <p:txBody>
          <a:bodyPr/>
          <a:lstStyle/>
          <a:p>
            <a:fld id="{3CE5352E-9B9F-4EDC-8769-7FA3D3F814C7}" type="slidenum">
              <a:rPr lang="ru-RU" smtClean="0"/>
              <a:t>‹#›</a:t>
            </a:fld>
            <a:endParaRPr lang="ru-RU" dirty="0"/>
          </a:p>
        </p:txBody>
      </p:sp>
      <p:sp>
        <p:nvSpPr>
          <p:cNvPr id="13" name="Text Placeholder 2">
            <a:extLst>
              <a:ext uri="{FF2B5EF4-FFF2-40B4-BE49-F238E27FC236}">
                <a16:creationId xmlns:a16="http://schemas.microsoft.com/office/drawing/2014/main" xmlns="" id="{3919B118-F379-4011-B1CF-E685CC09FA38}"/>
              </a:ext>
            </a:extLst>
          </p:cNvPr>
          <p:cNvSpPr>
            <a:spLocks noGrp="1"/>
          </p:cNvSpPr>
          <p:nvPr>
            <p:ph type="body" idx="14" hasCustomPrompt="1"/>
          </p:nvPr>
        </p:nvSpPr>
        <p:spPr>
          <a:xfrm>
            <a:off x="6486746" y="3718884"/>
            <a:ext cx="2089545"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text</a:t>
            </a:r>
          </a:p>
        </p:txBody>
      </p:sp>
      <p:sp>
        <p:nvSpPr>
          <p:cNvPr id="14" name="Text Placeholder 11">
            <a:extLst>
              <a:ext uri="{FF2B5EF4-FFF2-40B4-BE49-F238E27FC236}">
                <a16:creationId xmlns:a16="http://schemas.microsoft.com/office/drawing/2014/main" xmlns="" id="{CF59DFEB-5DA9-4E64-84A0-3FAA808064B5}"/>
              </a:ext>
            </a:extLst>
          </p:cNvPr>
          <p:cNvSpPr>
            <a:spLocks noGrp="1"/>
          </p:cNvSpPr>
          <p:nvPr>
            <p:ph type="body" sz="quarter" idx="15"/>
          </p:nvPr>
        </p:nvSpPr>
        <p:spPr>
          <a:xfrm>
            <a:off x="6486747" y="4086418"/>
            <a:ext cx="1783080" cy="1271016"/>
          </a:xfrm>
        </p:spPr>
        <p:txBody>
          <a:bodyPr lIns="36000" tIns="0" rIns="0" bIns="0">
            <a:normAutofit/>
          </a:bodyPr>
          <a:lstStyle>
            <a:lvl1pPr marL="0" indent="0">
              <a:buNone/>
              <a:defRPr sz="1400"/>
            </a:lvl1pPr>
            <a:lvl2pPr marL="457200" indent="0">
              <a:buNone/>
              <a:defRPr sz="1400"/>
            </a:lvl2pPr>
          </a:lstStyle>
          <a:p>
            <a:pPr lvl="0"/>
            <a:r>
              <a:rPr lang="en-US"/>
              <a:t>Edit Master text styles</a:t>
            </a:r>
          </a:p>
          <a:p>
            <a:pPr lvl="1"/>
            <a:r>
              <a:rPr lang="en-US"/>
              <a:t>Second level</a:t>
            </a:r>
          </a:p>
        </p:txBody>
      </p:sp>
      <p:sp>
        <p:nvSpPr>
          <p:cNvPr id="17" name="Picture Placeholder 15">
            <a:extLst>
              <a:ext uri="{FF2B5EF4-FFF2-40B4-BE49-F238E27FC236}">
                <a16:creationId xmlns:a16="http://schemas.microsoft.com/office/drawing/2014/main" xmlns="" id="{F842B3BB-CE92-4AEA-A2FF-5EEC732A4EFF}"/>
              </a:ext>
            </a:extLst>
          </p:cNvPr>
          <p:cNvSpPr>
            <a:spLocks noGrp="1"/>
          </p:cNvSpPr>
          <p:nvPr>
            <p:ph type="pic" sz="quarter" idx="17"/>
          </p:nvPr>
        </p:nvSpPr>
        <p:spPr>
          <a:xfrm>
            <a:off x="6486746" y="3069135"/>
            <a:ext cx="612648" cy="557784"/>
          </a:xfrm>
        </p:spPr>
        <p:txBody>
          <a:bodyPr anchor="ctr" anchorCtr="0">
            <a:noAutofit/>
          </a:bodyPr>
          <a:lstStyle>
            <a:lvl1pPr marL="0" indent="0" algn="ctr">
              <a:buNone/>
              <a:defRPr sz="900"/>
            </a:lvl1pPr>
          </a:lstStyle>
          <a:p>
            <a:r>
              <a:rPr lang="en-US"/>
              <a:t>Click icon to add picture</a:t>
            </a:r>
            <a:endParaRPr lang="ru-RU" dirty="0"/>
          </a:p>
        </p:txBody>
      </p:sp>
      <p:sp>
        <p:nvSpPr>
          <p:cNvPr id="33" name="Text Placeholder 2">
            <a:extLst>
              <a:ext uri="{FF2B5EF4-FFF2-40B4-BE49-F238E27FC236}">
                <a16:creationId xmlns:a16="http://schemas.microsoft.com/office/drawing/2014/main" xmlns="" id="{68514664-8AD0-4DF7-8C6F-12FFA6BEA7B2}"/>
              </a:ext>
            </a:extLst>
          </p:cNvPr>
          <p:cNvSpPr>
            <a:spLocks noGrp="1"/>
          </p:cNvSpPr>
          <p:nvPr>
            <p:ph type="body" idx="24"/>
          </p:nvPr>
        </p:nvSpPr>
        <p:spPr>
          <a:xfrm>
            <a:off x="838200" y="1377833"/>
            <a:ext cx="9037320" cy="540000"/>
          </a:xfrm>
        </p:spPr>
        <p:txBody>
          <a:bodyPr lIns="36000" tIns="0" rIns="0" bIns="0">
            <a:normAutofit/>
          </a:bodyPr>
          <a:lstStyle>
            <a:lvl1pPr marL="0" indent="0">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1" name="Picture Placeholder 10">
            <a:extLst>
              <a:ext uri="{FF2B5EF4-FFF2-40B4-BE49-F238E27FC236}">
                <a16:creationId xmlns:a16="http://schemas.microsoft.com/office/drawing/2014/main" xmlns="" id="{3B535E35-8075-4558-BA3A-C9DFB4FCA5B8}"/>
              </a:ext>
            </a:extLst>
          </p:cNvPr>
          <p:cNvSpPr>
            <a:spLocks noGrp="1"/>
          </p:cNvSpPr>
          <p:nvPr>
            <p:ph type="pic" sz="quarter" idx="26"/>
          </p:nvPr>
        </p:nvSpPr>
        <p:spPr>
          <a:xfrm>
            <a:off x="1061177" y="2461528"/>
            <a:ext cx="4555067" cy="2590800"/>
          </a:xfrm>
        </p:spPr>
        <p:txBody>
          <a:bodyPr anchor="ctr" anchorCtr="0">
            <a:normAutofit/>
          </a:bodyPr>
          <a:lstStyle>
            <a:lvl1pPr marL="0" indent="0" algn="ctr">
              <a:buNone/>
              <a:defRPr sz="1800"/>
            </a:lvl1pPr>
          </a:lstStyle>
          <a:p>
            <a:r>
              <a:rPr lang="en-US"/>
              <a:t>Click icon to add picture</a:t>
            </a:r>
            <a:endParaRPr lang="ru-RU" dirty="0"/>
          </a:p>
        </p:txBody>
      </p:sp>
      <p:sp>
        <p:nvSpPr>
          <p:cNvPr id="25" name="Text Placeholder 2">
            <a:extLst>
              <a:ext uri="{FF2B5EF4-FFF2-40B4-BE49-F238E27FC236}">
                <a16:creationId xmlns:a16="http://schemas.microsoft.com/office/drawing/2014/main" xmlns="" id="{9E1A0053-EF84-446F-850C-6AC8FF9CCEDF}"/>
              </a:ext>
            </a:extLst>
          </p:cNvPr>
          <p:cNvSpPr>
            <a:spLocks noGrp="1"/>
          </p:cNvSpPr>
          <p:nvPr>
            <p:ph type="body" idx="27" hasCustomPrompt="1"/>
          </p:nvPr>
        </p:nvSpPr>
        <p:spPr>
          <a:xfrm>
            <a:off x="9098279" y="3718884"/>
            <a:ext cx="2089545"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text</a:t>
            </a:r>
          </a:p>
        </p:txBody>
      </p:sp>
      <p:sp>
        <p:nvSpPr>
          <p:cNvPr id="32" name="Text Placeholder 11">
            <a:extLst>
              <a:ext uri="{FF2B5EF4-FFF2-40B4-BE49-F238E27FC236}">
                <a16:creationId xmlns:a16="http://schemas.microsoft.com/office/drawing/2014/main" xmlns="" id="{1534A936-14F3-4AEF-8CAD-03D91D568FE0}"/>
              </a:ext>
            </a:extLst>
          </p:cNvPr>
          <p:cNvSpPr>
            <a:spLocks noGrp="1"/>
          </p:cNvSpPr>
          <p:nvPr>
            <p:ph type="body" sz="quarter" idx="28"/>
          </p:nvPr>
        </p:nvSpPr>
        <p:spPr>
          <a:xfrm>
            <a:off x="9098280" y="4086418"/>
            <a:ext cx="1783080" cy="1271016"/>
          </a:xfrm>
        </p:spPr>
        <p:txBody>
          <a:bodyPr lIns="36000" tIns="0" rIns="0" bIns="0">
            <a:normAutofit/>
          </a:bodyPr>
          <a:lstStyle>
            <a:lvl1pPr marL="0" indent="0">
              <a:buNone/>
              <a:defRPr sz="1400"/>
            </a:lvl1pPr>
            <a:lvl2pPr marL="457200" indent="0">
              <a:buNone/>
              <a:defRPr sz="1400"/>
            </a:lvl2pPr>
          </a:lstStyle>
          <a:p>
            <a:pPr lvl="0"/>
            <a:r>
              <a:rPr lang="en-US"/>
              <a:t>Edit Master text styles</a:t>
            </a:r>
          </a:p>
          <a:p>
            <a:pPr lvl="1"/>
            <a:r>
              <a:rPr lang="en-US"/>
              <a:t>Second level</a:t>
            </a:r>
          </a:p>
        </p:txBody>
      </p:sp>
      <p:sp>
        <p:nvSpPr>
          <p:cNvPr id="35" name="Picture Placeholder 15">
            <a:extLst>
              <a:ext uri="{FF2B5EF4-FFF2-40B4-BE49-F238E27FC236}">
                <a16:creationId xmlns:a16="http://schemas.microsoft.com/office/drawing/2014/main" xmlns="" id="{A88BEF2F-BB04-4330-BC4B-2912B69653B6}"/>
              </a:ext>
            </a:extLst>
          </p:cNvPr>
          <p:cNvSpPr>
            <a:spLocks noGrp="1"/>
          </p:cNvSpPr>
          <p:nvPr>
            <p:ph type="pic" sz="quarter" idx="29"/>
          </p:nvPr>
        </p:nvSpPr>
        <p:spPr>
          <a:xfrm>
            <a:off x="9098279" y="3069135"/>
            <a:ext cx="612648" cy="557784"/>
          </a:xfrm>
        </p:spPr>
        <p:txBody>
          <a:bodyPr anchor="ctr" anchorCtr="0">
            <a:noAutofit/>
          </a:bodyPr>
          <a:lstStyle>
            <a:lvl1pPr marL="0" indent="0" algn="ctr">
              <a:buNone/>
              <a:defRPr sz="900"/>
            </a:lvl1pPr>
          </a:lstStyle>
          <a:p>
            <a:r>
              <a:rPr lang="en-US"/>
              <a:t>Click icon to add picture</a:t>
            </a:r>
            <a:endParaRPr lang="ru-RU" dirty="0"/>
          </a:p>
        </p:txBody>
      </p:sp>
      <p:sp>
        <p:nvSpPr>
          <p:cNvPr id="16" name="Picture Placeholder 11">
            <a:extLst>
              <a:ext uri="{FF2B5EF4-FFF2-40B4-BE49-F238E27FC236}">
                <a16:creationId xmlns:a16="http://schemas.microsoft.com/office/drawing/2014/main" xmlns="" id="{48D7F0F9-4118-4257-9D45-A5772C2110D7}"/>
              </a:ext>
            </a:extLst>
          </p:cNvPr>
          <p:cNvSpPr>
            <a:spLocks noGrp="1"/>
          </p:cNvSpPr>
          <p:nvPr>
            <p:ph type="pic" sz="quarter" idx="25"/>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a:t>Click icon to add picture</a:t>
            </a:r>
            <a:endParaRPr lang="ru-RU" dirty="0"/>
          </a:p>
        </p:txBody>
      </p:sp>
    </p:spTree>
    <p:extLst>
      <p:ext uri="{BB962C8B-B14F-4D97-AF65-F5344CB8AC3E}">
        <p14:creationId xmlns:p14="http://schemas.microsoft.com/office/powerpoint/2010/main" val="526567414"/>
      </p:ext>
    </p:extLst>
  </p:cSld>
  <p:clrMapOvr>
    <a:masterClrMapping/>
  </p:clrMapOvr>
  <p:extLst>
    <p:ext uri="{DCECCB84-F9BA-43D5-87BE-67443E8EF086}">
      <p15:sldGuideLst xmlns:p15="http://schemas.microsoft.com/office/powerpoint/2012/main">
        <p15:guide id="4" orient="horz" pos="216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and Caption">
    <p:spTree>
      <p:nvGrpSpPr>
        <p:cNvPr id="1" name=""/>
        <p:cNvGrpSpPr/>
        <p:nvPr/>
      </p:nvGrpSpPr>
      <p:grpSpPr>
        <a:xfrm>
          <a:off x="0" y="0"/>
          <a:ext cx="0" cy="0"/>
          <a:chOff x="0" y="0"/>
          <a:chExt cx="0" cy="0"/>
        </a:xfrm>
      </p:grpSpPr>
      <p:sp>
        <p:nvSpPr>
          <p:cNvPr id="9" name="Picture Placeholder 7">
            <a:extLst>
              <a:ext uri="{FF2B5EF4-FFF2-40B4-BE49-F238E27FC236}">
                <a16:creationId xmlns:a16="http://schemas.microsoft.com/office/drawing/2014/main" xmlns="" id="{1060ED93-996B-4FE8-B404-15FF143BD651}"/>
              </a:ext>
            </a:extLst>
          </p:cNvPr>
          <p:cNvSpPr>
            <a:spLocks noGrp="1"/>
          </p:cNvSpPr>
          <p:nvPr>
            <p:ph type="pic" sz="quarter" idx="13"/>
          </p:nvPr>
        </p:nvSpPr>
        <p:spPr>
          <a:xfrm>
            <a:off x="458724" y="2277980"/>
            <a:ext cx="11274552" cy="4122820"/>
          </a:xfrm>
        </p:spPr>
        <p:txBody>
          <a:bodyPr anchor="ctr" anchorCtr="0">
            <a:noAutofit/>
          </a:bodyPr>
          <a:lstStyle>
            <a:lvl1pPr marL="0" indent="0" algn="ctr">
              <a:buNone/>
              <a:defRPr/>
            </a:lvl1pPr>
          </a:lstStyle>
          <a:p>
            <a:r>
              <a:rPr lang="en-US"/>
              <a:t>Click icon to add picture</a:t>
            </a:r>
            <a:endParaRPr lang="ru-RU" dirty="0"/>
          </a:p>
        </p:txBody>
      </p:sp>
      <p:sp>
        <p:nvSpPr>
          <p:cNvPr id="4" name="Date Placeholder 3">
            <a:extLst>
              <a:ext uri="{FF2B5EF4-FFF2-40B4-BE49-F238E27FC236}">
                <a16:creationId xmlns:a16="http://schemas.microsoft.com/office/drawing/2014/main" xmlns="" id="{771144CC-98A7-494C-8C18-4B4DD609498F}"/>
              </a:ext>
            </a:extLst>
          </p:cNvPr>
          <p:cNvSpPr>
            <a:spLocks noGrp="1"/>
          </p:cNvSpPr>
          <p:nvPr>
            <p:ph type="dt" sz="half" idx="10"/>
          </p:nvPr>
        </p:nvSpPr>
        <p:spPr/>
        <p:txBody>
          <a:bodyPr anchor="b" anchorCtr="0"/>
          <a:lstStyle>
            <a:lvl1pPr>
              <a:defRPr>
                <a:solidFill>
                  <a:schemeClr val="bg1"/>
                </a:solidFill>
              </a:defRPr>
            </a:lvl1pPr>
          </a:lstStyle>
          <a:p>
            <a:fld id="{3BDA9C29-DD8E-4518-B4D3-44806885A5F9}" type="datetime1">
              <a:rPr lang="en-US" smtClean="0"/>
              <a:t>9/20/2019</a:t>
            </a:fld>
            <a:endParaRPr lang="ru-RU" dirty="0"/>
          </a:p>
        </p:txBody>
      </p:sp>
      <p:sp>
        <p:nvSpPr>
          <p:cNvPr id="5" name="Footer Placeholder 4">
            <a:extLst>
              <a:ext uri="{FF2B5EF4-FFF2-40B4-BE49-F238E27FC236}">
                <a16:creationId xmlns:a16="http://schemas.microsoft.com/office/drawing/2014/main" xmlns="" id="{5287AD20-725D-45E4-8D6A-08EF4C81833B}"/>
              </a:ext>
            </a:extLst>
          </p:cNvPr>
          <p:cNvSpPr>
            <a:spLocks noGrp="1"/>
          </p:cNvSpPr>
          <p:nvPr>
            <p:ph type="ftr" sz="quarter" idx="11"/>
          </p:nvPr>
        </p:nvSpPr>
        <p:spPr/>
        <p:txBody>
          <a:bodyPr/>
          <a:lstStyle>
            <a:lvl1pPr>
              <a:defRPr>
                <a:solidFill>
                  <a:schemeClr val="bg1"/>
                </a:solidFill>
              </a:defRPr>
            </a:lvl1pPr>
          </a:lstStyle>
          <a:p>
            <a:r>
              <a:rPr lang="en-US" dirty="0"/>
              <a:t>ADD A FOOADDTER</a:t>
            </a:r>
            <a:endParaRPr lang="ru-RU" dirty="0"/>
          </a:p>
        </p:txBody>
      </p:sp>
      <p:sp>
        <p:nvSpPr>
          <p:cNvPr id="6" name="Slide Number Placeholder 5">
            <a:extLst>
              <a:ext uri="{FF2B5EF4-FFF2-40B4-BE49-F238E27FC236}">
                <a16:creationId xmlns:a16="http://schemas.microsoft.com/office/drawing/2014/main" xmlns="" id="{F586A1DB-63FF-4850-A872-85EE7C08769C}"/>
              </a:ext>
            </a:extLst>
          </p:cNvPr>
          <p:cNvSpPr>
            <a:spLocks noGrp="1"/>
          </p:cNvSpPr>
          <p:nvPr>
            <p:ph type="sldNum" sz="quarter" idx="12"/>
          </p:nvPr>
        </p:nvSpPr>
        <p:spPr/>
        <p:txBody>
          <a:bodyPr/>
          <a:lstStyle>
            <a:lvl1pPr>
              <a:defRPr>
                <a:solidFill>
                  <a:schemeClr val="bg1"/>
                </a:solidFill>
              </a:defRPr>
            </a:lvl1pPr>
          </a:lstStyle>
          <a:p>
            <a:fld id="{3CE5352E-9B9F-4EDC-8769-7FA3D3F814C7}" type="slidenum">
              <a:rPr lang="ru-RU" smtClean="0"/>
              <a:pPr/>
              <a:t>‹#›</a:t>
            </a:fld>
            <a:endParaRPr lang="ru-RU" dirty="0"/>
          </a:p>
        </p:txBody>
      </p:sp>
      <p:sp>
        <p:nvSpPr>
          <p:cNvPr id="11" name="Title 1">
            <a:extLst>
              <a:ext uri="{FF2B5EF4-FFF2-40B4-BE49-F238E27FC236}">
                <a16:creationId xmlns:a16="http://schemas.microsoft.com/office/drawing/2014/main" xmlns="" id="{ED46F9B8-64BA-45E5-845E-CA6696C25C5F}"/>
              </a:ext>
            </a:extLst>
          </p:cNvPr>
          <p:cNvSpPr>
            <a:spLocks noGrp="1"/>
          </p:cNvSpPr>
          <p:nvPr>
            <p:ph type="title"/>
          </p:nvPr>
        </p:nvSpPr>
        <p:spPr>
          <a:xfrm>
            <a:off x="2394975" y="742867"/>
            <a:ext cx="7402050" cy="566931"/>
          </a:xfrm>
        </p:spPr>
        <p:txBody>
          <a:bodyPr lIns="36000" tIns="0" rIns="0" bIns="0"/>
          <a:lstStyle>
            <a:lvl1pPr algn="ctr">
              <a:defRPr/>
            </a:lvl1pPr>
          </a:lstStyle>
          <a:p>
            <a:r>
              <a:rPr lang="en-US"/>
              <a:t>Click to edit Master title style</a:t>
            </a:r>
            <a:endParaRPr lang="ru-RU" dirty="0"/>
          </a:p>
        </p:txBody>
      </p:sp>
      <p:sp>
        <p:nvSpPr>
          <p:cNvPr id="13" name="Text Placeholder 2">
            <a:extLst>
              <a:ext uri="{FF2B5EF4-FFF2-40B4-BE49-F238E27FC236}">
                <a16:creationId xmlns:a16="http://schemas.microsoft.com/office/drawing/2014/main" xmlns="" id="{EB9F9651-8EC8-41D4-B448-10B5326D1D75}"/>
              </a:ext>
            </a:extLst>
          </p:cNvPr>
          <p:cNvSpPr>
            <a:spLocks noGrp="1"/>
          </p:cNvSpPr>
          <p:nvPr>
            <p:ph type="body" idx="24"/>
          </p:nvPr>
        </p:nvSpPr>
        <p:spPr>
          <a:xfrm>
            <a:off x="2394975" y="1377833"/>
            <a:ext cx="7402050" cy="540000"/>
          </a:xfrm>
        </p:spPr>
        <p:txBody>
          <a:bodyPr lIns="36000" tIns="0" rIns="0" bIns="0">
            <a:normAutofit/>
          </a:bodyPr>
          <a:lstStyle>
            <a:lvl1pPr marL="0" indent="0" algn="ctr">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0" name="Picture Placeholder 11">
            <a:extLst>
              <a:ext uri="{FF2B5EF4-FFF2-40B4-BE49-F238E27FC236}">
                <a16:creationId xmlns:a16="http://schemas.microsoft.com/office/drawing/2014/main" xmlns="" id="{48D7F0F9-4118-4257-9D45-A5772C2110D7}"/>
              </a:ext>
            </a:extLst>
          </p:cNvPr>
          <p:cNvSpPr>
            <a:spLocks noGrp="1"/>
          </p:cNvSpPr>
          <p:nvPr>
            <p:ph type="pic" sz="quarter" idx="25"/>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a:t>Click icon to add picture</a:t>
            </a:r>
            <a:endParaRPr lang="ru-RU" dirty="0"/>
          </a:p>
        </p:txBody>
      </p:sp>
    </p:spTree>
    <p:extLst>
      <p:ext uri="{BB962C8B-B14F-4D97-AF65-F5344CB8AC3E}">
        <p14:creationId xmlns:p14="http://schemas.microsoft.com/office/powerpoint/2010/main" val="819005104"/>
      </p:ext>
    </p:extLst>
  </p:cSld>
  <p:clrMapOvr>
    <a:masterClrMapping/>
  </p:clrMapOvr>
  <p:extLst>
    <p:ext uri="{DCECCB84-F9BA-43D5-87BE-67443E8EF086}">
      <p15:sldGuideLst xmlns:p15="http://schemas.microsoft.com/office/powerpoint/2012/main">
        <p15:guide id="5" pos="3840">
          <p15:clr>
            <a:srgbClr val="FBAE40"/>
          </p15:clr>
        </p15:guide>
        <p15:guide id="6" orient="horz" pos="216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E81909F8-4C72-41AE-A265-A2B21B72E98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ru-RU" dirty="0"/>
          </a:p>
        </p:txBody>
      </p:sp>
      <p:sp>
        <p:nvSpPr>
          <p:cNvPr id="3" name="Text Placeholder 2">
            <a:extLst>
              <a:ext uri="{FF2B5EF4-FFF2-40B4-BE49-F238E27FC236}">
                <a16:creationId xmlns:a16="http://schemas.microsoft.com/office/drawing/2014/main" xmlns="" id="{D14C406D-18BA-41D1-9AE4-5455C4F8FB7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ru-RU" dirty="0"/>
          </a:p>
        </p:txBody>
      </p:sp>
      <p:sp>
        <p:nvSpPr>
          <p:cNvPr id="4" name="Date Placeholder 3">
            <a:extLst>
              <a:ext uri="{FF2B5EF4-FFF2-40B4-BE49-F238E27FC236}">
                <a16:creationId xmlns:a16="http://schemas.microsoft.com/office/drawing/2014/main" xmlns="" id="{C2C08778-B918-4CC2-ACB0-052809B793CD}"/>
              </a:ext>
            </a:extLst>
          </p:cNvPr>
          <p:cNvSpPr>
            <a:spLocks noGrp="1"/>
          </p:cNvSpPr>
          <p:nvPr>
            <p:ph type="dt" sz="half" idx="2"/>
          </p:nvPr>
        </p:nvSpPr>
        <p:spPr>
          <a:xfrm>
            <a:off x="10265399" y="5810623"/>
            <a:ext cx="1080000" cy="234000"/>
          </a:xfrm>
          <a:prstGeom prst="rect">
            <a:avLst/>
          </a:prstGeom>
        </p:spPr>
        <p:txBody>
          <a:bodyPr vert="horz" lIns="91440" tIns="0" rIns="0" bIns="0" rtlCol="0" anchor="b" anchorCtr="0"/>
          <a:lstStyle>
            <a:lvl1pPr algn="r">
              <a:defRPr sz="1000">
                <a:solidFill>
                  <a:schemeClr val="tx1">
                    <a:lumMod val="60000"/>
                    <a:lumOff val="40000"/>
                  </a:schemeClr>
                </a:solidFill>
              </a:defRPr>
            </a:lvl1pPr>
          </a:lstStyle>
          <a:p>
            <a:fld id="{3435D83B-8639-4535-9E2A-6F2776DA544B}" type="datetime1">
              <a:rPr lang="en-US" smtClean="0"/>
              <a:t>9/20/2019</a:t>
            </a:fld>
            <a:endParaRPr lang="ru-RU" dirty="0"/>
          </a:p>
        </p:txBody>
      </p:sp>
      <p:sp>
        <p:nvSpPr>
          <p:cNvPr id="5" name="Footer Placeholder 4">
            <a:extLst>
              <a:ext uri="{FF2B5EF4-FFF2-40B4-BE49-F238E27FC236}">
                <a16:creationId xmlns:a16="http://schemas.microsoft.com/office/drawing/2014/main" xmlns="" id="{21498005-9236-461C-A055-9B9AB0DDFC31}"/>
              </a:ext>
            </a:extLst>
          </p:cNvPr>
          <p:cNvSpPr>
            <a:spLocks noGrp="1"/>
          </p:cNvSpPr>
          <p:nvPr>
            <p:ph type="ftr" sz="quarter" idx="3"/>
          </p:nvPr>
        </p:nvSpPr>
        <p:spPr>
          <a:xfrm>
            <a:off x="7230599" y="6057923"/>
            <a:ext cx="4114800" cy="234000"/>
          </a:xfrm>
          <a:prstGeom prst="rect">
            <a:avLst/>
          </a:prstGeom>
        </p:spPr>
        <p:txBody>
          <a:bodyPr vert="horz" lIns="91440" tIns="0" rIns="0" bIns="0" rtlCol="0" anchor="t" anchorCtr="0"/>
          <a:lstStyle>
            <a:lvl1pPr algn="r">
              <a:defRPr sz="1000">
                <a:solidFill>
                  <a:schemeClr val="tx1">
                    <a:lumMod val="60000"/>
                    <a:lumOff val="40000"/>
                  </a:schemeClr>
                </a:solidFill>
              </a:defRPr>
            </a:lvl1pPr>
          </a:lstStyle>
          <a:p>
            <a:r>
              <a:rPr lang="en-US" dirty="0"/>
              <a:t>ADD A FOOTER</a:t>
            </a:r>
            <a:endParaRPr lang="ru-RU" dirty="0"/>
          </a:p>
        </p:txBody>
      </p:sp>
      <p:sp>
        <p:nvSpPr>
          <p:cNvPr id="6" name="Slide Number Placeholder 5">
            <a:extLst>
              <a:ext uri="{FF2B5EF4-FFF2-40B4-BE49-F238E27FC236}">
                <a16:creationId xmlns:a16="http://schemas.microsoft.com/office/drawing/2014/main" xmlns="" id="{7320050C-14A2-4A8D-A783-08B8265C7B57}"/>
              </a:ext>
            </a:extLst>
          </p:cNvPr>
          <p:cNvSpPr>
            <a:spLocks noGrp="1"/>
          </p:cNvSpPr>
          <p:nvPr>
            <p:ph type="sldNum" sz="quarter" idx="4"/>
          </p:nvPr>
        </p:nvSpPr>
        <p:spPr>
          <a:xfrm>
            <a:off x="641478" y="6057923"/>
            <a:ext cx="394063" cy="234000"/>
          </a:xfrm>
          <a:prstGeom prst="rect">
            <a:avLst/>
          </a:prstGeom>
        </p:spPr>
        <p:txBody>
          <a:bodyPr vert="horz" lIns="90000" tIns="0" rIns="0" bIns="0" rtlCol="0" anchor="t" anchorCtr="0"/>
          <a:lstStyle>
            <a:lvl1pPr algn="ctr">
              <a:defRPr sz="1000">
                <a:solidFill>
                  <a:schemeClr val="tx2">
                    <a:lumMod val="60000"/>
                    <a:lumOff val="40000"/>
                  </a:schemeClr>
                </a:solidFill>
              </a:defRPr>
            </a:lvl1pPr>
          </a:lstStyle>
          <a:p>
            <a:fld id="{3CE5352E-9B9F-4EDC-8769-7FA3D3F814C7}" type="slidenum">
              <a:rPr lang="ru-RU" smtClean="0"/>
              <a:pPr/>
              <a:t>‹#›</a:t>
            </a:fld>
            <a:endParaRPr lang="ru-RU" dirty="0"/>
          </a:p>
        </p:txBody>
      </p:sp>
    </p:spTree>
    <p:extLst>
      <p:ext uri="{BB962C8B-B14F-4D97-AF65-F5344CB8AC3E}">
        <p14:creationId xmlns:p14="http://schemas.microsoft.com/office/powerpoint/2010/main" val="1565337574"/>
      </p:ext>
    </p:extLst>
  </p:cSld>
  <p:clrMap bg1="lt1" tx1="dk1" bg2="lt2" tx2="dk2" accent1="accent1" accent2="accent2" accent3="accent3" accent4="accent4" accent5="accent5" accent6="accent6" hlink="hlink" folHlink="folHlink"/>
  <p:sldLayoutIdLst>
    <p:sldLayoutId id="2147483685" r:id="rId1"/>
    <p:sldLayoutId id="2147483649" r:id="rId2"/>
    <p:sldLayoutId id="2147483650" r:id="rId3"/>
    <p:sldLayoutId id="2147483651" r:id="rId4"/>
    <p:sldLayoutId id="2147483660" r:id="rId5"/>
    <p:sldLayoutId id="2147483653" r:id="rId6"/>
    <p:sldLayoutId id="2147483669" r:id="rId7"/>
    <p:sldLayoutId id="2147483662" r:id="rId8"/>
    <p:sldLayoutId id="2147483663" r:id="rId9"/>
    <p:sldLayoutId id="2147483667" r:id="rId10"/>
    <p:sldLayoutId id="2147483668" r:id="rId11"/>
    <p:sldLayoutId id="2147483654" r:id="rId12"/>
    <p:sldLayoutId id="2147483670" r:id="rId13"/>
    <p:sldLayoutId id="2147483671" r:id="rId14"/>
    <p:sldLayoutId id="2147483672" r:id="rId15"/>
    <p:sldLayoutId id="2147483673" r:id="rId16"/>
    <p:sldLayoutId id="2147483674" r:id="rId17"/>
    <p:sldLayoutId id="2147483675" r:id="rId18"/>
    <p:sldLayoutId id="2147483676" r:id="rId19"/>
    <p:sldLayoutId id="2147483677" r:id="rId20"/>
    <p:sldLayoutId id="2147483678" r:id="rId21"/>
    <p:sldLayoutId id="2147483679" r:id="rId22"/>
    <p:sldLayoutId id="2147483680" r:id="rId23"/>
    <p:sldLayoutId id="2147483681" r:id="rId24"/>
    <p:sldLayoutId id="2147483682" r:id="rId25"/>
    <p:sldLayoutId id="2147483683" r:id="rId26"/>
    <p:sldLayoutId id="2147483686" r:id="rId27"/>
    <p:sldLayoutId id="2147483684" r:id="rId28"/>
    <p:sldLayoutId id="2147483687" r:id="rId29"/>
    <p:sldLayoutId id="2147483688" r:id="rId30"/>
  </p:sldLayoutIdLst>
  <p:hf hdr="0"/>
  <p:txStyles>
    <p:title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50" userDrawn="1">
          <p15:clr>
            <a:srgbClr val="F26B43"/>
          </p15:clr>
        </p15:guide>
        <p15:guide id="2" pos="7401" userDrawn="1">
          <p15:clr>
            <a:srgbClr val="F26B43"/>
          </p15:clr>
        </p15:guide>
        <p15:guide id="3" pos="279" userDrawn="1">
          <p15:clr>
            <a:srgbClr val="F26B43"/>
          </p15:clr>
        </p15:guide>
        <p15:guide id="4" pos="551" userDrawn="1">
          <p15:clr>
            <a:srgbClr val="F26B43"/>
          </p15:clr>
        </p15:guide>
        <p15:guide id="5" pos="7129" userDrawn="1">
          <p15:clr>
            <a:srgbClr val="F26B43"/>
          </p15:clr>
        </p15:guide>
        <p15:guide id="6" orient="horz" pos="4042" userDrawn="1">
          <p15:clr>
            <a:srgbClr val="F26B43"/>
          </p15:clr>
        </p15:guide>
        <p15:guide id="7" orient="horz" pos="377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5.png"/><Relationship Id="rId7"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26.xml"/><Relationship Id="rId6" Type="http://schemas.openxmlformats.org/officeDocument/2006/relationships/image" Target="../media/image27.png"/><Relationship Id="rId11" Type="http://schemas.openxmlformats.org/officeDocument/2006/relationships/hyperlink" Target="https://www.youtube.com/watch?v=YIkoXChNdXo" TargetMode="External"/><Relationship Id="rId5" Type="http://schemas.openxmlformats.org/officeDocument/2006/relationships/image" Target="../media/image26.png"/><Relationship Id="rId10" Type="http://schemas.microsoft.com/office/2007/relationships/hdphoto" Target="../media/hdphoto4.wdp"/><Relationship Id="rId4" Type="http://schemas.microsoft.com/office/2007/relationships/hdphoto" Target="../media/hdphoto2.wdp"/><Relationship Id="rId9" Type="http://schemas.openxmlformats.org/officeDocument/2006/relationships/image" Target="../media/image29.png"/></Relationships>
</file>

<file path=ppt/slides/_rels/slide15.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2.xml"/></Relationships>
</file>

<file path=ppt/slides/_rels/slide16.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4.xml"/><Relationship Id="rId1" Type="http://schemas.openxmlformats.org/officeDocument/2006/relationships/slideLayout" Target="../slideLayouts/slideLayout19.xml"/><Relationship Id="rId5" Type="http://schemas.openxmlformats.org/officeDocument/2006/relationships/image" Target="../media/image33.jpg"/><Relationship Id="rId4" Type="http://schemas.openxmlformats.org/officeDocument/2006/relationships/image" Target="../media/image32.jpg"/></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22.xml"/><Relationship Id="rId5" Type="http://schemas.openxmlformats.org/officeDocument/2006/relationships/image" Target="../media/image36.jpeg"/><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xml"/><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xml"/><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eg"/><Relationship Id="rId1" Type="http://schemas.openxmlformats.org/officeDocument/2006/relationships/slideLayout" Target="../slideLayouts/slideLayout17.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g"/><Relationship Id="rId1" Type="http://schemas.openxmlformats.org/officeDocument/2006/relationships/slideLayout" Target="../slideLayouts/slideLayout4.xml"/><Relationship Id="rId5" Type="http://schemas.openxmlformats.org/officeDocument/2006/relationships/image" Target="../media/image17.jpeg"/><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diagramLayout" Target="../diagrams/layout1.xml"/><Relationship Id="rId7" Type="http://schemas.openxmlformats.org/officeDocument/2006/relationships/image" Target="../media/image18.jpeg"/><Relationship Id="rId2" Type="http://schemas.openxmlformats.org/officeDocument/2006/relationships/diagramData" Target="../diagrams/data1.xml"/><Relationship Id="rId1" Type="http://schemas.openxmlformats.org/officeDocument/2006/relationships/slideLayout" Target="../slideLayouts/slideLayout18.xml"/><Relationship Id="rId6" Type="http://schemas.microsoft.com/office/2007/relationships/diagramDrawing" Target="../diagrams/drawing1.xml"/><Relationship Id="rId5" Type="http://schemas.openxmlformats.org/officeDocument/2006/relationships/diagramColors" Target="../diagrams/colors1.xml"/><Relationship Id="rId10" Type="http://schemas.openxmlformats.org/officeDocument/2006/relationships/image" Target="../media/image21.png"/><Relationship Id="rId4" Type="http://schemas.openxmlformats.org/officeDocument/2006/relationships/diagramQuickStyle" Target="../diagrams/quickStyle1.xml"/><Relationship Id="rId9" Type="http://schemas.openxmlformats.org/officeDocument/2006/relationships/image" Target="../media/image20.png"/></Relationships>
</file>

<file path=ppt/slides/_rels/slide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xmlns="" id="{7D9BB4A7-CAD8-4F37-B282-CE7BA8863076}"/>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tretch>
            <a:fillRect/>
          </a:stretch>
        </p:blipFill>
        <p:spPr>
          <a:xfrm>
            <a:off x="458724" y="306413"/>
            <a:ext cx="11274551" cy="6094387"/>
          </a:xfrm>
        </p:spPr>
      </p:pic>
      <p:sp>
        <p:nvSpPr>
          <p:cNvPr id="4" name="Title 3">
            <a:extLst>
              <a:ext uri="{FF2B5EF4-FFF2-40B4-BE49-F238E27FC236}">
                <a16:creationId xmlns:a16="http://schemas.microsoft.com/office/drawing/2014/main" xmlns="" id="{D5B2BC59-134D-4AFC-B52F-67591CAB8762}"/>
              </a:ext>
            </a:extLst>
          </p:cNvPr>
          <p:cNvSpPr>
            <a:spLocks noGrp="1"/>
          </p:cNvSpPr>
          <p:nvPr>
            <p:ph type="ctrTitle"/>
          </p:nvPr>
        </p:nvSpPr>
        <p:spPr>
          <a:xfrm>
            <a:off x="458724" y="1828800"/>
            <a:ext cx="11274552" cy="2772458"/>
          </a:xfrm>
        </p:spPr>
        <p:txBody>
          <a:bodyPr>
            <a:normAutofit/>
          </a:bodyPr>
          <a:lstStyle/>
          <a:p>
            <a:r>
              <a:rPr lang="en-US" sz="6000" dirty="0">
                <a:solidFill>
                  <a:schemeClr val="accent6"/>
                </a:solidFill>
                <a:effectLst>
                  <a:outerShdw blurRad="38100" dist="38100" dir="2700000" algn="tl">
                    <a:srgbClr val="000000">
                      <a:alpha val="43137"/>
                    </a:srgbClr>
                  </a:outerShdw>
                </a:effectLst>
                <a:latin typeface="Segoe UI" panose="020B0502040204020203" pitchFamily="34" charset="0"/>
                <a:ea typeface="ＭＳ Ｐゴシック" pitchFamily="1" charset="-128"/>
                <a:cs typeface="Segoe UI" panose="020B0502040204020203" pitchFamily="34" charset="0"/>
              </a:rPr>
              <a:t>How To Work A </a:t>
            </a:r>
            <a:br>
              <a:rPr lang="en-US" sz="6000" dirty="0">
                <a:solidFill>
                  <a:schemeClr val="accent6"/>
                </a:solidFill>
                <a:effectLst>
                  <a:outerShdw blurRad="38100" dist="38100" dir="2700000" algn="tl">
                    <a:srgbClr val="000000">
                      <a:alpha val="43137"/>
                    </a:srgbClr>
                  </a:outerShdw>
                </a:effectLst>
                <a:latin typeface="Segoe UI" panose="020B0502040204020203" pitchFamily="34" charset="0"/>
                <a:ea typeface="ＭＳ Ｐゴシック" pitchFamily="1" charset="-128"/>
                <a:cs typeface="Segoe UI" panose="020B0502040204020203" pitchFamily="34" charset="0"/>
              </a:rPr>
            </a:br>
            <a:r>
              <a:rPr lang="en-US" sz="6000" dirty="0">
                <a:solidFill>
                  <a:schemeClr val="accent6"/>
                </a:solidFill>
                <a:effectLst>
                  <a:outerShdw blurRad="38100" dist="38100" dir="2700000" algn="tl">
                    <a:srgbClr val="000000">
                      <a:alpha val="43137"/>
                    </a:srgbClr>
                  </a:outerShdw>
                </a:effectLst>
                <a:latin typeface="Segoe UI" panose="020B0502040204020203" pitchFamily="34" charset="0"/>
                <a:ea typeface="ＭＳ Ｐゴシック" pitchFamily="1" charset="-128"/>
                <a:cs typeface="Segoe UI" panose="020B0502040204020203" pitchFamily="34" charset="0"/>
              </a:rPr>
              <a:t>Career Fair Room</a:t>
            </a:r>
            <a:endParaRPr lang="ru-RU" dirty="0">
              <a:solidFill>
                <a:schemeClr val="accent6"/>
              </a:solidFill>
              <a:latin typeface="Segoe UI" panose="020B0502040204020203" pitchFamily="34" charset="0"/>
              <a:cs typeface="Segoe UI" panose="020B0502040204020203" pitchFamily="34" charset="0"/>
            </a:endParaRPr>
          </a:p>
        </p:txBody>
      </p:sp>
      <p:sp>
        <p:nvSpPr>
          <p:cNvPr id="5" name="Subtitle 4">
            <a:extLst>
              <a:ext uri="{FF2B5EF4-FFF2-40B4-BE49-F238E27FC236}">
                <a16:creationId xmlns:a16="http://schemas.microsoft.com/office/drawing/2014/main" xmlns="" id="{B39A2B74-3287-4C03-80AF-662CC92EF148}"/>
              </a:ext>
            </a:extLst>
          </p:cNvPr>
          <p:cNvSpPr>
            <a:spLocks noGrp="1"/>
          </p:cNvSpPr>
          <p:nvPr>
            <p:ph type="subTitle" idx="1"/>
          </p:nvPr>
        </p:nvSpPr>
        <p:spPr>
          <a:xfrm>
            <a:off x="458724" y="4601258"/>
            <a:ext cx="11274552" cy="1799542"/>
          </a:xfrm>
        </p:spPr>
        <p:txBody>
          <a:bodyPr/>
          <a:lstStyle/>
          <a:p>
            <a:r>
              <a:rPr lang="en-US" sz="3200" dirty="0">
                <a:latin typeface="Segoe UI" panose="020B0502040204020203" pitchFamily="34" charset="0"/>
                <a:cs typeface="Segoe UI" panose="020B0502040204020203" pitchFamily="34" charset="0"/>
              </a:rPr>
              <a:t>UCR Career Center</a:t>
            </a:r>
          </a:p>
          <a:p>
            <a:endParaRPr lang="ru-RU" dirty="0"/>
          </a:p>
        </p:txBody>
      </p:sp>
    </p:spTree>
    <p:extLst>
      <p:ext uri="{BB962C8B-B14F-4D97-AF65-F5344CB8AC3E}">
        <p14:creationId xmlns:p14="http://schemas.microsoft.com/office/powerpoint/2010/main" val="16702521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lumMod val="20000"/>
            <a:lumOff val="80000"/>
          </a:schemeClr>
        </a:soli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3CE5352E-9B9F-4EDC-8769-7FA3D3F814C7}" type="slidenum">
              <a:rPr lang="ru-RU" smtClean="0"/>
              <a:pPr/>
              <a:t>10</a:t>
            </a:fld>
            <a:endParaRPr lang="ru-RU" dirty="0"/>
          </a:p>
        </p:txBody>
      </p:sp>
      <p:sp>
        <p:nvSpPr>
          <p:cNvPr id="9" name="Oval 8"/>
          <p:cNvSpPr/>
          <p:nvPr/>
        </p:nvSpPr>
        <p:spPr>
          <a:xfrm>
            <a:off x="641478" y="852406"/>
            <a:ext cx="4488461" cy="447901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954747" y="2414802"/>
            <a:ext cx="3861922" cy="1354217"/>
          </a:xfrm>
          <a:prstGeom prst="rect">
            <a:avLst/>
          </a:prstGeom>
          <a:noFill/>
        </p:spPr>
        <p:txBody>
          <a:bodyPr wrap="square" rtlCol="0">
            <a:spAutoFit/>
          </a:bodyPr>
          <a:lstStyle/>
          <a:p>
            <a:pPr algn="ctr"/>
            <a:r>
              <a:rPr lang="en-US" sz="4100" dirty="0">
                <a:solidFill>
                  <a:schemeClr val="bg1"/>
                </a:solidFill>
                <a:latin typeface="Segoe UI" panose="020B0502040204020203" pitchFamily="34" charset="0"/>
                <a:cs typeface="Segoe UI" panose="020B0502040204020203" pitchFamily="34" charset="0"/>
              </a:rPr>
              <a:t>Verbal Communication</a:t>
            </a:r>
          </a:p>
        </p:txBody>
      </p:sp>
      <p:sp>
        <p:nvSpPr>
          <p:cNvPr id="12" name="TextBox 11"/>
          <p:cNvSpPr txBox="1"/>
          <p:nvPr/>
        </p:nvSpPr>
        <p:spPr>
          <a:xfrm>
            <a:off x="5734373" y="852406"/>
            <a:ext cx="6106332" cy="2954655"/>
          </a:xfrm>
          <a:prstGeom prst="rect">
            <a:avLst/>
          </a:prstGeom>
          <a:noFill/>
        </p:spPr>
        <p:txBody>
          <a:bodyPr wrap="square" rtlCol="0">
            <a:spAutoFit/>
          </a:bodyPr>
          <a:lstStyle/>
          <a:p>
            <a:pPr marL="342900" indent="-342900">
              <a:buFont typeface="Wingdings" panose="05000000000000000000" pitchFamily="2" charset="2"/>
              <a:buChar char="§"/>
            </a:pPr>
            <a:r>
              <a:rPr lang="en-US" sz="2400" dirty="0">
                <a:latin typeface="Segoe UI" panose="020B0502040204020203" pitchFamily="34" charset="0"/>
                <a:cs typeface="Segoe UI" panose="020B0502040204020203" pitchFamily="34" charset="0"/>
              </a:rPr>
              <a:t>Initiate a conversation with an employer by making eye contact, introducing yourself and shaking hands.</a:t>
            </a:r>
          </a:p>
          <a:p>
            <a:endParaRPr lang="en-US" sz="2400" dirty="0">
              <a:latin typeface="Segoe UI" panose="020B0502040204020203" pitchFamily="34" charset="0"/>
              <a:cs typeface="Segoe UI" panose="020B0502040204020203" pitchFamily="34" charset="0"/>
            </a:endParaRPr>
          </a:p>
          <a:p>
            <a:pPr marL="342900" indent="-342900">
              <a:buFont typeface="Wingdings" panose="05000000000000000000" pitchFamily="2" charset="2"/>
              <a:buChar char="§"/>
            </a:pPr>
            <a:r>
              <a:rPr lang="en-US" sz="2400" dirty="0">
                <a:latin typeface="Segoe UI" panose="020B0502040204020203" pitchFamily="34" charset="0"/>
                <a:cs typeface="Segoe UI" panose="020B0502040204020203" pitchFamily="34" charset="0"/>
              </a:rPr>
              <a:t>Give your 30 second pitch about your strengths and interest in the company. Be articulate and confident.</a:t>
            </a:r>
          </a:p>
          <a:p>
            <a:endParaRPr lang="en-US" dirty="0"/>
          </a:p>
        </p:txBody>
      </p:sp>
      <p:sp>
        <p:nvSpPr>
          <p:cNvPr id="13" name="TextBox 12"/>
          <p:cNvSpPr txBox="1"/>
          <p:nvPr/>
        </p:nvSpPr>
        <p:spPr>
          <a:xfrm>
            <a:off x="5129938" y="3769019"/>
            <a:ext cx="6927743" cy="2677656"/>
          </a:xfrm>
          <a:prstGeom prst="rect">
            <a:avLst/>
          </a:prstGeom>
          <a:noFill/>
        </p:spPr>
        <p:txBody>
          <a:bodyPr wrap="square" rtlCol="0">
            <a:spAutoFit/>
          </a:bodyPr>
          <a:lstStyle/>
          <a:p>
            <a:pPr>
              <a:buClr>
                <a:schemeClr val="accent1"/>
              </a:buClr>
            </a:pPr>
            <a:r>
              <a:rPr lang="en-US" sz="2400" b="1" dirty="0">
                <a:latin typeface="Segoe UI" panose="020B0502040204020203" pitchFamily="34" charset="0"/>
                <a:cs typeface="Segoe UI" panose="020B0502040204020203" pitchFamily="34" charset="0"/>
              </a:rPr>
              <a:t>Offer the employer your resume when it feels most appropriate:</a:t>
            </a:r>
          </a:p>
          <a:p>
            <a:pPr marL="914400" lvl="1" indent="-457200">
              <a:buFont typeface="Arial" panose="020B0604020202020204" pitchFamily="34" charset="0"/>
              <a:buChar char="•"/>
            </a:pPr>
            <a:r>
              <a:rPr lang="en-US" sz="2400" dirty="0">
                <a:latin typeface="Segoe UI" panose="020B0502040204020203" pitchFamily="34" charset="0"/>
                <a:cs typeface="Segoe UI" panose="020B0502040204020203" pitchFamily="34" charset="0"/>
              </a:rPr>
              <a:t>At the start of the conversation</a:t>
            </a:r>
          </a:p>
          <a:p>
            <a:pPr marL="914400" lvl="1" indent="-457200">
              <a:buFont typeface="Arial" panose="020B0604020202020204" pitchFamily="34" charset="0"/>
              <a:buChar char="•"/>
            </a:pPr>
            <a:r>
              <a:rPr lang="en-US" sz="2400" dirty="0">
                <a:latin typeface="Segoe UI" panose="020B0502040204020203" pitchFamily="34" charset="0"/>
                <a:cs typeface="Segoe UI" panose="020B0502040204020203" pitchFamily="34" charset="0"/>
              </a:rPr>
              <a:t>When asked for it </a:t>
            </a:r>
          </a:p>
          <a:p>
            <a:pPr marL="914400" lvl="1" indent="-457200">
              <a:buFont typeface="Arial" panose="020B0604020202020204" pitchFamily="34" charset="0"/>
              <a:buChar char="•"/>
            </a:pPr>
            <a:r>
              <a:rPr lang="en-US" sz="2400" dirty="0">
                <a:latin typeface="Segoe UI" panose="020B0502040204020203" pitchFamily="34" charset="0"/>
                <a:cs typeface="Segoe UI" panose="020B0502040204020203" pitchFamily="34" charset="0"/>
              </a:rPr>
              <a:t>When you are discussing a particular experience listed on your resume</a:t>
            </a:r>
          </a:p>
          <a:p>
            <a:pPr marL="914400" lvl="1" indent="-457200">
              <a:buFont typeface="Arial" panose="020B0604020202020204" pitchFamily="34" charset="0"/>
              <a:buChar char="•"/>
            </a:pPr>
            <a:r>
              <a:rPr lang="en-US" sz="2400" dirty="0">
                <a:latin typeface="Segoe UI" panose="020B0502040204020203" pitchFamily="34" charset="0"/>
                <a:cs typeface="Segoe UI" panose="020B0502040204020203" pitchFamily="34" charset="0"/>
              </a:rPr>
              <a:t>At the close of the conversation </a:t>
            </a:r>
          </a:p>
        </p:txBody>
      </p:sp>
    </p:spTree>
    <p:extLst>
      <p:ext uri="{BB962C8B-B14F-4D97-AF65-F5344CB8AC3E}">
        <p14:creationId xmlns:p14="http://schemas.microsoft.com/office/powerpoint/2010/main" val="30738675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F53500-0DDA-4413-93F5-DB62B445952A}"/>
              </a:ext>
            </a:extLst>
          </p:cNvPr>
          <p:cNvSpPr>
            <a:spLocks noGrp="1"/>
          </p:cNvSpPr>
          <p:nvPr>
            <p:ph type="title"/>
          </p:nvPr>
        </p:nvSpPr>
        <p:spPr>
          <a:xfrm>
            <a:off x="821115" y="511444"/>
            <a:ext cx="9857217" cy="1309798"/>
          </a:xfrm>
        </p:spPr>
        <p:txBody>
          <a:bodyPr>
            <a:noAutofit/>
          </a:bodyPr>
          <a:lstStyle/>
          <a:p>
            <a:pPr algn="ctr"/>
            <a:r>
              <a:rPr lang="en-US" sz="4000" dirty="0">
                <a:latin typeface="Segoe UI" panose="020B0502040204020203" pitchFamily="34" charset="0"/>
                <a:cs typeface="Segoe UI" panose="020B0502040204020203" pitchFamily="34" charset="0"/>
              </a:rPr>
              <a:t>Initiating the Conversation with Employers</a:t>
            </a:r>
            <a:endParaRPr lang="ru-RU" sz="4000" dirty="0">
              <a:latin typeface="Segoe UI" panose="020B0502040204020203" pitchFamily="34" charset="0"/>
              <a:cs typeface="Segoe UI" panose="020B0502040204020203" pitchFamily="34" charset="0"/>
            </a:endParaRPr>
          </a:p>
        </p:txBody>
      </p:sp>
      <p:sp>
        <p:nvSpPr>
          <p:cNvPr id="5" name="Slide Number Placeholder 4">
            <a:extLst>
              <a:ext uri="{FF2B5EF4-FFF2-40B4-BE49-F238E27FC236}">
                <a16:creationId xmlns:a16="http://schemas.microsoft.com/office/drawing/2014/main" xmlns="" id="{913AC799-F01F-40A4-9433-15D791E6BB73}"/>
              </a:ext>
            </a:extLst>
          </p:cNvPr>
          <p:cNvSpPr>
            <a:spLocks noGrp="1"/>
          </p:cNvSpPr>
          <p:nvPr>
            <p:ph type="sldNum" sz="quarter" idx="12"/>
          </p:nvPr>
        </p:nvSpPr>
        <p:spPr>
          <a:xfrm>
            <a:off x="624083" y="5981105"/>
            <a:ext cx="394063" cy="234000"/>
          </a:xfrm>
        </p:spPr>
        <p:txBody>
          <a:bodyPr/>
          <a:lstStyle/>
          <a:p>
            <a:fld id="{3CE5352E-9B9F-4EDC-8769-7FA3D3F814C7}" type="slidenum">
              <a:rPr lang="ru-RU" smtClean="0"/>
              <a:pPr/>
              <a:t>11</a:t>
            </a:fld>
            <a:endParaRPr lang="ru-RU" dirty="0"/>
          </a:p>
        </p:txBody>
      </p:sp>
      <p:sp>
        <p:nvSpPr>
          <p:cNvPr id="7" name="Text Placeholder 6">
            <a:extLst>
              <a:ext uri="{FF2B5EF4-FFF2-40B4-BE49-F238E27FC236}">
                <a16:creationId xmlns:a16="http://schemas.microsoft.com/office/drawing/2014/main" xmlns="" id="{7B55A019-134A-4A70-9AF4-0E1387436E0D}"/>
              </a:ext>
            </a:extLst>
          </p:cNvPr>
          <p:cNvSpPr>
            <a:spLocks noGrp="1"/>
          </p:cNvSpPr>
          <p:nvPr>
            <p:ph type="body" idx="24"/>
          </p:nvPr>
        </p:nvSpPr>
        <p:spPr>
          <a:xfrm>
            <a:off x="267308" y="2198537"/>
            <a:ext cx="4671927" cy="1975045"/>
          </a:xfrm>
        </p:spPr>
        <p:txBody>
          <a:bodyPr vert="horz" lIns="36000" tIns="0" rIns="0" bIns="0" rtlCol="0" anchor="t">
            <a:noAutofit/>
          </a:bodyPr>
          <a:lstStyle/>
          <a:p>
            <a:r>
              <a:rPr lang="en-US" sz="2800" dirty="0">
                <a:latin typeface="Segoe UI"/>
                <a:cs typeface="Segoe UI"/>
              </a:rPr>
              <a:t>Preparing a </a:t>
            </a:r>
            <a:r>
              <a:rPr lang="en-US" sz="2800" b="1" dirty="0">
                <a:latin typeface="Segoe UI"/>
                <a:cs typeface="Segoe UI"/>
              </a:rPr>
              <a:t>30-second pitch </a:t>
            </a:r>
            <a:r>
              <a:rPr lang="en-US" sz="2800" dirty="0">
                <a:latin typeface="Segoe UI"/>
                <a:cs typeface="Segoe UI"/>
              </a:rPr>
              <a:t>consists of summarizing your professional background, skills, and interest.</a:t>
            </a:r>
            <a:endParaRPr lang="ru-RU" sz="2800" dirty="0">
              <a:latin typeface="Segoe UI"/>
              <a:cs typeface="Segoe UI"/>
            </a:endParaRPr>
          </a:p>
        </p:txBody>
      </p:sp>
      <p:sp>
        <p:nvSpPr>
          <p:cNvPr id="15" name="Text Placeholder 14">
            <a:extLst>
              <a:ext uri="{FF2B5EF4-FFF2-40B4-BE49-F238E27FC236}">
                <a16:creationId xmlns:a16="http://schemas.microsoft.com/office/drawing/2014/main" xmlns="" id="{3BDB6A5B-0B7C-4D24-906B-D735042FABFF}"/>
              </a:ext>
            </a:extLst>
          </p:cNvPr>
          <p:cNvSpPr>
            <a:spLocks noGrp="1"/>
          </p:cNvSpPr>
          <p:nvPr>
            <p:ph type="body" idx="30"/>
          </p:nvPr>
        </p:nvSpPr>
        <p:spPr>
          <a:xfrm>
            <a:off x="7350129" y="1938242"/>
            <a:ext cx="4535424" cy="4236681"/>
          </a:xfrm>
        </p:spPr>
        <p:txBody>
          <a:bodyPr>
            <a:noAutofit/>
          </a:bodyPr>
          <a:lstStyle/>
          <a:p>
            <a:r>
              <a:rPr lang="en-US" sz="2400" dirty="0">
                <a:latin typeface="Segoe UI" panose="020B0502040204020203" pitchFamily="34" charset="0"/>
                <a:cs typeface="Segoe UI" panose="020B0502040204020203" pitchFamily="34" charset="0"/>
              </a:rPr>
              <a:t>Create a smooth start to your conversation by including the following information</a:t>
            </a:r>
            <a:r>
              <a:rPr lang="en-US" sz="2400" b="0" dirty="0">
                <a:latin typeface="Segoe UI" panose="020B0502040204020203" pitchFamily="34" charset="0"/>
                <a:cs typeface="Segoe UI" panose="020B0502040204020203" pitchFamily="34" charset="0"/>
              </a:rPr>
              <a:t>: </a:t>
            </a:r>
          </a:p>
          <a:p>
            <a:endParaRPr lang="en-US" sz="2400" b="0" dirty="0">
              <a:latin typeface="Segoe UI" panose="020B0502040204020203" pitchFamily="34" charset="0"/>
              <a:cs typeface="Segoe UI" panose="020B0502040204020203" pitchFamily="34" charset="0"/>
            </a:endParaRPr>
          </a:p>
          <a:p>
            <a:pPr marL="342900" indent="-342900">
              <a:buFont typeface="Arial" panose="020B0604020202020204" pitchFamily="34" charset="0"/>
              <a:buChar char="•"/>
            </a:pPr>
            <a:r>
              <a:rPr lang="en-US" sz="1800" dirty="0">
                <a:latin typeface="Segoe UI" panose="020B0502040204020203" pitchFamily="34" charset="0"/>
                <a:cs typeface="Segoe UI" panose="020B0502040204020203" pitchFamily="34" charset="0"/>
              </a:rPr>
              <a:t>Name</a:t>
            </a:r>
          </a:p>
          <a:p>
            <a:pPr marL="342900" indent="-342900">
              <a:buFont typeface="Arial" panose="020B0604020202020204" pitchFamily="34" charset="0"/>
              <a:buChar char="•"/>
            </a:pPr>
            <a:r>
              <a:rPr lang="en-US" sz="1800" dirty="0">
                <a:latin typeface="Segoe UI" panose="020B0502040204020203" pitchFamily="34" charset="0"/>
                <a:cs typeface="Segoe UI" panose="020B0502040204020203" pitchFamily="34" charset="0"/>
              </a:rPr>
              <a:t>Class Level</a:t>
            </a:r>
          </a:p>
          <a:p>
            <a:pPr marL="342900" indent="-342900">
              <a:buFont typeface="Arial" panose="020B0604020202020204" pitchFamily="34" charset="0"/>
              <a:buChar char="•"/>
            </a:pPr>
            <a:r>
              <a:rPr lang="en-US" sz="1800" dirty="0">
                <a:latin typeface="Segoe UI" panose="020B0502040204020203" pitchFamily="34" charset="0"/>
                <a:cs typeface="Segoe UI" panose="020B0502040204020203" pitchFamily="34" charset="0"/>
              </a:rPr>
              <a:t>Major</a:t>
            </a:r>
          </a:p>
          <a:p>
            <a:pPr marL="342900" indent="-342900">
              <a:buFont typeface="Arial" panose="020B0604020202020204" pitchFamily="34" charset="0"/>
              <a:buChar char="•"/>
            </a:pPr>
            <a:r>
              <a:rPr lang="en-US" sz="1800" dirty="0">
                <a:latin typeface="Segoe UI" panose="020B0502040204020203" pitchFamily="34" charset="0"/>
                <a:cs typeface="Segoe UI" panose="020B0502040204020203" pitchFamily="34" charset="0"/>
              </a:rPr>
              <a:t>Opportunities you are seeking</a:t>
            </a:r>
          </a:p>
          <a:p>
            <a:pPr marL="342900" indent="-342900">
              <a:buFont typeface="Arial" panose="020B0604020202020204" pitchFamily="34" charset="0"/>
              <a:buChar char="•"/>
            </a:pPr>
            <a:r>
              <a:rPr lang="en-US" sz="1800" dirty="0">
                <a:latin typeface="Segoe UI" panose="020B0502040204020203" pitchFamily="34" charset="0"/>
                <a:cs typeface="Segoe UI" panose="020B0502040204020203" pitchFamily="34" charset="0"/>
              </a:rPr>
              <a:t>Relevant experience</a:t>
            </a:r>
          </a:p>
          <a:p>
            <a:pPr marL="342900" indent="-342900">
              <a:buFont typeface="Arial" panose="020B0604020202020204" pitchFamily="34" charset="0"/>
              <a:buChar char="•"/>
            </a:pPr>
            <a:r>
              <a:rPr lang="en-US" sz="1800" dirty="0">
                <a:latin typeface="Segoe UI" panose="020B0502040204020203" pitchFamily="34" charset="0"/>
                <a:cs typeface="Segoe UI" panose="020B0502040204020203" pitchFamily="34" charset="0"/>
              </a:rPr>
              <a:t>Highlights of skills and strengths</a:t>
            </a:r>
          </a:p>
          <a:p>
            <a:pPr marL="342900" indent="-342900">
              <a:buFont typeface="Arial" panose="020B0604020202020204" pitchFamily="34" charset="0"/>
              <a:buChar char="•"/>
            </a:pPr>
            <a:r>
              <a:rPr lang="en-US" sz="1800" dirty="0">
                <a:latin typeface="Segoe UI" panose="020B0502040204020203" pitchFamily="34" charset="0"/>
                <a:cs typeface="Segoe UI" panose="020B0502040204020203" pitchFamily="34" charset="0"/>
              </a:rPr>
              <a:t>Knowledge of the company</a:t>
            </a:r>
            <a:endParaRPr lang="ru-RU" sz="1800" dirty="0">
              <a:latin typeface="Segoe UI" panose="020B0502040204020203" pitchFamily="34" charset="0"/>
              <a:cs typeface="Segoe UI" panose="020B0502040204020203" pitchFamily="34"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95152" y="3926448"/>
            <a:ext cx="3922340" cy="261489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5500462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alpha val="28000"/>
          </a:schemeClr>
        </a:solidFill>
        <a:effectLst/>
      </p:bgPr>
    </p:bg>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xmlns="" id="{D11F4D22-66FA-427F-8D2E-245BB0F80755}"/>
              </a:ext>
            </a:extLst>
          </p:cNvPr>
          <p:cNvPicPr>
            <a:picLocks noGrp="1" noChangeAspect="1"/>
          </p:cNvPicPr>
          <p:nvPr>
            <p:ph type="pic" sz="quarter" idx="13"/>
          </p:nvPr>
        </p:nvPicPr>
        <p:blipFill>
          <a:blip r:embed="rId2">
            <a:extLst>
              <a:ext uri="{BEBA8EAE-BF5A-486C-A8C5-ECC9F3942E4B}">
                <a14:imgProps xmlns:a14="http://schemas.microsoft.com/office/drawing/2010/main">
                  <a14:imgLayer r:embed="rId3">
                    <a14:imgEffect>
                      <a14:artisticBlur/>
                    </a14:imgEffect>
                  </a14:imgLayer>
                </a14:imgProps>
              </a:ext>
              <a:ext uri="{28A0092B-C50C-407E-A947-70E740481C1C}">
                <a14:useLocalDpi xmlns:a14="http://schemas.microsoft.com/office/drawing/2010/main" val="0"/>
              </a:ext>
            </a:extLst>
          </a:blip>
          <a:stretch>
            <a:fillRect/>
          </a:stretch>
        </p:blipFill>
        <p:spPr>
          <a:xfrm>
            <a:off x="232475" y="336226"/>
            <a:ext cx="11819923" cy="6266051"/>
          </a:xfrm>
        </p:spPr>
      </p:pic>
      <p:sp>
        <p:nvSpPr>
          <p:cNvPr id="4" name="Text Placeholder 3">
            <a:extLst>
              <a:ext uri="{FF2B5EF4-FFF2-40B4-BE49-F238E27FC236}">
                <a16:creationId xmlns:a16="http://schemas.microsoft.com/office/drawing/2014/main" xmlns="" id="{638679ED-B012-44FD-8C45-F9526C81ABD8}"/>
              </a:ext>
            </a:extLst>
          </p:cNvPr>
          <p:cNvSpPr>
            <a:spLocks noGrp="1"/>
          </p:cNvSpPr>
          <p:nvPr>
            <p:ph type="body" sz="quarter" idx="15"/>
          </p:nvPr>
        </p:nvSpPr>
        <p:spPr>
          <a:xfrm>
            <a:off x="2340244" y="512906"/>
            <a:ext cx="8214102" cy="1486375"/>
          </a:xfrm>
          <a:solidFill>
            <a:schemeClr val="accent1">
              <a:alpha val="86000"/>
            </a:schemeClr>
          </a:solidFill>
        </p:spPr>
        <p:txBody>
          <a:bodyPr/>
          <a:lstStyle/>
          <a:p>
            <a:pPr algn="ctr"/>
            <a:endParaRPr lang="en-US" sz="4000" dirty="0">
              <a:latin typeface="Segoe UI" panose="020B0502040204020203" pitchFamily="34" charset="0"/>
              <a:cs typeface="Segoe UI" panose="020B0502040204020203" pitchFamily="34" charset="0"/>
            </a:endParaRPr>
          </a:p>
          <a:p>
            <a:pPr algn="ctr"/>
            <a:r>
              <a:rPr lang="en-US" sz="4000" b="1" dirty="0">
                <a:latin typeface="Segoe UI" panose="020B0502040204020203" pitchFamily="34" charset="0"/>
                <a:cs typeface="Segoe UI" panose="020B0502040204020203" pitchFamily="34" charset="0"/>
              </a:rPr>
              <a:t>30 Second Pitch</a:t>
            </a:r>
          </a:p>
          <a:p>
            <a:pPr algn="ctr"/>
            <a:r>
              <a:rPr lang="en-US" sz="4000" b="1" dirty="0">
                <a:latin typeface="Segoe UI" panose="020B0502040204020203" pitchFamily="34" charset="0"/>
                <a:cs typeface="Segoe UI" panose="020B0502040204020203" pitchFamily="34" charset="0"/>
              </a:rPr>
              <a:t>Example:</a:t>
            </a:r>
          </a:p>
          <a:p>
            <a:endParaRPr lang="ru-RU" sz="4400" dirty="0">
              <a:latin typeface="Segoe UI" panose="020B0502040204020203" pitchFamily="34" charset="0"/>
              <a:cs typeface="Segoe UI" panose="020B0502040204020203" pitchFamily="34" charset="0"/>
            </a:endParaRPr>
          </a:p>
        </p:txBody>
      </p:sp>
      <p:sp>
        <p:nvSpPr>
          <p:cNvPr id="5" name="Title 4">
            <a:extLst>
              <a:ext uri="{FF2B5EF4-FFF2-40B4-BE49-F238E27FC236}">
                <a16:creationId xmlns:a16="http://schemas.microsoft.com/office/drawing/2014/main" xmlns="" id="{22CD4052-CA5C-4234-B1F4-5ADAACA35D45}"/>
              </a:ext>
            </a:extLst>
          </p:cNvPr>
          <p:cNvSpPr>
            <a:spLocks noGrp="1"/>
          </p:cNvSpPr>
          <p:nvPr>
            <p:ph type="title"/>
          </p:nvPr>
        </p:nvSpPr>
        <p:spPr>
          <a:xfrm>
            <a:off x="2464231" y="1999281"/>
            <a:ext cx="8090115" cy="4200041"/>
          </a:xfrm>
          <a:solidFill>
            <a:schemeClr val="bg1"/>
          </a:solidFill>
        </p:spPr>
        <p:txBody>
          <a:bodyPr/>
          <a:lstStyle/>
          <a:p>
            <a:r>
              <a:rPr lang="en-US" sz="2600" dirty="0">
                <a:solidFill>
                  <a:schemeClr val="tx2"/>
                </a:solidFill>
              </a:rPr>
              <a:t>Hello! My name is Heidi and I’m working on my Bachelor's in Business Administration. I have a great passion for marketing. Last summer I had an internship with a small start-up company where I had the opportunity to develop their social media branding. I gained a lot of great skills from this internship and I am looking forward to applying what I have learned in a career position. </a:t>
            </a:r>
            <a:br>
              <a:rPr lang="en-US" sz="2600" dirty="0">
                <a:solidFill>
                  <a:schemeClr val="tx2"/>
                </a:solidFill>
              </a:rPr>
            </a:br>
            <a:r>
              <a:rPr lang="en-US" sz="2600" dirty="0">
                <a:solidFill>
                  <a:schemeClr val="tx2"/>
                </a:solidFill>
              </a:rPr>
              <a:t>	I noticed on your company’s website that you do a lot of work in _________ and I was interested in learning more about that aspect of your business.</a:t>
            </a:r>
            <a:r>
              <a:rPr lang="en-US" sz="2800" dirty="0"/>
              <a:t/>
            </a:r>
            <a:br>
              <a:rPr lang="en-US" sz="2800" dirty="0"/>
            </a:br>
            <a:endParaRPr lang="ru-RU" sz="2800" dirty="0"/>
          </a:p>
        </p:txBody>
      </p:sp>
    </p:spTree>
    <p:extLst>
      <p:ext uri="{BB962C8B-B14F-4D97-AF65-F5344CB8AC3E}">
        <p14:creationId xmlns:p14="http://schemas.microsoft.com/office/powerpoint/2010/main" val="25403163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lumMod val="40000"/>
            <a:lumOff val="60000"/>
          </a:schemeClr>
        </a:solidFill>
        <a:effectLst/>
      </p:bgPr>
    </p:bg>
    <p:spTree>
      <p:nvGrpSpPr>
        <p:cNvPr id="1" name=""/>
        <p:cNvGrpSpPr/>
        <p:nvPr/>
      </p:nvGrpSpPr>
      <p:grpSpPr>
        <a:xfrm>
          <a:off x="0" y="0"/>
          <a:ext cx="0" cy="0"/>
          <a:chOff x="0" y="0"/>
          <a:chExt cx="0" cy="0"/>
        </a:xfrm>
      </p:grpSpPr>
      <p:sp>
        <p:nvSpPr>
          <p:cNvPr id="22" name="Text Placeholder 21"/>
          <p:cNvSpPr>
            <a:spLocks noGrp="1"/>
          </p:cNvSpPr>
          <p:nvPr>
            <p:ph type="body" sz="quarter" idx="11"/>
          </p:nvPr>
        </p:nvSpPr>
        <p:spPr>
          <a:xfrm>
            <a:off x="170480" y="2401743"/>
            <a:ext cx="11561737" cy="4076549"/>
          </a:xfrm>
        </p:spPr>
        <p:txBody>
          <a:bodyPr/>
          <a:lstStyle/>
          <a:p>
            <a:pPr marL="571500" indent="-571500">
              <a:buFont typeface="Arial" panose="020B0604020202020204" pitchFamily="34" charset="0"/>
              <a:buChar char="•"/>
              <a:defRPr/>
            </a:pPr>
            <a:r>
              <a:rPr lang="en-US" sz="4400" b="1" dirty="0"/>
              <a:t>Prepare your 30 Second Pitch </a:t>
            </a:r>
          </a:p>
          <a:p>
            <a:pPr marL="571500" indent="-571500">
              <a:buFont typeface="Arial" panose="020B0604020202020204" pitchFamily="34" charset="0"/>
              <a:buChar char="•"/>
              <a:defRPr/>
            </a:pPr>
            <a:r>
              <a:rPr lang="en-US" sz="4400" b="1" dirty="0"/>
              <a:t> Introduce yourself to your neighbor and give your 30 Second Pitch…</a:t>
            </a:r>
          </a:p>
          <a:p>
            <a:pPr marL="571500" indent="-571500">
              <a:buFont typeface="Arial" panose="020B0604020202020204" pitchFamily="34" charset="0"/>
              <a:buChar char="•"/>
              <a:defRPr/>
            </a:pPr>
            <a:r>
              <a:rPr lang="en-US" sz="4400" b="1" dirty="0"/>
              <a:t>Give feedback to your partner</a:t>
            </a:r>
          </a:p>
          <a:p>
            <a:pPr marL="571500" indent="-571500">
              <a:buFont typeface="Arial" panose="020B0604020202020204" pitchFamily="34" charset="0"/>
              <a:buChar char="•"/>
              <a:defRPr/>
            </a:pPr>
            <a:r>
              <a:rPr lang="en-US" sz="4400" b="1" dirty="0"/>
              <a:t>Now switch</a:t>
            </a:r>
          </a:p>
          <a:p>
            <a:endParaRPr lang="en-US" dirty="0"/>
          </a:p>
        </p:txBody>
      </p:sp>
      <p:sp>
        <p:nvSpPr>
          <p:cNvPr id="23" name="Text Placeholder 22"/>
          <p:cNvSpPr>
            <a:spLocks noGrp="1"/>
          </p:cNvSpPr>
          <p:nvPr>
            <p:ph type="body" sz="quarter" idx="12"/>
          </p:nvPr>
        </p:nvSpPr>
        <p:spPr>
          <a:xfrm>
            <a:off x="2557221" y="433953"/>
            <a:ext cx="7222210" cy="1193370"/>
          </a:xfrm>
        </p:spPr>
        <p:txBody>
          <a:bodyPr>
            <a:normAutofit/>
          </a:bodyPr>
          <a:lstStyle/>
          <a:p>
            <a:pPr marL="0" indent="0">
              <a:buNone/>
            </a:pPr>
            <a:r>
              <a:rPr lang="en-US" sz="7200" dirty="0">
                <a:solidFill>
                  <a:schemeClr val="bg1"/>
                </a:solidFill>
              </a:rPr>
              <a:t>Let’s Rehearse!</a:t>
            </a:r>
          </a:p>
        </p:txBody>
      </p:sp>
      <p:sp>
        <p:nvSpPr>
          <p:cNvPr id="5" name="Slide Number Placeholder 4">
            <a:extLst>
              <a:ext uri="{FF2B5EF4-FFF2-40B4-BE49-F238E27FC236}">
                <a16:creationId xmlns:a16="http://schemas.microsoft.com/office/drawing/2014/main" xmlns="" id="{0F2E9E4B-33CC-4919-B025-E775165AA762}"/>
              </a:ext>
            </a:extLst>
          </p:cNvPr>
          <p:cNvSpPr>
            <a:spLocks noGrp="1"/>
          </p:cNvSpPr>
          <p:nvPr>
            <p:ph type="sldNum" sz="quarter" idx="4294967295"/>
          </p:nvPr>
        </p:nvSpPr>
        <p:spPr>
          <a:xfrm>
            <a:off x="0" y="6057900"/>
            <a:ext cx="393700" cy="233363"/>
          </a:xfrm>
        </p:spPr>
        <p:txBody>
          <a:bodyPr/>
          <a:lstStyle/>
          <a:p>
            <a:fld id="{3CE5352E-9B9F-4EDC-8769-7FA3D3F814C7}" type="slidenum">
              <a:rPr lang="ru-RU" smtClean="0"/>
              <a:pPr/>
              <a:t>13</a:t>
            </a:fld>
            <a:endParaRPr lang="ru-RU" dirty="0"/>
          </a:p>
        </p:txBody>
      </p:sp>
    </p:spTree>
    <p:extLst>
      <p:ext uri="{BB962C8B-B14F-4D97-AF65-F5344CB8AC3E}">
        <p14:creationId xmlns:p14="http://schemas.microsoft.com/office/powerpoint/2010/main" val="13069431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lumMod val="20000"/>
            <a:lumOff val="80000"/>
          </a:schemeClr>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0AA59691-7851-4C4B-A0DB-08A254019864}"/>
              </a:ext>
            </a:extLst>
          </p:cNvPr>
          <p:cNvSpPr>
            <a:spLocks noGrp="1"/>
          </p:cNvSpPr>
          <p:nvPr>
            <p:ph type="title"/>
          </p:nvPr>
        </p:nvSpPr>
        <p:spPr>
          <a:xfrm>
            <a:off x="1248580" y="140762"/>
            <a:ext cx="9435273" cy="697424"/>
          </a:xfrm>
        </p:spPr>
        <p:txBody>
          <a:bodyPr/>
          <a:lstStyle/>
          <a:p>
            <a:pPr algn="ctr"/>
            <a:r>
              <a:rPr lang="en-US" dirty="0">
                <a:latin typeface="Segoe UI" panose="020B0502040204020203" pitchFamily="34" charset="0"/>
                <a:cs typeface="Segoe UI" panose="020B0502040204020203" pitchFamily="34" charset="0"/>
              </a:rPr>
              <a:t>Navigating the Fair</a:t>
            </a:r>
            <a:endParaRPr lang="ru-RU" dirty="0">
              <a:latin typeface="Segoe UI" panose="020B0502040204020203" pitchFamily="34" charset="0"/>
              <a:cs typeface="Segoe UI" panose="020B0502040204020203" pitchFamily="34" charset="0"/>
            </a:endParaRPr>
          </a:p>
        </p:txBody>
      </p:sp>
      <p:pic>
        <p:nvPicPr>
          <p:cNvPr id="14" name="Picture Placeholder 13">
            <a:extLst>
              <a:ext uri="{FF2B5EF4-FFF2-40B4-BE49-F238E27FC236}">
                <a16:creationId xmlns:a16="http://schemas.microsoft.com/office/drawing/2014/main" xmlns="" id="{154E75D6-0FFE-48B6-86CC-41B5333FFB82}"/>
              </a:ext>
            </a:extLst>
          </p:cNvPr>
          <p:cNvPicPr>
            <a:picLocks noGrp="1" noChangeAspect="1"/>
          </p:cNvPicPr>
          <p:nvPr>
            <p:ph type="pic" sz="quarter" idx="14"/>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7671660" y="4054090"/>
            <a:ext cx="3763383" cy="250978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Slide Number Placeholder 6">
            <a:extLst>
              <a:ext uri="{FF2B5EF4-FFF2-40B4-BE49-F238E27FC236}">
                <a16:creationId xmlns:a16="http://schemas.microsoft.com/office/drawing/2014/main" xmlns="" id="{D46CE1B1-2E2C-4B06-8877-30EBF3F152FF}"/>
              </a:ext>
            </a:extLst>
          </p:cNvPr>
          <p:cNvSpPr>
            <a:spLocks noGrp="1"/>
          </p:cNvSpPr>
          <p:nvPr>
            <p:ph type="sldNum" sz="quarter" idx="12"/>
          </p:nvPr>
        </p:nvSpPr>
        <p:spPr/>
        <p:txBody>
          <a:bodyPr/>
          <a:lstStyle/>
          <a:p>
            <a:fld id="{3CE5352E-9B9F-4EDC-8769-7FA3D3F814C7}" type="slidenum">
              <a:rPr lang="ru-RU" smtClean="0"/>
              <a:pPr/>
              <a:t>14</a:t>
            </a:fld>
            <a:endParaRPr lang="ru-RU" dirty="0"/>
          </a:p>
        </p:txBody>
      </p:sp>
      <p:sp>
        <p:nvSpPr>
          <p:cNvPr id="5" name="Date Placeholder 4">
            <a:extLst>
              <a:ext uri="{FF2B5EF4-FFF2-40B4-BE49-F238E27FC236}">
                <a16:creationId xmlns:a16="http://schemas.microsoft.com/office/drawing/2014/main" xmlns="" id="{A7A83485-9B47-40DF-B11A-2D11C0B6AD4D}"/>
              </a:ext>
            </a:extLst>
          </p:cNvPr>
          <p:cNvSpPr>
            <a:spLocks noGrp="1"/>
          </p:cNvSpPr>
          <p:nvPr>
            <p:ph type="dt" sz="half" idx="10"/>
          </p:nvPr>
        </p:nvSpPr>
        <p:spPr/>
        <p:txBody>
          <a:bodyPr/>
          <a:lstStyle/>
          <a:p>
            <a:fld id="{BC23DBD1-F259-4AEB-A7D9-D728D6E04490}" type="datetime1">
              <a:rPr lang="en-US" smtClean="0">
                <a:solidFill>
                  <a:schemeClr val="bg1">
                    <a:lumMod val="85000"/>
                  </a:schemeClr>
                </a:solidFill>
              </a:rPr>
              <a:pPr/>
              <a:t>9/20/2019</a:t>
            </a:fld>
            <a:endParaRPr lang="ru-RU" dirty="0">
              <a:solidFill>
                <a:schemeClr val="bg1">
                  <a:lumMod val="85000"/>
                </a:schemeClr>
              </a:solidFill>
            </a:endParaRPr>
          </a:p>
        </p:txBody>
      </p:sp>
      <p:sp>
        <p:nvSpPr>
          <p:cNvPr id="6" name="Footer Placeholder 5">
            <a:extLst>
              <a:ext uri="{FF2B5EF4-FFF2-40B4-BE49-F238E27FC236}">
                <a16:creationId xmlns:a16="http://schemas.microsoft.com/office/drawing/2014/main" xmlns="" id="{D37A19BA-4725-4AD0-B6E7-67FF3E2BDEFA}"/>
              </a:ext>
            </a:extLst>
          </p:cNvPr>
          <p:cNvSpPr>
            <a:spLocks noGrp="1"/>
          </p:cNvSpPr>
          <p:nvPr>
            <p:ph type="ftr" sz="quarter" idx="11"/>
          </p:nvPr>
        </p:nvSpPr>
        <p:spPr/>
        <p:txBody>
          <a:bodyPr/>
          <a:lstStyle/>
          <a:p>
            <a:r>
              <a:rPr lang="en-US" dirty="0">
                <a:solidFill>
                  <a:schemeClr val="bg1">
                    <a:lumMod val="85000"/>
                  </a:schemeClr>
                </a:solidFill>
              </a:rPr>
              <a:t>ADD A FOOTER</a:t>
            </a:r>
            <a:endParaRPr lang="ru-RU" dirty="0">
              <a:solidFill>
                <a:schemeClr val="bg1">
                  <a:lumMod val="85000"/>
                </a:schemeClr>
              </a:solidFill>
            </a:endParaRPr>
          </a:p>
        </p:txBody>
      </p:sp>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3822" y="1103217"/>
            <a:ext cx="3596253" cy="239750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3594" y="4054090"/>
            <a:ext cx="3759476" cy="250631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098" name="Picture 5" descr="image002"/>
          <p:cNvPicPr>
            <a:picLocks noChangeAspect="1" noChangeArrowheads="1"/>
          </p:cNvPicPr>
          <p:nvPr/>
        </p:nvPicPr>
        <p:blipFill>
          <a:blip r:embed="rId7">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8014837" y="838186"/>
            <a:ext cx="3420206" cy="256515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pic>
        <p:nvPicPr>
          <p:cNvPr id="16" name="Picture 15"/>
          <p:cNvPicPr>
            <a:picLocks noChangeAspect="1"/>
          </p:cNvPicPr>
          <p:nvPr/>
        </p:nvPicPr>
        <p:blipFill>
          <a:blip r:embed="rId9">
            <a:extLst>
              <a:ext uri="{BEBA8EAE-BF5A-486C-A8C5-ECC9F3942E4B}">
                <a14:imgProps xmlns:a14="http://schemas.microsoft.com/office/drawing/2010/main">
                  <a14:imgLayer r:embed="rId10">
                    <a14:imgEffect>
                      <a14:sharpenSoften amount="50000"/>
                    </a14:imgEffect>
                  </a14:imgLayer>
                </a14:imgProps>
              </a:ext>
              <a:ext uri="{28A0092B-C50C-407E-A947-70E740481C1C}">
                <a14:useLocalDpi xmlns:a14="http://schemas.microsoft.com/office/drawing/2010/main" val="0"/>
              </a:ext>
            </a:extLst>
          </a:blip>
          <a:stretch>
            <a:fillRect/>
          </a:stretch>
        </p:blipFill>
        <p:spPr>
          <a:xfrm>
            <a:off x="4679591" y="1447374"/>
            <a:ext cx="2573249" cy="385987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8" name="TextBox 7"/>
          <p:cNvSpPr txBox="1"/>
          <p:nvPr/>
        </p:nvSpPr>
        <p:spPr>
          <a:xfrm>
            <a:off x="4679591" y="5669280"/>
            <a:ext cx="2551008" cy="830997"/>
          </a:xfrm>
          <a:prstGeom prst="rect">
            <a:avLst/>
          </a:prstGeom>
          <a:noFill/>
        </p:spPr>
        <p:txBody>
          <a:bodyPr wrap="square" rtlCol="0">
            <a:spAutoFit/>
          </a:bodyPr>
          <a:lstStyle/>
          <a:p>
            <a:pPr algn="ctr"/>
            <a:r>
              <a:rPr lang="en-US" sz="2400" b="1" dirty="0">
                <a:solidFill>
                  <a:srgbClr val="FFFF00"/>
                </a:solidFill>
                <a:hlinkClick r:id="rId11"/>
              </a:rPr>
              <a:t>Scot at the Career Fair</a:t>
            </a:r>
            <a:endParaRPr lang="en-US" sz="2400" b="1" dirty="0">
              <a:solidFill>
                <a:srgbClr val="FFFF00"/>
              </a:solidFill>
            </a:endParaRPr>
          </a:p>
        </p:txBody>
      </p:sp>
    </p:spTree>
    <p:extLst>
      <p:ext uri="{BB962C8B-B14F-4D97-AF65-F5344CB8AC3E}">
        <p14:creationId xmlns:p14="http://schemas.microsoft.com/office/powerpoint/2010/main" val="30157838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lumMod val="20000"/>
            <a:lumOff val="80000"/>
          </a:schemeClr>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80D466B4-6D5D-4915-98E7-9439706C7210}"/>
              </a:ext>
            </a:extLst>
          </p:cNvPr>
          <p:cNvSpPr>
            <a:spLocks noGrp="1"/>
          </p:cNvSpPr>
          <p:nvPr>
            <p:ph type="title"/>
          </p:nvPr>
        </p:nvSpPr>
        <p:spPr>
          <a:xfrm>
            <a:off x="4462272" y="85345"/>
            <a:ext cx="4206239" cy="768096"/>
          </a:xfrm>
        </p:spPr>
        <p:txBody>
          <a:bodyPr>
            <a:noAutofit/>
          </a:bodyPr>
          <a:lstStyle/>
          <a:p>
            <a:r>
              <a:rPr lang="en-US" sz="4400" dirty="0"/>
              <a:t>Navigating Tips</a:t>
            </a:r>
            <a:endParaRPr lang="ru-RU" sz="4400" dirty="0"/>
          </a:p>
        </p:txBody>
      </p:sp>
      <p:sp>
        <p:nvSpPr>
          <p:cNvPr id="4" name="Text Placeholder 3">
            <a:extLst>
              <a:ext uri="{FF2B5EF4-FFF2-40B4-BE49-F238E27FC236}">
                <a16:creationId xmlns:a16="http://schemas.microsoft.com/office/drawing/2014/main" xmlns="" id="{BA1FC362-7CC3-4E02-BAE3-D3C1BC2E0030}"/>
              </a:ext>
            </a:extLst>
          </p:cNvPr>
          <p:cNvSpPr>
            <a:spLocks noGrp="1"/>
          </p:cNvSpPr>
          <p:nvPr>
            <p:ph type="body" idx="1"/>
          </p:nvPr>
        </p:nvSpPr>
        <p:spPr>
          <a:xfrm>
            <a:off x="470790" y="853441"/>
            <a:ext cx="3938015" cy="487679"/>
          </a:xfrm>
        </p:spPr>
        <p:txBody>
          <a:bodyPr>
            <a:normAutofit/>
          </a:bodyPr>
          <a:lstStyle/>
          <a:p>
            <a:r>
              <a:rPr lang="en-US" sz="2800" b="1" dirty="0"/>
              <a:t>Walk around technique</a:t>
            </a:r>
            <a:r>
              <a:rPr lang="en-US" sz="2800" dirty="0"/>
              <a:t>:</a:t>
            </a:r>
            <a:endParaRPr lang="ru-RU" sz="2800" dirty="0"/>
          </a:p>
        </p:txBody>
      </p:sp>
      <p:sp>
        <p:nvSpPr>
          <p:cNvPr id="8" name="Text Placeholder 7">
            <a:extLst>
              <a:ext uri="{FF2B5EF4-FFF2-40B4-BE49-F238E27FC236}">
                <a16:creationId xmlns:a16="http://schemas.microsoft.com/office/drawing/2014/main" xmlns="" id="{D87F14ED-8CB7-4F8B-B026-FEA48E6FD342}"/>
              </a:ext>
            </a:extLst>
          </p:cNvPr>
          <p:cNvSpPr>
            <a:spLocks noGrp="1"/>
          </p:cNvSpPr>
          <p:nvPr>
            <p:ph type="body" idx="13"/>
          </p:nvPr>
        </p:nvSpPr>
        <p:spPr>
          <a:xfrm>
            <a:off x="732055" y="1402081"/>
            <a:ext cx="5115407" cy="2156484"/>
          </a:xfrm>
        </p:spPr>
        <p:txBody>
          <a:bodyPr>
            <a:noAutofit/>
          </a:bodyPr>
          <a:lstStyle/>
          <a:p>
            <a:pPr marL="0" indent="0">
              <a:buNone/>
            </a:pPr>
            <a:r>
              <a:rPr lang="en-US" sz="2000" b="1" dirty="0">
                <a:latin typeface="Segoe UI" panose="020B0502040204020203" pitchFamily="34" charset="0"/>
                <a:cs typeface="Segoe UI" panose="020B0502040204020203" pitchFamily="34" charset="0"/>
              </a:rPr>
              <a:t>Personality Matching Technique:</a:t>
            </a:r>
          </a:p>
          <a:p>
            <a:pPr>
              <a:buClr>
                <a:schemeClr val="tx1"/>
              </a:buClr>
              <a:buFont typeface="Arial" panose="020B0604020202020204" pitchFamily="34" charset="0"/>
              <a:buChar char="•"/>
            </a:pPr>
            <a:r>
              <a:rPr lang="en-US" sz="1600" dirty="0">
                <a:latin typeface="Segoe UI" panose="020B0502040204020203" pitchFamily="34" charset="0"/>
                <a:cs typeface="Segoe UI" panose="020B0502040204020203" pitchFamily="34" charset="0"/>
              </a:rPr>
              <a:t>Be aware of the voice (tempo and pitch).</a:t>
            </a:r>
          </a:p>
          <a:p>
            <a:pPr>
              <a:buClr>
                <a:schemeClr val="tx1"/>
              </a:buClr>
              <a:buFont typeface="Arial" panose="020B0604020202020204" pitchFamily="34" charset="0"/>
              <a:buChar char="•"/>
            </a:pPr>
            <a:r>
              <a:rPr lang="en-US" sz="1600" dirty="0">
                <a:latin typeface="Segoe UI" panose="020B0502040204020203" pitchFamily="34" charset="0"/>
                <a:cs typeface="Segoe UI" panose="020B0502040204020203" pitchFamily="34" charset="0"/>
              </a:rPr>
              <a:t>Physical characteristics (facial expressions and posture).</a:t>
            </a:r>
          </a:p>
          <a:p>
            <a:pPr>
              <a:buClr>
                <a:schemeClr val="tx1"/>
              </a:buClr>
              <a:buFont typeface="Arial" panose="020B0604020202020204" pitchFamily="34" charset="0"/>
              <a:buChar char="•"/>
            </a:pPr>
            <a:r>
              <a:rPr lang="en-US" sz="1600" dirty="0">
                <a:latin typeface="Segoe UI" panose="020B0502040204020203" pitchFamily="34" charset="0"/>
                <a:cs typeface="Segoe UI" panose="020B0502040204020203" pitchFamily="34" charset="0"/>
              </a:rPr>
              <a:t>The recruiters are the faces and personalities of the company and are looking for candidates like themselves to represent the company mission, values, etc. </a:t>
            </a:r>
          </a:p>
          <a:p>
            <a:endParaRPr lang="en-US" dirty="0"/>
          </a:p>
        </p:txBody>
      </p:sp>
      <p:pic>
        <p:nvPicPr>
          <p:cNvPr id="11" name="Picture Placeholder 10">
            <a:extLst>
              <a:ext uri="{FF2B5EF4-FFF2-40B4-BE49-F238E27FC236}">
                <a16:creationId xmlns:a16="http://schemas.microsoft.com/office/drawing/2014/main" xmlns="" id="{A1081B69-B526-4435-B330-9C1B77139CEE}"/>
              </a:ext>
            </a:extLst>
          </p:cNvPr>
          <p:cNvPicPr>
            <a:picLocks noGrp="1" noChangeAspect="1"/>
          </p:cNvPicPr>
          <p:nvPr>
            <p:ph type="pic" sz="quarter" idx="14"/>
          </p:nvPr>
        </p:nvPicPr>
        <p:blipFill>
          <a:blip r:embed="rId2">
            <a:extLst>
              <a:ext uri="{28A0092B-C50C-407E-A947-70E740481C1C}">
                <a14:useLocalDpi xmlns:a14="http://schemas.microsoft.com/office/drawing/2010/main" val="0"/>
              </a:ext>
            </a:extLst>
          </a:blip>
          <a:stretch>
            <a:fillRect/>
          </a:stretch>
        </p:blipFill>
        <p:spPr>
          <a:xfrm>
            <a:off x="6096000" y="1558545"/>
            <a:ext cx="5637276" cy="375678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Slide Number Placeholder 6">
            <a:extLst>
              <a:ext uri="{FF2B5EF4-FFF2-40B4-BE49-F238E27FC236}">
                <a16:creationId xmlns:a16="http://schemas.microsoft.com/office/drawing/2014/main" xmlns="" id="{00D88C13-BD59-4A95-A2E9-2D319147AF7C}"/>
              </a:ext>
            </a:extLst>
          </p:cNvPr>
          <p:cNvSpPr>
            <a:spLocks noGrp="1"/>
          </p:cNvSpPr>
          <p:nvPr>
            <p:ph type="sldNum" sz="quarter" idx="12"/>
          </p:nvPr>
        </p:nvSpPr>
        <p:spPr/>
        <p:txBody>
          <a:bodyPr/>
          <a:lstStyle/>
          <a:p>
            <a:fld id="{3CE5352E-9B9F-4EDC-8769-7FA3D3F814C7}" type="slidenum">
              <a:rPr lang="ru-RU" smtClean="0"/>
              <a:t>15</a:t>
            </a:fld>
            <a:endParaRPr lang="ru-RU" dirty="0"/>
          </a:p>
        </p:txBody>
      </p:sp>
      <p:sp>
        <p:nvSpPr>
          <p:cNvPr id="2" name="TextBox 1"/>
          <p:cNvSpPr txBox="1"/>
          <p:nvPr/>
        </p:nvSpPr>
        <p:spPr>
          <a:xfrm>
            <a:off x="482982" y="3791711"/>
            <a:ext cx="5222874" cy="1538883"/>
          </a:xfrm>
          <a:prstGeom prst="rect">
            <a:avLst/>
          </a:prstGeom>
          <a:noFill/>
        </p:spPr>
        <p:txBody>
          <a:bodyPr wrap="square" rtlCol="0" anchor="t">
            <a:spAutoFit/>
          </a:bodyPr>
          <a:lstStyle/>
          <a:p>
            <a:r>
              <a:rPr lang="en-US" sz="2400" b="1" dirty="0">
                <a:latin typeface="Segoe UI" panose="020B0502040204020203" pitchFamily="34" charset="0"/>
                <a:cs typeface="Segoe UI" panose="020B0502040204020203" pitchFamily="34" charset="0"/>
              </a:rPr>
              <a:t>Inquire:</a:t>
            </a:r>
          </a:p>
          <a:p>
            <a:r>
              <a:rPr lang="en-US" sz="1600" dirty="0">
                <a:latin typeface="Segoe UI"/>
                <a:cs typeface="Segoe UI"/>
              </a:rPr>
              <a:t>If you see a company that you really want to work for, but they are not hiring for your field or area of interest….</a:t>
            </a:r>
            <a:r>
              <a:rPr lang="en-US" sz="2000" b="1" dirty="0">
                <a:latin typeface="Segoe UI"/>
                <a:cs typeface="Segoe UI"/>
              </a:rPr>
              <a:t>what can you do?</a:t>
            </a:r>
            <a:endParaRPr lang="en-US" sz="2400" b="1" dirty="0">
              <a:latin typeface="Segoe UI"/>
              <a:cs typeface="Segoe UI"/>
            </a:endParaRPr>
          </a:p>
          <a:p>
            <a:endParaRPr lang="en-US" dirty="0"/>
          </a:p>
        </p:txBody>
      </p:sp>
      <p:sp>
        <p:nvSpPr>
          <p:cNvPr id="5" name="TextBox 4"/>
          <p:cNvSpPr txBox="1"/>
          <p:nvPr/>
        </p:nvSpPr>
        <p:spPr>
          <a:xfrm>
            <a:off x="2316480" y="5548475"/>
            <a:ext cx="7754112" cy="1508105"/>
          </a:xfrm>
          <a:prstGeom prst="rect">
            <a:avLst/>
          </a:prstGeom>
          <a:noFill/>
        </p:spPr>
        <p:txBody>
          <a:bodyPr wrap="square" rtlCol="0">
            <a:spAutoFit/>
          </a:bodyPr>
          <a:lstStyle/>
          <a:p>
            <a:pPr marL="742950" lvl="1" indent="-285750">
              <a:buFont typeface="Arial" panose="020B0604020202020204" pitchFamily="34" charset="0"/>
              <a:buChar char="•"/>
            </a:pPr>
            <a:r>
              <a:rPr lang="en-US" dirty="0">
                <a:latin typeface="Segoe UI" panose="020B0502040204020203" pitchFamily="34" charset="0"/>
                <a:cs typeface="Segoe UI" panose="020B0502040204020203" pitchFamily="34" charset="0"/>
              </a:rPr>
              <a:t>Approach the recruiter and ask: “</a:t>
            </a:r>
            <a:r>
              <a:rPr lang="en-US" b="1" dirty="0">
                <a:latin typeface="Segoe UI" panose="020B0502040204020203" pitchFamily="34" charset="0"/>
                <a:cs typeface="Segoe UI" panose="020B0502040204020203" pitchFamily="34" charset="0"/>
              </a:rPr>
              <a:t>Who should I contact in your company for a position in my field</a:t>
            </a:r>
            <a:r>
              <a:rPr lang="en-US" dirty="0">
                <a:latin typeface="Segoe UI" panose="020B0502040204020203" pitchFamily="34" charset="0"/>
                <a:cs typeface="Segoe UI" panose="020B0502040204020203" pitchFamily="34" charset="0"/>
              </a:rPr>
              <a:t> (</a:t>
            </a:r>
            <a:r>
              <a:rPr lang="en-US" dirty="0" err="1">
                <a:latin typeface="Segoe UI" panose="020B0502040204020203" pitchFamily="34" charset="0"/>
                <a:cs typeface="Segoe UI" panose="020B0502040204020203" pitchFamily="34" charset="0"/>
              </a:rPr>
              <a:t>ie</a:t>
            </a:r>
            <a:r>
              <a:rPr lang="en-US" dirty="0">
                <a:latin typeface="Segoe UI" panose="020B0502040204020203" pitchFamily="34" charset="0"/>
                <a:cs typeface="Segoe UI" panose="020B0502040204020203" pitchFamily="34" charset="0"/>
              </a:rPr>
              <a:t>. Computer programming)</a:t>
            </a:r>
            <a:r>
              <a:rPr lang="en-US" sz="2000" b="1" dirty="0">
                <a:latin typeface="Segoe UI" panose="020B0502040204020203" pitchFamily="34" charset="0"/>
                <a:cs typeface="Segoe UI" panose="020B0502040204020203" pitchFamily="34" charset="0"/>
              </a:rPr>
              <a:t>?</a:t>
            </a:r>
          </a:p>
          <a:p>
            <a:pPr marL="742950" lvl="1" indent="-285750">
              <a:buFont typeface="Arial" panose="020B0604020202020204" pitchFamily="34" charset="0"/>
              <a:buChar char="•"/>
            </a:pPr>
            <a:r>
              <a:rPr lang="en-US" dirty="0">
                <a:latin typeface="Segoe UI" panose="020B0502040204020203" pitchFamily="34" charset="0"/>
                <a:cs typeface="Segoe UI" panose="020B0502040204020203" pitchFamily="34" charset="0"/>
              </a:rPr>
              <a:t>You </a:t>
            </a:r>
            <a:r>
              <a:rPr lang="en-US" b="1" dirty="0">
                <a:latin typeface="Segoe UI" panose="020B0502040204020203" pitchFamily="34" charset="0"/>
                <a:cs typeface="Segoe UI" panose="020B0502040204020203" pitchFamily="34" charset="0"/>
              </a:rPr>
              <a:t>MUST</a:t>
            </a:r>
            <a:r>
              <a:rPr lang="en-US" dirty="0">
                <a:latin typeface="Segoe UI" panose="020B0502040204020203" pitchFamily="34" charset="0"/>
                <a:cs typeface="Segoe UI" panose="020B0502040204020203" pitchFamily="34" charset="0"/>
              </a:rPr>
              <a:t> get their </a:t>
            </a:r>
            <a:r>
              <a:rPr lang="en-US" b="1" dirty="0">
                <a:latin typeface="Segoe UI" panose="020B0502040204020203" pitchFamily="34" charset="0"/>
                <a:cs typeface="Segoe UI" panose="020B0502040204020203" pitchFamily="34" charset="0"/>
              </a:rPr>
              <a:t>name </a:t>
            </a:r>
            <a:r>
              <a:rPr lang="en-US" dirty="0">
                <a:latin typeface="Segoe UI" panose="020B0502040204020203" pitchFamily="34" charset="0"/>
                <a:cs typeface="Segoe UI" panose="020B0502040204020203" pitchFamily="34" charset="0"/>
              </a:rPr>
              <a:t>and </a:t>
            </a:r>
            <a:r>
              <a:rPr lang="en-US" b="1" dirty="0">
                <a:latin typeface="Segoe UI" panose="020B0502040204020203" pitchFamily="34" charset="0"/>
                <a:cs typeface="Segoe UI" panose="020B0502040204020203" pitchFamily="34" charset="0"/>
              </a:rPr>
              <a:t>phone number </a:t>
            </a:r>
            <a:r>
              <a:rPr lang="en-US" dirty="0">
                <a:latin typeface="Segoe UI" panose="020B0502040204020203" pitchFamily="34" charset="0"/>
                <a:cs typeface="Segoe UI" panose="020B0502040204020203" pitchFamily="34" charset="0"/>
              </a:rPr>
              <a:t>to follow up if they forward your resume to another department in the company.</a:t>
            </a:r>
          </a:p>
          <a:p>
            <a:endParaRPr lang="en-US" dirty="0"/>
          </a:p>
        </p:txBody>
      </p:sp>
    </p:spTree>
    <p:extLst>
      <p:ext uri="{BB962C8B-B14F-4D97-AF65-F5344CB8AC3E}">
        <p14:creationId xmlns:p14="http://schemas.microsoft.com/office/powerpoint/2010/main" val="13960043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lumMod val="20000"/>
            <a:lumOff val="80000"/>
          </a:schemeClr>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xmlns="" id="{47561E45-D239-48CB-84DA-15A9073C9FFC}"/>
              </a:ext>
            </a:extLst>
          </p:cNvPr>
          <p:cNvSpPr>
            <a:spLocks noGrp="1"/>
          </p:cNvSpPr>
          <p:nvPr>
            <p:ph type="title"/>
          </p:nvPr>
        </p:nvSpPr>
        <p:spPr>
          <a:xfrm>
            <a:off x="1656570" y="440597"/>
            <a:ext cx="9535686" cy="568800"/>
          </a:xfrm>
        </p:spPr>
        <p:txBody>
          <a:bodyPr>
            <a:noAutofit/>
          </a:bodyPr>
          <a:lstStyle/>
          <a:p>
            <a:pPr algn="ctr"/>
            <a:r>
              <a:rPr lang="en-US" sz="4400" dirty="0">
                <a:latin typeface="Segoe UI" panose="020B0502040204020203" pitchFamily="34" charset="0"/>
                <a:cs typeface="Segoe UI" panose="020B0502040204020203" pitchFamily="34" charset="0"/>
              </a:rPr>
              <a:t>Before Leaving The Fair</a:t>
            </a:r>
            <a:endParaRPr lang="ru-RU" sz="4400" dirty="0">
              <a:latin typeface="Segoe UI" panose="020B0502040204020203" pitchFamily="34" charset="0"/>
              <a:cs typeface="Segoe UI" panose="020B0502040204020203" pitchFamily="34" charset="0"/>
            </a:endParaRPr>
          </a:p>
        </p:txBody>
      </p:sp>
      <p:sp>
        <p:nvSpPr>
          <p:cNvPr id="8" name="Slide Number Placeholder 7">
            <a:extLst>
              <a:ext uri="{FF2B5EF4-FFF2-40B4-BE49-F238E27FC236}">
                <a16:creationId xmlns:a16="http://schemas.microsoft.com/office/drawing/2014/main" xmlns="" id="{17E231BB-DC3A-4CA1-9934-F92D7E265CDB}"/>
              </a:ext>
            </a:extLst>
          </p:cNvPr>
          <p:cNvSpPr>
            <a:spLocks noGrp="1"/>
          </p:cNvSpPr>
          <p:nvPr>
            <p:ph type="sldNum" sz="quarter" idx="12"/>
          </p:nvPr>
        </p:nvSpPr>
        <p:spPr/>
        <p:txBody>
          <a:bodyPr/>
          <a:lstStyle/>
          <a:p>
            <a:fld id="{3CE5352E-9B9F-4EDC-8769-7FA3D3F814C7}" type="slidenum">
              <a:rPr lang="ru-RU" smtClean="0"/>
              <a:pPr/>
              <a:t>16</a:t>
            </a:fld>
            <a:endParaRPr lang="ru-RU" dirty="0"/>
          </a:p>
        </p:txBody>
      </p:sp>
      <p:pic>
        <p:nvPicPr>
          <p:cNvPr id="32" name="Picture Placeholder 31"/>
          <p:cNvPicPr>
            <a:picLocks noGrp="1" noChangeAspect="1"/>
          </p:cNvPicPr>
          <p:nvPr>
            <p:ph type="pic" sz="quarter" idx="49"/>
          </p:nvPr>
        </p:nvPicPr>
        <p:blipFill>
          <a:blip r:embed="rId3">
            <a:extLst>
              <a:ext uri="{28A0092B-C50C-407E-A947-70E740481C1C}">
                <a14:useLocalDpi xmlns:a14="http://schemas.microsoft.com/office/drawing/2010/main" val="0"/>
              </a:ext>
            </a:extLst>
          </a:blip>
          <a:srcRect l="16655" r="16655"/>
          <a:stretch>
            <a:fillRect/>
          </a:stretch>
        </p:blipFill>
        <p:spPr>
          <a:xfrm>
            <a:off x="4724400" y="1682652"/>
            <a:ext cx="2604920" cy="260492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3" name="Picture Placeholder 32"/>
          <p:cNvPicPr>
            <a:picLocks noGrp="1" noChangeAspect="1"/>
          </p:cNvPicPr>
          <p:nvPr>
            <p:ph type="pic" sz="quarter" idx="51"/>
          </p:nvPr>
        </p:nvPicPr>
        <p:blipFill>
          <a:blip r:embed="rId4">
            <a:extLst>
              <a:ext uri="{28A0092B-C50C-407E-A947-70E740481C1C}">
                <a14:useLocalDpi xmlns:a14="http://schemas.microsoft.com/office/drawing/2010/main" val="0"/>
              </a:ext>
            </a:extLst>
          </a:blip>
          <a:srcRect l="16684" r="16684"/>
          <a:stretch>
            <a:fillRect/>
          </a:stretch>
        </p:blipFill>
        <p:spPr>
          <a:xfrm>
            <a:off x="7466232" y="1682652"/>
            <a:ext cx="2604920" cy="260492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1" name="Picture Placeholder 30"/>
          <p:cNvPicPr>
            <a:picLocks noGrp="1" noChangeAspect="1"/>
          </p:cNvPicPr>
          <p:nvPr>
            <p:ph type="pic" sz="quarter" idx="50"/>
          </p:nvPr>
        </p:nvPicPr>
        <p:blipFill>
          <a:blip r:embed="rId5">
            <a:extLst>
              <a:ext uri="{28A0092B-C50C-407E-A947-70E740481C1C}">
                <a14:useLocalDpi xmlns:a14="http://schemas.microsoft.com/office/drawing/2010/main" val="0"/>
              </a:ext>
            </a:extLst>
          </a:blip>
          <a:srcRect l="16667" r="16667"/>
          <a:stretch>
            <a:fillRect/>
          </a:stretch>
        </p:blipFill>
        <p:spPr>
          <a:xfrm>
            <a:off x="1982568" y="1682652"/>
            <a:ext cx="2604920" cy="260492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4" name="TextBox 33"/>
          <p:cNvSpPr txBox="1"/>
          <p:nvPr/>
        </p:nvSpPr>
        <p:spPr>
          <a:xfrm>
            <a:off x="1035541" y="4401312"/>
            <a:ext cx="10156715" cy="2185214"/>
          </a:xfrm>
          <a:prstGeom prst="rect">
            <a:avLst/>
          </a:prstGeom>
          <a:noFill/>
        </p:spPr>
        <p:txBody>
          <a:bodyPr wrap="square" rtlCol="0">
            <a:spAutoFit/>
          </a:bodyPr>
          <a:lstStyle/>
          <a:p>
            <a:pPr marL="285750" indent="-285750">
              <a:buFont typeface="Arial" panose="020B0604020202020204" pitchFamily="34" charset="0"/>
              <a:buChar char="•"/>
            </a:pPr>
            <a:r>
              <a:rPr lang="en-US" sz="2000" dirty="0">
                <a:latin typeface="Segoe UI" panose="020B0502040204020203" pitchFamily="34" charset="0"/>
                <a:cs typeface="Segoe UI" panose="020B0502040204020203" pitchFamily="34" charset="0"/>
              </a:rPr>
              <a:t>Go back to the companies you really want to work for and wait until the recruiter is free, then thank him/her/them for their time. </a:t>
            </a:r>
          </a:p>
          <a:p>
            <a:pPr marL="285750" indent="-285750">
              <a:buFont typeface="Arial" panose="020B0604020202020204" pitchFamily="34" charset="0"/>
              <a:buChar char="•"/>
            </a:pPr>
            <a:r>
              <a:rPr lang="en-US" sz="2000" dirty="0">
                <a:latin typeface="Segoe UI" panose="020B0502040204020203" pitchFamily="34" charset="0"/>
                <a:cs typeface="Segoe UI" panose="020B0502040204020203" pitchFamily="34" charset="0"/>
              </a:rPr>
              <a:t>They may be reviewing 50-100 resumes, and it is best if they can remember your name and face over the other candidates!</a:t>
            </a:r>
          </a:p>
          <a:p>
            <a:pPr algn="ctr"/>
            <a:r>
              <a:rPr lang="en-US" sz="2800" b="1" dirty="0">
                <a:latin typeface="Segoe UI" panose="020B0502040204020203" pitchFamily="34" charset="0"/>
                <a:cs typeface="Segoe UI" panose="020B0502040204020203" pitchFamily="34" charset="0"/>
              </a:rPr>
              <a:t>The lasting impression is very important for future contact!!</a:t>
            </a:r>
          </a:p>
        </p:txBody>
      </p:sp>
    </p:spTree>
    <p:extLst>
      <p:ext uri="{BB962C8B-B14F-4D97-AF65-F5344CB8AC3E}">
        <p14:creationId xmlns:p14="http://schemas.microsoft.com/office/powerpoint/2010/main" val="22132637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lumMod val="20000"/>
            <a:lumOff val="80000"/>
          </a:schemeClr>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80D466B4-6D5D-4915-98E7-9439706C7210}"/>
              </a:ext>
            </a:extLst>
          </p:cNvPr>
          <p:cNvSpPr>
            <a:spLocks noGrp="1"/>
          </p:cNvSpPr>
          <p:nvPr>
            <p:ph type="title"/>
          </p:nvPr>
        </p:nvSpPr>
        <p:spPr>
          <a:xfrm>
            <a:off x="4077731" y="148281"/>
            <a:ext cx="3756453" cy="741405"/>
          </a:xfrm>
        </p:spPr>
        <p:txBody>
          <a:bodyPr>
            <a:noAutofit/>
          </a:bodyPr>
          <a:lstStyle/>
          <a:p>
            <a:r>
              <a:rPr lang="en-US" sz="4800" dirty="0"/>
              <a:t>After the Fair</a:t>
            </a:r>
            <a:endParaRPr lang="ru-RU" sz="4800" dirty="0"/>
          </a:p>
        </p:txBody>
      </p:sp>
      <p:sp>
        <p:nvSpPr>
          <p:cNvPr id="8" name="Text Placeholder 7">
            <a:extLst>
              <a:ext uri="{FF2B5EF4-FFF2-40B4-BE49-F238E27FC236}">
                <a16:creationId xmlns:a16="http://schemas.microsoft.com/office/drawing/2014/main" xmlns="" id="{D87F14ED-8CB7-4F8B-B026-FEA48E6FD342}"/>
              </a:ext>
            </a:extLst>
          </p:cNvPr>
          <p:cNvSpPr>
            <a:spLocks noGrp="1"/>
          </p:cNvSpPr>
          <p:nvPr>
            <p:ph type="body" idx="13"/>
          </p:nvPr>
        </p:nvSpPr>
        <p:spPr>
          <a:xfrm>
            <a:off x="304801" y="1048513"/>
            <a:ext cx="5181599" cy="5449823"/>
          </a:xfrm>
        </p:spPr>
        <p:txBody>
          <a:bodyPr>
            <a:noAutofit/>
          </a:bodyPr>
          <a:lstStyle/>
          <a:p>
            <a:pPr marL="0" indent="0">
              <a:buNone/>
            </a:pPr>
            <a:r>
              <a:rPr lang="en-US" sz="2000" b="1" dirty="0">
                <a:latin typeface="Segoe UI" panose="020B0502040204020203" pitchFamily="34" charset="0"/>
                <a:cs typeface="Segoe UI" panose="020B0502040204020203" pitchFamily="34" charset="0"/>
              </a:rPr>
              <a:t>Follow up soon after the fair</a:t>
            </a:r>
          </a:p>
          <a:p>
            <a:pPr marL="742950" lvl="1" indent="-285750">
              <a:buFont typeface="Arial" panose="020B0604020202020204" pitchFamily="34" charset="0"/>
              <a:buChar char="•"/>
            </a:pPr>
            <a:r>
              <a:rPr lang="en-US" sz="1600" dirty="0">
                <a:solidFill>
                  <a:schemeClr val="tx1"/>
                </a:solidFill>
                <a:latin typeface="Segoe UI" panose="020B0502040204020203" pitchFamily="34" charset="0"/>
                <a:cs typeface="Segoe UI" panose="020B0502040204020203" pitchFamily="34" charset="0"/>
              </a:rPr>
              <a:t>Send a thank you e-mail to each recruiter with whom you met.</a:t>
            </a:r>
          </a:p>
          <a:p>
            <a:pPr marL="742950" lvl="1" indent="-285750">
              <a:buFont typeface="Arial" panose="020B0604020202020204" pitchFamily="34" charset="0"/>
              <a:buChar char="•"/>
            </a:pPr>
            <a:r>
              <a:rPr lang="en-US" sz="1600" dirty="0">
                <a:solidFill>
                  <a:schemeClr val="tx1"/>
                </a:solidFill>
                <a:latin typeface="Segoe UI" panose="020B0502040204020203" pitchFamily="34" charset="0"/>
                <a:cs typeface="Segoe UI" panose="020B0502040204020203" pitchFamily="34" charset="0"/>
              </a:rPr>
              <a:t>Express your appreciation for the time and advice offered. Let the recruiter know that you have completed anything he or she has asked you to do and reiterate your interest in the company.</a:t>
            </a:r>
          </a:p>
          <a:p>
            <a:pPr lvl="1"/>
            <a:endParaRPr lang="en-US" dirty="0">
              <a:solidFill>
                <a:schemeClr val="tx1"/>
              </a:solidFill>
              <a:latin typeface="Segoe UI" panose="020B0502040204020203" pitchFamily="34" charset="0"/>
              <a:cs typeface="Segoe UI" panose="020B0502040204020203" pitchFamily="34" charset="0"/>
            </a:endParaRPr>
          </a:p>
          <a:p>
            <a:pPr marL="0" indent="0">
              <a:buNone/>
            </a:pPr>
            <a:r>
              <a:rPr lang="en-US" sz="2000" b="1" dirty="0">
                <a:latin typeface="Segoe UI" panose="020B0502040204020203" pitchFamily="34" charset="0"/>
                <a:cs typeface="Segoe UI" panose="020B0502040204020203" pitchFamily="34" charset="0"/>
              </a:rPr>
              <a:t>Undertake next steps</a:t>
            </a:r>
          </a:p>
          <a:p>
            <a:pPr marL="742950" lvl="1" indent="-285750">
              <a:buFont typeface="Arial" panose="020B0604020202020204" pitchFamily="34" charset="0"/>
              <a:buChar char="•"/>
            </a:pPr>
            <a:r>
              <a:rPr lang="en-US" sz="1600" dirty="0">
                <a:solidFill>
                  <a:schemeClr val="tx1"/>
                </a:solidFill>
                <a:latin typeface="Segoe UI" panose="020B0502040204020203" pitchFamily="34" charset="0"/>
                <a:cs typeface="Segoe UI" panose="020B0502040204020203" pitchFamily="34" charset="0"/>
              </a:rPr>
              <a:t>Apply online</a:t>
            </a:r>
          </a:p>
          <a:p>
            <a:pPr marL="742950" lvl="1" indent="-285750">
              <a:buFont typeface="Arial" panose="020B0604020202020204" pitchFamily="34" charset="0"/>
              <a:buChar char="•"/>
            </a:pPr>
            <a:r>
              <a:rPr lang="en-US" sz="1600" dirty="0">
                <a:solidFill>
                  <a:schemeClr val="tx1"/>
                </a:solidFill>
                <a:latin typeface="Segoe UI" panose="020B0502040204020203" pitchFamily="34" charset="0"/>
                <a:cs typeface="Segoe UI" panose="020B0502040204020203" pitchFamily="34" charset="0"/>
              </a:rPr>
              <a:t>Sign up for the organizations on-campus interviews (check with the Career Center for this information)</a:t>
            </a:r>
          </a:p>
          <a:p>
            <a:pPr lvl="1"/>
            <a:endParaRPr lang="en-US" sz="1800" b="1" dirty="0">
              <a:latin typeface="Segoe UI" panose="020B0502040204020203" pitchFamily="34" charset="0"/>
              <a:cs typeface="Segoe UI" panose="020B0502040204020203" pitchFamily="34" charset="0"/>
            </a:endParaRPr>
          </a:p>
          <a:p>
            <a:pPr marL="0" indent="0">
              <a:buNone/>
            </a:pPr>
            <a:r>
              <a:rPr lang="en-US" sz="1800" b="1" dirty="0">
                <a:latin typeface="Segoe UI" panose="020B0502040204020203" pitchFamily="34" charset="0"/>
                <a:cs typeface="Segoe UI" panose="020B0502040204020203" pitchFamily="34" charset="0"/>
              </a:rPr>
              <a:t>Benefits of creating a LinkedIn profile</a:t>
            </a:r>
          </a:p>
          <a:p>
            <a:pPr marL="742950" lvl="1" indent="-285750">
              <a:buFont typeface="Arial" panose="020B0604020202020204" pitchFamily="34" charset="0"/>
              <a:buChar char="•"/>
            </a:pPr>
            <a:r>
              <a:rPr lang="en-US" sz="1600" dirty="0">
                <a:solidFill>
                  <a:schemeClr val="tx1"/>
                </a:solidFill>
                <a:latin typeface="Segoe UI" panose="020B0502040204020203" pitchFamily="34" charset="0"/>
                <a:cs typeface="Segoe UI" panose="020B0502040204020203" pitchFamily="34" charset="0"/>
              </a:rPr>
              <a:t>75-80% of jobs are found through the hidden marketplace</a:t>
            </a:r>
          </a:p>
          <a:p>
            <a:pPr marL="742950" lvl="1" indent="-285750">
              <a:buFont typeface="Arial" panose="020B0604020202020204" pitchFamily="34" charset="0"/>
              <a:buChar char="•"/>
            </a:pPr>
            <a:r>
              <a:rPr lang="en-US" sz="1600" dirty="0">
                <a:solidFill>
                  <a:schemeClr val="tx1"/>
                </a:solidFill>
                <a:latin typeface="Segoe UI" panose="020B0502040204020203" pitchFamily="34" charset="0"/>
                <a:cs typeface="Segoe UI" panose="020B0502040204020203" pitchFamily="34" charset="0"/>
              </a:rPr>
              <a:t>HR recruiters are using LinkedIn to reduce recruitment costs</a:t>
            </a:r>
          </a:p>
          <a:p>
            <a:pPr lvl="1"/>
            <a:endParaRPr lang="en-US" sz="1400" dirty="0">
              <a:solidFill>
                <a:schemeClr val="tx1"/>
              </a:solidFill>
              <a:latin typeface="Segoe UI" panose="020B0502040204020203" pitchFamily="34" charset="0"/>
              <a:cs typeface="Segoe UI" panose="020B0502040204020203" pitchFamily="34" charset="0"/>
            </a:endParaRPr>
          </a:p>
        </p:txBody>
      </p:sp>
      <p:sp>
        <p:nvSpPr>
          <p:cNvPr id="7" name="Slide Number Placeholder 6">
            <a:extLst>
              <a:ext uri="{FF2B5EF4-FFF2-40B4-BE49-F238E27FC236}">
                <a16:creationId xmlns:a16="http://schemas.microsoft.com/office/drawing/2014/main" xmlns="" id="{00D88C13-BD59-4A95-A2E9-2D319147AF7C}"/>
              </a:ext>
            </a:extLst>
          </p:cNvPr>
          <p:cNvSpPr>
            <a:spLocks noGrp="1"/>
          </p:cNvSpPr>
          <p:nvPr>
            <p:ph type="sldNum" sz="quarter" idx="12"/>
          </p:nvPr>
        </p:nvSpPr>
        <p:spPr/>
        <p:txBody>
          <a:bodyPr/>
          <a:lstStyle/>
          <a:p>
            <a:fld id="{3CE5352E-9B9F-4EDC-8769-7FA3D3F814C7}" type="slidenum">
              <a:rPr lang="ru-RU" smtClean="0"/>
              <a:t>17</a:t>
            </a:fld>
            <a:endParaRPr lang="ru-RU" dirty="0"/>
          </a:p>
        </p:txBody>
      </p:sp>
      <p:pic>
        <p:nvPicPr>
          <p:cNvPr id="9" name="Picture 8" descr="http://nmc.itdevworks.com/wp-content/uploads/2011/04/linkedin-logo1.png"/>
          <p:cNvPicPr>
            <a:picLocks noChangeAspect="1" noChangeArrowheads="1"/>
          </p:cNvPicPr>
          <p:nvPr/>
        </p:nvPicPr>
        <p:blipFill>
          <a:blip r:embed="rId3"/>
          <a:srcRect/>
          <a:stretch>
            <a:fillRect/>
          </a:stretch>
        </p:blipFill>
        <p:spPr bwMode="auto">
          <a:xfrm>
            <a:off x="8053792" y="5539763"/>
            <a:ext cx="3671329" cy="103632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p:cNvPicPr>
            <a:picLocks noChangeAspect="1"/>
          </p:cNvPicPr>
          <p:nvPr/>
        </p:nvPicPr>
        <p:blipFill>
          <a:blip r:embed="rId4"/>
          <a:stretch>
            <a:fillRect/>
          </a:stretch>
        </p:blipFill>
        <p:spPr>
          <a:xfrm>
            <a:off x="8092112" y="718266"/>
            <a:ext cx="3252979" cy="216865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26" name="Picture 2" descr="Image result for follow up image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44896" y="3011649"/>
            <a:ext cx="3727677" cy="213010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9706421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59B701-876E-4D8C-924D-A63D8F868B6A}"/>
              </a:ext>
            </a:extLst>
          </p:cNvPr>
          <p:cNvSpPr>
            <a:spLocks noGrp="1"/>
          </p:cNvSpPr>
          <p:nvPr>
            <p:ph type="title"/>
          </p:nvPr>
        </p:nvSpPr>
        <p:spPr>
          <a:xfrm>
            <a:off x="1581974" y="465628"/>
            <a:ext cx="9535686" cy="568800"/>
          </a:xfrm>
        </p:spPr>
        <p:txBody>
          <a:bodyPr>
            <a:noAutofit/>
          </a:bodyPr>
          <a:lstStyle/>
          <a:p>
            <a:pPr algn="ctr"/>
            <a:r>
              <a:rPr lang="en-US" sz="4400" dirty="0"/>
              <a:t>How The Career Center Can Help</a:t>
            </a:r>
            <a:endParaRPr lang="ru-RU" sz="4400" dirty="0"/>
          </a:p>
        </p:txBody>
      </p:sp>
      <p:sp>
        <p:nvSpPr>
          <p:cNvPr id="5" name="Slide Number Placeholder 4">
            <a:extLst>
              <a:ext uri="{FF2B5EF4-FFF2-40B4-BE49-F238E27FC236}">
                <a16:creationId xmlns:a16="http://schemas.microsoft.com/office/drawing/2014/main" xmlns="" id="{C3A2D365-354D-4A4E-8CAB-A6447A8C9F44}"/>
              </a:ext>
            </a:extLst>
          </p:cNvPr>
          <p:cNvSpPr>
            <a:spLocks noGrp="1"/>
          </p:cNvSpPr>
          <p:nvPr>
            <p:ph type="sldNum" sz="quarter" idx="12"/>
          </p:nvPr>
        </p:nvSpPr>
        <p:spPr/>
        <p:txBody>
          <a:bodyPr/>
          <a:lstStyle/>
          <a:p>
            <a:fld id="{3CE5352E-9B9F-4EDC-8769-7FA3D3F814C7}" type="slidenum">
              <a:rPr lang="ru-RU" smtClean="0"/>
              <a:pPr/>
              <a:t>18</a:t>
            </a:fld>
            <a:endParaRPr lang="ru-RU" dirty="0"/>
          </a:p>
        </p:txBody>
      </p:sp>
      <p:sp>
        <p:nvSpPr>
          <p:cNvPr id="23" name="Rectangle 22"/>
          <p:cNvSpPr/>
          <p:nvPr/>
        </p:nvSpPr>
        <p:spPr>
          <a:xfrm>
            <a:off x="7932375" y="4592747"/>
            <a:ext cx="3784137" cy="1938992"/>
          </a:xfrm>
          <a:prstGeom prst="rect">
            <a:avLst/>
          </a:prstGeom>
        </p:spPr>
        <p:txBody>
          <a:bodyPr wrap="square">
            <a:spAutoFit/>
          </a:bodyPr>
          <a:lstStyle/>
          <a:p>
            <a:r>
              <a:rPr lang="en-US" sz="2400" dirty="0"/>
              <a:t>Come to </a:t>
            </a:r>
            <a:r>
              <a:rPr lang="en-US" sz="2400" b="1" dirty="0"/>
              <a:t>Drop-In Hours </a:t>
            </a:r>
            <a:r>
              <a:rPr lang="en-US" sz="2400" dirty="0"/>
              <a:t>for a quick resume review or schedule a </a:t>
            </a:r>
            <a:r>
              <a:rPr lang="en-US" sz="2400" b="1" dirty="0"/>
              <a:t>30 min appointment </a:t>
            </a:r>
            <a:r>
              <a:rPr lang="en-US" sz="2400" dirty="0"/>
              <a:t>with a Career Counselor</a:t>
            </a:r>
          </a:p>
        </p:txBody>
      </p:sp>
      <p:sp>
        <p:nvSpPr>
          <p:cNvPr id="25" name="Rectangle 24"/>
          <p:cNvSpPr/>
          <p:nvPr/>
        </p:nvSpPr>
        <p:spPr>
          <a:xfrm>
            <a:off x="1230613" y="1819258"/>
            <a:ext cx="4402091" cy="1569660"/>
          </a:xfrm>
          <a:prstGeom prst="rect">
            <a:avLst/>
          </a:prstGeom>
        </p:spPr>
        <p:txBody>
          <a:bodyPr wrap="square">
            <a:spAutoFit/>
          </a:bodyPr>
          <a:lstStyle/>
          <a:p>
            <a:r>
              <a:rPr lang="en-US" sz="2400" dirty="0"/>
              <a:t>Use </a:t>
            </a:r>
            <a:r>
              <a:rPr lang="en-US" sz="2400" b="1" dirty="0"/>
              <a:t>UCR</a:t>
            </a:r>
            <a:r>
              <a:rPr lang="en-US" sz="2400" dirty="0"/>
              <a:t> </a:t>
            </a:r>
            <a:r>
              <a:rPr lang="en-US" sz="2400" b="1" dirty="0"/>
              <a:t>Handshake</a:t>
            </a:r>
            <a:r>
              <a:rPr lang="en-US" sz="2400" dirty="0"/>
              <a:t> to research companies and more! Look at organizations visiting the Career Center for </a:t>
            </a:r>
            <a:r>
              <a:rPr lang="en-US" sz="2400" b="1" dirty="0"/>
              <a:t>On Campus Interviews </a:t>
            </a:r>
            <a:endParaRPr lang="en-US" sz="2400" dirty="0"/>
          </a:p>
        </p:txBody>
      </p:sp>
      <p:pic>
        <p:nvPicPr>
          <p:cNvPr id="26" name="Picture 25"/>
          <p:cNvPicPr>
            <a:picLocks noChangeAspect="1"/>
          </p:cNvPicPr>
          <p:nvPr/>
        </p:nvPicPr>
        <p:blipFill>
          <a:blip r:embed="rId2"/>
          <a:stretch>
            <a:fillRect/>
          </a:stretch>
        </p:blipFill>
        <p:spPr>
          <a:xfrm>
            <a:off x="185533" y="3388918"/>
            <a:ext cx="6835463" cy="30249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7" name="Picture 26"/>
          <p:cNvPicPr>
            <a:picLocks noChangeAspect="1"/>
          </p:cNvPicPr>
          <p:nvPr/>
        </p:nvPicPr>
        <p:blipFill>
          <a:blip r:embed="rId3"/>
          <a:stretch>
            <a:fillRect/>
          </a:stretch>
        </p:blipFill>
        <p:spPr>
          <a:xfrm>
            <a:off x="7633530" y="1645063"/>
            <a:ext cx="3868195" cy="257791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1881936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lumMod val="20000"/>
            <a:lumOff val="80000"/>
          </a:schemeClr>
        </a:solidFill>
        <a:effectLst/>
      </p:bgPr>
    </p:bg>
    <p:spTree>
      <p:nvGrpSpPr>
        <p:cNvPr id="1" name=""/>
        <p:cNvGrpSpPr/>
        <p:nvPr/>
      </p:nvGrpSpPr>
      <p:grpSpPr>
        <a:xfrm>
          <a:off x="0" y="0"/>
          <a:ext cx="0" cy="0"/>
          <a:chOff x="0" y="0"/>
          <a:chExt cx="0" cy="0"/>
        </a:xfrm>
      </p:grpSpPr>
      <p:pic>
        <p:nvPicPr>
          <p:cNvPr id="11" name="Picture Placeholder 10">
            <a:extLst>
              <a:ext uri="{FF2B5EF4-FFF2-40B4-BE49-F238E27FC236}">
                <a16:creationId xmlns:a16="http://schemas.microsoft.com/office/drawing/2014/main" xmlns="" id="{179AA3B4-DDB4-4B2A-B234-DE5CD2E340DD}"/>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a:fillRect/>
          </a:stretch>
        </p:blipFill>
        <p:spPr>
          <a:xfrm>
            <a:off x="1219200" y="450600"/>
            <a:ext cx="9883215" cy="5840472"/>
          </a:xfrm>
        </p:spPr>
      </p:pic>
      <p:sp>
        <p:nvSpPr>
          <p:cNvPr id="4" name="Title 3">
            <a:extLst>
              <a:ext uri="{FF2B5EF4-FFF2-40B4-BE49-F238E27FC236}">
                <a16:creationId xmlns:a16="http://schemas.microsoft.com/office/drawing/2014/main" xmlns="" id="{BA1A0A4F-F62B-4411-8D3E-82A00A1F480D}"/>
              </a:ext>
            </a:extLst>
          </p:cNvPr>
          <p:cNvSpPr>
            <a:spLocks noGrp="1"/>
          </p:cNvSpPr>
          <p:nvPr>
            <p:ph type="ctrTitle"/>
          </p:nvPr>
        </p:nvSpPr>
        <p:spPr>
          <a:xfrm>
            <a:off x="523531" y="5288691"/>
            <a:ext cx="11274552" cy="785162"/>
          </a:xfrm>
        </p:spPr>
        <p:txBody>
          <a:bodyPr>
            <a:normAutofit fontScale="90000"/>
          </a:bodyPr>
          <a:lstStyle/>
          <a:p>
            <a:r>
              <a:rPr lang="en-US" dirty="0"/>
              <a:t>Thank you!</a:t>
            </a:r>
            <a:endParaRPr lang="ru-RU" dirty="0"/>
          </a:p>
        </p:txBody>
      </p:sp>
      <p:sp>
        <p:nvSpPr>
          <p:cNvPr id="8" name="Text Placeholder 7">
            <a:extLst>
              <a:ext uri="{FF2B5EF4-FFF2-40B4-BE49-F238E27FC236}">
                <a16:creationId xmlns:a16="http://schemas.microsoft.com/office/drawing/2014/main" xmlns="" id="{77041CB1-E53C-4035-AA8A-3C22023836D9}"/>
              </a:ext>
            </a:extLst>
          </p:cNvPr>
          <p:cNvSpPr>
            <a:spLocks noGrp="1"/>
          </p:cNvSpPr>
          <p:nvPr>
            <p:ph type="body" sz="quarter" idx="17"/>
          </p:nvPr>
        </p:nvSpPr>
        <p:spPr>
          <a:xfrm>
            <a:off x="1349903" y="5414571"/>
            <a:ext cx="1800225" cy="280988"/>
          </a:xfrm>
        </p:spPr>
        <p:txBody>
          <a:bodyPr/>
          <a:lstStyle/>
          <a:p>
            <a:r>
              <a:rPr lang="en-US" b="1" dirty="0">
                <a:solidFill>
                  <a:schemeClr val="tx1"/>
                </a:solidFill>
              </a:rPr>
              <a:t>Phone</a:t>
            </a:r>
            <a:r>
              <a:rPr lang="en-US" dirty="0"/>
              <a:t>:</a:t>
            </a:r>
            <a:endParaRPr lang="ru-RU" dirty="0"/>
          </a:p>
        </p:txBody>
      </p:sp>
      <p:sp>
        <p:nvSpPr>
          <p:cNvPr id="9" name="Text Placeholder 8">
            <a:extLst>
              <a:ext uri="{FF2B5EF4-FFF2-40B4-BE49-F238E27FC236}">
                <a16:creationId xmlns:a16="http://schemas.microsoft.com/office/drawing/2014/main" xmlns="" id="{2E186949-D27F-4D51-97AE-6BD792B73D09}"/>
              </a:ext>
            </a:extLst>
          </p:cNvPr>
          <p:cNvSpPr>
            <a:spLocks noGrp="1"/>
          </p:cNvSpPr>
          <p:nvPr>
            <p:ph type="body" sz="quarter" idx="18"/>
          </p:nvPr>
        </p:nvSpPr>
        <p:spPr>
          <a:xfrm>
            <a:off x="900015" y="5697454"/>
            <a:ext cx="2700000" cy="280500"/>
          </a:xfrm>
        </p:spPr>
        <p:txBody>
          <a:bodyPr/>
          <a:lstStyle/>
          <a:p>
            <a:r>
              <a:rPr lang="en-US" b="1" dirty="0">
                <a:solidFill>
                  <a:schemeClr val="tx1"/>
                </a:solidFill>
              </a:rPr>
              <a:t>951-827-3631</a:t>
            </a:r>
            <a:endParaRPr lang="ru-RU" b="1" dirty="0">
              <a:solidFill>
                <a:schemeClr val="tx1"/>
              </a:solidFill>
            </a:endParaRPr>
          </a:p>
        </p:txBody>
      </p:sp>
      <p:sp>
        <p:nvSpPr>
          <p:cNvPr id="18" name="Text Placeholder 17">
            <a:extLst>
              <a:ext uri="{FF2B5EF4-FFF2-40B4-BE49-F238E27FC236}">
                <a16:creationId xmlns:a16="http://schemas.microsoft.com/office/drawing/2014/main" xmlns="" id="{5BD461F9-57FC-4A31-834B-644E9726B118}"/>
              </a:ext>
            </a:extLst>
          </p:cNvPr>
          <p:cNvSpPr>
            <a:spLocks noGrp="1"/>
          </p:cNvSpPr>
          <p:nvPr>
            <p:ph type="body" sz="quarter" idx="19"/>
          </p:nvPr>
        </p:nvSpPr>
        <p:spPr/>
        <p:txBody>
          <a:bodyPr/>
          <a:lstStyle/>
          <a:p>
            <a:r>
              <a:rPr lang="en-US" b="1" dirty="0">
                <a:solidFill>
                  <a:schemeClr val="tx1"/>
                </a:solidFill>
              </a:rPr>
              <a:t>Website:</a:t>
            </a:r>
            <a:endParaRPr lang="ru-RU" b="1" dirty="0">
              <a:solidFill>
                <a:schemeClr val="tx1"/>
              </a:solidFill>
            </a:endParaRPr>
          </a:p>
        </p:txBody>
      </p:sp>
      <p:sp>
        <p:nvSpPr>
          <p:cNvPr id="19" name="Text Placeholder 18">
            <a:extLst>
              <a:ext uri="{FF2B5EF4-FFF2-40B4-BE49-F238E27FC236}">
                <a16:creationId xmlns:a16="http://schemas.microsoft.com/office/drawing/2014/main" xmlns="" id="{1F7C0374-7269-4D0D-8EE7-8FDFF0C65C79}"/>
              </a:ext>
            </a:extLst>
          </p:cNvPr>
          <p:cNvSpPr>
            <a:spLocks noGrp="1"/>
          </p:cNvSpPr>
          <p:nvPr>
            <p:ph type="body" sz="quarter" idx="20"/>
          </p:nvPr>
        </p:nvSpPr>
        <p:spPr/>
        <p:txBody>
          <a:bodyPr/>
          <a:lstStyle/>
          <a:p>
            <a:r>
              <a:rPr lang="en-US" b="1" dirty="0">
                <a:solidFill>
                  <a:schemeClr val="tx1"/>
                </a:solidFill>
              </a:rPr>
              <a:t>Careers.ucr.edu</a:t>
            </a:r>
            <a:endParaRPr lang="ru-RU" b="1" dirty="0">
              <a:solidFill>
                <a:schemeClr val="tx1"/>
              </a:solidFill>
            </a:endParaRPr>
          </a:p>
        </p:txBody>
      </p:sp>
    </p:spTree>
    <p:extLst>
      <p:ext uri="{BB962C8B-B14F-4D97-AF65-F5344CB8AC3E}">
        <p14:creationId xmlns:p14="http://schemas.microsoft.com/office/powerpoint/2010/main" val="20269471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lumMod val="20000"/>
            <a:lumOff val="80000"/>
          </a:schemeClr>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5EA325F2-7A9D-4CD2-BC2A-E62618D9D0D9}"/>
              </a:ext>
            </a:extLst>
          </p:cNvPr>
          <p:cNvSpPr>
            <a:spLocks noGrp="1"/>
          </p:cNvSpPr>
          <p:nvPr>
            <p:ph type="title"/>
          </p:nvPr>
        </p:nvSpPr>
        <p:spPr>
          <a:xfrm>
            <a:off x="908895" y="612741"/>
            <a:ext cx="4505444" cy="590599"/>
          </a:xfrm>
        </p:spPr>
        <p:txBody>
          <a:bodyPr/>
          <a:lstStyle/>
          <a:p>
            <a:pPr algn="ctr"/>
            <a:r>
              <a:rPr lang="en-US" dirty="0">
                <a:latin typeface="Segoe UI" panose="020B0502040204020203" pitchFamily="34" charset="0"/>
                <a:cs typeface="Segoe UI" panose="020B0502040204020203" pitchFamily="34" charset="0"/>
              </a:rPr>
              <a:t>Ice Breaker</a:t>
            </a:r>
            <a:endParaRPr lang="ru-RU" dirty="0">
              <a:latin typeface="Segoe UI" panose="020B0502040204020203" pitchFamily="34" charset="0"/>
              <a:cs typeface="Segoe UI" panose="020B0502040204020203" pitchFamily="34" charset="0"/>
            </a:endParaRPr>
          </a:p>
        </p:txBody>
      </p:sp>
      <p:sp>
        <p:nvSpPr>
          <p:cNvPr id="4" name="Text Placeholder 3">
            <a:extLst>
              <a:ext uri="{FF2B5EF4-FFF2-40B4-BE49-F238E27FC236}">
                <a16:creationId xmlns:a16="http://schemas.microsoft.com/office/drawing/2014/main" xmlns="" id="{DE0D5F10-D404-44BB-9FA3-BB375B5A7876}"/>
              </a:ext>
            </a:extLst>
          </p:cNvPr>
          <p:cNvSpPr>
            <a:spLocks noGrp="1"/>
          </p:cNvSpPr>
          <p:nvPr>
            <p:ph type="body" idx="1"/>
          </p:nvPr>
        </p:nvSpPr>
        <p:spPr>
          <a:xfrm>
            <a:off x="830128" y="1661219"/>
            <a:ext cx="4753808" cy="1142941"/>
          </a:xfrm>
        </p:spPr>
        <p:txBody>
          <a:bodyPr>
            <a:noAutofit/>
          </a:bodyPr>
          <a:lstStyle/>
          <a:p>
            <a:r>
              <a:rPr lang="en-US" sz="2800" dirty="0">
                <a:latin typeface="Segoe UI" panose="020B0502040204020203" pitchFamily="34" charset="0"/>
                <a:cs typeface="Segoe UI" panose="020B0502040204020203" pitchFamily="34" charset="0"/>
              </a:rPr>
              <a:t>Think about what your biggest job fair concern is and consider:</a:t>
            </a:r>
            <a:endParaRPr lang="ru-RU" sz="2800" dirty="0">
              <a:latin typeface="Segoe UI" panose="020B0502040204020203" pitchFamily="34" charset="0"/>
              <a:cs typeface="Segoe UI" panose="020B0502040204020203" pitchFamily="34" charset="0"/>
            </a:endParaRPr>
          </a:p>
        </p:txBody>
      </p:sp>
      <p:sp>
        <p:nvSpPr>
          <p:cNvPr id="8" name="Text Placeholder 7">
            <a:extLst>
              <a:ext uri="{FF2B5EF4-FFF2-40B4-BE49-F238E27FC236}">
                <a16:creationId xmlns:a16="http://schemas.microsoft.com/office/drawing/2014/main" xmlns="" id="{CE7DC52B-CC70-4061-93ED-F4C2DD548EB5}"/>
              </a:ext>
            </a:extLst>
          </p:cNvPr>
          <p:cNvSpPr>
            <a:spLocks noGrp="1"/>
          </p:cNvSpPr>
          <p:nvPr>
            <p:ph type="body" idx="13"/>
          </p:nvPr>
        </p:nvSpPr>
        <p:spPr>
          <a:xfrm>
            <a:off x="830128" y="3300065"/>
            <a:ext cx="4584212" cy="1745768"/>
          </a:xfrm>
        </p:spPr>
        <p:txBody>
          <a:bodyPr>
            <a:normAutofit/>
          </a:bodyPr>
          <a:lstStyle/>
          <a:p>
            <a:r>
              <a:rPr lang="en-US" sz="2600" dirty="0">
                <a:latin typeface="Segoe UI" panose="020B0502040204020203" pitchFamily="34" charset="0"/>
                <a:cs typeface="Segoe UI" panose="020B0502040204020203" pitchFamily="34" charset="0"/>
              </a:rPr>
              <a:t>How you might alleviate your concern?</a:t>
            </a:r>
          </a:p>
          <a:p>
            <a:r>
              <a:rPr lang="en-US" sz="2600" dirty="0">
                <a:latin typeface="Segoe UI" panose="020B0502040204020203" pitchFamily="34" charset="0"/>
                <a:cs typeface="Segoe UI" panose="020B0502040204020203" pitchFamily="34" charset="0"/>
              </a:rPr>
              <a:t>Feel more in control of the situation?</a:t>
            </a:r>
          </a:p>
          <a:p>
            <a:pPr marL="0" indent="0">
              <a:buNone/>
            </a:pPr>
            <a:endParaRPr lang="en-US" dirty="0"/>
          </a:p>
          <a:p>
            <a:pPr marL="0" indent="0">
              <a:buNone/>
            </a:pPr>
            <a:endParaRPr lang="en-US" dirty="0"/>
          </a:p>
        </p:txBody>
      </p:sp>
      <p:sp>
        <p:nvSpPr>
          <p:cNvPr id="7" name="Slide Number Placeholder 6">
            <a:extLst>
              <a:ext uri="{FF2B5EF4-FFF2-40B4-BE49-F238E27FC236}">
                <a16:creationId xmlns:a16="http://schemas.microsoft.com/office/drawing/2014/main" xmlns="" id="{3EBE5032-BBDB-454D-8B28-8882C52280A1}"/>
              </a:ext>
            </a:extLst>
          </p:cNvPr>
          <p:cNvSpPr>
            <a:spLocks noGrp="1"/>
          </p:cNvSpPr>
          <p:nvPr>
            <p:ph type="sldNum" sz="quarter" idx="12"/>
          </p:nvPr>
        </p:nvSpPr>
        <p:spPr/>
        <p:txBody>
          <a:bodyPr/>
          <a:lstStyle/>
          <a:p>
            <a:fld id="{3CE5352E-9B9F-4EDC-8769-7FA3D3F814C7}" type="slidenum">
              <a:rPr lang="ru-RU" smtClean="0"/>
              <a:t>2</a:t>
            </a:fld>
            <a:endParaRPr lang="ru-RU" dirty="0"/>
          </a:p>
        </p:txBody>
      </p:sp>
      <p:sp>
        <p:nvSpPr>
          <p:cNvPr id="9" name="TextBox 8"/>
          <p:cNvSpPr txBox="1"/>
          <p:nvPr/>
        </p:nvSpPr>
        <p:spPr>
          <a:xfrm>
            <a:off x="7682846" y="5196662"/>
            <a:ext cx="3606946" cy="830997"/>
          </a:xfrm>
          <a:prstGeom prst="rect">
            <a:avLst/>
          </a:prstGeom>
          <a:noFill/>
        </p:spPr>
        <p:txBody>
          <a:bodyPr wrap="square" rtlCol="0">
            <a:spAutoFit/>
          </a:bodyPr>
          <a:lstStyle/>
          <a:p>
            <a:r>
              <a:rPr lang="en-US" sz="4800" b="1" dirty="0"/>
              <a:t>Let’s Share!</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755715" y="612741"/>
            <a:ext cx="6090092" cy="406006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8765879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lumMod val="20000"/>
            <a:lumOff val="80000"/>
          </a:schemeClr>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0" y="0"/>
            <a:ext cx="12192000" cy="6818947"/>
          </a:xfrm>
          <a:prstGeom prst="rect">
            <a:avLst/>
          </a:prstGeom>
        </p:spPr>
      </p:pic>
    </p:spTree>
    <p:extLst>
      <p:ext uri="{BB962C8B-B14F-4D97-AF65-F5344CB8AC3E}">
        <p14:creationId xmlns:p14="http://schemas.microsoft.com/office/powerpoint/2010/main" val="15199241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DD77D9F-55A9-45FE-B943-4A14EFB11BC4}"/>
              </a:ext>
            </a:extLst>
          </p:cNvPr>
          <p:cNvSpPr>
            <a:spLocks noGrp="1"/>
          </p:cNvSpPr>
          <p:nvPr>
            <p:ph type="title"/>
          </p:nvPr>
        </p:nvSpPr>
        <p:spPr>
          <a:xfrm>
            <a:off x="1342741" y="624394"/>
            <a:ext cx="9671237" cy="871165"/>
          </a:xfrm>
        </p:spPr>
        <p:txBody>
          <a:bodyPr>
            <a:normAutofit/>
          </a:bodyPr>
          <a:lstStyle/>
          <a:p>
            <a:pPr algn="ctr"/>
            <a:r>
              <a:rPr lang="en-US" sz="4400" dirty="0">
                <a:latin typeface="Segoe UI" panose="020B0502040204020203" pitchFamily="34" charset="0"/>
                <a:cs typeface="Segoe UI" panose="020B0502040204020203" pitchFamily="34" charset="0"/>
              </a:rPr>
              <a:t>What are your goals?</a:t>
            </a:r>
            <a:endParaRPr lang="ru-RU" sz="4400" dirty="0">
              <a:latin typeface="Segoe UI" panose="020B0502040204020203" pitchFamily="34" charset="0"/>
              <a:cs typeface="Segoe UI" panose="020B0502040204020203" pitchFamily="34" charset="0"/>
            </a:endParaRPr>
          </a:p>
        </p:txBody>
      </p:sp>
      <p:sp>
        <p:nvSpPr>
          <p:cNvPr id="18" name="Text Placeholder 17">
            <a:extLst>
              <a:ext uri="{FF2B5EF4-FFF2-40B4-BE49-F238E27FC236}">
                <a16:creationId xmlns:a16="http://schemas.microsoft.com/office/drawing/2014/main" xmlns="" id="{4F1BEAB5-C4E1-4249-82AF-56673C72FF11}"/>
              </a:ext>
            </a:extLst>
          </p:cNvPr>
          <p:cNvSpPr>
            <a:spLocks noGrp="1"/>
          </p:cNvSpPr>
          <p:nvPr>
            <p:ph type="body" sz="quarter" idx="39"/>
          </p:nvPr>
        </p:nvSpPr>
        <p:spPr>
          <a:xfrm>
            <a:off x="2733014" y="4209815"/>
            <a:ext cx="1916478" cy="873692"/>
          </a:xfrm>
        </p:spPr>
        <p:txBody>
          <a:bodyPr/>
          <a:lstStyle/>
          <a:p>
            <a:r>
              <a:rPr lang="en-US" sz="2000" dirty="0">
                <a:latin typeface="Segoe UI" panose="020B0502040204020203" pitchFamily="34" charset="0"/>
                <a:cs typeface="Segoe UI" panose="020B0502040204020203" pitchFamily="34" charset="0"/>
              </a:rPr>
              <a:t>Gather Information</a:t>
            </a:r>
            <a:endParaRPr lang="ru-RU" sz="2000" dirty="0">
              <a:latin typeface="Segoe UI" panose="020B0502040204020203" pitchFamily="34" charset="0"/>
              <a:cs typeface="Segoe UI" panose="020B0502040204020203" pitchFamily="34" charset="0"/>
            </a:endParaRPr>
          </a:p>
        </p:txBody>
      </p:sp>
      <p:sp>
        <p:nvSpPr>
          <p:cNvPr id="22" name="Text Placeholder 21">
            <a:extLst>
              <a:ext uri="{FF2B5EF4-FFF2-40B4-BE49-F238E27FC236}">
                <a16:creationId xmlns:a16="http://schemas.microsoft.com/office/drawing/2014/main" xmlns="" id="{C2EC925B-48F1-47CA-B19B-49E234391A42}"/>
              </a:ext>
            </a:extLst>
          </p:cNvPr>
          <p:cNvSpPr>
            <a:spLocks noGrp="1"/>
          </p:cNvSpPr>
          <p:nvPr>
            <p:ph type="body" sz="quarter" idx="43"/>
          </p:nvPr>
        </p:nvSpPr>
        <p:spPr>
          <a:xfrm>
            <a:off x="5084114" y="2507926"/>
            <a:ext cx="1811849" cy="1025225"/>
          </a:xfrm>
        </p:spPr>
        <p:txBody>
          <a:bodyPr/>
          <a:lstStyle/>
          <a:p>
            <a:r>
              <a:rPr lang="en-US" sz="1600" dirty="0">
                <a:latin typeface="Segoe UI" panose="020B0502040204020203" pitchFamily="34" charset="0"/>
                <a:cs typeface="Segoe UI" panose="020B0502040204020203" pitchFamily="34" charset="0"/>
              </a:rPr>
              <a:t>Identify employers with jobs/ internships in your field</a:t>
            </a:r>
            <a:endParaRPr lang="ru-RU" sz="1600" dirty="0">
              <a:latin typeface="Segoe UI" panose="020B0502040204020203" pitchFamily="34" charset="0"/>
              <a:cs typeface="Segoe UI" panose="020B0502040204020203" pitchFamily="34" charset="0"/>
            </a:endParaRPr>
          </a:p>
          <a:p>
            <a:endParaRPr lang="ru-RU" dirty="0"/>
          </a:p>
        </p:txBody>
      </p:sp>
      <p:sp>
        <p:nvSpPr>
          <p:cNvPr id="26" name="Text Placeholder 25">
            <a:extLst>
              <a:ext uri="{FF2B5EF4-FFF2-40B4-BE49-F238E27FC236}">
                <a16:creationId xmlns:a16="http://schemas.microsoft.com/office/drawing/2014/main" xmlns="" id="{6FF48712-CD7C-447C-A7E4-161F475785B7}"/>
              </a:ext>
            </a:extLst>
          </p:cNvPr>
          <p:cNvSpPr>
            <a:spLocks noGrp="1"/>
          </p:cNvSpPr>
          <p:nvPr>
            <p:ph type="body" sz="quarter" idx="47"/>
          </p:nvPr>
        </p:nvSpPr>
        <p:spPr>
          <a:xfrm>
            <a:off x="7374945" y="4131325"/>
            <a:ext cx="1621234" cy="952181"/>
          </a:xfrm>
        </p:spPr>
        <p:txBody>
          <a:bodyPr/>
          <a:lstStyle/>
          <a:p>
            <a:r>
              <a:rPr lang="en-US" sz="2400" dirty="0">
                <a:latin typeface="Segoe UI" panose="020B0502040204020203" pitchFamily="34" charset="0"/>
                <a:cs typeface="Segoe UI" panose="020B0502040204020203" pitchFamily="34" charset="0"/>
              </a:rPr>
              <a:t>Not sure?</a:t>
            </a:r>
          </a:p>
        </p:txBody>
      </p:sp>
      <p:sp>
        <p:nvSpPr>
          <p:cNvPr id="14" name="Text Placeholder 13">
            <a:extLst>
              <a:ext uri="{FF2B5EF4-FFF2-40B4-BE49-F238E27FC236}">
                <a16:creationId xmlns:a16="http://schemas.microsoft.com/office/drawing/2014/main" xmlns="" id="{E59F2913-0094-4416-9648-629E1EFB63E9}"/>
              </a:ext>
            </a:extLst>
          </p:cNvPr>
          <p:cNvSpPr>
            <a:spLocks noGrp="1"/>
          </p:cNvSpPr>
          <p:nvPr>
            <p:ph type="body" sz="quarter" idx="35"/>
          </p:nvPr>
        </p:nvSpPr>
        <p:spPr>
          <a:xfrm>
            <a:off x="9588108" y="2507926"/>
            <a:ext cx="1927133" cy="895682"/>
          </a:xfrm>
        </p:spPr>
        <p:txBody>
          <a:bodyPr/>
          <a:lstStyle/>
          <a:p>
            <a:r>
              <a:rPr lang="en-US" sz="2000" dirty="0">
                <a:latin typeface="Segoe UI" panose="020B0502040204020203" pitchFamily="34" charset="0"/>
                <a:cs typeface="Segoe UI" panose="020B0502040204020203" pitchFamily="34" charset="0"/>
              </a:rPr>
              <a:t>Ask Questions. We’re here to help!</a:t>
            </a:r>
            <a:endParaRPr lang="ru-RU" sz="2000" dirty="0">
              <a:latin typeface="Segoe UI" panose="020B0502040204020203" pitchFamily="34" charset="0"/>
              <a:cs typeface="Segoe UI" panose="020B0502040204020203" pitchFamily="34" charset="0"/>
            </a:endParaRPr>
          </a:p>
        </p:txBody>
      </p:sp>
      <p:sp>
        <p:nvSpPr>
          <p:cNvPr id="5" name="Slide Number Placeholder 4">
            <a:extLst>
              <a:ext uri="{FF2B5EF4-FFF2-40B4-BE49-F238E27FC236}">
                <a16:creationId xmlns:a16="http://schemas.microsoft.com/office/drawing/2014/main" xmlns="" id="{69527198-FBEF-4DD0-9CF6-B5D6F1729BA6}"/>
              </a:ext>
            </a:extLst>
          </p:cNvPr>
          <p:cNvSpPr>
            <a:spLocks noGrp="1"/>
          </p:cNvSpPr>
          <p:nvPr>
            <p:ph type="sldNum" sz="quarter" idx="12"/>
          </p:nvPr>
        </p:nvSpPr>
        <p:spPr/>
        <p:txBody>
          <a:bodyPr/>
          <a:lstStyle/>
          <a:p>
            <a:fld id="{3CE5352E-9B9F-4EDC-8769-7FA3D3F814C7}" type="slidenum">
              <a:rPr lang="ru-RU" smtClean="0"/>
              <a:pPr/>
              <a:t>3</a:t>
            </a:fld>
            <a:endParaRPr lang="ru-RU" dirty="0"/>
          </a:p>
        </p:txBody>
      </p:sp>
      <p:sp>
        <p:nvSpPr>
          <p:cNvPr id="30" name="Text Placeholder 29"/>
          <p:cNvSpPr>
            <a:spLocks noGrp="1"/>
          </p:cNvSpPr>
          <p:nvPr>
            <p:ph type="body" sz="quarter" idx="25"/>
          </p:nvPr>
        </p:nvSpPr>
        <p:spPr>
          <a:xfrm>
            <a:off x="544383" y="2517751"/>
            <a:ext cx="1942614" cy="885857"/>
          </a:xfrm>
        </p:spPr>
        <p:txBody>
          <a:bodyPr/>
          <a:lstStyle/>
          <a:p>
            <a:r>
              <a:rPr lang="en-US" sz="2000" dirty="0">
                <a:latin typeface="Segoe UI" panose="020B0502040204020203" pitchFamily="34" charset="0"/>
                <a:cs typeface="Segoe UI" panose="020B0502040204020203" pitchFamily="34" charset="0"/>
              </a:rPr>
              <a:t>Network to build contacts/ practice</a:t>
            </a:r>
          </a:p>
        </p:txBody>
      </p:sp>
      <p:pic>
        <p:nvPicPr>
          <p:cNvPr id="36" name="Picture Placeholder 10" descr="Desk with computer, phone, books, etc.">
            <a:extLst>
              <a:ext uri="{FF2B5EF4-FFF2-40B4-BE49-F238E27FC236}">
                <a16:creationId xmlns:a16="http://schemas.microsoft.com/office/drawing/2014/main" xmlns="" id="{2E7ADBC3-DECA-9F4C-9289-9E43C727592F}"/>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a:xfrm>
            <a:off x="2885660" y="2340268"/>
            <a:ext cx="1573218" cy="102483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2" name="Rounded Rectangle 41"/>
          <p:cNvSpPr/>
          <p:nvPr/>
        </p:nvSpPr>
        <p:spPr>
          <a:xfrm>
            <a:off x="5167062" y="3950057"/>
            <a:ext cx="1695594" cy="1168264"/>
          </a:xfrm>
          <a:prstGeom prst="roundRect">
            <a:avLst/>
          </a:prstGeom>
          <a:blipFill>
            <a:blip r:embed="rId3">
              <a:extLst>
                <a:ext uri="{28A0092B-C50C-407E-A947-70E740481C1C}">
                  <a14:useLocalDpi xmlns:a14="http://schemas.microsoft.com/office/drawing/2010/main" val="0"/>
                </a:ext>
              </a:extLst>
            </a:blip>
            <a:srcRect/>
            <a:stretch>
              <a:fillRect l="-2000" r="-2000"/>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pic>
        <p:nvPicPr>
          <p:cNvPr id="50" name="Picture 2" descr="Image result for ucr career center staf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88108" y="3940852"/>
            <a:ext cx="1787827" cy="114265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050" name="Picture 2" descr="Related ima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55995" y="2378383"/>
            <a:ext cx="1940184" cy="98672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052" name="Picture 4" descr="Related imag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6892" y="3886745"/>
            <a:ext cx="1511699" cy="123157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072964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lumMod val="20000"/>
            <a:lumOff val="80000"/>
          </a:schemeClr>
        </a:soli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3CE5352E-9B9F-4EDC-8769-7FA3D3F814C7}" type="slidenum">
              <a:rPr lang="ru-RU" smtClean="0"/>
              <a:t>4</a:t>
            </a:fld>
            <a:endParaRPr lang="ru-RU" dirty="0"/>
          </a:p>
        </p:txBody>
      </p:sp>
      <p:sp>
        <p:nvSpPr>
          <p:cNvPr id="9" name="TextBox 8"/>
          <p:cNvSpPr txBox="1"/>
          <p:nvPr/>
        </p:nvSpPr>
        <p:spPr>
          <a:xfrm>
            <a:off x="3925824" y="451104"/>
            <a:ext cx="4486656" cy="1323439"/>
          </a:xfrm>
          <a:prstGeom prst="rect">
            <a:avLst/>
          </a:prstGeom>
          <a:noFill/>
        </p:spPr>
        <p:txBody>
          <a:bodyPr wrap="square" rtlCol="0">
            <a:spAutoFit/>
          </a:bodyPr>
          <a:lstStyle/>
          <a:p>
            <a:pPr algn="ctr"/>
            <a:r>
              <a:rPr lang="en-US" sz="4000" b="1" dirty="0"/>
              <a:t>Preparation Before the Fair</a:t>
            </a:r>
          </a:p>
        </p:txBody>
      </p:sp>
      <p:sp>
        <p:nvSpPr>
          <p:cNvPr id="11" name="TextBox 10"/>
          <p:cNvSpPr txBox="1"/>
          <p:nvPr/>
        </p:nvSpPr>
        <p:spPr>
          <a:xfrm>
            <a:off x="467254" y="5010912"/>
            <a:ext cx="4092554" cy="1477328"/>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Segoe UI" panose="020B0502040204020203" pitchFamily="34" charset="0"/>
                <a:cs typeface="Segoe UI" panose="020B0502040204020203" pitchFamily="34" charset="0"/>
              </a:rPr>
              <a:t>Look on careers.ucr.edu to review the list of employers attending the fair.</a:t>
            </a:r>
          </a:p>
          <a:p>
            <a:pPr marL="285750" indent="-285750">
              <a:buFont typeface="Arial" panose="020B0604020202020204" pitchFamily="34" charset="0"/>
              <a:buChar char="•"/>
            </a:pPr>
            <a:r>
              <a:rPr lang="en-US" dirty="0">
                <a:latin typeface="Segoe UI" panose="020B0502040204020203" pitchFamily="34" charset="0"/>
                <a:cs typeface="Segoe UI" panose="020B0502040204020203" pitchFamily="34" charset="0"/>
              </a:rPr>
              <a:t>Research employers by visiting company websites.</a:t>
            </a:r>
          </a:p>
        </p:txBody>
      </p:sp>
      <p:sp>
        <p:nvSpPr>
          <p:cNvPr id="14" name="TextBox 13"/>
          <p:cNvSpPr txBox="1"/>
          <p:nvPr/>
        </p:nvSpPr>
        <p:spPr>
          <a:xfrm>
            <a:off x="4754880" y="5010912"/>
            <a:ext cx="3450336" cy="1754326"/>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Segoe UI" panose="020B0502040204020203" pitchFamily="34" charset="0"/>
                <a:cs typeface="Segoe UI" panose="020B0502040204020203" pitchFamily="34" charset="0"/>
              </a:rPr>
              <a:t>Prepare a list of questions to ask employers.</a:t>
            </a:r>
          </a:p>
          <a:p>
            <a:pPr marL="285750" indent="-285750">
              <a:buFont typeface="Arial" panose="020B0604020202020204" pitchFamily="34" charset="0"/>
              <a:buChar char="•"/>
            </a:pPr>
            <a:r>
              <a:rPr lang="en-US" dirty="0">
                <a:latin typeface="Segoe UI" panose="020B0502040204020203" pitchFamily="34" charset="0"/>
                <a:cs typeface="Segoe UI" panose="020B0502040204020203" pitchFamily="34" charset="0"/>
              </a:rPr>
              <a:t>Gain confidence by practicing your questions out loud.</a:t>
            </a:r>
          </a:p>
          <a:p>
            <a:endParaRPr lang="en-US" dirty="0"/>
          </a:p>
        </p:txBody>
      </p:sp>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37776" y="1836859"/>
            <a:ext cx="1689471" cy="255990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6" name="TextBox 15"/>
          <p:cNvSpPr txBox="1"/>
          <p:nvPr/>
        </p:nvSpPr>
        <p:spPr>
          <a:xfrm>
            <a:off x="8814816" y="5010912"/>
            <a:ext cx="2706624" cy="923330"/>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Segoe UI" panose="020B0502040204020203" pitchFamily="34" charset="0"/>
                <a:cs typeface="Segoe UI" panose="020B0502040204020203" pitchFamily="34" charset="0"/>
              </a:rPr>
              <a:t>Develop a strong resume with the help of the Career Center.</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5402" y="1836860"/>
            <a:ext cx="4475209" cy="255990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Picture 3"/>
          <p:cNvPicPr>
            <a:picLocks noChangeAspect="1"/>
          </p:cNvPicPr>
          <p:nvPr/>
        </p:nvPicPr>
        <p:blipFill>
          <a:blip r:embed="rId5"/>
          <a:stretch>
            <a:fillRect/>
          </a:stretch>
        </p:blipFill>
        <p:spPr>
          <a:xfrm>
            <a:off x="8412480" y="1774543"/>
            <a:ext cx="3437401" cy="293718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9065543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lumMod val="40000"/>
            <a:lumOff val="60000"/>
          </a:schemeClr>
        </a:solidFill>
        <a:effectLst/>
      </p:bgPr>
    </p:bg>
    <p:spTree>
      <p:nvGrpSpPr>
        <p:cNvPr id="1" name=""/>
        <p:cNvGrpSpPr/>
        <p:nvPr/>
      </p:nvGrpSpPr>
      <p:grpSpPr>
        <a:xfrm>
          <a:off x="0" y="0"/>
          <a:ext cx="0" cy="0"/>
          <a:chOff x="0" y="0"/>
          <a:chExt cx="0" cy="0"/>
        </a:xfrm>
      </p:grpSpPr>
      <p:sp>
        <p:nvSpPr>
          <p:cNvPr id="11" name="Text Placeholder 10"/>
          <p:cNvSpPr>
            <a:spLocks noGrp="1"/>
          </p:cNvSpPr>
          <p:nvPr>
            <p:ph type="body" sz="quarter" idx="11"/>
          </p:nvPr>
        </p:nvSpPr>
        <p:spPr>
          <a:xfrm>
            <a:off x="113969" y="2385390"/>
            <a:ext cx="5913119" cy="922351"/>
          </a:xfrm>
        </p:spPr>
        <p:txBody>
          <a:bodyPr>
            <a:normAutofit fontScale="92500" lnSpcReduction="10000"/>
          </a:bodyPr>
          <a:lstStyle/>
          <a:p>
            <a:pPr marL="342900" indent="-342900">
              <a:buFont typeface="Arial" panose="020B0604020202020204" pitchFamily="34" charset="0"/>
              <a:buChar char="•"/>
            </a:pPr>
            <a:r>
              <a:rPr lang="en-US" b="1" dirty="0"/>
              <a:t>Print your resume on neutral-colored paper that is </a:t>
            </a:r>
            <a:r>
              <a:rPr lang="en-US" b="1" u="sng" dirty="0"/>
              <a:t>professional</a:t>
            </a:r>
            <a:r>
              <a:rPr lang="en-US" b="1" dirty="0"/>
              <a:t> in appearance. Use </a:t>
            </a:r>
            <a:r>
              <a:rPr lang="en-US" b="1" u="sng" dirty="0"/>
              <a:t>BLACK</a:t>
            </a:r>
            <a:r>
              <a:rPr lang="en-US" b="1" dirty="0"/>
              <a:t> ink.</a:t>
            </a:r>
            <a:endParaRPr lang="ru-RU" b="1" dirty="0"/>
          </a:p>
        </p:txBody>
      </p:sp>
      <p:sp>
        <p:nvSpPr>
          <p:cNvPr id="12" name="Text Placeholder 11"/>
          <p:cNvSpPr>
            <a:spLocks noGrp="1"/>
          </p:cNvSpPr>
          <p:nvPr>
            <p:ph type="body" sz="quarter" idx="12"/>
          </p:nvPr>
        </p:nvSpPr>
        <p:spPr>
          <a:xfrm>
            <a:off x="2814785" y="405468"/>
            <a:ext cx="6226306" cy="942565"/>
          </a:xfrm>
        </p:spPr>
        <p:txBody>
          <a:bodyPr>
            <a:normAutofit fontScale="92500" lnSpcReduction="20000"/>
          </a:bodyPr>
          <a:lstStyle/>
          <a:p>
            <a:pPr marL="0" indent="0">
              <a:buNone/>
            </a:pPr>
            <a:r>
              <a:rPr lang="en-US" dirty="0">
                <a:solidFill>
                  <a:schemeClr val="accent5">
                    <a:lumMod val="20000"/>
                    <a:lumOff val="80000"/>
                  </a:schemeClr>
                </a:solidFill>
              </a:rPr>
              <a:t>Resume Tips</a:t>
            </a:r>
          </a:p>
        </p:txBody>
      </p:sp>
      <p:sp>
        <p:nvSpPr>
          <p:cNvPr id="6" name="Text Placeholder 10"/>
          <p:cNvSpPr>
            <a:spLocks noGrp="1"/>
          </p:cNvSpPr>
          <p:nvPr>
            <p:ph type="body" sz="quarter" idx="11"/>
          </p:nvPr>
        </p:nvSpPr>
        <p:spPr>
          <a:xfrm>
            <a:off x="202759" y="3746388"/>
            <a:ext cx="5913119" cy="922351"/>
          </a:xfrm>
        </p:spPr>
        <p:txBody>
          <a:bodyPr>
            <a:normAutofit fontScale="92500" lnSpcReduction="10000"/>
          </a:bodyPr>
          <a:lstStyle/>
          <a:p>
            <a:pPr marL="342900" indent="-342900">
              <a:buFont typeface="Arial" panose="020B0604020202020204" pitchFamily="34" charset="0"/>
              <a:buChar char="•"/>
            </a:pPr>
            <a:r>
              <a:rPr lang="en-US" b="1" dirty="0"/>
              <a:t>Tailored objectives/general objectives. Do not include any graphics or pictures on your resume.</a:t>
            </a:r>
            <a:endParaRPr lang="ru-RU" b="1" dirty="0"/>
          </a:p>
        </p:txBody>
      </p:sp>
      <p:sp>
        <p:nvSpPr>
          <p:cNvPr id="7" name="Text Placeholder 10"/>
          <p:cNvSpPr>
            <a:spLocks noGrp="1"/>
          </p:cNvSpPr>
          <p:nvPr>
            <p:ph type="body" sz="quarter" idx="11"/>
          </p:nvPr>
        </p:nvSpPr>
        <p:spPr>
          <a:xfrm>
            <a:off x="6027088" y="3817947"/>
            <a:ext cx="5913119" cy="922351"/>
          </a:xfrm>
        </p:spPr>
        <p:txBody>
          <a:bodyPr>
            <a:normAutofit/>
          </a:bodyPr>
          <a:lstStyle/>
          <a:p>
            <a:pPr marL="342900" indent="-342900">
              <a:buFont typeface="Arial" panose="020B0604020202020204" pitchFamily="34" charset="0"/>
              <a:buChar char="•"/>
            </a:pPr>
            <a:r>
              <a:rPr lang="en-US" b="1" dirty="0"/>
              <a:t>Keep resume in an easy accessible location.</a:t>
            </a:r>
          </a:p>
        </p:txBody>
      </p:sp>
      <p:sp>
        <p:nvSpPr>
          <p:cNvPr id="8" name="Text Placeholder 10"/>
          <p:cNvSpPr>
            <a:spLocks noGrp="1"/>
          </p:cNvSpPr>
          <p:nvPr>
            <p:ph type="body" sz="quarter" idx="11"/>
          </p:nvPr>
        </p:nvSpPr>
        <p:spPr>
          <a:xfrm>
            <a:off x="5927938" y="2286662"/>
            <a:ext cx="5913119" cy="922351"/>
          </a:xfrm>
        </p:spPr>
        <p:txBody>
          <a:bodyPr>
            <a:normAutofit/>
          </a:bodyPr>
          <a:lstStyle/>
          <a:p>
            <a:pPr marL="342900" indent="-342900">
              <a:buFont typeface="Arial" panose="020B0604020202020204" pitchFamily="34" charset="0"/>
              <a:buChar char="•"/>
            </a:pPr>
            <a:r>
              <a:rPr lang="en-US" b="1" dirty="0"/>
              <a:t>Use a font that is easy to read at a glance.</a:t>
            </a:r>
            <a:endParaRPr lang="ru-RU" b="1" dirty="0"/>
          </a:p>
        </p:txBody>
      </p:sp>
      <p:sp>
        <p:nvSpPr>
          <p:cNvPr id="10" name="Text Placeholder 10"/>
          <p:cNvSpPr>
            <a:spLocks noGrp="1"/>
          </p:cNvSpPr>
          <p:nvPr>
            <p:ph type="body" sz="quarter" idx="11"/>
          </p:nvPr>
        </p:nvSpPr>
        <p:spPr>
          <a:xfrm>
            <a:off x="3269310" y="5349232"/>
            <a:ext cx="5913119" cy="922351"/>
          </a:xfrm>
        </p:spPr>
        <p:txBody>
          <a:bodyPr>
            <a:normAutofit fontScale="92500" lnSpcReduction="10000"/>
          </a:bodyPr>
          <a:lstStyle/>
          <a:p>
            <a:pPr marL="342900" indent="-342900">
              <a:buFont typeface="Arial" panose="020B0604020202020204" pitchFamily="34" charset="0"/>
              <a:buChar char="•"/>
            </a:pPr>
            <a:r>
              <a:rPr lang="en-US" b="1" dirty="0"/>
              <a:t>Make sure that your resumes are not wrinkled, rained on, or otherwise blemished.</a:t>
            </a:r>
            <a:endParaRPr lang="ru-RU" b="1" dirty="0"/>
          </a:p>
        </p:txBody>
      </p:sp>
    </p:spTree>
    <p:extLst>
      <p:ext uri="{BB962C8B-B14F-4D97-AF65-F5344CB8AC3E}">
        <p14:creationId xmlns:p14="http://schemas.microsoft.com/office/powerpoint/2010/main" val="3199781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83F3C92-FA88-4A0C-B400-5D88B6D2029F}"/>
              </a:ext>
            </a:extLst>
          </p:cNvPr>
          <p:cNvSpPr>
            <a:spLocks noGrp="1"/>
          </p:cNvSpPr>
          <p:nvPr>
            <p:ph type="title"/>
          </p:nvPr>
        </p:nvSpPr>
        <p:spPr>
          <a:xfrm>
            <a:off x="2320879" y="230141"/>
            <a:ext cx="7371762" cy="1025635"/>
          </a:xfrm>
        </p:spPr>
        <p:txBody>
          <a:bodyPr/>
          <a:lstStyle/>
          <a:p>
            <a:pPr algn="ctr"/>
            <a:r>
              <a:rPr lang="en-US" dirty="0">
                <a:latin typeface="Segoe UI" panose="020B0502040204020203" pitchFamily="34" charset="0"/>
                <a:cs typeface="Segoe UI" panose="020B0502040204020203" pitchFamily="34" charset="0"/>
              </a:rPr>
              <a:t>Career Fair Game Plan</a:t>
            </a:r>
            <a:endParaRPr lang="ru-RU" dirty="0">
              <a:latin typeface="Segoe UI" panose="020B0502040204020203" pitchFamily="34" charset="0"/>
              <a:cs typeface="Segoe UI" panose="020B0502040204020203" pitchFamily="34" charset="0"/>
            </a:endParaRPr>
          </a:p>
        </p:txBody>
      </p:sp>
      <p:sp>
        <p:nvSpPr>
          <p:cNvPr id="6" name="Text Placeholder 5">
            <a:extLst>
              <a:ext uri="{FF2B5EF4-FFF2-40B4-BE49-F238E27FC236}">
                <a16:creationId xmlns:a16="http://schemas.microsoft.com/office/drawing/2014/main" xmlns="" id="{701787BF-9235-4D95-B58C-581EE119EE4E}"/>
              </a:ext>
            </a:extLst>
          </p:cNvPr>
          <p:cNvSpPr>
            <a:spLocks noGrp="1"/>
          </p:cNvSpPr>
          <p:nvPr>
            <p:ph type="body" idx="14"/>
          </p:nvPr>
        </p:nvSpPr>
        <p:spPr>
          <a:xfrm>
            <a:off x="6104673" y="1546586"/>
            <a:ext cx="5806912" cy="2050053"/>
          </a:xfrm>
        </p:spPr>
        <p:txBody>
          <a:bodyPr>
            <a:normAutofit fontScale="92500" lnSpcReduction="10000"/>
          </a:bodyPr>
          <a:lstStyle/>
          <a:p>
            <a:pPr marL="342900" indent="-342900">
              <a:buFont typeface="Arial" panose="020B0604020202020204" pitchFamily="34" charset="0"/>
              <a:buChar char="•"/>
            </a:pPr>
            <a:r>
              <a:rPr lang="en-US" sz="2800" dirty="0">
                <a:solidFill>
                  <a:schemeClr val="accent1"/>
                </a:solidFill>
                <a:latin typeface="Segoe UI" panose="020B0502040204020203" pitchFamily="34" charset="0"/>
                <a:cs typeface="Segoe UI" panose="020B0502040204020203" pitchFamily="34" charset="0"/>
              </a:rPr>
              <a:t>Identify items that you want to carry to the event</a:t>
            </a:r>
            <a:r>
              <a:rPr lang="en-US" sz="2800" dirty="0">
                <a:latin typeface="Segoe UI" panose="020B0502040204020203" pitchFamily="34" charset="0"/>
                <a:cs typeface="Segoe UI" panose="020B0502040204020203" pitchFamily="34" charset="0"/>
              </a:rPr>
              <a:t>	</a:t>
            </a:r>
          </a:p>
          <a:p>
            <a:pPr marL="800100" lvl="1" indent="-342900">
              <a:buFont typeface="Arial" panose="020B0604020202020204" pitchFamily="34" charset="0"/>
              <a:buChar char="•"/>
            </a:pPr>
            <a:r>
              <a:rPr lang="en-US" sz="2400" b="0" dirty="0">
                <a:latin typeface="Segoe UI" panose="020B0502040204020203" pitchFamily="34" charset="0"/>
                <a:cs typeface="Segoe UI" panose="020B0502040204020203" pitchFamily="34" charset="0"/>
              </a:rPr>
              <a:t>Resumes</a:t>
            </a:r>
          </a:p>
          <a:p>
            <a:pPr marL="800100" lvl="1" indent="-342900">
              <a:buFont typeface="Arial" panose="020B0604020202020204" pitchFamily="34" charset="0"/>
              <a:buChar char="•"/>
            </a:pPr>
            <a:r>
              <a:rPr lang="en-US" sz="2400" b="0" dirty="0">
                <a:latin typeface="Segoe UI" panose="020B0502040204020203" pitchFamily="34" charset="0"/>
                <a:cs typeface="Segoe UI" panose="020B0502040204020203" pitchFamily="34" charset="0"/>
              </a:rPr>
              <a:t>Portfolio or folder</a:t>
            </a:r>
          </a:p>
          <a:p>
            <a:pPr marL="800100" lvl="1" indent="-342900">
              <a:buFont typeface="Arial" panose="020B0604020202020204" pitchFamily="34" charset="0"/>
              <a:buChar char="•"/>
            </a:pPr>
            <a:r>
              <a:rPr lang="en-US" sz="2400" b="0" dirty="0">
                <a:latin typeface="Segoe UI" panose="020B0502040204020203" pitchFamily="34" charset="0"/>
                <a:cs typeface="Segoe UI" panose="020B0502040204020203" pitchFamily="34" charset="0"/>
              </a:rPr>
              <a:t>Bag for company literature/materials </a:t>
            </a:r>
          </a:p>
          <a:p>
            <a:pPr marL="800100" lvl="1" indent="-342900">
              <a:buFont typeface="Arial" panose="020B0604020202020204" pitchFamily="34" charset="0"/>
              <a:buChar char="•"/>
            </a:pPr>
            <a:r>
              <a:rPr lang="en-US" sz="2400" b="0" dirty="0">
                <a:latin typeface="Segoe UI" panose="020B0502040204020203" pitchFamily="34" charset="0"/>
                <a:cs typeface="Segoe UI" panose="020B0502040204020203" pitchFamily="34" charset="0"/>
              </a:rPr>
              <a:t>Pen</a:t>
            </a:r>
          </a:p>
        </p:txBody>
      </p:sp>
      <p:sp>
        <p:nvSpPr>
          <p:cNvPr id="12" name="Text Placeholder 11">
            <a:extLst>
              <a:ext uri="{FF2B5EF4-FFF2-40B4-BE49-F238E27FC236}">
                <a16:creationId xmlns:a16="http://schemas.microsoft.com/office/drawing/2014/main" xmlns="" id="{FC645FFB-6185-41FD-8810-86BA66F695F3}"/>
              </a:ext>
            </a:extLst>
          </p:cNvPr>
          <p:cNvSpPr>
            <a:spLocks noGrp="1"/>
          </p:cNvSpPr>
          <p:nvPr>
            <p:ph type="body" idx="27"/>
          </p:nvPr>
        </p:nvSpPr>
        <p:spPr>
          <a:xfrm>
            <a:off x="6202836" y="3770721"/>
            <a:ext cx="5562443" cy="2287202"/>
          </a:xfrm>
        </p:spPr>
        <p:txBody>
          <a:bodyPr>
            <a:normAutofit lnSpcReduction="10000"/>
          </a:bodyPr>
          <a:lstStyle/>
          <a:p>
            <a:pPr marL="342900" indent="-342900">
              <a:buFont typeface="Arial" panose="020B0604020202020204" pitchFamily="34" charset="0"/>
              <a:buChar char="•"/>
            </a:pPr>
            <a:r>
              <a:rPr lang="en-US" sz="2800" dirty="0">
                <a:solidFill>
                  <a:schemeClr val="tx2"/>
                </a:solidFill>
                <a:latin typeface="Segoe UI" panose="020B0502040204020203" pitchFamily="34" charset="0"/>
                <a:cs typeface="Segoe UI" panose="020B0502040204020203" pitchFamily="34" charset="0"/>
              </a:rPr>
              <a:t>Identify your targets</a:t>
            </a:r>
          </a:p>
          <a:p>
            <a:pPr marL="800100" lvl="1" indent="-342900">
              <a:buFont typeface="Arial" panose="020B0604020202020204" pitchFamily="34" charset="0"/>
              <a:buChar char="•"/>
            </a:pPr>
            <a:r>
              <a:rPr lang="en-US" sz="2400" b="0" dirty="0">
                <a:latin typeface="Segoe UI" panose="020B0502040204020203" pitchFamily="34" charset="0"/>
                <a:cs typeface="Segoe UI" panose="020B0502040204020203" pitchFamily="34" charset="0"/>
              </a:rPr>
              <a:t>Use your research to rank the organizations in order of your interest to determine which organizations to visit in what order at the fair. This will help you make the best use of your time.</a:t>
            </a:r>
            <a:r>
              <a:rPr lang="en-US" sz="1800" b="0" dirty="0">
                <a:latin typeface="Segoe UI" panose="020B0502040204020203" pitchFamily="34" charset="0"/>
                <a:cs typeface="Segoe UI" panose="020B0502040204020203" pitchFamily="34" charset="0"/>
              </a:rPr>
              <a:t>	</a:t>
            </a:r>
            <a:endParaRPr lang="ru-RU" sz="1800" b="0" dirty="0">
              <a:latin typeface="Segoe UI" panose="020B0502040204020203" pitchFamily="34" charset="0"/>
              <a:cs typeface="Segoe UI" panose="020B0502040204020203" pitchFamily="34" charset="0"/>
            </a:endParaRPr>
          </a:p>
        </p:txBody>
      </p:sp>
      <p:sp>
        <p:nvSpPr>
          <p:cNvPr id="5" name="Slide Number Placeholder 4">
            <a:extLst>
              <a:ext uri="{FF2B5EF4-FFF2-40B4-BE49-F238E27FC236}">
                <a16:creationId xmlns:a16="http://schemas.microsoft.com/office/drawing/2014/main" xmlns="" id="{22E98698-98C2-42EB-AA76-F053D543C053}"/>
              </a:ext>
            </a:extLst>
          </p:cNvPr>
          <p:cNvSpPr>
            <a:spLocks noGrp="1"/>
          </p:cNvSpPr>
          <p:nvPr>
            <p:ph type="sldNum" sz="quarter" idx="12"/>
          </p:nvPr>
        </p:nvSpPr>
        <p:spPr/>
        <p:txBody>
          <a:bodyPr/>
          <a:lstStyle/>
          <a:p>
            <a:fld id="{3CE5352E-9B9F-4EDC-8769-7FA3D3F814C7}" type="slidenum">
              <a:rPr lang="ru-RU" smtClean="0"/>
              <a:t>6</a:t>
            </a:fld>
            <a:endParaRPr lang="ru-RU" dirty="0"/>
          </a:p>
        </p:txBody>
      </p:sp>
      <p:pic>
        <p:nvPicPr>
          <p:cNvPr id="1028" name="Picture 4" descr="Image result for game plan"/>
          <p:cNvPicPr>
            <a:picLocks noGrp="1" noChangeAspect="1" noChangeArrowheads="1"/>
          </p:cNvPicPr>
          <p:nvPr>
            <p:ph type="pic" sz="quarter" idx="26"/>
          </p:nvPr>
        </p:nvPicPr>
        <p:blipFill>
          <a:blip r:embed="rId2">
            <a:extLst>
              <a:ext uri="{28A0092B-C50C-407E-A947-70E740481C1C}">
                <a14:useLocalDpi xmlns:a14="http://schemas.microsoft.com/office/drawing/2010/main" val="0"/>
              </a:ext>
            </a:extLst>
          </a:blip>
          <a:srcRect t="6719" b="6719"/>
          <a:stretch>
            <a:fillRect/>
          </a:stretch>
        </p:blipFill>
        <p:spPr bwMode="auto">
          <a:xfrm>
            <a:off x="1061177" y="2461528"/>
            <a:ext cx="4592010" cy="26118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626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2A3A23C-C6B1-4060-8AB4-80821CC502BC}"/>
              </a:ext>
            </a:extLst>
          </p:cNvPr>
          <p:cNvSpPr>
            <a:spLocks noGrp="1"/>
          </p:cNvSpPr>
          <p:nvPr>
            <p:ph type="title"/>
          </p:nvPr>
        </p:nvSpPr>
        <p:spPr>
          <a:xfrm>
            <a:off x="4308006" y="104040"/>
            <a:ext cx="4644241" cy="1329736"/>
          </a:xfrm>
        </p:spPr>
        <p:txBody>
          <a:bodyPr>
            <a:normAutofit/>
          </a:bodyPr>
          <a:lstStyle/>
          <a:p>
            <a:r>
              <a:rPr lang="en-US" sz="4000" dirty="0">
                <a:latin typeface="Segoe UI" panose="020B0502040204020203" pitchFamily="34" charset="0"/>
                <a:cs typeface="Segoe UI" panose="020B0502040204020203" pitchFamily="34" charset="0"/>
              </a:rPr>
              <a:t>Dress to Impress</a:t>
            </a:r>
            <a:r>
              <a:rPr lang="en-US" dirty="0"/>
              <a:t/>
            </a:r>
            <a:br>
              <a:rPr lang="en-US" dirty="0"/>
            </a:br>
            <a:endParaRPr lang="ru-RU" dirty="0"/>
          </a:p>
        </p:txBody>
      </p:sp>
      <p:sp>
        <p:nvSpPr>
          <p:cNvPr id="6" name="Slide Number Placeholder 5">
            <a:extLst>
              <a:ext uri="{FF2B5EF4-FFF2-40B4-BE49-F238E27FC236}">
                <a16:creationId xmlns:a16="http://schemas.microsoft.com/office/drawing/2014/main" xmlns="" id="{F7A6C219-E77D-47F7-9256-86D68B38DA05}"/>
              </a:ext>
            </a:extLst>
          </p:cNvPr>
          <p:cNvSpPr>
            <a:spLocks noGrp="1"/>
          </p:cNvSpPr>
          <p:nvPr>
            <p:ph type="sldNum" sz="quarter" idx="12"/>
          </p:nvPr>
        </p:nvSpPr>
        <p:spPr/>
        <p:txBody>
          <a:bodyPr/>
          <a:lstStyle/>
          <a:p>
            <a:fld id="{3CE5352E-9B9F-4EDC-8769-7FA3D3F814C7}" type="slidenum">
              <a:rPr lang="ru-RU" smtClean="0"/>
              <a:t>7</a:t>
            </a:fld>
            <a:endParaRPr lang="ru-RU" dirty="0"/>
          </a:p>
        </p:txBody>
      </p:sp>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1478" y="2066791"/>
            <a:ext cx="3314700" cy="2209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47376" y="2217620"/>
            <a:ext cx="3296093" cy="219684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5" name="Picture 2" descr="http://content.gcflearnfree.org/topics/157/in_appropriate_dres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08006" y="1333500"/>
            <a:ext cx="3887542" cy="4191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052" name="Picture 4" descr="Related ima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17377" y="5620728"/>
            <a:ext cx="2630079" cy="11083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1016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 calcmode="lin" valueType="num">
                                      <p:cBhvr additive="base">
                                        <p:cTn id="7" dur="500" fill="hold"/>
                                        <p:tgtEl>
                                          <p:spTgt spid="2052"/>
                                        </p:tgtEl>
                                        <p:attrNameLst>
                                          <p:attrName>ppt_x</p:attrName>
                                        </p:attrNameLst>
                                      </p:cBhvr>
                                      <p:tavLst>
                                        <p:tav tm="0">
                                          <p:val>
                                            <p:strVal val="#ppt_x"/>
                                          </p:val>
                                        </p:tav>
                                        <p:tav tm="100000">
                                          <p:val>
                                            <p:strVal val="#ppt_x"/>
                                          </p:val>
                                        </p:tav>
                                      </p:tavLst>
                                    </p:anim>
                                    <p:anim calcmode="lin" valueType="num">
                                      <p:cBhvr additive="base">
                                        <p:cTn id="8" dur="500" fill="hold"/>
                                        <p:tgtEl>
                                          <p:spTgt spid="20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lumMod val="20000"/>
            <a:lumOff val="80000"/>
          </a:schemeClr>
        </a:soli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3CE5352E-9B9F-4EDC-8769-7FA3D3F814C7}" type="slidenum">
              <a:rPr lang="ru-RU" smtClean="0"/>
              <a:pPr/>
              <a:t>8</a:t>
            </a:fld>
            <a:endParaRPr lang="ru-RU" dirty="0"/>
          </a:p>
        </p:txBody>
      </p:sp>
      <p:graphicFrame>
        <p:nvGraphicFramePr>
          <p:cNvPr id="10" name="Diagram 9"/>
          <p:cNvGraphicFramePr/>
          <p:nvPr>
            <p:extLst>
              <p:ext uri="{D42A27DB-BD31-4B8C-83A1-F6EECF244321}">
                <p14:modId xmlns:p14="http://schemas.microsoft.com/office/powerpoint/2010/main" val="2345218606"/>
              </p:ext>
            </p:extLst>
          </p:nvPr>
        </p:nvGraphicFramePr>
        <p:xfrm>
          <a:off x="838509" y="271632"/>
          <a:ext cx="9919830" cy="619443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 name="Oval 10"/>
          <p:cNvSpPr/>
          <p:nvPr/>
        </p:nvSpPr>
        <p:spPr>
          <a:xfrm>
            <a:off x="5371609" y="5103924"/>
            <a:ext cx="1529991" cy="1530419"/>
          </a:xfrm>
          <a:prstGeom prst="ellipse">
            <a:avLst/>
          </a:prstGeom>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2" name="TextBox 11"/>
          <p:cNvSpPr txBox="1"/>
          <p:nvPr/>
        </p:nvSpPr>
        <p:spPr>
          <a:xfrm>
            <a:off x="5250484" y="5424808"/>
            <a:ext cx="1772239" cy="923330"/>
          </a:xfrm>
          <a:prstGeom prst="rect">
            <a:avLst/>
          </a:prstGeom>
          <a:noFill/>
        </p:spPr>
        <p:txBody>
          <a:bodyPr wrap="square" rtlCol="0">
            <a:spAutoFit/>
          </a:bodyPr>
          <a:lstStyle/>
          <a:p>
            <a:pPr algn="ctr"/>
            <a:r>
              <a:rPr lang="en-US" b="1" dirty="0">
                <a:latin typeface="Segoe UI" panose="020B0502040204020203" pitchFamily="34" charset="0"/>
                <a:cs typeface="Segoe UI" panose="020B0502040204020203" pitchFamily="34" charset="0"/>
              </a:rPr>
              <a:t>Smiling and being enthusiastic</a:t>
            </a:r>
          </a:p>
        </p:txBody>
      </p:sp>
      <p:pic>
        <p:nvPicPr>
          <p:cNvPr id="3074" name="Picture 2" descr="Related imag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21574" y="0"/>
            <a:ext cx="1518279" cy="151827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076" name="Picture 4" descr="Image result for firm handshak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547610" y="1724902"/>
            <a:ext cx="2073901" cy="164394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078" name="Picture 6" descr="Image result for good postur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619597" y="3720796"/>
            <a:ext cx="1929929" cy="149096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082" name="Picture 10" descr="Image result for smil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403327" y="5346305"/>
            <a:ext cx="1429588" cy="142323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9914888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lumMod val="20000"/>
            <a:lumOff val="80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xmlns="" id="{40A79323-46E1-4288-8230-7F1725B1B329}"/>
              </a:ext>
            </a:extLst>
          </p:cNvPr>
          <p:cNvSpPr>
            <a:spLocks noGrp="1"/>
          </p:cNvSpPr>
          <p:nvPr>
            <p:ph type="title"/>
          </p:nvPr>
        </p:nvSpPr>
        <p:spPr/>
        <p:txBody>
          <a:bodyPr>
            <a:noAutofit/>
          </a:bodyPr>
          <a:lstStyle/>
          <a:p>
            <a:r>
              <a:rPr lang="en-US" sz="4200" dirty="0">
                <a:latin typeface="Segoe UI" panose="020B0502040204020203" pitchFamily="34" charset="0"/>
                <a:cs typeface="Segoe UI" panose="020B0502040204020203" pitchFamily="34" charset="0"/>
              </a:rPr>
              <a:t>The Perfect Handshake</a:t>
            </a:r>
            <a:endParaRPr lang="ru-RU" sz="4200" dirty="0">
              <a:latin typeface="Segoe UI" panose="020B0502040204020203" pitchFamily="34" charset="0"/>
              <a:cs typeface="Segoe UI" panose="020B0502040204020203" pitchFamily="34" charset="0"/>
            </a:endParaRPr>
          </a:p>
        </p:txBody>
      </p:sp>
      <p:sp>
        <p:nvSpPr>
          <p:cNvPr id="5" name="Slide Number Placeholder 4">
            <a:extLst>
              <a:ext uri="{FF2B5EF4-FFF2-40B4-BE49-F238E27FC236}">
                <a16:creationId xmlns:a16="http://schemas.microsoft.com/office/drawing/2014/main" xmlns="" id="{E76FE440-470B-4A07-B866-F0955087DACC}"/>
              </a:ext>
            </a:extLst>
          </p:cNvPr>
          <p:cNvSpPr>
            <a:spLocks noGrp="1"/>
          </p:cNvSpPr>
          <p:nvPr>
            <p:ph type="sldNum" sz="quarter" idx="12"/>
          </p:nvPr>
        </p:nvSpPr>
        <p:spPr/>
        <p:txBody>
          <a:bodyPr/>
          <a:lstStyle/>
          <a:p>
            <a:fld id="{3CE5352E-9B9F-4EDC-8769-7FA3D3F814C7}" type="slidenum">
              <a:rPr lang="ru-RU" smtClean="0"/>
              <a:pPr/>
              <a:t>9</a:t>
            </a:fld>
            <a:endParaRPr lang="ru-RU" dirty="0"/>
          </a:p>
        </p:txBody>
      </p:sp>
      <p:pic>
        <p:nvPicPr>
          <p:cNvPr id="2" name="Picture 1"/>
          <p:cNvPicPr>
            <a:picLocks noChangeAspect="1"/>
          </p:cNvPicPr>
          <p:nvPr/>
        </p:nvPicPr>
        <p:blipFill>
          <a:blip r:embed="rId2"/>
          <a:stretch>
            <a:fillRect/>
          </a:stretch>
        </p:blipFill>
        <p:spPr>
          <a:xfrm>
            <a:off x="3045928" y="1611234"/>
            <a:ext cx="5900109" cy="397914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3" name="TextBox 12"/>
          <p:cNvSpPr txBox="1"/>
          <p:nvPr/>
        </p:nvSpPr>
        <p:spPr>
          <a:xfrm>
            <a:off x="514893" y="1668808"/>
            <a:ext cx="1880082" cy="707886"/>
          </a:xfrm>
          <a:prstGeom prst="rect">
            <a:avLst/>
          </a:prstGeom>
          <a:noFill/>
        </p:spPr>
        <p:txBody>
          <a:bodyPr wrap="square" rtlCol="0">
            <a:spAutoFit/>
          </a:bodyPr>
          <a:lstStyle/>
          <a:p>
            <a:r>
              <a:rPr lang="en-US" sz="2000" b="1" dirty="0">
                <a:latin typeface="Segoe UI" panose="020B0502040204020203" pitchFamily="34" charset="0"/>
                <a:cs typeface="Segoe UI" panose="020B0502040204020203" pitchFamily="34" charset="0"/>
              </a:rPr>
              <a:t>Use Your </a:t>
            </a:r>
          </a:p>
          <a:p>
            <a:r>
              <a:rPr lang="en-US" sz="2000" b="1" dirty="0">
                <a:latin typeface="Segoe UI" panose="020B0502040204020203" pitchFamily="34" charset="0"/>
                <a:cs typeface="Segoe UI" panose="020B0502040204020203" pitchFamily="34" charset="0"/>
              </a:rPr>
              <a:t>Right Hand</a:t>
            </a:r>
          </a:p>
        </p:txBody>
      </p:sp>
      <p:sp>
        <p:nvSpPr>
          <p:cNvPr id="14" name="TextBox 13"/>
          <p:cNvSpPr txBox="1"/>
          <p:nvPr/>
        </p:nvSpPr>
        <p:spPr>
          <a:xfrm>
            <a:off x="1061291" y="3129862"/>
            <a:ext cx="1489436" cy="400110"/>
          </a:xfrm>
          <a:prstGeom prst="rect">
            <a:avLst/>
          </a:prstGeom>
          <a:noFill/>
        </p:spPr>
        <p:txBody>
          <a:bodyPr wrap="square" rtlCol="0">
            <a:spAutoFit/>
          </a:bodyPr>
          <a:lstStyle/>
          <a:p>
            <a:r>
              <a:rPr lang="en-US" sz="2000" b="1" dirty="0">
                <a:latin typeface="Segoe UI" panose="020B0502040204020203" pitchFamily="34" charset="0"/>
                <a:cs typeface="Segoe UI" panose="020B0502040204020203" pitchFamily="34" charset="0"/>
              </a:rPr>
              <a:t>Dry Palm</a:t>
            </a:r>
          </a:p>
        </p:txBody>
      </p:sp>
      <p:sp>
        <p:nvSpPr>
          <p:cNvPr id="15" name="TextBox 14"/>
          <p:cNvSpPr txBox="1"/>
          <p:nvPr/>
        </p:nvSpPr>
        <p:spPr>
          <a:xfrm>
            <a:off x="272391" y="4283140"/>
            <a:ext cx="2651070" cy="1015663"/>
          </a:xfrm>
          <a:prstGeom prst="rect">
            <a:avLst/>
          </a:prstGeom>
          <a:noFill/>
        </p:spPr>
        <p:txBody>
          <a:bodyPr wrap="square" rtlCol="0">
            <a:spAutoFit/>
          </a:bodyPr>
          <a:lstStyle/>
          <a:p>
            <a:pPr algn="ctr"/>
            <a:r>
              <a:rPr lang="en-US" sz="2000" b="1" dirty="0">
                <a:latin typeface="Segoe UI" panose="020B0502040204020203" pitchFamily="34" charset="0"/>
                <a:cs typeface="Segoe UI" panose="020B0502040204020203" pitchFamily="34" charset="0"/>
              </a:rPr>
              <a:t>Strong Grip With </a:t>
            </a:r>
          </a:p>
          <a:p>
            <a:pPr algn="ctr"/>
            <a:r>
              <a:rPr lang="en-US" sz="2000" b="1" dirty="0">
                <a:latin typeface="Segoe UI" panose="020B0502040204020203" pitchFamily="34" charset="0"/>
                <a:cs typeface="Segoe UI" panose="020B0502040204020203" pitchFamily="34" charset="0"/>
              </a:rPr>
              <a:t>Fingers Under </a:t>
            </a:r>
          </a:p>
          <a:p>
            <a:pPr algn="ctr"/>
            <a:r>
              <a:rPr lang="en-US" sz="2000" b="1" dirty="0">
                <a:latin typeface="Segoe UI" panose="020B0502040204020203" pitchFamily="34" charset="0"/>
                <a:cs typeface="Segoe UI" panose="020B0502040204020203" pitchFamily="34" charset="0"/>
              </a:rPr>
              <a:t>Receiving Palm </a:t>
            </a:r>
          </a:p>
        </p:txBody>
      </p:sp>
      <p:sp>
        <p:nvSpPr>
          <p:cNvPr id="16" name="TextBox 15"/>
          <p:cNvSpPr txBox="1"/>
          <p:nvPr/>
        </p:nvSpPr>
        <p:spPr>
          <a:xfrm>
            <a:off x="9033521" y="4301017"/>
            <a:ext cx="3011864" cy="1021615"/>
          </a:xfrm>
          <a:prstGeom prst="rect">
            <a:avLst/>
          </a:prstGeom>
          <a:noFill/>
        </p:spPr>
        <p:txBody>
          <a:bodyPr wrap="square" rtlCol="0">
            <a:spAutoFit/>
          </a:bodyPr>
          <a:lstStyle/>
          <a:p>
            <a:pPr algn="ctr"/>
            <a:r>
              <a:rPr lang="en-US" sz="2000" b="1" dirty="0">
                <a:latin typeface="Segoe UI" panose="020B0502040204020203" pitchFamily="34" charset="0"/>
                <a:cs typeface="Segoe UI" panose="020B0502040204020203" pitchFamily="34" charset="0"/>
              </a:rPr>
              <a:t>Three To Four Vigorous Shakes For Two To Three Seconds</a:t>
            </a:r>
          </a:p>
        </p:txBody>
      </p:sp>
      <p:sp>
        <p:nvSpPr>
          <p:cNvPr id="17" name="TextBox 16"/>
          <p:cNvSpPr txBox="1"/>
          <p:nvPr/>
        </p:nvSpPr>
        <p:spPr>
          <a:xfrm>
            <a:off x="8946037" y="1789744"/>
            <a:ext cx="3467492" cy="1015663"/>
          </a:xfrm>
          <a:prstGeom prst="rect">
            <a:avLst/>
          </a:prstGeom>
          <a:noFill/>
        </p:spPr>
        <p:txBody>
          <a:bodyPr wrap="square" rtlCol="0">
            <a:spAutoFit/>
          </a:bodyPr>
          <a:lstStyle/>
          <a:p>
            <a:pPr algn="ctr"/>
            <a:r>
              <a:rPr lang="en-US" sz="2000" b="1" dirty="0">
                <a:latin typeface="Segoe UI" panose="020B0502040204020203" pitchFamily="34" charset="0"/>
                <a:cs typeface="Segoe UI" panose="020B0502040204020203" pitchFamily="34" charset="0"/>
              </a:rPr>
              <a:t>Eye Contact And Appropriate Smile Throughout</a:t>
            </a:r>
          </a:p>
        </p:txBody>
      </p:sp>
    </p:spTree>
    <p:extLst>
      <p:ext uri="{BB962C8B-B14F-4D97-AF65-F5344CB8AC3E}">
        <p14:creationId xmlns:p14="http://schemas.microsoft.com/office/powerpoint/2010/main" val="167613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fltVal val="0"/>
                                          </p:val>
                                        </p:tav>
                                        <p:tav tm="100000">
                                          <p:val>
                                            <p:strVal val="#ppt_w"/>
                                          </p:val>
                                        </p:tav>
                                      </p:tavLst>
                                    </p:anim>
                                    <p:anim calcmode="lin" valueType="num">
                                      <p:cBhvr>
                                        <p:cTn id="8" dur="1000" fill="hold"/>
                                        <p:tgtEl>
                                          <p:spTgt spid="13"/>
                                        </p:tgtEl>
                                        <p:attrNameLst>
                                          <p:attrName>ppt_h</p:attrName>
                                        </p:attrNameLst>
                                      </p:cBhvr>
                                      <p:tavLst>
                                        <p:tav tm="0">
                                          <p:val>
                                            <p:fltVal val="0"/>
                                          </p:val>
                                        </p:tav>
                                        <p:tav tm="100000">
                                          <p:val>
                                            <p:strVal val="#ppt_h"/>
                                          </p:val>
                                        </p:tav>
                                      </p:tavLst>
                                    </p:anim>
                                    <p:anim calcmode="lin" valueType="num">
                                      <p:cBhvr>
                                        <p:cTn id="9" dur="1000" fill="hold"/>
                                        <p:tgtEl>
                                          <p:spTgt spid="13"/>
                                        </p:tgtEl>
                                        <p:attrNameLst>
                                          <p:attrName>style.rotation</p:attrName>
                                        </p:attrNameLst>
                                      </p:cBhvr>
                                      <p:tavLst>
                                        <p:tav tm="0">
                                          <p:val>
                                            <p:fltVal val="90"/>
                                          </p:val>
                                        </p:tav>
                                        <p:tav tm="100000">
                                          <p:val>
                                            <p:fltVal val="0"/>
                                          </p:val>
                                        </p:tav>
                                      </p:tavLst>
                                    </p:anim>
                                    <p:animEffect transition="in" filter="fade">
                                      <p:cBhvr>
                                        <p:cTn id="10" dur="10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p:cTn id="15" dur="1000" fill="hold"/>
                                        <p:tgtEl>
                                          <p:spTgt spid="14"/>
                                        </p:tgtEl>
                                        <p:attrNameLst>
                                          <p:attrName>ppt_w</p:attrName>
                                        </p:attrNameLst>
                                      </p:cBhvr>
                                      <p:tavLst>
                                        <p:tav tm="0">
                                          <p:val>
                                            <p:fltVal val="0"/>
                                          </p:val>
                                        </p:tav>
                                        <p:tav tm="100000">
                                          <p:val>
                                            <p:strVal val="#ppt_w"/>
                                          </p:val>
                                        </p:tav>
                                      </p:tavLst>
                                    </p:anim>
                                    <p:anim calcmode="lin" valueType="num">
                                      <p:cBhvr>
                                        <p:cTn id="16" dur="1000" fill="hold"/>
                                        <p:tgtEl>
                                          <p:spTgt spid="14"/>
                                        </p:tgtEl>
                                        <p:attrNameLst>
                                          <p:attrName>ppt_h</p:attrName>
                                        </p:attrNameLst>
                                      </p:cBhvr>
                                      <p:tavLst>
                                        <p:tav tm="0">
                                          <p:val>
                                            <p:fltVal val="0"/>
                                          </p:val>
                                        </p:tav>
                                        <p:tav tm="100000">
                                          <p:val>
                                            <p:strVal val="#ppt_h"/>
                                          </p:val>
                                        </p:tav>
                                      </p:tavLst>
                                    </p:anim>
                                    <p:anim calcmode="lin" valueType="num">
                                      <p:cBhvr>
                                        <p:cTn id="17" dur="1000" fill="hold"/>
                                        <p:tgtEl>
                                          <p:spTgt spid="14"/>
                                        </p:tgtEl>
                                        <p:attrNameLst>
                                          <p:attrName>style.rotation</p:attrName>
                                        </p:attrNameLst>
                                      </p:cBhvr>
                                      <p:tavLst>
                                        <p:tav tm="0">
                                          <p:val>
                                            <p:fltVal val="90"/>
                                          </p:val>
                                        </p:tav>
                                        <p:tav tm="100000">
                                          <p:val>
                                            <p:fltVal val="0"/>
                                          </p:val>
                                        </p:tav>
                                      </p:tavLst>
                                    </p:anim>
                                    <p:animEffect transition="in" filter="fade">
                                      <p:cBhvr>
                                        <p:cTn id="18" dur="10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p:cTn id="23" dur="1000" fill="hold"/>
                                        <p:tgtEl>
                                          <p:spTgt spid="15"/>
                                        </p:tgtEl>
                                        <p:attrNameLst>
                                          <p:attrName>ppt_w</p:attrName>
                                        </p:attrNameLst>
                                      </p:cBhvr>
                                      <p:tavLst>
                                        <p:tav tm="0">
                                          <p:val>
                                            <p:fltVal val="0"/>
                                          </p:val>
                                        </p:tav>
                                        <p:tav tm="100000">
                                          <p:val>
                                            <p:strVal val="#ppt_w"/>
                                          </p:val>
                                        </p:tav>
                                      </p:tavLst>
                                    </p:anim>
                                    <p:anim calcmode="lin" valueType="num">
                                      <p:cBhvr>
                                        <p:cTn id="24" dur="1000" fill="hold"/>
                                        <p:tgtEl>
                                          <p:spTgt spid="15"/>
                                        </p:tgtEl>
                                        <p:attrNameLst>
                                          <p:attrName>ppt_h</p:attrName>
                                        </p:attrNameLst>
                                      </p:cBhvr>
                                      <p:tavLst>
                                        <p:tav tm="0">
                                          <p:val>
                                            <p:fltVal val="0"/>
                                          </p:val>
                                        </p:tav>
                                        <p:tav tm="100000">
                                          <p:val>
                                            <p:strVal val="#ppt_h"/>
                                          </p:val>
                                        </p:tav>
                                      </p:tavLst>
                                    </p:anim>
                                    <p:anim calcmode="lin" valueType="num">
                                      <p:cBhvr>
                                        <p:cTn id="25" dur="1000" fill="hold"/>
                                        <p:tgtEl>
                                          <p:spTgt spid="15"/>
                                        </p:tgtEl>
                                        <p:attrNameLst>
                                          <p:attrName>style.rotation</p:attrName>
                                        </p:attrNameLst>
                                      </p:cBhvr>
                                      <p:tavLst>
                                        <p:tav tm="0">
                                          <p:val>
                                            <p:fltVal val="90"/>
                                          </p:val>
                                        </p:tav>
                                        <p:tav tm="100000">
                                          <p:val>
                                            <p:fltVal val="0"/>
                                          </p:val>
                                        </p:tav>
                                      </p:tavLst>
                                    </p:anim>
                                    <p:animEffect transition="in" filter="fade">
                                      <p:cBhvr>
                                        <p:cTn id="26" dur="10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p:cTn id="31" dur="1000" fill="hold"/>
                                        <p:tgtEl>
                                          <p:spTgt spid="16"/>
                                        </p:tgtEl>
                                        <p:attrNameLst>
                                          <p:attrName>ppt_w</p:attrName>
                                        </p:attrNameLst>
                                      </p:cBhvr>
                                      <p:tavLst>
                                        <p:tav tm="0">
                                          <p:val>
                                            <p:fltVal val="0"/>
                                          </p:val>
                                        </p:tav>
                                        <p:tav tm="100000">
                                          <p:val>
                                            <p:strVal val="#ppt_w"/>
                                          </p:val>
                                        </p:tav>
                                      </p:tavLst>
                                    </p:anim>
                                    <p:anim calcmode="lin" valueType="num">
                                      <p:cBhvr>
                                        <p:cTn id="32" dur="1000" fill="hold"/>
                                        <p:tgtEl>
                                          <p:spTgt spid="16"/>
                                        </p:tgtEl>
                                        <p:attrNameLst>
                                          <p:attrName>ppt_h</p:attrName>
                                        </p:attrNameLst>
                                      </p:cBhvr>
                                      <p:tavLst>
                                        <p:tav tm="0">
                                          <p:val>
                                            <p:fltVal val="0"/>
                                          </p:val>
                                        </p:tav>
                                        <p:tav tm="100000">
                                          <p:val>
                                            <p:strVal val="#ppt_h"/>
                                          </p:val>
                                        </p:tav>
                                      </p:tavLst>
                                    </p:anim>
                                    <p:anim calcmode="lin" valueType="num">
                                      <p:cBhvr>
                                        <p:cTn id="33" dur="1000" fill="hold"/>
                                        <p:tgtEl>
                                          <p:spTgt spid="16"/>
                                        </p:tgtEl>
                                        <p:attrNameLst>
                                          <p:attrName>style.rotation</p:attrName>
                                        </p:attrNameLst>
                                      </p:cBhvr>
                                      <p:tavLst>
                                        <p:tav tm="0">
                                          <p:val>
                                            <p:fltVal val="90"/>
                                          </p:val>
                                        </p:tav>
                                        <p:tav tm="100000">
                                          <p:val>
                                            <p:fltVal val="0"/>
                                          </p:val>
                                        </p:tav>
                                      </p:tavLst>
                                    </p:anim>
                                    <p:animEffect transition="in" filter="fade">
                                      <p:cBhvr>
                                        <p:cTn id="34" dur="10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anim calcmode="lin" valueType="num">
                                      <p:cBhvr>
                                        <p:cTn id="39" dur="1000" fill="hold"/>
                                        <p:tgtEl>
                                          <p:spTgt spid="17"/>
                                        </p:tgtEl>
                                        <p:attrNameLst>
                                          <p:attrName>ppt_w</p:attrName>
                                        </p:attrNameLst>
                                      </p:cBhvr>
                                      <p:tavLst>
                                        <p:tav tm="0">
                                          <p:val>
                                            <p:fltVal val="0"/>
                                          </p:val>
                                        </p:tav>
                                        <p:tav tm="100000">
                                          <p:val>
                                            <p:strVal val="#ppt_w"/>
                                          </p:val>
                                        </p:tav>
                                      </p:tavLst>
                                    </p:anim>
                                    <p:anim calcmode="lin" valueType="num">
                                      <p:cBhvr>
                                        <p:cTn id="40" dur="1000" fill="hold"/>
                                        <p:tgtEl>
                                          <p:spTgt spid="17"/>
                                        </p:tgtEl>
                                        <p:attrNameLst>
                                          <p:attrName>ppt_h</p:attrName>
                                        </p:attrNameLst>
                                      </p:cBhvr>
                                      <p:tavLst>
                                        <p:tav tm="0">
                                          <p:val>
                                            <p:fltVal val="0"/>
                                          </p:val>
                                        </p:tav>
                                        <p:tav tm="100000">
                                          <p:val>
                                            <p:strVal val="#ppt_h"/>
                                          </p:val>
                                        </p:tav>
                                      </p:tavLst>
                                    </p:anim>
                                    <p:anim calcmode="lin" valueType="num">
                                      <p:cBhvr>
                                        <p:cTn id="41" dur="1000" fill="hold"/>
                                        <p:tgtEl>
                                          <p:spTgt spid="17"/>
                                        </p:tgtEl>
                                        <p:attrNameLst>
                                          <p:attrName>style.rotation</p:attrName>
                                        </p:attrNameLst>
                                      </p:cBhvr>
                                      <p:tavLst>
                                        <p:tav tm="0">
                                          <p:val>
                                            <p:fltVal val="90"/>
                                          </p:val>
                                        </p:tav>
                                        <p:tav tm="100000">
                                          <p:val>
                                            <p:fltVal val="0"/>
                                          </p:val>
                                        </p:tav>
                                      </p:tavLst>
                                    </p:anim>
                                    <p:animEffect transition="in" filter="fade">
                                      <p:cBhvr>
                                        <p:cTn id="42"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P spid="17" grpId="0"/>
    </p:bldLst>
  </p:timing>
</p:sld>
</file>

<file path=ppt/tags/tag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heme/theme1.xml><?xml version="1.0" encoding="utf-8"?>
<a:theme xmlns:a="http://schemas.openxmlformats.org/drawingml/2006/main" name="Office Theme">
  <a:themeElements>
    <a:clrScheme name="Custom 6">
      <a:dk1>
        <a:srgbClr val="3F5779"/>
      </a:dk1>
      <a:lt1>
        <a:sysClr val="window" lastClr="FFFFFF"/>
      </a:lt1>
      <a:dk2>
        <a:srgbClr val="96556D"/>
      </a:dk2>
      <a:lt2>
        <a:srgbClr val="3B99BB"/>
      </a:lt2>
      <a:accent1>
        <a:srgbClr val="96556D"/>
      </a:accent1>
      <a:accent2>
        <a:srgbClr val="FFFFFF"/>
      </a:accent2>
      <a:accent3>
        <a:srgbClr val="855939"/>
      </a:accent3>
      <a:accent4>
        <a:srgbClr val="3D8C74"/>
      </a:accent4>
      <a:accent5>
        <a:srgbClr val="999999"/>
      </a:accent5>
      <a:accent6>
        <a:srgbClr val="3B99BB"/>
      </a:accent6>
      <a:hlink>
        <a:srgbClr val="3F5779"/>
      </a:hlink>
      <a:folHlink>
        <a:srgbClr val="3F5779"/>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a:gsLst>
            <a:gs pos="0">
              <a:srgbClr val="6D3B4F">
                <a:alpha val="20000"/>
              </a:srgbClr>
            </a:gs>
            <a:gs pos="100000">
              <a:schemeClr val="bg2">
                <a:alpha val="20000"/>
              </a:schemeClr>
            </a:gs>
          </a:gsLst>
          <a:lin ang="10800000" scaled="1"/>
        </a:gra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Retail_PitchDeck_MO - v6" id="{56DCA394-D80A-4083-8A02-CAB700814073}" vid="{52BEF0CF-A81F-4059-81AD-EAD7C37231C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DEEA25CC0A0AC24199CDC46C25B8B0BC" ma:contentTypeVersion="9" ma:contentTypeDescription="Create a new document." ma:contentTypeScope="" ma:versionID="76e25e1730b4532ab1d5e5b131a96a5a">
  <xsd:schema xmlns:xsd="http://www.w3.org/2001/XMLSchema" xmlns:xs="http://www.w3.org/2001/XMLSchema" xmlns:p="http://schemas.microsoft.com/office/2006/metadata/properties" xmlns:ns1="http://schemas.microsoft.com/sharepoint/v3" xmlns:ns2="6dc4bcd6-49db-4c07-9060-8acfc67cef9f" xmlns:ns3="fb0879af-3eba-417a-a55a-ffe6dcd6ca77" targetNamespace="http://schemas.microsoft.com/office/2006/metadata/properties" ma:root="true" ma:fieldsID="ad1e9281a84c4949647088091c718de3" ns1:_="" ns2:_="" ns3:_="">
    <xsd:import namespace="http://schemas.microsoft.com/sharepoint/v3"/>
    <xsd:import namespace="6dc4bcd6-49db-4c07-9060-8acfc67cef9f"/>
    <xsd:import namespace="fb0879af-3eba-417a-a55a-ffe6dcd6ca77"/>
    <xsd:element name="properties">
      <xsd:complexType>
        <xsd:sequence>
          <xsd:element name="documentManagement">
            <xsd:complexType>
              <xsd:all>
                <xsd:element ref="ns2:MediaServiceMetadata" minOccurs="0"/>
                <xsd:element ref="ns2:MediaServiceFastMetadata" minOccurs="0"/>
                <xsd:element ref="ns2:MediaServiceOCR" minOccurs="0"/>
                <xsd:element ref="ns3:SharedWithUsers" minOccurs="0"/>
                <xsd:element ref="ns3:SharedWithDetails" minOccurs="0"/>
                <xsd:element ref="ns3:LastSharedByUser" minOccurs="0"/>
                <xsd:element ref="ns3:LastSharedByTime"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5" nillable="true" ma:displayName="Unified Compliance Policy Properties" ma:hidden="true" ma:internalName="_ip_UnifiedCompliancePolicyProperties">
      <xsd:simpleType>
        <xsd:restriction base="dms:Note"/>
      </xsd:simpleType>
    </xsd:element>
    <xsd:element name="_ip_UnifiedCompliancePolicyUIAction" ma:index="16"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dc4bcd6-49db-4c07-9060-8acfc67cef9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b0879af-3eba-417a-a55a-ffe6dcd6ca77"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LastSharedByUser" ma:index="13" nillable="true" ma:displayName="Last Shared By User" ma:hidden="true" ma:internalName="LastSharedByUser" ma:readOnly="true">
      <xsd:simpleType>
        <xsd:restriction base="dms:Note"/>
      </xsd:simpleType>
    </xsd:element>
    <xsd:element name="LastSharedByTime" ma:index="14" nillable="true" ma:displayName="Last Shared By Time" ma:hidden="true" ma:internalName="LastSharedByTime" ma:readOnly="tru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8E14AD02-5269-472C-9AB1-D6E04CB4E955}">
  <ds:schemaRefs>
    <ds:schemaRef ds:uri="http://schemas.microsoft.com/sharepoint/v3/contenttype/forms"/>
  </ds:schemaRefs>
</ds:datastoreItem>
</file>

<file path=customXml/itemProps2.xml><?xml version="1.0" encoding="utf-8"?>
<ds:datastoreItem xmlns:ds="http://schemas.openxmlformats.org/officeDocument/2006/customXml" ds:itemID="{0B463D69-E40A-4573-8D44-E1A356C9C49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6dc4bcd6-49db-4c07-9060-8acfc67cef9f"/>
    <ds:schemaRef ds:uri="fb0879af-3eba-417a-a55a-ffe6dcd6ca7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837CA90-3317-4570-BDFE-34A3EAA518F2}">
  <ds:schemaRefs>
    <ds:schemaRef ds:uri="6dc4bcd6-49db-4c07-9060-8acfc67cef9f"/>
    <ds:schemaRef ds:uri="fb0879af-3eba-417a-a55a-ffe6dcd6ca77"/>
    <ds:schemaRef ds:uri="http://purl.org/dc/terms/"/>
    <ds:schemaRef ds:uri="http://purl.org/dc/elements/1.1/"/>
    <ds:schemaRef ds:uri="http://schemas.microsoft.com/office/2006/documentManagement/types"/>
    <ds:schemaRef ds:uri="http://schemas.microsoft.com/office/infopath/2007/PartnerControls"/>
    <ds:schemaRef ds:uri="http://purl.org/dc/dcmitype/"/>
    <ds:schemaRef ds:uri="http://www.w3.org/XML/1998/namespace"/>
    <ds:schemaRef ds:uri="http://schemas.openxmlformats.org/package/2006/metadata/core-properties"/>
    <ds:schemaRef ds:uri="http://schemas.microsoft.com/sharepoint/v3"/>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Retail pitch deck</Template>
  <TotalTime>0</TotalTime>
  <Words>1260</Words>
  <Application>Microsoft Office PowerPoint</Application>
  <PresentationFormat>Widescreen</PresentationFormat>
  <Paragraphs>153</Paragraphs>
  <Slides>20</Slides>
  <Notes>7</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20</vt:i4>
      </vt:variant>
    </vt:vector>
  </HeadingPairs>
  <TitlesOfParts>
    <vt:vector size="28" baseType="lpstr">
      <vt:lpstr>Arial</vt:lpstr>
      <vt:lpstr>Calibri</vt:lpstr>
      <vt:lpstr>ＭＳ Ｐゴシック</vt:lpstr>
      <vt:lpstr>Segoe UI</vt:lpstr>
      <vt:lpstr>Segoe UI Semilight</vt:lpstr>
      <vt:lpstr>Tahoma</vt:lpstr>
      <vt:lpstr>Wingdings</vt:lpstr>
      <vt:lpstr>Office Theme</vt:lpstr>
      <vt:lpstr>How To Work A  Career Fair Room</vt:lpstr>
      <vt:lpstr>Ice Breaker</vt:lpstr>
      <vt:lpstr>What are your goals?</vt:lpstr>
      <vt:lpstr>PowerPoint Presentation</vt:lpstr>
      <vt:lpstr>PowerPoint Presentation</vt:lpstr>
      <vt:lpstr>Career Fair Game Plan</vt:lpstr>
      <vt:lpstr>Dress to Impress </vt:lpstr>
      <vt:lpstr>PowerPoint Presentation</vt:lpstr>
      <vt:lpstr>The Perfect Handshake</vt:lpstr>
      <vt:lpstr>PowerPoint Presentation</vt:lpstr>
      <vt:lpstr>Initiating the Conversation with Employers</vt:lpstr>
      <vt:lpstr>Hello! My name is Heidi and I’m working on my Bachelor's in Business Administration. I have a great passion for marketing. Last summer I had an internship with a small start-up company where I had the opportunity to develop their social media branding. I gained a lot of great skills from this internship and I am looking forward to applying what I have learned in a career position.   I noticed on your company’s website that you do a lot of work in _________ and I was interested in learning more about that aspect of your business. </vt:lpstr>
      <vt:lpstr>PowerPoint Presentation</vt:lpstr>
      <vt:lpstr>Navigating the Fair</vt:lpstr>
      <vt:lpstr>Navigating Tips</vt:lpstr>
      <vt:lpstr>Before Leaving The Fair</vt:lpstr>
      <vt:lpstr>After the Fair</vt:lpstr>
      <vt:lpstr>How The Career Center Can Help</vt:lpstr>
      <vt:lpstr>Thank you!</vt:lpstr>
      <vt:lpstr>PowerPoint Presentation</vt:lpstr>
    </vt:vector>
  </TitlesOfParts>
  <Manager/>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To Work A  Career Fair Room</dc:title>
  <dc:creator/>
  <cp:lastModifiedBy/>
  <cp:revision>8</cp:revision>
  <dcterms:created xsi:type="dcterms:W3CDTF">2018-07-12T15:25:56Z</dcterms:created>
  <dcterms:modified xsi:type="dcterms:W3CDTF">2019-09-20T23:07:18Z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0x010100DEEA25CC0A0AC24199CDC46C25B8B0BC</vt:lpwstr>
  </property>
</Properties>
</file>