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9"/>
  </p:notesMasterIdLst>
  <p:handoutMasterIdLst>
    <p:handoutMasterId r:id="rId40"/>
  </p:handoutMasterIdLst>
  <p:sldIdLst>
    <p:sldId id="417" r:id="rId5"/>
    <p:sldId id="406" r:id="rId6"/>
    <p:sldId id="384" r:id="rId7"/>
    <p:sldId id="385" r:id="rId8"/>
    <p:sldId id="386" r:id="rId9"/>
    <p:sldId id="387" r:id="rId10"/>
    <p:sldId id="388" r:id="rId11"/>
    <p:sldId id="389" r:id="rId12"/>
    <p:sldId id="390" r:id="rId13"/>
    <p:sldId id="391" r:id="rId14"/>
    <p:sldId id="392" r:id="rId15"/>
    <p:sldId id="393" r:id="rId16"/>
    <p:sldId id="394" r:id="rId17"/>
    <p:sldId id="395" r:id="rId18"/>
    <p:sldId id="396" r:id="rId19"/>
    <p:sldId id="397" r:id="rId20"/>
    <p:sldId id="398" r:id="rId21"/>
    <p:sldId id="399" r:id="rId22"/>
    <p:sldId id="400" r:id="rId23"/>
    <p:sldId id="420" r:id="rId24"/>
    <p:sldId id="401" r:id="rId25"/>
    <p:sldId id="402" r:id="rId26"/>
    <p:sldId id="418" r:id="rId27"/>
    <p:sldId id="419" r:id="rId28"/>
    <p:sldId id="403" r:id="rId29"/>
    <p:sldId id="404" r:id="rId30"/>
    <p:sldId id="407" r:id="rId31"/>
    <p:sldId id="408" r:id="rId32"/>
    <p:sldId id="409" r:id="rId33"/>
    <p:sldId id="405" r:id="rId34"/>
    <p:sldId id="410" r:id="rId35"/>
    <p:sldId id="411" r:id="rId36"/>
    <p:sldId id="412" r:id="rId37"/>
    <p:sldId id="415" r:id="rId38"/>
  </p:sldIdLst>
  <p:sldSz cx="12192000" cy="6858000"/>
  <p:notesSz cx="9388475" cy="7102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DC5924"/>
    <a:srgbClr val="B7472A"/>
    <a:srgbClr val="000000"/>
    <a:srgbClr val="FFFFFF"/>
    <a:srgbClr val="75D1FF"/>
    <a:srgbClr val="11161C"/>
    <a:srgbClr val="7F7F7F"/>
    <a:srgbClr val="F2F2F2"/>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4972" autoAdjust="0"/>
  </p:normalViewPr>
  <p:slideViewPr>
    <p:cSldViewPr snapToGrid="0">
      <p:cViewPr varScale="1">
        <p:scale>
          <a:sx n="98" d="100"/>
          <a:sy n="98" d="100"/>
        </p:scale>
        <p:origin x="1014" y="84"/>
      </p:cViewPr>
      <p:guideLst/>
    </p:cSldViewPr>
  </p:slideViewPr>
  <p:outlineViewPr>
    <p:cViewPr>
      <p:scale>
        <a:sx n="33" d="100"/>
        <a:sy n="33" d="100"/>
      </p:scale>
      <p:origin x="0" y="-1164"/>
    </p:cViewPr>
  </p:outlineViewPr>
  <p:notesTextViewPr>
    <p:cViewPr>
      <p:scale>
        <a:sx n="1" d="1"/>
        <a:sy n="1" d="1"/>
      </p:scale>
      <p:origin x="0" y="0"/>
    </p:cViewPr>
  </p:notesTextViewPr>
  <p:sorterViewPr>
    <p:cViewPr>
      <p:scale>
        <a:sx n="108" d="100"/>
        <a:sy n="108" d="100"/>
      </p:scale>
      <p:origin x="0" y="-3162"/>
    </p:cViewPr>
  </p:sorterViewPr>
  <p:notesViewPr>
    <p:cSldViewPr snapToGrid="0">
      <p:cViewPr varScale="1">
        <p:scale>
          <a:sx n="73" d="100"/>
          <a:sy n="73" d="100"/>
        </p:scale>
        <p:origin x="583"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en M Roberts" userId="S::kristenr@ucr.edu::a1ce3c0e-a007-4dea-bf7f-c0b0863e0620" providerId="AD" clId="Web-{C41A7422-F64A-F841-8D5A-A13B4C72580E}"/>
    <pc:docChg chg="addSld modSld">
      <pc:chgData name="Kristen M Roberts" userId="S::kristenr@ucr.edu::a1ce3c0e-a007-4dea-bf7f-c0b0863e0620" providerId="AD" clId="Web-{C41A7422-F64A-F841-8D5A-A13B4C72580E}" dt="2019-08-30T20:35:17.292" v="12" actId="1076"/>
      <pc:docMkLst>
        <pc:docMk/>
      </pc:docMkLst>
      <pc:sldChg chg="addSp delSp modSp">
        <pc:chgData name="Kristen M Roberts" userId="S::kristenr@ucr.edu::a1ce3c0e-a007-4dea-bf7f-c0b0863e0620" providerId="AD" clId="Web-{C41A7422-F64A-F841-8D5A-A13B4C72580E}" dt="2019-08-30T20:35:17.292" v="12" actId="1076"/>
        <pc:sldMkLst>
          <pc:docMk/>
          <pc:sldMk cId="2176876703" sldId="400"/>
        </pc:sldMkLst>
        <pc:spChg chg="add mod ord">
          <ac:chgData name="Kristen M Roberts" userId="S::kristenr@ucr.edu::a1ce3c0e-a007-4dea-bf7f-c0b0863e0620" providerId="AD" clId="Web-{C41A7422-F64A-F841-8D5A-A13B4C72580E}" dt="2019-08-30T20:35:17.230" v="11" actId="1076"/>
          <ac:spMkLst>
            <pc:docMk/>
            <pc:sldMk cId="2176876703" sldId="400"/>
            <ac:spMk id="3" creationId="{20706FB2-6321-4894-9BCA-DEC7B7EC9D9B}"/>
          </ac:spMkLst>
        </pc:spChg>
        <pc:picChg chg="add mod">
          <ac:chgData name="Kristen M Roberts" userId="S::kristenr@ucr.edu::a1ce3c0e-a007-4dea-bf7f-c0b0863e0620" providerId="AD" clId="Web-{C41A7422-F64A-F841-8D5A-A13B4C72580E}" dt="2019-08-30T20:35:17.292" v="12" actId="1076"/>
          <ac:picMkLst>
            <pc:docMk/>
            <pc:sldMk cId="2176876703" sldId="400"/>
            <ac:picMk id="2" creationId="{05C80E46-C100-4BC2-A462-4C734E7BF855}"/>
          </ac:picMkLst>
        </pc:picChg>
        <pc:picChg chg="del">
          <ac:chgData name="Kristen M Roberts" userId="S::kristenr@ucr.edu::a1ce3c0e-a007-4dea-bf7f-c0b0863e0620" providerId="AD" clId="Web-{C41A7422-F64A-F841-8D5A-A13B4C72580E}" dt="2019-08-30T20:34:19.886" v="3"/>
          <ac:picMkLst>
            <pc:docMk/>
            <pc:sldMk cId="2176876703" sldId="400"/>
            <ac:picMk id="1026" creationId="{00000000-0000-0000-0000-000000000000}"/>
          </ac:picMkLst>
        </pc:picChg>
      </pc:sldChg>
      <pc:sldChg chg="add">
        <pc:chgData name="Kristen M Roberts" userId="S::kristenr@ucr.edu::a1ce3c0e-a007-4dea-bf7f-c0b0863e0620" providerId="AD" clId="Web-{C41A7422-F64A-F841-8D5A-A13B4C72580E}" dt="2019-08-30T20:34:01.995" v="0"/>
        <pc:sldMkLst>
          <pc:docMk/>
          <pc:sldMk cId="921502466" sldId="420"/>
        </pc:sldMkLst>
      </pc:sldChg>
      <pc:sldMasterChg chg="addSldLayout">
        <pc:chgData name="Kristen M Roberts" userId="S::kristenr@ucr.edu::a1ce3c0e-a007-4dea-bf7f-c0b0863e0620" providerId="AD" clId="Web-{C41A7422-F64A-F841-8D5A-A13B4C72580E}" dt="2019-08-30T20:34:01.995" v="0"/>
        <pc:sldMasterMkLst>
          <pc:docMk/>
          <pc:sldMasterMk cId="3860510708" sldId="2147483648"/>
        </pc:sldMasterMkLst>
        <pc:sldLayoutChg chg="add">
          <pc:chgData name="Kristen M Roberts" userId="S::kristenr@ucr.edu::a1ce3c0e-a007-4dea-bf7f-c0b0863e0620" providerId="AD" clId="Web-{C41A7422-F64A-F841-8D5A-A13B4C72580E}" dt="2019-08-30T20:34:01.995" v="0"/>
          <pc:sldLayoutMkLst>
            <pc:docMk/>
            <pc:sldMasterMk cId="3860510708" sldId="2147483648"/>
            <pc:sldLayoutMk cId="1888755645" sldId="2147483756"/>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68339" cy="356357"/>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5317963" y="1"/>
            <a:ext cx="4068339" cy="356357"/>
          </a:xfrm>
          <a:prstGeom prst="rect">
            <a:avLst/>
          </a:prstGeom>
        </p:spPr>
        <p:txBody>
          <a:bodyPr vert="horz" lIns="94229" tIns="47114" rIns="94229" bIns="47114" rtlCol="0"/>
          <a:lstStyle>
            <a:lvl1pPr algn="r">
              <a:defRPr sz="1200"/>
            </a:lvl1pPr>
          </a:lstStyle>
          <a:p>
            <a:fld id="{7CCA049B-3A46-4BDA-A8F5-2925B00FE570}" type="datetimeFigureOut">
              <a:rPr lang="en-US" smtClean="0"/>
              <a:t>8/30/2019</a:t>
            </a:fld>
            <a:endParaRPr lang="en-US"/>
          </a:p>
        </p:txBody>
      </p:sp>
      <p:sp>
        <p:nvSpPr>
          <p:cNvPr id="4" name="Footer Placeholder 3"/>
          <p:cNvSpPr>
            <a:spLocks noGrp="1"/>
          </p:cNvSpPr>
          <p:nvPr>
            <p:ph type="ftr" sz="quarter" idx="2"/>
          </p:nvPr>
        </p:nvSpPr>
        <p:spPr>
          <a:xfrm>
            <a:off x="0" y="6746119"/>
            <a:ext cx="4068339" cy="356356"/>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5317963" y="6746119"/>
            <a:ext cx="4068339" cy="356356"/>
          </a:xfrm>
          <a:prstGeom prst="rect">
            <a:avLst/>
          </a:prstGeom>
        </p:spPr>
        <p:txBody>
          <a:bodyPr vert="horz" lIns="94229" tIns="47114" rIns="94229" bIns="47114" rtlCol="0" anchor="b"/>
          <a:lstStyle>
            <a:lvl1pPr algn="r">
              <a:defRPr sz="1200"/>
            </a:lvl1pPr>
          </a:lstStyle>
          <a:p>
            <a:fld id="{DBAA5490-FD59-4087-AC7E-016E8A4124C4}" type="slidenum">
              <a:rPr lang="en-US" smtClean="0"/>
              <a:t>‹#›</a:t>
            </a:fld>
            <a:endParaRPr lang="en-US"/>
          </a:p>
        </p:txBody>
      </p:sp>
    </p:spTree>
    <p:extLst>
      <p:ext uri="{BB962C8B-B14F-4D97-AF65-F5344CB8AC3E}">
        <p14:creationId xmlns:p14="http://schemas.microsoft.com/office/powerpoint/2010/main" val="791092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68339" cy="356357"/>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5317963" y="1"/>
            <a:ext cx="4068339" cy="356357"/>
          </a:xfrm>
          <a:prstGeom prst="rect">
            <a:avLst/>
          </a:prstGeom>
        </p:spPr>
        <p:txBody>
          <a:bodyPr vert="horz" lIns="94229" tIns="47114" rIns="94229" bIns="47114" rtlCol="0"/>
          <a:lstStyle>
            <a:lvl1pPr algn="r">
              <a:defRPr sz="1200"/>
            </a:lvl1pPr>
          </a:lstStyle>
          <a:p>
            <a:fld id="{44C46CEC-428A-4DD0-A7C7-21AF8DE33E93}" type="datetimeFigureOut">
              <a:rPr lang="en-US" smtClean="0"/>
              <a:t>8/30/2019</a:t>
            </a:fld>
            <a:endParaRPr lang="en-US"/>
          </a:p>
        </p:txBody>
      </p:sp>
      <p:sp>
        <p:nvSpPr>
          <p:cNvPr id="4" name="Slide Image Placeholder 3"/>
          <p:cNvSpPr>
            <a:spLocks noGrp="1" noRot="1" noChangeAspect="1"/>
          </p:cNvSpPr>
          <p:nvPr>
            <p:ph type="sldImg" idx="2"/>
          </p:nvPr>
        </p:nvSpPr>
        <p:spPr>
          <a:xfrm>
            <a:off x="2563813" y="887413"/>
            <a:ext cx="4260850" cy="2397125"/>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938848" y="3418066"/>
            <a:ext cx="7510780" cy="2796600"/>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746119"/>
            <a:ext cx="4068339" cy="356356"/>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5317963" y="6746119"/>
            <a:ext cx="4068339" cy="356356"/>
          </a:xfrm>
          <a:prstGeom prst="rect">
            <a:avLst/>
          </a:prstGeom>
        </p:spPr>
        <p:txBody>
          <a:bodyPr vert="horz" lIns="94229" tIns="47114" rIns="94229" bIns="47114" rtlCol="0" anchor="b"/>
          <a:lstStyle>
            <a:lvl1pPr algn="r">
              <a:defRPr sz="1200"/>
            </a:lvl1pPr>
          </a:lstStyle>
          <a:p>
            <a:fld id="{4CBCEA92-F142-4D57-B507-37BDAF44710C}" type="slidenum">
              <a:rPr lang="en-US" smtClean="0"/>
              <a:t>‹#›</a:t>
            </a:fld>
            <a:endParaRPr lang="en-US"/>
          </a:p>
        </p:txBody>
      </p:sp>
    </p:spTree>
    <p:extLst>
      <p:ext uri="{BB962C8B-B14F-4D97-AF65-F5344CB8AC3E}">
        <p14:creationId xmlns:p14="http://schemas.microsoft.com/office/powerpoint/2010/main" val="1402020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25.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26.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28.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30.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31.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32.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33.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34.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35.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a:t>
Poll Title: In one word, what is a strength of being an introvert?
https://www.polleverywhere.com/free_text_polls/TbPubkm2cgh5Me0</a:t>
            </a:r>
          </a:p>
        </p:txBody>
      </p:sp>
      <p:sp>
        <p:nvSpPr>
          <p:cNvPr id="4" name="Slide Number Placeholder 3"/>
          <p:cNvSpPr>
            <a:spLocks noGrp="1"/>
          </p:cNvSpPr>
          <p:nvPr>
            <p:ph type="sldNum" sz="quarter" idx="10"/>
          </p:nvPr>
        </p:nvSpPr>
        <p:spPr/>
        <p:txBody>
          <a:bodyPr/>
          <a:lstStyle/>
          <a:p>
            <a:fld id="{4CBCEA92-F142-4D57-B507-37BDAF44710C}" type="slidenum">
              <a:rPr lang="en-US" smtClean="0"/>
              <a:t>1</a:t>
            </a:fld>
            <a:endParaRPr lang="en-US"/>
          </a:p>
        </p:txBody>
      </p:sp>
    </p:spTree>
    <p:extLst>
      <p:ext uri="{BB962C8B-B14F-4D97-AF65-F5344CB8AC3E}">
        <p14:creationId xmlns:p14="http://schemas.microsoft.com/office/powerpoint/2010/main" val="1778571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Know STAR Stories!</a:t>
            </a:r>
          </a:p>
          <a:p>
            <a:r>
              <a:rPr lang="en-US" dirty="0"/>
              <a:t>Research</a:t>
            </a:r>
            <a:r>
              <a:rPr lang="en-US" baseline="0" dirty="0"/>
              <a:t> the interviewers ahead of time</a:t>
            </a:r>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10</a:t>
            </a:fld>
            <a:endParaRPr lang="en-US"/>
          </a:p>
        </p:txBody>
      </p:sp>
    </p:spTree>
    <p:extLst>
      <p:ext uri="{BB962C8B-B14F-4D97-AF65-F5344CB8AC3E}">
        <p14:creationId xmlns:p14="http://schemas.microsoft.com/office/powerpoint/2010/main" val="2677594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Conversation</a:t>
            </a:r>
            <a:r>
              <a:rPr lang="en-US" baseline="0" dirty="0"/>
              <a:t> may trend to the personal – it’s okay to open up</a:t>
            </a:r>
          </a:p>
          <a:p>
            <a:r>
              <a:rPr lang="en-US" baseline="0" dirty="0"/>
              <a:t>Know your focus points</a:t>
            </a:r>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11</a:t>
            </a:fld>
            <a:endParaRPr lang="en-US"/>
          </a:p>
        </p:txBody>
      </p:sp>
    </p:spTree>
    <p:extLst>
      <p:ext uri="{BB962C8B-B14F-4D97-AF65-F5344CB8AC3E}">
        <p14:creationId xmlns:p14="http://schemas.microsoft.com/office/powerpoint/2010/main" val="3173515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Opportunity to see how</a:t>
            </a:r>
            <a:r>
              <a:rPr lang="en-US" baseline="0" dirty="0"/>
              <a:t> the candidates compare directly to one another</a:t>
            </a:r>
          </a:p>
          <a:p>
            <a:r>
              <a:rPr lang="en-US" baseline="0" dirty="0"/>
              <a:t>Be prepared for the unexpected</a:t>
            </a:r>
          </a:p>
          <a:p>
            <a:r>
              <a:rPr lang="en-US" baseline="0" dirty="0"/>
              <a:t>Ensure your voice is heard – based on the role, what traits do you think are most important</a:t>
            </a:r>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12</a:t>
            </a:fld>
            <a:endParaRPr lang="en-US"/>
          </a:p>
        </p:txBody>
      </p:sp>
    </p:spTree>
    <p:extLst>
      <p:ext uri="{BB962C8B-B14F-4D97-AF65-F5344CB8AC3E}">
        <p14:creationId xmlns:p14="http://schemas.microsoft.com/office/powerpoint/2010/main" val="297978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4CBCEA92-F142-4D57-B507-37BDAF44710C}" type="slidenum">
              <a:rPr lang="en-US" smtClean="0"/>
              <a:t>13</a:t>
            </a:fld>
            <a:endParaRPr lang="en-US"/>
          </a:p>
        </p:txBody>
      </p:sp>
    </p:spTree>
    <p:extLst>
      <p:ext uri="{BB962C8B-B14F-4D97-AF65-F5344CB8AC3E}">
        <p14:creationId xmlns:p14="http://schemas.microsoft.com/office/powerpoint/2010/main" val="914478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Interviews are largely about determining</a:t>
            </a:r>
            <a:r>
              <a:rPr lang="en-US" baseline="0" dirty="0"/>
              <a:t> fit, so give the answer that accurately reflects you, not what you think the interviewers want to hear – be genuine</a:t>
            </a:r>
          </a:p>
          <a:p>
            <a:r>
              <a:rPr lang="en-US" baseline="0" dirty="0"/>
              <a:t>The interviewers want to you to be comfortable so they get a feel for the real you</a:t>
            </a:r>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14</a:t>
            </a:fld>
            <a:endParaRPr lang="en-US"/>
          </a:p>
        </p:txBody>
      </p:sp>
    </p:spTree>
    <p:extLst>
      <p:ext uri="{BB962C8B-B14F-4D97-AF65-F5344CB8AC3E}">
        <p14:creationId xmlns:p14="http://schemas.microsoft.com/office/powerpoint/2010/main" val="179452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-Attitude</a:t>
            </a:r>
            <a:r>
              <a:rPr lang="en-US" baseline="0" dirty="0"/>
              <a:t> adjustment – you are your own advocate. If not you, then who? </a:t>
            </a:r>
          </a:p>
          <a:p>
            <a:r>
              <a:rPr lang="en-US" baseline="0" dirty="0"/>
              <a:t>-Try to be as objective as possible if that’s what works for you. </a:t>
            </a:r>
          </a:p>
          <a:p>
            <a:r>
              <a:rPr lang="en-US" baseline="0" dirty="0"/>
              <a:t>-When introverts are passionate about something, they tend to show it, so think about your favorite project that you worked on</a:t>
            </a:r>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15</a:t>
            </a:fld>
            <a:endParaRPr lang="en-US"/>
          </a:p>
        </p:txBody>
      </p:sp>
    </p:spTree>
    <p:extLst>
      <p:ext uri="{BB962C8B-B14F-4D97-AF65-F5344CB8AC3E}">
        <p14:creationId xmlns:p14="http://schemas.microsoft.com/office/powerpoint/2010/main" val="1872793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-Introverts</a:t>
            </a:r>
            <a:r>
              <a:rPr lang="en-US" baseline="0" dirty="0"/>
              <a:t> are internal processors, meaning that they tend to reflect quietly and think through a response, rather than external processors, who think out loud.</a:t>
            </a:r>
            <a:endParaRPr lang="en-US" dirty="0"/>
          </a:p>
          <a:p>
            <a:r>
              <a:rPr lang="en-US" dirty="0"/>
              <a:t>-That’s an interesting question!</a:t>
            </a:r>
            <a:r>
              <a:rPr lang="en-US" baseline="0" dirty="0"/>
              <a:t> Let me think about that for a moment.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-Study the job description – what major strengths</a:t>
            </a:r>
            <a:r>
              <a:rPr lang="en-US" baseline="0" dirty="0"/>
              <a:t> are required to do the position? What challenges do you see for this position? Think thematically – then prepare for questions along those lines.</a:t>
            </a:r>
          </a:p>
          <a:p>
            <a:r>
              <a:rPr lang="en-US" baseline="0" dirty="0"/>
              <a:t>-It is better to take a moment and provide a focused answer than to start talking ASAP and appear to ramble on.</a:t>
            </a:r>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16</a:t>
            </a:fld>
            <a:endParaRPr lang="en-US"/>
          </a:p>
        </p:txBody>
      </p:sp>
    </p:spTree>
    <p:extLst>
      <p:ext uri="{BB962C8B-B14F-4D97-AF65-F5344CB8AC3E}">
        <p14:creationId xmlns:p14="http://schemas.microsoft.com/office/powerpoint/2010/main" val="24460035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-Have a few topics</a:t>
            </a:r>
            <a:r>
              <a:rPr lang="en-US" baseline="0" dirty="0"/>
              <a:t> to discuss prepared so that you can keep the conversation flowing.</a:t>
            </a:r>
          </a:p>
          <a:p>
            <a:r>
              <a:rPr lang="en-US" baseline="0" dirty="0"/>
              <a:t>-Know the traffic patterns for the location and time of day of your interview, or even drive there if possible so you know which route to take.</a:t>
            </a:r>
          </a:p>
          <a:p>
            <a:r>
              <a:rPr lang="en-US" baseline="0" dirty="0"/>
              <a:t>-We all know that nonverbal communication says a lot about you without saying anything at all. But did you know that it can also affect the way you perform?</a:t>
            </a:r>
          </a:p>
          <a:p>
            <a:r>
              <a:rPr lang="en-US" baseline="0" dirty="0"/>
              <a:t>    - High power poses (like the woman on the far right) are considered open and relaxed. Standing in such a pose is associated with increased levels of hormones (testosterone) in the body that increase your feelings of confidence and decreased levels of hormones (cortisol) that are associated with anxiety and stress.</a:t>
            </a:r>
          </a:p>
          <a:p>
            <a:r>
              <a:rPr lang="en-US" baseline="0" dirty="0"/>
              <a:t>    - Low power poses (like the other three images) are considered guarded and closed. </a:t>
            </a:r>
          </a:p>
          <a:p>
            <a:r>
              <a:rPr lang="en-US" baseline="0" dirty="0"/>
              <a:t>    - Think “fight or flight:” High power poses – give you the confidence to fight; low power poses increase your likelihood for flight.</a:t>
            </a:r>
          </a:p>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17</a:t>
            </a:fld>
            <a:endParaRPr lang="en-US"/>
          </a:p>
        </p:txBody>
      </p:sp>
    </p:spTree>
    <p:extLst>
      <p:ext uri="{BB962C8B-B14F-4D97-AF65-F5344CB8AC3E}">
        <p14:creationId xmlns:p14="http://schemas.microsoft.com/office/powerpoint/2010/main" val="960032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4CBCEA92-F142-4D57-B507-37BDAF44710C}" type="slidenum">
              <a:rPr lang="en-US" smtClean="0"/>
              <a:t>18</a:t>
            </a:fld>
            <a:endParaRPr lang="en-US"/>
          </a:p>
        </p:txBody>
      </p:sp>
    </p:spTree>
    <p:extLst>
      <p:ext uri="{BB962C8B-B14F-4D97-AF65-F5344CB8AC3E}">
        <p14:creationId xmlns:p14="http://schemas.microsoft.com/office/powerpoint/2010/main" val="2585228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4CBCEA92-F142-4D57-B507-37BDAF44710C}" type="slidenum">
              <a:rPr lang="en-US" smtClean="0"/>
              <a:t>19</a:t>
            </a:fld>
            <a:endParaRPr lang="en-US"/>
          </a:p>
        </p:txBody>
      </p:sp>
    </p:spTree>
    <p:extLst>
      <p:ext uri="{BB962C8B-B14F-4D97-AF65-F5344CB8AC3E}">
        <p14:creationId xmlns:p14="http://schemas.microsoft.com/office/powerpoint/2010/main" val="2354876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189DDF95-D91E-4FB4-BBFF-14C35541AF38}" type="slidenum">
              <a:rPr lang="en-US" smtClean="0"/>
              <a:t>2</a:t>
            </a:fld>
            <a:endParaRPr lang="en-US"/>
          </a:p>
        </p:txBody>
      </p:sp>
    </p:spTree>
    <p:extLst>
      <p:ext uri="{BB962C8B-B14F-4D97-AF65-F5344CB8AC3E}">
        <p14:creationId xmlns:p14="http://schemas.microsoft.com/office/powerpoint/2010/main" val="2867040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5325"/>
            <a:ext cx="6196012" cy="348615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DEE10C0D-8B0E-4CC1-975B-0545E54A470F}" type="slidenum">
              <a:rPr lang="en-US" smtClean="0"/>
              <a:pPr/>
              <a:t>20</a:t>
            </a:fld>
            <a:endParaRPr lang="en-US"/>
          </a:p>
        </p:txBody>
      </p:sp>
    </p:spTree>
    <p:extLst>
      <p:ext uri="{BB962C8B-B14F-4D97-AF65-F5344CB8AC3E}">
        <p14:creationId xmlns:p14="http://schemas.microsoft.com/office/powerpoint/2010/main" val="4207637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http://biginterview.com/blog/behavioral-interview-questions</a:t>
            </a:r>
          </a:p>
          <a:p>
            <a:r>
              <a:rPr lang="en-US" dirty="0"/>
              <a:t>Team: Hiring</a:t>
            </a:r>
            <a:r>
              <a:rPr lang="en-US" baseline="0" dirty="0"/>
              <a:t> managers want to know if you are easy to work with, can you communicate effectively, how you handle disagreements.</a:t>
            </a:r>
          </a:p>
          <a:p>
            <a:r>
              <a:rPr lang="en-US" dirty="0"/>
              <a:t>Leadership:</a:t>
            </a:r>
            <a:r>
              <a:rPr lang="en-US" baseline="0" dirty="0"/>
              <a:t> Can you motivate others who do/do not report to you, do you have leadership potential? Even in entry-level positions, employers want to know if you could potentially grow with the company.</a:t>
            </a:r>
          </a:p>
          <a:p>
            <a:r>
              <a:rPr lang="en-US" baseline="0" dirty="0"/>
              <a:t>Conflict: Can you get along with people who are different from you? Can you handle conflict professionally? Are you really a team player?</a:t>
            </a:r>
          </a:p>
          <a:p>
            <a:r>
              <a:rPr lang="en-US" baseline="0" dirty="0"/>
              <a:t>Problem-solving: Do you take initiative when you see inefficiencies/problems? Questions depend on the nature of the work – read the job description!</a:t>
            </a:r>
          </a:p>
          <a:p>
            <a:r>
              <a:rPr lang="en-US" dirty="0"/>
              <a:t>Failure:</a:t>
            </a:r>
            <a:r>
              <a:rPr lang="en-US" baseline="0" dirty="0"/>
              <a:t> Are you self-aware of your failures/weaknesses? Do you learn from failure?</a:t>
            </a:r>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20</a:t>
            </a:fld>
            <a:endParaRPr lang="en-US"/>
          </a:p>
        </p:txBody>
      </p:sp>
    </p:spTree>
    <p:extLst>
      <p:ext uri="{BB962C8B-B14F-4D97-AF65-F5344CB8AC3E}">
        <p14:creationId xmlns:p14="http://schemas.microsoft.com/office/powerpoint/2010/main" val="25657772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4CBCEA92-F142-4D57-B507-37BDAF44710C}" type="slidenum">
              <a:rPr lang="en-US" smtClean="0"/>
              <a:t>21</a:t>
            </a:fld>
            <a:endParaRPr lang="en-US"/>
          </a:p>
        </p:txBody>
      </p:sp>
    </p:spTree>
    <p:extLst>
      <p:ext uri="{BB962C8B-B14F-4D97-AF65-F5344CB8AC3E}">
        <p14:creationId xmlns:p14="http://schemas.microsoft.com/office/powerpoint/2010/main" val="4263329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4CBCEA92-F142-4D57-B507-37BDAF44710C}" type="slidenum">
              <a:rPr lang="en-US" smtClean="0"/>
              <a:t>22</a:t>
            </a:fld>
            <a:endParaRPr lang="en-US"/>
          </a:p>
        </p:txBody>
      </p:sp>
    </p:spTree>
    <p:extLst>
      <p:ext uri="{BB962C8B-B14F-4D97-AF65-F5344CB8AC3E}">
        <p14:creationId xmlns:p14="http://schemas.microsoft.com/office/powerpoint/2010/main" val="10440219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Activity:</a:t>
            </a:r>
          </a:p>
          <a:p>
            <a:r>
              <a:rPr lang="en-US" dirty="0"/>
              <a:t>Hand out job</a:t>
            </a:r>
            <a:r>
              <a:rPr lang="en-US" baseline="0" dirty="0"/>
              <a:t> descriptions – ask them to come up with two questions (behavior or otherwise) based on the role</a:t>
            </a:r>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23</a:t>
            </a:fld>
            <a:endParaRPr lang="en-US"/>
          </a:p>
        </p:txBody>
      </p:sp>
    </p:spTree>
    <p:extLst>
      <p:ext uri="{BB962C8B-B14F-4D97-AF65-F5344CB8AC3E}">
        <p14:creationId xmlns:p14="http://schemas.microsoft.com/office/powerpoint/2010/main" val="28517359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4CBCEA92-F142-4D57-B507-37BDAF44710C}" type="slidenum">
              <a:rPr lang="en-US" smtClean="0"/>
              <a:t>24</a:t>
            </a:fld>
            <a:endParaRPr lang="en-US"/>
          </a:p>
        </p:txBody>
      </p:sp>
    </p:spTree>
    <p:extLst>
      <p:ext uri="{BB962C8B-B14F-4D97-AF65-F5344CB8AC3E}">
        <p14:creationId xmlns:p14="http://schemas.microsoft.com/office/powerpoint/2010/main" val="1808512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4CBCEA92-F142-4D57-B507-37BDAF44710C}" type="slidenum">
              <a:rPr lang="en-US" smtClean="0"/>
              <a:t>25</a:t>
            </a:fld>
            <a:endParaRPr lang="en-US"/>
          </a:p>
        </p:txBody>
      </p:sp>
    </p:spTree>
    <p:extLst>
      <p:ext uri="{BB962C8B-B14F-4D97-AF65-F5344CB8AC3E}">
        <p14:creationId xmlns:p14="http://schemas.microsoft.com/office/powerpoint/2010/main" val="20888118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4CBCEA92-F142-4D57-B507-37BDAF44710C}" type="slidenum">
              <a:rPr lang="en-US" smtClean="0"/>
              <a:t>26</a:t>
            </a:fld>
            <a:endParaRPr lang="en-US"/>
          </a:p>
        </p:txBody>
      </p:sp>
    </p:spTree>
    <p:extLst>
      <p:ext uri="{BB962C8B-B14F-4D97-AF65-F5344CB8AC3E}">
        <p14:creationId xmlns:p14="http://schemas.microsoft.com/office/powerpoint/2010/main" val="40398531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4CBCEA92-F142-4D57-B507-37BDAF44710C}" type="slidenum">
              <a:rPr lang="en-US" smtClean="0"/>
              <a:t>27</a:t>
            </a:fld>
            <a:endParaRPr lang="en-US"/>
          </a:p>
        </p:txBody>
      </p:sp>
    </p:spTree>
    <p:extLst>
      <p:ext uri="{BB962C8B-B14F-4D97-AF65-F5344CB8AC3E}">
        <p14:creationId xmlns:p14="http://schemas.microsoft.com/office/powerpoint/2010/main" val="25253850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Remember that it is</a:t>
            </a:r>
            <a:r>
              <a:rPr lang="en-US" baseline="0" dirty="0"/>
              <a:t> possible to become a leader as an introvert, and introverted leaders have several strengths to bring to the table. </a:t>
            </a:r>
            <a:endParaRPr lang="en-US" dirty="0"/>
          </a:p>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28</a:t>
            </a:fld>
            <a:endParaRPr lang="en-US"/>
          </a:p>
        </p:txBody>
      </p:sp>
    </p:spTree>
    <p:extLst>
      <p:ext uri="{BB962C8B-B14F-4D97-AF65-F5344CB8AC3E}">
        <p14:creationId xmlns:p14="http://schemas.microsoft.com/office/powerpoint/2010/main" val="3540413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4CBCEA92-F142-4D57-B507-37BDAF44710C}" type="slidenum">
              <a:rPr lang="en-US" smtClean="0"/>
              <a:t>3</a:t>
            </a:fld>
            <a:endParaRPr lang="en-US"/>
          </a:p>
        </p:txBody>
      </p:sp>
    </p:spTree>
    <p:extLst>
      <p:ext uri="{BB962C8B-B14F-4D97-AF65-F5344CB8AC3E}">
        <p14:creationId xmlns:p14="http://schemas.microsoft.com/office/powerpoint/2010/main" val="15624664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4CBCEA92-F142-4D57-B507-37BDAF44710C}" type="slidenum">
              <a:rPr lang="en-US" smtClean="0"/>
              <a:t>29</a:t>
            </a:fld>
            <a:endParaRPr lang="en-US"/>
          </a:p>
        </p:txBody>
      </p:sp>
    </p:spTree>
    <p:extLst>
      <p:ext uri="{BB962C8B-B14F-4D97-AF65-F5344CB8AC3E}">
        <p14:creationId xmlns:p14="http://schemas.microsoft.com/office/powerpoint/2010/main" val="20320985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4CBCEA92-F142-4D57-B507-37BDAF44710C}" type="slidenum">
              <a:rPr lang="en-US" smtClean="0"/>
              <a:t>30</a:t>
            </a:fld>
            <a:endParaRPr lang="en-US"/>
          </a:p>
        </p:txBody>
      </p:sp>
    </p:spTree>
    <p:extLst>
      <p:ext uri="{BB962C8B-B14F-4D97-AF65-F5344CB8AC3E}">
        <p14:creationId xmlns:p14="http://schemas.microsoft.com/office/powerpoint/2010/main" val="15369308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4CBCEA92-F142-4D57-B507-37BDAF44710C}" type="slidenum">
              <a:rPr lang="en-US" smtClean="0"/>
              <a:t>31</a:t>
            </a:fld>
            <a:endParaRPr lang="en-US"/>
          </a:p>
        </p:txBody>
      </p:sp>
    </p:spTree>
    <p:extLst>
      <p:ext uri="{BB962C8B-B14F-4D97-AF65-F5344CB8AC3E}">
        <p14:creationId xmlns:p14="http://schemas.microsoft.com/office/powerpoint/2010/main" val="42573079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4CBCEA92-F142-4D57-B507-37BDAF44710C}" type="slidenum">
              <a:rPr lang="en-US" smtClean="0"/>
              <a:t>32</a:t>
            </a:fld>
            <a:endParaRPr lang="en-US"/>
          </a:p>
        </p:txBody>
      </p:sp>
    </p:spTree>
    <p:extLst>
      <p:ext uri="{BB962C8B-B14F-4D97-AF65-F5344CB8AC3E}">
        <p14:creationId xmlns:p14="http://schemas.microsoft.com/office/powerpoint/2010/main" val="8682090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C75C9142-5CD2-494B-B4C9-DF5130E63F1A}" type="slidenum">
              <a:rPr lang="en-US" smtClean="0"/>
              <a:t>33</a:t>
            </a:fld>
            <a:endParaRPr lang="en-US"/>
          </a:p>
        </p:txBody>
      </p:sp>
    </p:spTree>
    <p:extLst>
      <p:ext uri="{BB962C8B-B14F-4D97-AF65-F5344CB8AC3E}">
        <p14:creationId xmlns:p14="http://schemas.microsoft.com/office/powerpoint/2010/main" val="3639308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Introversion-Extroversion is</a:t>
            </a:r>
            <a:r>
              <a:rPr lang="en-US" baseline="0" dirty="0"/>
              <a:t> a spectrum</a:t>
            </a:r>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4</a:t>
            </a:fld>
            <a:endParaRPr lang="en-US"/>
          </a:p>
        </p:txBody>
      </p:sp>
    </p:spTree>
    <p:extLst>
      <p:ext uri="{BB962C8B-B14F-4D97-AF65-F5344CB8AC3E}">
        <p14:creationId xmlns:p14="http://schemas.microsoft.com/office/powerpoint/2010/main" val="1730466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4CBCEA92-F142-4D57-B507-37BDAF44710C}" type="slidenum">
              <a:rPr lang="en-US" smtClean="0"/>
              <a:t>5</a:t>
            </a:fld>
            <a:endParaRPr lang="en-US"/>
          </a:p>
        </p:txBody>
      </p:sp>
    </p:spTree>
    <p:extLst>
      <p:ext uri="{BB962C8B-B14F-4D97-AF65-F5344CB8AC3E}">
        <p14:creationId xmlns:p14="http://schemas.microsoft.com/office/powerpoint/2010/main" val="2402586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Some strengths can be highly</a:t>
            </a:r>
            <a:r>
              <a:rPr lang="en-US" baseline="0" dirty="0"/>
              <a:t> correlated with introversion – learner, discipline, analytical, focus, intellection; could be using during the interview!</a:t>
            </a:r>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6</a:t>
            </a:fld>
            <a:endParaRPr lang="en-US"/>
          </a:p>
        </p:txBody>
      </p:sp>
    </p:spTree>
    <p:extLst>
      <p:ext uri="{BB962C8B-B14F-4D97-AF65-F5344CB8AC3E}">
        <p14:creationId xmlns:p14="http://schemas.microsoft.com/office/powerpoint/2010/main" val="14675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4CBCEA92-F142-4D57-B507-37BDAF44710C}" type="slidenum">
              <a:rPr lang="en-US" smtClean="0"/>
              <a:t>7</a:t>
            </a:fld>
            <a:endParaRPr lang="en-US"/>
          </a:p>
        </p:txBody>
      </p:sp>
    </p:spTree>
    <p:extLst>
      <p:ext uri="{BB962C8B-B14F-4D97-AF65-F5344CB8AC3E}">
        <p14:creationId xmlns:p14="http://schemas.microsoft.com/office/powerpoint/2010/main" val="2908040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4CBCEA92-F142-4D57-B507-37BDAF44710C}" type="slidenum">
              <a:rPr lang="en-US" smtClean="0"/>
              <a:t>8</a:t>
            </a:fld>
            <a:endParaRPr lang="en-US"/>
          </a:p>
        </p:txBody>
      </p:sp>
    </p:spTree>
    <p:extLst>
      <p:ext uri="{BB962C8B-B14F-4D97-AF65-F5344CB8AC3E}">
        <p14:creationId xmlns:p14="http://schemas.microsoft.com/office/powerpoint/2010/main" val="604153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First impression: professional username and photo if appropriate, DRESS PROFESSIONALLY</a:t>
            </a:r>
          </a:p>
          <a:p>
            <a:r>
              <a:rPr lang="en-US" dirty="0"/>
              <a:t>Details: know the date,</a:t>
            </a:r>
            <a:r>
              <a:rPr lang="en-US" baseline="0" dirty="0"/>
              <a:t> time, who is calling who</a:t>
            </a:r>
          </a:p>
          <a:p>
            <a:r>
              <a:rPr lang="en-US" baseline="0" dirty="0"/>
              <a:t>Research: keep your notes on the screen so that you don’t have to click around so much</a:t>
            </a:r>
          </a:p>
          <a:p>
            <a:r>
              <a:rPr lang="en-US" baseline="0" dirty="0"/>
              <a:t>Location: practice skyping with a friend in the location at the time that you will be interviewing – is the lighting/background correct, how is the internet connection, </a:t>
            </a:r>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9</a:t>
            </a:fld>
            <a:endParaRPr lang="en-US"/>
          </a:p>
        </p:txBody>
      </p:sp>
    </p:spTree>
    <p:extLst>
      <p:ext uri="{BB962C8B-B14F-4D97-AF65-F5344CB8AC3E}">
        <p14:creationId xmlns:p14="http://schemas.microsoft.com/office/powerpoint/2010/main" val="3055867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www.nealanalytics.com/templates/" TargetMode="External"/><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www.nealanalytics.com/neal-creative/templates/"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hyperlink" Target="http://www.nealanalytics.com/neal-creative/templates/" TargetMode="Externa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www.nealanalytics.com/templates/" TargetMode="External"/><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hyperlink" Target="http://www.nealanalytics.com/neal-creative/templates/"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00_TITLE OR TRANSITION">
    <p:bg>
      <p:bgPr>
        <a:solidFill>
          <a:schemeClr val="bg2"/>
        </a:solidFill>
        <a:effectLst/>
      </p:bgPr>
    </p:bg>
    <p:spTree>
      <p:nvGrpSpPr>
        <p:cNvPr id="1" name=""/>
        <p:cNvGrpSpPr/>
        <p:nvPr/>
      </p:nvGrpSpPr>
      <p:grpSpPr>
        <a:xfrm>
          <a:off x="0" y="0"/>
          <a:ext cx="0" cy="0"/>
          <a:chOff x="0" y="0"/>
          <a:chExt cx="0" cy="0"/>
        </a:xfrm>
      </p:grpSpPr>
      <p:sp>
        <p:nvSpPr>
          <p:cNvPr id="18" name="Oval 17"/>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9" name="Oval 18"/>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1" name="Oval 20"/>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2" name="Oval 21"/>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 name="Title 1"/>
          <p:cNvSpPr>
            <a:spLocks noGrp="1"/>
          </p:cNvSpPr>
          <p:nvPr>
            <p:ph type="ctrTitle" hasCustomPrompt="1"/>
          </p:nvPr>
        </p:nvSpPr>
        <p:spPr>
          <a:xfrm>
            <a:off x="1219939" y="916229"/>
            <a:ext cx="9107555" cy="3632325"/>
          </a:xfrm>
          <a:prstGeom prst="rect">
            <a:avLst/>
          </a:prstGeom>
          <a:noFill/>
        </p:spPr>
        <p:txBody>
          <a:bodyPr anchor="b"/>
          <a:lstStyle>
            <a:lvl1pPr algn="ctr" defTabSz="914400" rtl="0" eaLnBrk="1" latinLnBrk="0" hangingPunct="1">
              <a:lnSpc>
                <a:spcPct val="90000"/>
              </a:lnSpc>
              <a:spcBef>
                <a:spcPct val="0"/>
              </a:spcBef>
              <a:buNone/>
              <a:defRPr lang="en-US" sz="8000" b="1" i="0" kern="1200" spc="-300" dirty="0">
                <a:gradFill>
                  <a:gsLst>
                    <a:gs pos="0">
                      <a:schemeClr val="accent1">
                        <a:lumMod val="5000"/>
                        <a:lumOff val="95000"/>
                      </a:schemeClr>
                    </a:gs>
                    <a:gs pos="100000">
                      <a:schemeClr val="tx1"/>
                    </a:gs>
                  </a:gsLst>
                  <a:lin ang="5400000" scaled="1"/>
                </a:gradFill>
                <a:latin typeface="+mn-lt"/>
                <a:ea typeface="+mn-ea"/>
                <a:cs typeface="Segoe UI Semilight" panose="020B0402040204020203" pitchFamily="34" charset="0"/>
              </a:defRPr>
            </a:lvl1pPr>
          </a:lstStyle>
          <a:p>
            <a:r>
              <a:rPr lang="en-US" dirty="0"/>
              <a:t>CLICK TO EDIT TITLE</a:t>
            </a:r>
          </a:p>
        </p:txBody>
      </p:sp>
    </p:spTree>
    <p:extLst>
      <p:ext uri="{BB962C8B-B14F-4D97-AF65-F5344CB8AC3E}">
        <p14:creationId xmlns:p14="http://schemas.microsoft.com/office/powerpoint/2010/main" val="23010430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allout with small Non-bulleted">
    <p:spTree>
      <p:nvGrpSpPr>
        <p:cNvPr id="1" name=""/>
        <p:cNvGrpSpPr/>
        <p:nvPr/>
      </p:nvGrpSpPr>
      <p:grpSpPr>
        <a:xfrm>
          <a:off x="0" y="0"/>
          <a:ext cx="0" cy="0"/>
          <a:chOff x="0" y="0"/>
          <a:chExt cx="0" cy="0"/>
        </a:xfrm>
      </p:grpSpPr>
      <p:sp>
        <p:nvSpPr>
          <p:cNvPr id="14" name="Freeform: Shape 13"/>
          <p:cNvSpPr/>
          <p:nvPr userDrawn="1"/>
        </p:nvSpPr>
        <p:spPr>
          <a:xfrm>
            <a:off x="129521" y="0"/>
            <a:ext cx="474128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6096000" y="431800"/>
            <a:ext cx="5371038" cy="1830245"/>
          </a:xfrm>
        </p:spPr>
        <p:txBody>
          <a:bodyPr wrap="square" lIns="146304" rIns="146304">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5000">
                      <a:schemeClr val="tx2"/>
                    </a:gs>
                    <a:gs pos="47000">
                      <a:schemeClr val="tx2"/>
                    </a:gs>
                  </a:gsLst>
                  <a:lin ang="5400000" scaled="1"/>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293687" y="3436331"/>
            <a:ext cx="2286000" cy="1802032"/>
          </a:xfrm>
        </p:spPr>
        <p:txBody>
          <a:bodyPr lIns="182880" tIns="146304" rIns="182880"/>
          <a:lstStyle>
            <a:lvl1pPr marL="0" indent="0" algn="l">
              <a:buNone/>
              <a:defRPr sz="1600" b="1">
                <a:latin typeface="+mn-lt"/>
              </a:defRPr>
            </a:lvl1pPr>
            <a:lvl2pPr marL="0" indent="0" algn="l">
              <a:buNone/>
              <a:defRPr lang="en-US" sz="1400" b="0" kern="1200" dirty="0">
                <a:solidFill>
                  <a:schemeClr val="tx1"/>
                </a:solidFill>
                <a:latin typeface="+mn-lt"/>
                <a:ea typeface="+mn-ea"/>
                <a:cs typeface="+mn-cs"/>
              </a:defRPr>
            </a:lvl2pPr>
            <a:lvl3pPr marL="0" indent="0" algn="l">
              <a:buNone/>
              <a:defRPr sz="1200">
                <a:latin typeface="+mn-lt"/>
              </a:defRPr>
            </a:lvl3pPr>
            <a:lvl4pPr marL="0" indent="0" algn="l">
              <a:buNone/>
              <a:defRPr sz="1100">
                <a:latin typeface="+mn-lt"/>
              </a:defRPr>
            </a:lvl4pPr>
            <a:lvl5pPr marL="0" indent="0" algn="l">
              <a:buNone/>
              <a:defRPr sz="11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hasCustomPrompt="1"/>
          </p:nvPr>
        </p:nvSpPr>
        <p:spPr>
          <a:xfrm>
            <a:off x="555244" y="0"/>
            <a:ext cx="4083304" cy="1926336"/>
          </a:xfrm>
          <a:prstGeom prst="rect">
            <a:avLst/>
          </a:prstGeom>
        </p:spPr>
        <p:txBody>
          <a:bodyPr lIns="146304" tIns="420624" rIns="146304" anchor="t" anchorCtr="0"/>
          <a:lstStyle>
            <a:lvl1pP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2661017"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0000"/>
              </a:lnSpc>
              <a:spcBef>
                <a:spcPts val="1000"/>
              </a:spcBef>
              <a:buFont typeface="Arial" panose="020B0604020202020204" pitchFamily="34" charset="0"/>
              <a:buNone/>
            </a:pPr>
            <a:r>
              <a:rPr lang="en-US"/>
              <a:t>Second level</a:t>
            </a:r>
          </a:p>
          <a:p>
            <a:pPr marL="0" lvl="2" indent="0" algn="l" defTabSz="914400" rtl="0" eaLnBrk="1" latinLnBrk="0" hangingPunct="1">
              <a:lnSpc>
                <a:spcPct val="90000"/>
              </a:lnSpc>
              <a:spcBef>
                <a:spcPts val="1000"/>
              </a:spcBef>
              <a:buFont typeface="Arial" panose="020B0604020202020204" pitchFamily="34" charset="0"/>
              <a:buNone/>
            </a:pPr>
            <a:r>
              <a:rPr lang="en-US"/>
              <a:t>Third level</a:t>
            </a:r>
          </a:p>
          <a:p>
            <a:pPr marL="0" lvl="3" indent="0" algn="l" defTabSz="914400" rtl="0" eaLnBrk="1" latinLnBrk="0" hangingPunct="1">
              <a:lnSpc>
                <a:spcPct val="90000"/>
              </a:lnSpc>
              <a:spcBef>
                <a:spcPts val="1000"/>
              </a:spcBef>
              <a:buFont typeface="Arial" panose="020B0604020202020204" pitchFamily="34" charset="0"/>
              <a:buNone/>
            </a:pPr>
            <a:r>
              <a:rPr lang="en-US"/>
              <a:t>Fourth level</a:t>
            </a:r>
          </a:p>
          <a:p>
            <a:pPr marL="0" lvl="4" indent="0" algn="l" defTabSz="914400" rtl="0" eaLnBrk="1" latinLnBrk="0" hangingPunct="1">
              <a:lnSpc>
                <a:spcPct val="90000"/>
              </a:lnSpc>
              <a:spcBef>
                <a:spcPts val="1000"/>
              </a:spcBef>
              <a:buFont typeface="Arial" panose="020B0604020202020204" pitchFamily="34" charset="0"/>
              <a:buNone/>
            </a:pPr>
            <a:r>
              <a:rPr lang="en-US"/>
              <a:t>Fifth level</a:t>
            </a:r>
            <a:endParaRPr lang="en-US" dirty="0"/>
          </a:p>
        </p:txBody>
      </p:sp>
      <p:sp>
        <p:nvSpPr>
          <p:cNvPr id="10" name="Text Placeholder 8"/>
          <p:cNvSpPr>
            <a:spLocks noGrp="1"/>
          </p:cNvSpPr>
          <p:nvPr>
            <p:ph type="body" sz="quarter" idx="13"/>
          </p:nvPr>
        </p:nvSpPr>
        <p:spPr>
          <a:xfrm>
            <a:off x="5028347"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sz="1400" b="0">
                <a:solidFill>
                  <a:schemeClr val="tx1"/>
                </a:solidFill>
                <a:latin typeface="+mn-lt"/>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0000"/>
              </a:lnSpc>
              <a:spcBef>
                <a:spcPts val="1000"/>
              </a:spcBef>
              <a:buFont typeface="Arial" panose="020B0604020202020204" pitchFamily="34" charset="0"/>
              <a:buNone/>
            </a:pPr>
            <a:r>
              <a:rPr lang="en-US"/>
              <a:t>Second level</a:t>
            </a:r>
          </a:p>
          <a:p>
            <a:pPr marL="0" lvl="2" indent="0" algn="l" defTabSz="914400" rtl="0" eaLnBrk="1" latinLnBrk="0" hangingPunct="1">
              <a:lnSpc>
                <a:spcPct val="90000"/>
              </a:lnSpc>
              <a:spcBef>
                <a:spcPts val="1000"/>
              </a:spcBef>
              <a:buFont typeface="Arial" panose="020B0604020202020204" pitchFamily="34" charset="0"/>
              <a:buNone/>
            </a:pPr>
            <a:r>
              <a:rPr lang="en-US"/>
              <a:t>Third level</a:t>
            </a:r>
          </a:p>
          <a:p>
            <a:pPr marL="0" lvl="3" indent="0" algn="l" defTabSz="914400" rtl="0" eaLnBrk="1" latinLnBrk="0" hangingPunct="1">
              <a:lnSpc>
                <a:spcPct val="90000"/>
              </a:lnSpc>
              <a:spcBef>
                <a:spcPts val="1000"/>
              </a:spcBef>
              <a:buFont typeface="Arial" panose="020B0604020202020204" pitchFamily="34" charset="0"/>
              <a:buNone/>
            </a:pPr>
            <a:r>
              <a:rPr lang="en-US"/>
              <a:t>Fourth level</a:t>
            </a:r>
          </a:p>
          <a:p>
            <a:pPr marL="0" lvl="4" indent="0" algn="l" defTabSz="914400" rtl="0" eaLnBrk="1" latinLnBrk="0" hangingPunct="1">
              <a:lnSpc>
                <a:spcPct val="90000"/>
              </a:lnSpc>
              <a:spcBef>
                <a:spcPts val="1000"/>
              </a:spcBef>
              <a:buFont typeface="Arial" panose="020B0604020202020204" pitchFamily="34" charset="0"/>
              <a:buNone/>
            </a:pPr>
            <a:r>
              <a:rPr lang="en-US"/>
              <a:t>Fifth level</a:t>
            </a:r>
            <a:endParaRPr lang="en-US" dirty="0"/>
          </a:p>
        </p:txBody>
      </p:sp>
      <p:sp>
        <p:nvSpPr>
          <p:cNvPr id="11" name="Text Placeholder 8"/>
          <p:cNvSpPr>
            <a:spLocks noGrp="1"/>
          </p:cNvSpPr>
          <p:nvPr>
            <p:ph type="body" sz="quarter" idx="14"/>
          </p:nvPr>
        </p:nvSpPr>
        <p:spPr>
          <a:xfrm>
            <a:off x="7395677"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8"/>
          <p:cNvSpPr>
            <a:spLocks noGrp="1"/>
          </p:cNvSpPr>
          <p:nvPr>
            <p:ph type="body" sz="quarter" idx="15"/>
          </p:nvPr>
        </p:nvSpPr>
        <p:spPr>
          <a:xfrm>
            <a:off x="9763006"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0000"/>
              </a:lnSpc>
              <a:spcBef>
                <a:spcPts val="1000"/>
              </a:spcBef>
              <a:buFont typeface="Arial" panose="020B0604020202020204" pitchFamily="34" charset="0"/>
              <a:buNone/>
            </a:pPr>
            <a:r>
              <a:rPr lang="en-US"/>
              <a:t>Second level</a:t>
            </a:r>
          </a:p>
          <a:p>
            <a:pPr marL="0" lvl="2" indent="0" algn="l" defTabSz="914400" rtl="0" eaLnBrk="1" latinLnBrk="0" hangingPunct="1">
              <a:lnSpc>
                <a:spcPct val="90000"/>
              </a:lnSpc>
              <a:spcBef>
                <a:spcPts val="1000"/>
              </a:spcBef>
              <a:buFont typeface="Arial" panose="020B0604020202020204" pitchFamily="34" charset="0"/>
              <a:buNone/>
            </a:pPr>
            <a:r>
              <a:rPr lang="en-US"/>
              <a:t>Third level</a:t>
            </a:r>
          </a:p>
          <a:p>
            <a:pPr marL="0" lvl="3" indent="0" algn="l" defTabSz="914400" rtl="0" eaLnBrk="1" latinLnBrk="0" hangingPunct="1">
              <a:lnSpc>
                <a:spcPct val="90000"/>
              </a:lnSpc>
              <a:spcBef>
                <a:spcPts val="1000"/>
              </a:spcBef>
              <a:buFont typeface="Arial" panose="020B0604020202020204" pitchFamily="34" charset="0"/>
              <a:buNone/>
            </a:pPr>
            <a:r>
              <a:rPr lang="en-US"/>
              <a:t>Fourth level</a:t>
            </a:r>
          </a:p>
          <a:p>
            <a:pPr marL="0" lvl="4" indent="0" algn="l" defTabSz="914400" rtl="0" eaLnBrk="1" latinLnBrk="0" hangingPunct="1">
              <a:lnSpc>
                <a:spcPct val="90000"/>
              </a:lnSpc>
              <a:spcBef>
                <a:spcPts val="1000"/>
              </a:spcBef>
              <a:buFont typeface="Arial" panose="020B0604020202020204" pitchFamily="34" charset="0"/>
              <a:buNone/>
            </a:pPr>
            <a:r>
              <a:rPr lang="en-US"/>
              <a:t>Fifth level</a:t>
            </a:r>
            <a:endParaRPr lang="en-US" dirty="0"/>
          </a:p>
        </p:txBody>
      </p:sp>
      <p:sp>
        <p:nvSpPr>
          <p:cNvPr id="13"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215880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2" grpId="0">
        <p:tmplLst>
          <p:tmpl>
            <p:tnLst>
              <p:par>
                <p:cTn presetID="10"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0" grpId="0">
        <p:tmplLst>
          <p:tmpl>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tmplLst>
          <p:tmpl>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p:tmplLst>
          <p:tmpl>
            <p:tnLst>
              <p:par>
                <p:cTn presetID="10"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Title,  5 Pillars smaller text">
    <p:spTree>
      <p:nvGrpSpPr>
        <p:cNvPr id="1" name=""/>
        <p:cNvGrpSpPr/>
        <p:nvPr/>
      </p:nvGrpSpPr>
      <p:grpSpPr>
        <a:xfrm>
          <a:off x="0" y="0"/>
          <a:ext cx="0" cy="0"/>
          <a:chOff x="0" y="0"/>
          <a:chExt cx="0" cy="0"/>
        </a:xfrm>
      </p:grpSpPr>
      <p:sp>
        <p:nvSpPr>
          <p:cNvPr id="4" name="Rectangle 3"/>
          <p:cNvSpPr/>
          <p:nvPr userDrawn="1"/>
        </p:nvSpPr>
        <p:spPr>
          <a:xfrm>
            <a:off x="0" y="0"/>
            <a:ext cx="12192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04800" y="2598127"/>
            <a:ext cx="3714704" cy="2524794"/>
          </a:xfrm>
        </p:spPr>
        <p:txBody>
          <a:bodyPr lIns="91440" rIns="91440"/>
          <a:lstStyle>
            <a:lvl1pPr algn="ctr">
              <a:spcAft>
                <a:spcPts val="3000"/>
              </a:spcAft>
              <a:defRPr sz="24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4"/>
          </p:nvPr>
        </p:nvSpPr>
        <p:spPr>
          <a:xfrm>
            <a:off x="4168631" y="2598127"/>
            <a:ext cx="3840480" cy="2524794"/>
          </a:xfrm>
        </p:spPr>
        <p:txBody>
          <a:bodyPr lIns="91440" rIns="91440"/>
          <a:lstStyle>
            <a:lvl1pPr algn="ctr">
              <a:defRPr lang="en-US" sz="24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spcAft>
                <a:spcPts val="3000"/>
              </a:spcAft>
              <a:buFont typeface="Arial" panose="020B0604020202020204" pitchFamily="34" charset="0"/>
              <a:buNone/>
            </a:pPr>
            <a:r>
              <a:rPr lang="en-US"/>
              <a:t>Click to edit Master text styles</a:t>
            </a:r>
          </a:p>
          <a:p>
            <a:pPr marL="0" lvl="1" indent="0" algn="ctr" defTabSz="914400" rtl="0" eaLnBrk="1" latinLnBrk="0" hangingPunct="1">
              <a:lnSpc>
                <a:spcPct val="90000"/>
              </a:lnSpc>
              <a:spcBef>
                <a:spcPts val="1000"/>
              </a:spcBef>
              <a:spcAft>
                <a:spcPts val="3000"/>
              </a:spcAft>
              <a:buFont typeface="Arial" panose="020B0604020202020204" pitchFamily="34" charset="0"/>
              <a:buNone/>
            </a:pPr>
            <a:r>
              <a:rPr lang="en-US"/>
              <a:t>Second level</a:t>
            </a:r>
          </a:p>
          <a:p>
            <a:pPr marL="0" lvl="2" indent="0" algn="ctr" defTabSz="914400" rtl="0" eaLnBrk="1" latinLnBrk="0" hangingPunct="1">
              <a:lnSpc>
                <a:spcPct val="90000"/>
              </a:lnSpc>
              <a:spcBef>
                <a:spcPts val="1000"/>
              </a:spcBef>
              <a:spcAft>
                <a:spcPts val="3000"/>
              </a:spcAft>
              <a:buFont typeface="Arial" panose="020B0604020202020204" pitchFamily="34" charset="0"/>
              <a:buNone/>
            </a:pPr>
            <a:r>
              <a:rPr lang="en-US"/>
              <a:t>Third level</a:t>
            </a:r>
          </a:p>
          <a:p>
            <a:pPr marL="0" lvl="3" indent="0" algn="ctr" defTabSz="914400" rtl="0" eaLnBrk="1" latinLnBrk="0" hangingPunct="1">
              <a:lnSpc>
                <a:spcPct val="90000"/>
              </a:lnSpc>
              <a:spcBef>
                <a:spcPts val="1000"/>
              </a:spcBef>
              <a:spcAft>
                <a:spcPts val="3000"/>
              </a:spcAft>
              <a:buFont typeface="Arial" panose="020B0604020202020204" pitchFamily="34" charset="0"/>
              <a:buNone/>
            </a:pPr>
            <a:r>
              <a:rPr lang="en-US"/>
              <a:t>Fourth level</a:t>
            </a:r>
          </a:p>
          <a:p>
            <a:pPr marL="0" lvl="4" indent="0" algn="ctr" defTabSz="914400" rtl="0" eaLnBrk="1" latinLnBrk="0" hangingPunct="1">
              <a:lnSpc>
                <a:spcPct val="90000"/>
              </a:lnSpc>
              <a:spcBef>
                <a:spcPts val="1000"/>
              </a:spcBef>
              <a:spcAft>
                <a:spcPts val="3000"/>
              </a:spcAft>
              <a:buFont typeface="Arial" panose="020B0604020202020204" pitchFamily="34" charset="0"/>
              <a:buNone/>
            </a:pPr>
            <a:r>
              <a:rPr lang="en-US"/>
              <a:t>Fifth level</a:t>
            </a:r>
            <a:endParaRPr lang="en-US" dirty="0"/>
          </a:p>
        </p:txBody>
      </p:sp>
      <p:sp>
        <p:nvSpPr>
          <p:cNvPr id="9" name="Content Placeholder 2"/>
          <p:cNvSpPr>
            <a:spLocks noGrp="1"/>
          </p:cNvSpPr>
          <p:nvPr>
            <p:ph idx="15"/>
          </p:nvPr>
        </p:nvSpPr>
        <p:spPr>
          <a:xfrm>
            <a:off x="8158238" y="2598127"/>
            <a:ext cx="3773077" cy="2524794"/>
          </a:xfrm>
        </p:spPr>
        <p:txBody>
          <a:bodyPr lIns="91440" rIns="91440"/>
          <a:lstStyle>
            <a:lvl1pPr algn="ctr">
              <a:defRPr lang="en-US" sz="24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spcAft>
                <a:spcPts val="3000"/>
              </a:spcAft>
              <a:buFont typeface="Arial" panose="020B0604020202020204" pitchFamily="34" charset="0"/>
              <a:buNone/>
            </a:pPr>
            <a:r>
              <a:rPr lang="en-US"/>
              <a:t>Click to edit Master text styles</a:t>
            </a:r>
          </a:p>
          <a:p>
            <a:pPr marL="0" lvl="1" indent="0" algn="ctr" defTabSz="914400" rtl="0" eaLnBrk="1" latinLnBrk="0" hangingPunct="1">
              <a:lnSpc>
                <a:spcPct val="90000"/>
              </a:lnSpc>
              <a:spcBef>
                <a:spcPts val="1000"/>
              </a:spcBef>
              <a:spcAft>
                <a:spcPts val="3000"/>
              </a:spcAft>
              <a:buFont typeface="Arial" panose="020B0604020202020204" pitchFamily="34" charset="0"/>
              <a:buNone/>
            </a:pPr>
            <a:r>
              <a:rPr lang="en-US"/>
              <a:t>Second level</a:t>
            </a:r>
          </a:p>
          <a:p>
            <a:pPr marL="0" lvl="2" indent="0" algn="ctr" defTabSz="914400" rtl="0" eaLnBrk="1" latinLnBrk="0" hangingPunct="1">
              <a:lnSpc>
                <a:spcPct val="90000"/>
              </a:lnSpc>
              <a:spcBef>
                <a:spcPts val="1000"/>
              </a:spcBef>
              <a:spcAft>
                <a:spcPts val="3000"/>
              </a:spcAft>
              <a:buFont typeface="Arial" panose="020B0604020202020204" pitchFamily="34" charset="0"/>
              <a:buNone/>
            </a:pPr>
            <a:r>
              <a:rPr lang="en-US"/>
              <a:t>Third level</a:t>
            </a:r>
          </a:p>
          <a:p>
            <a:pPr marL="0" lvl="3" indent="0" algn="ctr" defTabSz="914400" rtl="0" eaLnBrk="1" latinLnBrk="0" hangingPunct="1">
              <a:lnSpc>
                <a:spcPct val="90000"/>
              </a:lnSpc>
              <a:spcBef>
                <a:spcPts val="1000"/>
              </a:spcBef>
              <a:spcAft>
                <a:spcPts val="3000"/>
              </a:spcAft>
              <a:buFont typeface="Arial" panose="020B0604020202020204" pitchFamily="34" charset="0"/>
              <a:buNone/>
            </a:pPr>
            <a:r>
              <a:rPr lang="en-US"/>
              <a:t>Fourth level</a:t>
            </a:r>
          </a:p>
          <a:p>
            <a:pPr marL="0" lvl="4" indent="0" algn="ctr" defTabSz="914400" rtl="0" eaLnBrk="1" latinLnBrk="0" hangingPunct="1">
              <a:lnSpc>
                <a:spcPct val="90000"/>
              </a:lnSpc>
              <a:spcBef>
                <a:spcPts val="1000"/>
              </a:spcBef>
              <a:spcAft>
                <a:spcPts val="3000"/>
              </a:spcAft>
              <a:buFont typeface="Arial" panose="020B0604020202020204" pitchFamily="34" charset="0"/>
              <a:buNone/>
            </a:pPr>
            <a:r>
              <a:rPr lang="en-US"/>
              <a:t>Fifth level</a:t>
            </a:r>
            <a:endParaRPr lang="en-US" dirty="0"/>
          </a:p>
        </p:txBody>
      </p:sp>
      <p:sp>
        <p:nvSpPr>
          <p:cNvPr id="11" name="Freeform: Shape 10"/>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16322" y="339408"/>
            <a:ext cx="2375877" cy="535531"/>
          </a:xfrm>
        </p:spPr>
        <p:txBody>
          <a:bodyPr/>
          <a:lstStyle>
            <a:lvl1pPr algn="ctr">
              <a:defRPr lang="en-US" sz="3200" b="0" i="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a:t>
            </a:r>
          </a:p>
        </p:txBody>
      </p:sp>
      <p:sp>
        <p:nvSpPr>
          <p:cNvPr id="10" name="Text Placeholder 9"/>
          <p:cNvSpPr>
            <a:spLocks noGrp="1"/>
          </p:cNvSpPr>
          <p:nvPr>
            <p:ph type="body" sz="quarter" idx="16"/>
          </p:nvPr>
        </p:nvSpPr>
        <p:spPr>
          <a:xfrm>
            <a:off x="2879003" y="419100"/>
            <a:ext cx="9084398" cy="1370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31538659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5 Pillars smaller text">
    <p:spTree>
      <p:nvGrpSpPr>
        <p:cNvPr id="1" name=""/>
        <p:cNvGrpSpPr/>
        <p:nvPr/>
      </p:nvGrpSpPr>
      <p:grpSpPr>
        <a:xfrm>
          <a:off x="0" y="0"/>
          <a:ext cx="0" cy="0"/>
          <a:chOff x="0" y="0"/>
          <a:chExt cx="0" cy="0"/>
        </a:xfrm>
      </p:grpSpPr>
      <p:sp>
        <p:nvSpPr>
          <p:cNvPr id="4" name="Rectangle 3"/>
          <p:cNvSpPr/>
          <p:nvPr userDrawn="1"/>
        </p:nvSpPr>
        <p:spPr>
          <a:xfrm>
            <a:off x="0" y="0"/>
            <a:ext cx="12192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8658"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a:p>
        </p:txBody>
      </p:sp>
      <p:sp>
        <p:nvSpPr>
          <p:cNvPr id="7" name="Content Placeholder 2"/>
          <p:cNvSpPr>
            <a:spLocks noGrp="1"/>
          </p:cNvSpPr>
          <p:nvPr>
            <p:ph idx="14"/>
          </p:nvPr>
        </p:nvSpPr>
        <p:spPr>
          <a:xfrm>
            <a:off x="2483635"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5"/>
          </p:nvPr>
        </p:nvSpPr>
        <p:spPr>
          <a:xfrm>
            <a:off x="4898612"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7313589"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7"/>
          </p:nvPr>
        </p:nvSpPr>
        <p:spPr>
          <a:xfrm>
            <a:off x="9728566"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p:cNvSpPr/>
          <p:nvPr userDrawn="1"/>
        </p:nvSpPr>
        <p:spPr>
          <a:xfrm>
            <a:off x="297258"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2712235"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7542189"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9957166"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127212"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sz="quarter" idx="13" hasCustomPrompt="1"/>
          </p:nvPr>
        </p:nvSpPr>
        <p:spPr>
          <a:xfrm>
            <a:off x="0" y="470361"/>
            <a:ext cx="12192000" cy="535531"/>
          </a:xfr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3200" b="0" kern="1200" dirty="0">
                <a:solidFill>
                  <a:schemeClr val="tx1">
                    <a:lumMod val="85000"/>
                    <a:lumOff val="15000"/>
                  </a:schemeClr>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7" name="Content Placeholder 2"/>
          <p:cNvSpPr>
            <a:spLocks noGrp="1"/>
          </p:cNvSpPr>
          <p:nvPr>
            <p:ph idx="18" hasCustomPrompt="1"/>
          </p:nvPr>
        </p:nvSpPr>
        <p:spPr>
          <a:xfrm>
            <a:off x="68658" y="2577396"/>
            <a:ext cx="2377440" cy="840230"/>
          </a:xfrm>
        </p:spPr>
        <p:txBody>
          <a:bodyPr lIns="146304" rIns="146304"/>
          <a:lstStyle>
            <a:lvl1pPr marL="0" algn="ctr" defTabSz="914400" rtl="0" eaLnBrk="1" latinLnBrk="0" hangingPunct="1">
              <a:defRPr lang="en-US" sz="5400"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8" name="Content Placeholder 2"/>
          <p:cNvSpPr>
            <a:spLocks noGrp="1"/>
          </p:cNvSpPr>
          <p:nvPr>
            <p:ph idx="19" hasCustomPrompt="1"/>
          </p:nvPr>
        </p:nvSpPr>
        <p:spPr>
          <a:xfrm>
            <a:off x="2483635" y="2577396"/>
            <a:ext cx="2377440" cy="840230"/>
          </a:xfrm>
        </p:spPr>
        <p:txBody>
          <a:bodyPr lIns="146304" rIns="146304"/>
          <a:lstStyle>
            <a:lvl1pPr algn="ctr">
              <a:defRPr lang="en-US" sz="5400" b="1"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dirty="0"/>
              <a:t>#</a:t>
            </a:r>
          </a:p>
        </p:txBody>
      </p:sp>
      <p:sp>
        <p:nvSpPr>
          <p:cNvPr id="19" name="Content Placeholder 2"/>
          <p:cNvSpPr>
            <a:spLocks noGrp="1"/>
          </p:cNvSpPr>
          <p:nvPr>
            <p:ph idx="20" hasCustomPrompt="1"/>
          </p:nvPr>
        </p:nvSpPr>
        <p:spPr>
          <a:xfrm>
            <a:off x="4898612"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
        <p:nvSpPr>
          <p:cNvPr id="20" name="Content Placeholder 2"/>
          <p:cNvSpPr>
            <a:spLocks noGrp="1"/>
          </p:cNvSpPr>
          <p:nvPr>
            <p:ph idx="21" hasCustomPrompt="1"/>
          </p:nvPr>
        </p:nvSpPr>
        <p:spPr>
          <a:xfrm>
            <a:off x="7313589"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
        <p:nvSpPr>
          <p:cNvPr id="21" name="Content Placeholder 2"/>
          <p:cNvSpPr>
            <a:spLocks noGrp="1"/>
          </p:cNvSpPr>
          <p:nvPr>
            <p:ph idx="22" hasCustomPrompt="1"/>
          </p:nvPr>
        </p:nvSpPr>
        <p:spPr>
          <a:xfrm>
            <a:off x="9728566"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Tree>
    <p:extLst>
      <p:ext uri="{BB962C8B-B14F-4D97-AF65-F5344CB8AC3E}">
        <p14:creationId xmlns:p14="http://schemas.microsoft.com/office/powerpoint/2010/main" val="32491181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14:presetBounceEnd="32000">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14:bounceEnd="32000">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14:presetBounceEnd="32000">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14:bounceEnd="32000">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14:presetBounceEnd="32000">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14:bounceEnd="32000">
                                          <p:cBhvr additive="base">
                                            <p:cTn id="39"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 fill="hold" grpId="0" nodeType="withEffect" p14:presetBounceEnd="32000">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14:bounceEnd="32000">
                                          <p:cBhvr additive="base">
                                            <p:cTn id="53" dur="750" fill="hold"/>
                                            <p:tgtEl>
                                              <p:spTgt spid="20"/>
                                            </p:tgtEl>
                                            <p:attrNameLst>
                                              <p:attrName>ppt_x</p:attrName>
                                            </p:attrNameLst>
                                          </p:cBhvr>
                                          <p:tavLst>
                                            <p:tav tm="0">
                                              <p:val>
                                                <p:strVal val="#ppt_x"/>
                                              </p:val>
                                            </p:tav>
                                            <p:tav tm="100000">
                                              <p:val>
                                                <p:strVal val="#ppt_x"/>
                                              </p:val>
                                            </p:tav>
                                          </p:tavLst>
                                        </p:anim>
                                        <p:anim calcmode="lin" valueType="num" p14:bounceEnd="32000">
                                          <p:cBhvr additive="base">
                                            <p:cTn id="54" dur="75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750" fill="hold"/>
                                            <p:tgtEl>
                                              <p:spTgt spid="10"/>
                                            </p:tgtEl>
                                            <p:attrNameLst>
                                              <p:attrName>ppt_x</p:attrName>
                                            </p:attrNameLst>
                                          </p:cBhvr>
                                          <p:tavLst>
                                            <p:tav tm="0">
                                              <p:val>
                                                <p:strVal val="#ppt_x"/>
                                              </p:val>
                                            </p:tav>
                                            <p:tav tm="100000">
                                              <p:val>
                                                <p:strVal val="#ppt_x"/>
                                              </p:val>
                                            </p:tav>
                                          </p:tavLst>
                                        </p:anim>
                                        <p:anim calcmode="lin" valueType="num">
                                          <p:cBhvr additive="base">
                                            <p:cTn id="5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decel="10000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750" fill="hold"/>
                                            <p:tgtEl>
                                              <p:spTgt spid="15"/>
                                            </p:tgtEl>
                                            <p:attrNameLst>
                                              <p:attrName>ppt_x</p:attrName>
                                            </p:attrNameLst>
                                          </p:cBhvr>
                                          <p:tavLst>
                                            <p:tav tm="0">
                                              <p:val>
                                                <p:strVal val="#ppt_x"/>
                                              </p:val>
                                            </p:tav>
                                            <p:tav tm="100000">
                                              <p:val>
                                                <p:strVal val="#ppt_x"/>
                                              </p:val>
                                            </p:tav>
                                          </p:tavLst>
                                        </p:anim>
                                        <p:anim calcmode="lin" valueType="num">
                                          <p:cBhvr additive="base">
                                            <p:cTn id="64" dur="75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1" fill="hold" grpId="0" nodeType="withEffect" p14:presetBounceEnd="32000">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14:bounceEnd="32000">
                                          <p:cBhvr additive="base">
                                            <p:cTn id="67" dur="750" fill="hold"/>
                                            <p:tgtEl>
                                              <p:spTgt spid="21"/>
                                            </p:tgtEl>
                                            <p:attrNameLst>
                                              <p:attrName>ppt_x</p:attrName>
                                            </p:attrNameLst>
                                          </p:cBhvr>
                                          <p:tavLst>
                                            <p:tav tm="0">
                                              <p:val>
                                                <p:strVal val="#ppt_x"/>
                                              </p:val>
                                            </p:tav>
                                            <p:tav tm="100000">
                                              <p:val>
                                                <p:strVal val="#ppt_x"/>
                                              </p:val>
                                            </p:tav>
                                          </p:tavLst>
                                        </p:anim>
                                        <p:anim calcmode="lin" valueType="num" p14:bounceEnd="32000">
                                          <p:cBhvr additive="base">
                                            <p:cTn id="68" dur="750" fill="hold"/>
                                            <p:tgtEl>
                                              <p:spTgt spid="21"/>
                                            </p:tgtEl>
                                            <p:attrNameLst>
                                              <p:attrName>ppt_y</p:attrName>
                                            </p:attrNameLst>
                                          </p:cBhvr>
                                          <p:tavLst>
                                            <p:tav tm="0">
                                              <p:val>
                                                <p:strVal val="0-#ppt_h/2"/>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750" fill="hold"/>
                                            <p:tgtEl>
                                              <p:spTgt spid="11"/>
                                            </p:tgtEl>
                                            <p:attrNameLst>
                                              <p:attrName>ppt_x</p:attrName>
                                            </p:attrNameLst>
                                          </p:cBhvr>
                                          <p:tavLst>
                                            <p:tav tm="0">
                                              <p:val>
                                                <p:strVal val="#ppt_x"/>
                                              </p:val>
                                            </p:tav>
                                            <p:tav tm="100000">
                                              <p:val>
                                                <p:strVal val="#ppt_x"/>
                                              </p:val>
                                            </p:tav>
                                          </p:tavLst>
                                        </p:anim>
                                        <p:anim calcmode="lin" valueType="num">
                                          <p:cBhvr additive="base">
                                            <p:cTn id="7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uiExpand="1">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0" grpId="0">
            <p:tmplLst>
              <p:tmpl>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1" grpId="0">
            <p:tmplLst>
              <p:tmpl>
                <p:tnLst>
                  <p:par>
                    <p:cTn presetID="2" presetClass="entr" presetSubtype="4"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ppt_x"/>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4" grpId="0" animBg="1"/>
          <p:bldP spid="15" grpId="0" animBg="1"/>
          <p:bldP spid="16" grpId="0" animBg="1"/>
          <p:bldP spid="17" grpId="0" uiExpand="1" build="p">
            <p:tmplLst>
              <p:tmpl lvl="1">
                <p:tnLst>
                  <p:par>
                    <p:cTn presetID="2" presetClass="entr" presetSubtype="1" fill="hold" nodeType="withEffect" p14:presetBounceEnd="32000">
                      <p:stCondLst>
                        <p:cond delay="0"/>
                      </p:stCondLst>
                      <p:childTnLst>
                        <p:set>
                          <p:cBhvr>
                            <p:cTn dur="1" fill="hold">
                              <p:stCondLst>
                                <p:cond delay="0"/>
                              </p:stCondLst>
                            </p:cTn>
                            <p:tgtEl>
                              <p:spTgt spid="17"/>
                            </p:tgtEl>
                            <p:attrNameLst>
                              <p:attrName>style.visibility</p:attrName>
                            </p:attrNameLst>
                          </p:cBhvr>
                          <p:to>
                            <p:strVal val="visible"/>
                          </p:to>
                        </p:set>
                        <p:anim calcmode="lin" valueType="num" p14:bounceEnd="32000">
                          <p:cBhvr additive="base">
                            <p:cTn dur="750" fill="hold"/>
                            <p:tgtEl>
                              <p:spTgt spid="17"/>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uiExpand="1" build="p">
            <p:tmplLst>
              <p:tmpl lvl="1">
                <p:tnLst>
                  <p:par>
                    <p:cTn presetID="2" presetClass="entr" presetSubtype="1" fill="hold" nodeType="withEffect" p14:presetBounceEnd="32000">
                      <p:stCondLst>
                        <p:cond delay="0"/>
                      </p:stCondLst>
                      <p:childTnLst>
                        <p:set>
                          <p:cBhvr>
                            <p:cTn dur="1" fill="hold">
                              <p:stCondLst>
                                <p:cond delay="0"/>
                              </p:stCondLst>
                            </p:cTn>
                            <p:tgtEl>
                              <p:spTgt spid="18"/>
                            </p:tgtEl>
                            <p:attrNameLst>
                              <p:attrName>style.visibility</p:attrName>
                            </p:attrNameLst>
                          </p:cBhvr>
                          <p:to>
                            <p:strVal val="visible"/>
                          </p:to>
                        </p:set>
                        <p:anim calcmode="lin" valueType="num" p14:bounceEnd="32000">
                          <p:cBhvr additive="base">
                            <p:cTn dur="750" fill="hold"/>
                            <p:tgtEl>
                              <p:spTgt spid="18"/>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14:presetBounceEnd="32000">
                      <p:stCondLst>
                        <p:cond delay="0"/>
                      </p:stCondLst>
                      <p:childTnLst>
                        <p:set>
                          <p:cBhvr>
                            <p:cTn dur="1" fill="hold">
                              <p:stCondLst>
                                <p:cond delay="0"/>
                              </p:stCondLst>
                            </p:cTn>
                            <p:tgtEl>
                              <p:spTgt spid="19"/>
                            </p:tgtEl>
                            <p:attrNameLst>
                              <p:attrName>style.visibility</p:attrName>
                            </p:attrNameLst>
                          </p:cBhvr>
                          <p:to>
                            <p:strVal val="visible"/>
                          </p:to>
                        </p:set>
                        <p:anim calcmode="lin" valueType="num" p14:bounceEnd="32000">
                          <p:cBhvr additive="base">
                            <p:cTn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 presetClass="entr" presetSubtype="1" fill="hold" nodeType="withEffect" p14:presetBounceEnd="32000">
                      <p:stCondLst>
                        <p:cond delay="0"/>
                      </p:stCondLst>
                      <p:childTnLst>
                        <p:set>
                          <p:cBhvr>
                            <p:cTn dur="1" fill="hold">
                              <p:stCondLst>
                                <p:cond delay="0"/>
                              </p:stCondLst>
                            </p:cTn>
                            <p:tgtEl>
                              <p:spTgt spid="20"/>
                            </p:tgtEl>
                            <p:attrNameLst>
                              <p:attrName>style.visibility</p:attrName>
                            </p:attrNameLst>
                          </p:cBhvr>
                          <p:to>
                            <p:strVal val="visible"/>
                          </p:to>
                        </p:set>
                        <p:anim calcmode="lin" valueType="num" p14:bounceEnd="32000">
                          <p:cBhvr additive="base">
                            <p:cTn dur="750" fill="hold"/>
                            <p:tgtEl>
                              <p:spTgt spid="20"/>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P spid="21" grpId="0">
            <p:tmplLst>
              <p:tmpl>
                <p:tnLst>
                  <p:par>
                    <p:cTn presetID="2" presetClass="entr" presetSubtype="1" fill="hold" nodeType="withEffect" p14:presetBounceEnd="32000">
                      <p:stCondLst>
                        <p:cond delay="0"/>
                      </p:stCondLst>
                      <p:childTnLst>
                        <p:set>
                          <p:cBhvr>
                            <p:cTn dur="1" fill="hold">
                              <p:stCondLst>
                                <p:cond delay="0"/>
                              </p:stCondLst>
                            </p:cTn>
                            <p:tgtEl>
                              <p:spTgt spid="21"/>
                            </p:tgtEl>
                            <p:attrNameLst>
                              <p:attrName>style.visibility</p:attrName>
                            </p:attrNameLst>
                          </p:cBhvr>
                          <p:to>
                            <p:strVal val="visible"/>
                          </p:to>
                        </p:set>
                        <p:anim calcmode="lin" valueType="num" p14:bounceEnd="32000">
                          <p:cBhvr additive="base">
                            <p:cTn dur="750" fill="hold"/>
                            <p:tgtEl>
                              <p:spTgt spid="21"/>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21"/>
                            </p:tgtEl>
                            <p:attrNameLst>
                              <p:attrName>ppt_y</p:attrName>
                            </p:attrNameLst>
                          </p:cBhvr>
                          <p:tavLst>
                            <p:tav tm="0">
                              <p:val>
                                <p:strVal val="0-#ppt_h/2"/>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750" fill="hold"/>
                                            <p:tgtEl>
                                              <p:spTgt spid="19"/>
                                            </p:tgtEl>
                                            <p:attrNameLst>
                                              <p:attrName>ppt_x</p:attrName>
                                            </p:attrNameLst>
                                          </p:cBhvr>
                                          <p:tavLst>
                                            <p:tav tm="0">
                                              <p:val>
                                                <p:strVal val="#ppt_x"/>
                                              </p:val>
                                            </p:tav>
                                            <p:tav tm="100000">
                                              <p:val>
                                                <p:strVal val="#ppt_x"/>
                                              </p:val>
                                            </p:tav>
                                          </p:tavLst>
                                        </p:anim>
                                        <p:anim calcmode="lin" valueType="num">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750" fill="hold"/>
                                            <p:tgtEl>
                                              <p:spTgt spid="20"/>
                                            </p:tgtEl>
                                            <p:attrNameLst>
                                              <p:attrName>ppt_x</p:attrName>
                                            </p:attrNameLst>
                                          </p:cBhvr>
                                          <p:tavLst>
                                            <p:tav tm="0">
                                              <p:val>
                                                <p:strVal val="#ppt_x"/>
                                              </p:val>
                                            </p:tav>
                                            <p:tav tm="100000">
                                              <p:val>
                                                <p:strVal val="#ppt_x"/>
                                              </p:val>
                                            </p:tav>
                                          </p:tavLst>
                                        </p:anim>
                                        <p:anim calcmode="lin" valueType="num">
                                          <p:cBhvr additive="base">
                                            <p:cTn id="54" dur="75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750" fill="hold"/>
                                            <p:tgtEl>
                                              <p:spTgt spid="10"/>
                                            </p:tgtEl>
                                            <p:attrNameLst>
                                              <p:attrName>ppt_x</p:attrName>
                                            </p:attrNameLst>
                                          </p:cBhvr>
                                          <p:tavLst>
                                            <p:tav tm="0">
                                              <p:val>
                                                <p:strVal val="#ppt_x"/>
                                              </p:val>
                                            </p:tav>
                                            <p:tav tm="100000">
                                              <p:val>
                                                <p:strVal val="#ppt_x"/>
                                              </p:val>
                                            </p:tav>
                                          </p:tavLst>
                                        </p:anim>
                                        <p:anim calcmode="lin" valueType="num">
                                          <p:cBhvr additive="base">
                                            <p:cTn id="5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decel="10000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750" fill="hold"/>
                                            <p:tgtEl>
                                              <p:spTgt spid="15"/>
                                            </p:tgtEl>
                                            <p:attrNameLst>
                                              <p:attrName>ppt_x</p:attrName>
                                            </p:attrNameLst>
                                          </p:cBhvr>
                                          <p:tavLst>
                                            <p:tav tm="0">
                                              <p:val>
                                                <p:strVal val="#ppt_x"/>
                                              </p:val>
                                            </p:tav>
                                            <p:tav tm="100000">
                                              <p:val>
                                                <p:strVal val="#ppt_x"/>
                                              </p:val>
                                            </p:tav>
                                          </p:tavLst>
                                        </p:anim>
                                        <p:anim calcmode="lin" valueType="num">
                                          <p:cBhvr additive="base">
                                            <p:cTn id="64" dur="75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750" fill="hold"/>
                                            <p:tgtEl>
                                              <p:spTgt spid="21"/>
                                            </p:tgtEl>
                                            <p:attrNameLst>
                                              <p:attrName>ppt_x</p:attrName>
                                            </p:attrNameLst>
                                          </p:cBhvr>
                                          <p:tavLst>
                                            <p:tav tm="0">
                                              <p:val>
                                                <p:strVal val="#ppt_x"/>
                                              </p:val>
                                            </p:tav>
                                            <p:tav tm="100000">
                                              <p:val>
                                                <p:strVal val="#ppt_x"/>
                                              </p:val>
                                            </p:tav>
                                          </p:tavLst>
                                        </p:anim>
                                        <p:anim calcmode="lin" valueType="num">
                                          <p:cBhvr additive="base">
                                            <p:cTn id="68" dur="750" fill="hold"/>
                                            <p:tgtEl>
                                              <p:spTgt spid="21"/>
                                            </p:tgtEl>
                                            <p:attrNameLst>
                                              <p:attrName>ppt_y</p:attrName>
                                            </p:attrNameLst>
                                          </p:cBhvr>
                                          <p:tavLst>
                                            <p:tav tm="0">
                                              <p:val>
                                                <p:strVal val="0-#ppt_h/2"/>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750" fill="hold"/>
                                            <p:tgtEl>
                                              <p:spTgt spid="11"/>
                                            </p:tgtEl>
                                            <p:attrNameLst>
                                              <p:attrName>ppt_x</p:attrName>
                                            </p:attrNameLst>
                                          </p:cBhvr>
                                          <p:tavLst>
                                            <p:tav tm="0">
                                              <p:val>
                                                <p:strVal val="#ppt_x"/>
                                              </p:val>
                                            </p:tav>
                                            <p:tav tm="100000">
                                              <p:val>
                                                <p:strVal val="#ppt_x"/>
                                              </p:val>
                                            </p:tav>
                                          </p:tavLst>
                                        </p:anim>
                                        <p:anim calcmode="lin" valueType="num">
                                          <p:cBhvr additive="base">
                                            <p:cTn id="7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uiExpand="1">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0" grpId="0">
            <p:tmplLst>
              <p:tmpl>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1" grpId="0">
            <p:tmplLst>
              <p:tmpl>
                <p:tnLst>
                  <p:par>
                    <p:cTn presetID="2" presetClass="entr" presetSubtype="4"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ppt_x"/>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4" grpId="0" animBg="1"/>
          <p:bldP spid="15" grpId="0" animBg="1"/>
          <p:bldP spid="16" grpId="0" animBg="1"/>
          <p:bldP spid="17" grpId="0" uiExpand="1" build="p">
            <p:tmplLst>
              <p:tmpl lvl="1">
                <p:tnLst>
                  <p:par>
                    <p:cTn presetID="2" presetClass="entr" presetSubtype="1"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uiExpand="1" build="p">
            <p:tmplLst>
              <p:tmpl lvl="1">
                <p:tnLst>
                  <p:par>
                    <p:cTn presetID="2" presetClass="entr" presetSubtype="1"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ppt_x"/>
                              </p:val>
                            </p:tav>
                            <p:tav tm="100000">
                              <p:val>
                                <p:strVal val="#ppt_x"/>
                              </p:val>
                            </p:tav>
                          </p:tavLst>
                        </p:anim>
                        <p:anim calcmode="lin" valueType="num">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 presetClass="entr" presetSubtype="1"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750" fill="hold"/>
                            <p:tgtEl>
                              <p:spTgt spid="20"/>
                            </p:tgtEl>
                            <p:attrNameLst>
                              <p:attrName>ppt_x</p:attrName>
                            </p:attrNameLst>
                          </p:cBhvr>
                          <p:tavLst>
                            <p:tav tm="0">
                              <p:val>
                                <p:strVal val="#ppt_x"/>
                              </p:val>
                            </p:tav>
                            <p:tav tm="100000">
                              <p:val>
                                <p:strVal val="#ppt_x"/>
                              </p:val>
                            </p:tav>
                          </p:tavLst>
                        </p:anim>
                        <p:anim calcmode="lin" valueType="num">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P spid="21" grpId="0">
            <p:tmplLst>
              <p:tmpl>
                <p:tnLst>
                  <p:par>
                    <p:cTn presetID="2" presetClass="entr" presetSubtype="1"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750" fill="hold"/>
                            <p:tgtEl>
                              <p:spTgt spid="21"/>
                            </p:tgtEl>
                            <p:attrNameLst>
                              <p:attrName>ppt_x</p:attrName>
                            </p:attrNameLst>
                          </p:cBhvr>
                          <p:tavLst>
                            <p:tav tm="0">
                              <p:val>
                                <p:strVal val="#ppt_x"/>
                              </p:val>
                            </p:tav>
                            <p:tav tm="100000">
                              <p:val>
                                <p:strVal val="#ppt_x"/>
                              </p:val>
                            </p:tav>
                          </p:tavLst>
                        </p:anim>
                        <p:anim calcmode="lin" valueType="num">
                          <p:cBhvr additive="base">
                            <p:cTn dur="750" fill="hold"/>
                            <p:tgtEl>
                              <p:spTgt spid="21"/>
                            </p:tgtEl>
                            <p:attrNameLst>
                              <p:attrName>ppt_y</p:attrName>
                            </p:attrNameLst>
                          </p:cBhvr>
                          <p:tavLst>
                            <p:tav tm="0">
                              <p:val>
                                <p:strVal val="0-#ppt_h/2"/>
                              </p:val>
                            </p:tav>
                            <p:tav tm="100000">
                              <p:val>
                                <p:strVal val="#ppt_y"/>
                              </p:val>
                            </p:tav>
                          </p:tavLst>
                        </p:anim>
                      </p:childTnLst>
                    </p:cTn>
                  </p:par>
                </p:tnLst>
              </p:tmpl>
            </p:tmplLst>
          </p:bldP>
        </p:bldLst>
      </p:timing>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dirty="0"/>
              <a:t>Click icon to add pictures or go online at…</a:t>
            </a:r>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8" name="Text Placeholder 6"/>
          <p:cNvSpPr>
            <a:spLocks noGrp="1"/>
          </p:cNvSpPr>
          <p:nvPr>
            <p:ph type="body" sz="quarter" idx="11"/>
          </p:nvPr>
        </p:nvSpPr>
        <p:spPr>
          <a:xfrm>
            <a:off x="0" y="3428050"/>
            <a:ext cx="6129304"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p:cNvSpPr>
            <a:spLocks noGrp="1"/>
          </p:cNvSpPr>
          <p:nvPr>
            <p:ph type="body" sz="quarter" idx="19"/>
          </p:nvPr>
        </p:nvSpPr>
        <p:spPr>
          <a:xfrm>
            <a:off x="0" y="1554163"/>
            <a:ext cx="6096000" cy="535531"/>
          </a:xfrm>
        </p:spPr>
        <p:txBody>
          <a:bodyPr/>
          <a:lstStyle>
            <a:lvl1pPr algn="ctr">
              <a:defRPr sz="3600" b="0">
                <a:latin typeface="+mj-lt"/>
              </a:defRPr>
            </a:lvl1pPr>
            <a:lvl2pPr algn="ctr">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Click to edit Master text styles</a:t>
            </a:r>
          </a:p>
        </p:txBody>
      </p:sp>
      <p:sp>
        <p:nvSpPr>
          <p:cNvPr id="10"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1465193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a:t>Click icon to add picture</a:t>
            </a:r>
            <a:endParaRPr lang="en-US" dirty="0"/>
          </a:p>
        </p:txBody>
      </p:sp>
      <p:sp>
        <p:nvSpPr>
          <p:cNvPr id="4" name="Slide Number Placeholder 5"/>
          <p:cNvSpPr>
            <a:spLocks noGrp="1"/>
          </p:cNvSpPr>
          <p:nvPr>
            <p:ph type="sldNum" sz="quarter" idx="4"/>
          </p:nvPr>
        </p:nvSpPr>
        <p:spPr>
          <a:xfrm>
            <a:off x="11837561" y="6484937"/>
            <a:ext cx="387743" cy="365125"/>
          </a:xfrm>
          <a:prstGeom prst="rect">
            <a:avLst/>
          </a:prstGeom>
        </p:spPr>
        <p:txBody>
          <a:bodyPr vert="horz" lIns="91440" tIns="45720" rIns="91440" bIns="45720" rtlCol="0" anchor="ctr"/>
          <a:lstStyle>
            <a:lvl1pPr algn="r">
              <a:defRPr sz="1100">
                <a:solidFill>
                  <a:schemeClr val="bg1"/>
                </a:solidFill>
              </a:defRPr>
            </a:lvl1pPr>
          </a:lstStyle>
          <a:p>
            <a:fld id="{5AE1514C-5E56-4738-A1FF-4B1CFD2A3E36}" type="slidenum">
              <a:rPr lang="en-US" smtClean="0"/>
              <a:pPr/>
              <a:t>‹#›</a:t>
            </a:fld>
            <a:endParaRPr lang="en-US"/>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9" name="Text Placeholder 6"/>
          <p:cNvSpPr>
            <a:spLocks noGrp="1"/>
          </p:cNvSpPr>
          <p:nvPr>
            <p:ph type="body" sz="quarter" idx="11"/>
          </p:nvPr>
        </p:nvSpPr>
        <p:spPr>
          <a:xfrm>
            <a:off x="0" y="3429000"/>
            <a:ext cx="6096000" cy="2594043"/>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spcAft>
                <a:spcPts val="600"/>
              </a:spcAft>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p:cNvSpPr>
            <a:spLocks noGrp="1"/>
          </p:cNvSpPr>
          <p:nvPr>
            <p:ph type="body" sz="quarter" idx="19"/>
          </p:nvPr>
        </p:nvSpPr>
        <p:spPr>
          <a:xfrm>
            <a:off x="0" y="1554163"/>
            <a:ext cx="6096000" cy="548957"/>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Click to edit Master text styles</a:t>
            </a:r>
          </a:p>
        </p:txBody>
      </p:sp>
      <p:sp>
        <p:nvSpPr>
          <p:cNvPr id="12" name="Slide Number Placeholder 7"/>
          <p:cNvSpPr txBox="1">
            <a:spLocks/>
          </p:cNvSpPr>
          <p:nvPr userDrawn="1"/>
        </p:nvSpPr>
        <p:spPr>
          <a:xfrm>
            <a:off x="10343911" y="6498718"/>
            <a:ext cx="523406" cy="365125"/>
          </a:xfrm>
          <a:prstGeom prst="rect">
            <a:avLst/>
          </a:prstGeom>
        </p:spPr>
        <p:txBody>
          <a:bodyPr vert="horz" wrap="none"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97E989-D798-4C62-8E93-3D2D613C2488}"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443957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a:t>Click icon to add picture</a:t>
            </a:r>
            <a:endParaRPr lang="en-US" dirty="0"/>
          </a:p>
        </p:txBody>
      </p:sp>
      <p:sp>
        <p:nvSpPr>
          <p:cNvPr id="7" name="Text Placeholder 6"/>
          <p:cNvSpPr>
            <a:spLocks noGrp="1"/>
          </p:cNvSpPr>
          <p:nvPr>
            <p:ph type="body" sz="quarter" idx="11"/>
          </p:nvPr>
        </p:nvSpPr>
        <p:spPr>
          <a:xfrm>
            <a:off x="0" y="3429000"/>
            <a:ext cx="6129304"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3" name="Text Placeholder 2"/>
          <p:cNvSpPr>
            <a:spLocks noGrp="1"/>
          </p:cNvSpPr>
          <p:nvPr>
            <p:ph type="body" sz="quarter" idx="19"/>
          </p:nvPr>
        </p:nvSpPr>
        <p:spPr>
          <a:xfrm>
            <a:off x="0" y="1554163"/>
            <a:ext cx="6129304" cy="535531"/>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Click to edit Master text styles</a:t>
            </a:r>
          </a:p>
        </p:txBody>
      </p:sp>
      <p:sp>
        <p:nvSpPr>
          <p:cNvPr id="8"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1888233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1"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8" name="Text Placeholder 6"/>
          <p:cNvSpPr>
            <a:spLocks noGrp="1"/>
          </p:cNvSpPr>
          <p:nvPr>
            <p:ph type="body" sz="quarter" idx="11"/>
          </p:nvPr>
        </p:nvSpPr>
        <p:spPr>
          <a:xfrm>
            <a:off x="6094443" y="3425619"/>
            <a:ext cx="6097555"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p:cNvSpPr>
            <a:spLocks noGrp="1"/>
          </p:cNvSpPr>
          <p:nvPr>
            <p:ph type="body" sz="quarter" idx="19"/>
          </p:nvPr>
        </p:nvSpPr>
        <p:spPr>
          <a:xfrm>
            <a:off x="6094443" y="1554163"/>
            <a:ext cx="6097556" cy="535531"/>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Click to edit Master text styles</a:t>
            </a:r>
          </a:p>
        </p:txBody>
      </p:sp>
      <p:sp>
        <p:nvSpPr>
          <p:cNvPr id="10" name="Content Placeholder 2"/>
          <p:cNvSpPr>
            <a:spLocks noGrp="1"/>
          </p:cNvSpPr>
          <p:nvPr>
            <p:ph idx="18" hasCustomPrompt="1"/>
          </p:nvPr>
        </p:nvSpPr>
        <p:spPr>
          <a:xfrm>
            <a:off x="77433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1798201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5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0" y="0"/>
            <a:ext cx="6094444" cy="6856100"/>
          </a:xfrm>
          <a:blipFill>
            <a:blip r:embed="rId2"/>
            <a:srcRect/>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8" name="Text Placeholder 6"/>
          <p:cNvSpPr>
            <a:spLocks noGrp="1"/>
          </p:cNvSpPr>
          <p:nvPr>
            <p:ph type="body" sz="quarter" idx="11"/>
          </p:nvPr>
        </p:nvSpPr>
        <p:spPr>
          <a:xfrm>
            <a:off x="6180534" y="3429000"/>
            <a:ext cx="6011466"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p:cNvSpPr>
            <a:spLocks noGrp="1"/>
          </p:cNvSpPr>
          <p:nvPr>
            <p:ph type="body" sz="quarter" idx="19"/>
          </p:nvPr>
        </p:nvSpPr>
        <p:spPr>
          <a:xfrm>
            <a:off x="6180534" y="1554163"/>
            <a:ext cx="5791200" cy="535531"/>
          </a:xfrm>
        </p:spPr>
        <p:txBody>
          <a:bodyPr/>
          <a:lstStyle>
            <a:lvl1pPr algn="ctr">
              <a:defRPr sz="3600" b="0">
                <a:latin typeface="+mj-lt"/>
              </a:defRPr>
            </a:lvl1pPr>
            <a:lvl2pPr algn="ctr">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Click to edit Master text styles</a:t>
            </a:r>
          </a:p>
        </p:txBody>
      </p:sp>
      <p:sp>
        <p:nvSpPr>
          <p:cNvPr id="11" name="Content Placeholder 2"/>
          <p:cNvSpPr>
            <a:spLocks noGrp="1"/>
          </p:cNvSpPr>
          <p:nvPr>
            <p:ph idx="18" hasCustomPrompt="1"/>
          </p:nvPr>
        </p:nvSpPr>
        <p:spPr>
          <a:xfrm>
            <a:off x="77433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2"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24176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4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0"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7" name="Text Placeholder 6"/>
          <p:cNvSpPr>
            <a:spLocks noGrp="1"/>
          </p:cNvSpPr>
          <p:nvPr>
            <p:ph type="body" sz="quarter" idx="11"/>
          </p:nvPr>
        </p:nvSpPr>
        <p:spPr>
          <a:xfrm>
            <a:off x="6138266" y="3457545"/>
            <a:ext cx="6053733"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9" hasCustomPrompt="1"/>
          </p:nvPr>
        </p:nvSpPr>
        <p:spPr>
          <a:xfrm>
            <a:off x="6138267" y="1554164"/>
            <a:ext cx="5875734" cy="535531"/>
          </a:xfrm>
        </p:spPr>
        <p:txBody>
          <a:bodyPr/>
          <a:lstStyle>
            <a:lvl1pPr algn="ctr">
              <a:defRPr sz="3600" b="0">
                <a:latin typeface="+mj-lt"/>
              </a:defRPr>
            </a:lvl1pPr>
            <a:lvl2pPr marL="0" indent="0" algn="ctr" defTabSz="914400"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1" indent="0" algn="ctr" defTabSz="914400" rtl="0" eaLnBrk="1" latinLnBrk="0" hangingPunct="1">
              <a:lnSpc>
                <a:spcPct val="90000"/>
              </a:lnSpc>
              <a:spcBef>
                <a:spcPts val="500"/>
              </a:spcBef>
              <a:buFont typeface="Arial" panose="020B0604020202020204" pitchFamily="34" charset="0"/>
              <a:buNone/>
            </a:pPr>
            <a:r>
              <a:rPr lang="en-US" dirty="0"/>
              <a:t>50/50 photo layout</a:t>
            </a:r>
          </a:p>
        </p:txBody>
      </p:sp>
      <p:sp>
        <p:nvSpPr>
          <p:cNvPr id="9"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1628884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1"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7" name="Text Placeholder 6"/>
          <p:cNvSpPr>
            <a:spLocks noGrp="1"/>
          </p:cNvSpPr>
          <p:nvPr>
            <p:ph type="body" sz="quarter" idx="11"/>
          </p:nvPr>
        </p:nvSpPr>
        <p:spPr>
          <a:xfrm>
            <a:off x="6096000" y="2356398"/>
            <a:ext cx="6096000" cy="2145203"/>
          </a:xfrm>
        </p:spPr>
        <p:txBody>
          <a:bodyPr anchor="ctr" anchorCtr="0"/>
          <a:lstStyle>
            <a:lvl1pPr algn="ctr" defTabSz="914400" rtl="0" eaLnBrk="1" latinLnBrk="0" hangingPunct="1">
              <a:lnSpc>
                <a:spcPct val="90000"/>
              </a:lnSpc>
              <a:spcBef>
                <a:spcPts val="2400"/>
              </a:spcBef>
              <a:spcAft>
                <a:spcPts val="6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spcBef>
                <a:spcPts val="0"/>
              </a:spcBef>
              <a:spcAft>
                <a:spcPts val="600"/>
              </a:spcAft>
              <a:defRPr sz="2800"/>
            </a:lvl2pPr>
            <a:lvl3pPr algn="ctr">
              <a:spcBef>
                <a:spcPts val="0"/>
              </a:spcBef>
              <a:spcAft>
                <a:spcPts val="600"/>
              </a:spcAft>
              <a:defRPr lang="en-US" sz="2400" b="0" kern="1200" dirty="0">
                <a:solidFill>
                  <a:schemeClr val="tx1">
                    <a:lumMod val="85000"/>
                    <a:lumOff val="15000"/>
                  </a:schemeClr>
                </a:solidFill>
                <a:latin typeface="+mn-lt"/>
                <a:ea typeface="+mn-ea"/>
                <a:cs typeface="+mn-cs"/>
              </a:defRPr>
            </a:lvl3pPr>
            <a:lvl4pPr algn="ctr">
              <a:spcBef>
                <a:spcPts val="0"/>
              </a:spcBef>
              <a:spcAft>
                <a:spcPts val="600"/>
              </a:spcAft>
              <a:defRPr sz="2000" b="1"/>
            </a:lvl4pPr>
            <a:lvl5pPr algn="ctr">
              <a:spcBef>
                <a:spcPts val="0"/>
              </a:spcBef>
              <a:spcAft>
                <a:spcPts val="6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3806054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with number">
    <p:bg>
      <p:bgPr>
        <a:solidFill>
          <a:schemeClr val="tx2"/>
        </a:solidFill>
        <a:effectLst/>
      </p:bgPr>
    </p:bg>
    <p:spTree>
      <p:nvGrpSpPr>
        <p:cNvPr id="1" name=""/>
        <p:cNvGrpSpPr/>
        <p:nvPr/>
      </p:nvGrpSpPr>
      <p:grpSpPr>
        <a:xfrm>
          <a:off x="0" y="0"/>
          <a:ext cx="0" cy="0"/>
          <a:chOff x="0" y="0"/>
          <a:chExt cx="0" cy="0"/>
        </a:xfrm>
      </p:grpSpPr>
      <p:sp>
        <p:nvSpPr>
          <p:cNvPr id="19" name="Freeform: Shape 18"/>
          <p:cNvSpPr/>
          <p:nvPr userDrawn="1"/>
        </p:nvSpPr>
        <p:spPr>
          <a:xfrm>
            <a:off x="3803737" y="-65233"/>
            <a:ext cx="4584526" cy="2297766"/>
          </a:xfrm>
          <a:custGeom>
            <a:avLst/>
            <a:gdLst>
              <a:gd name="connsiteX0" fmla="*/ 278 w 4584526"/>
              <a:gd name="connsiteY0" fmla="*/ 0 h 2297766"/>
              <a:gd name="connsiteX1" fmla="*/ 4584248 w 4584526"/>
              <a:gd name="connsiteY1" fmla="*/ 0 h 2297766"/>
              <a:gd name="connsiteX2" fmla="*/ 4584526 w 4584526"/>
              <a:gd name="connsiteY2" fmla="*/ 5503 h 2297766"/>
              <a:gd name="connsiteX3" fmla="*/ 2292263 w 4584526"/>
              <a:gd name="connsiteY3" fmla="*/ 2297766 h 2297766"/>
              <a:gd name="connsiteX4" fmla="*/ 0 w 4584526"/>
              <a:gd name="connsiteY4" fmla="*/ 5503 h 2297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4526" h="2297766">
                <a:moveTo>
                  <a:pt x="278" y="0"/>
                </a:moveTo>
                <a:lnTo>
                  <a:pt x="4584248" y="0"/>
                </a:lnTo>
                <a:lnTo>
                  <a:pt x="4584526" y="5503"/>
                </a:lnTo>
                <a:cubicBezTo>
                  <a:pt x="4584526" y="1271485"/>
                  <a:pt x="3558245" y="2297766"/>
                  <a:pt x="2292263" y="2297766"/>
                </a:cubicBezTo>
                <a:cubicBezTo>
                  <a:pt x="1026281" y="2297766"/>
                  <a:pt x="0" y="1271485"/>
                  <a:pt x="0" y="5503"/>
                </a:cubicBezTo>
                <a:close/>
              </a:path>
            </a:pathLst>
          </a:custGeom>
          <a:solidFill>
            <a:srgbClr val="000000"/>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17" name="Footer Placeholder 4"/>
          <p:cNvSpPr txBox="1">
            <a:spLocks/>
          </p:cNvSpPr>
          <p:nvPr userDrawn="1"/>
        </p:nvSpPr>
        <p:spPr>
          <a:xfrm>
            <a:off x="4038600" y="6356350"/>
            <a:ext cx="4114800" cy="365125"/>
          </a:xfrm>
          <a:prstGeom prst="rect">
            <a:avLst/>
          </a:prstGeom>
        </p:spPr>
        <p:txBody>
          <a:bodyPr/>
          <a:lst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Segoe UI"/>
              <a:ea typeface="+mn-ea"/>
              <a:cs typeface="+mn-cs"/>
            </a:endParaRPr>
          </a:p>
        </p:txBody>
      </p:sp>
      <p:sp>
        <p:nvSpPr>
          <p:cNvPr id="3" name="Title 2"/>
          <p:cNvSpPr>
            <a:spLocks noGrp="1"/>
          </p:cNvSpPr>
          <p:nvPr>
            <p:ph type="title" hasCustomPrompt="1"/>
          </p:nvPr>
        </p:nvSpPr>
        <p:spPr>
          <a:xfrm>
            <a:off x="302995" y="3383280"/>
            <a:ext cx="11660405" cy="625641"/>
          </a:xfrm>
          <a:prstGeom prst="rect">
            <a:avLst/>
          </a:prstGeom>
        </p:spPr>
        <p:txBody>
          <a:bodyPr vert="horz" lIns="457200" tIns="45720" rIns="457200" bIns="45720" rtlCol="0" anchor="b">
            <a:noAutofit/>
          </a:bodyPr>
          <a:lstStyle>
            <a:lvl1pPr algn="ctr" defTabSz="914400" rtl="0" eaLnBrk="1" latinLnBrk="0" hangingPunct="1">
              <a:lnSpc>
                <a:spcPct val="90000"/>
              </a:lnSpc>
              <a:spcBef>
                <a:spcPct val="0"/>
              </a:spcBef>
              <a:buNone/>
              <a:defRPr lang="en-US" sz="4800" b="1" i="0" kern="1200" spc="40" baseline="0" dirty="0">
                <a:gradFill>
                  <a:gsLst>
                    <a:gs pos="0">
                      <a:schemeClr val="accent1">
                        <a:lumMod val="5000"/>
                        <a:lumOff val="95000"/>
                      </a:schemeClr>
                    </a:gs>
                    <a:gs pos="100000">
                      <a:schemeClr val="bg1"/>
                    </a:gs>
                  </a:gsLst>
                  <a:lin ang="5400000" scaled="1"/>
                </a:gradFill>
                <a:latin typeface="+mn-lt"/>
                <a:ea typeface="+mn-ea"/>
                <a:cs typeface="Segoe UI Semilight" panose="020B0402040204020203" pitchFamily="34" charset="0"/>
              </a:defRPr>
            </a:lvl1pPr>
          </a:lstStyle>
          <a:p>
            <a:pPr marL="0" marR="0" lvl="0" indent="0" fontAlgn="auto">
              <a:spcAft>
                <a:spcPts val="0"/>
              </a:spcAft>
              <a:buClrTx/>
              <a:buSzTx/>
              <a:buFontTx/>
              <a:tabLst/>
            </a:pPr>
            <a:r>
              <a:rPr lang="en-US" dirty="0"/>
              <a:t>CLICK TO EDIT MASTER TITLE STYLE</a:t>
            </a:r>
          </a:p>
        </p:txBody>
      </p:sp>
      <p:sp>
        <p:nvSpPr>
          <p:cNvPr id="22" name="Text Placeholder 3"/>
          <p:cNvSpPr>
            <a:spLocks noGrp="1"/>
          </p:cNvSpPr>
          <p:nvPr>
            <p:ph type="body" sz="quarter" idx="10" hasCustomPrompt="1"/>
          </p:nvPr>
        </p:nvSpPr>
        <p:spPr>
          <a:xfrm>
            <a:off x="3923323" y="186061"/>
            <a:ext cx="4376615" cy="627351"/>
          </a:xfrm>
        </p:spPr>
        <p:txBody>
          <a:bodyPr/>
          <a:lstStyle>
            <a:lvl1pPr algn="ctr">
              <a:defRPr sz="2000">
                <a:solidFill>
                  <a:schemeClr val="bg1"/>
                </a:solidFill>
              </a:defRPr>
            </a:lvl1pPr>
            <a:lvl2pPr algn="ctr">
              <a:defRPr sz="1400">
                <a:solidFill>
                  <a:schemeClr val="bg1"/>
                </a:solidFill>
              </a:defRPr>
            </a:lvl2pPr>
            <a:lvl3pPr algn="ctr">
              <a:defRPr>
                <a:solidFill>
                  <a:schemeClr val="bg1"/>
                </a:solidFill>
              </a:defRPr>
            </a:lvl3pPr>
            <a:lvl4pPr algn="ctr">
              <a:defRPr>
                <a:solidFill>
                  <a:schemeClr val="bg1"/>
                </a:solidFill>
              </a:defRPr>
            </a:lvl4pPr>
            <a:lvl5pPr>
              <a:defRPr>
                <a:solidFill>
                  <a:schemeClr val="bg1"/>
                </a:solidFill>
              </a:defRPr>
            </a:lvl5pPr>
          </a:lstStyle>
          <a:p>
            <a:pPr lvl="0"/>
            <a:r>
              <a:rPr lang="en-US" dirty="0"/>
              <a:t>Add Your Section Title Here</a:t>
            </a:r>
          </a:p>
          <a:p>
            <a:pPr lvl="1"/>
            <a:r>
              <a:rPr lang="en-US" dirty="0"/>
              <a:t>1</a:t>
            </a:r>
          </a:p>
        </p:txBody>
      </p:sp>
      <p:sp>
        <p:nvSpPr>
          <p:cNvPr id="23" name="Text Placeholder 3"/>
          <p:cNvSpPr>
            <a:spLocks noGrp="1"/>
          </p:cNvSpPr>
          <p:nvPr>
            <p:ph type="body" sz="quarter" idx="11" hasCustomPrompt="1"/>
          </p:nvPr>
        </p:nvSpPr>
        <p:spPr>
          <a:xfrm>
            <a:off x="304801" y="4206240"/>
            <a:ext cx="11658600" cy="424732"/>
          </a:xfrm>
        </p:spPr>
        <p:txBody>
          <a:bodyPr lIns="457200" rIns="4572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2400" b="0" i="0" u="none" strike="noStrike" kern="1200" cap="none" spc="0" normalizeH="0" baseline="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rPr>
              <a:t>Add a short summary sentence here about title/statement above</a:t>
            </a:r>
          </a:p>
        </p:txBody>
      </p:sp>
      <p:sp>
        <p:nvSpPr>
          <p:cNvPr id="6" name="Text Placeholder 5"/>
          <p:cNvSpPr>
            <a:spLocks noGrp="1"/>
          </p:cNvSpPr>
          <p:nvPr>
            <p:ph type="body" sz="quarter" idx="12" hasCustomPrompt="1"/>
          </p:nvPr>
        </p:nvSpPr>
        <p:spPr>
          <a:xfrm>
            <a:off x="5737094" y="1007413"/>
            <a:ext cx="792205" cy="1200329"/>
          </a:xfrm>
        </p:spPr>
        <p:txBody>
          <a:bodyPr wrap="none" anchor="ctr"/>
          <a:lstStyle>
            <a:lvl1pPr algn="ctr">
              <a:defRPr kumimoji="0" lang="en-US" sz="8000" b="1" i="0" u="none" strike="noStrike" kern="1200" cap="none" spc="0" normalizeH="0" baseline="0" dirty="0">
                <a:ln>
                  <a:noFill/>
                </a:ln>
                <a:solidFill>
                  <a:schemeClr val="accent4"/>
                </a:solidFill>
                <a:effectLst/>
                <a:uLnTx/>
                <a:uFillTx/>
                <a:latin typeface="Segoe UI" panose="020B0502040204020203" pitchFamily="34" charset="0"/>
                <a:ea typeface="+mn-ea"/>
                <a:cs typeface="Segoe UI" panose="020B0502040204020203"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t>
            </a:r>
          </a:p>
        </p:txBody>
      </p:sp>
    </p:spTree>
    <p:extLst>
      <p:ext uri="{BB962C8B-B14F-4D97-AF65-F5344CB8AC3E}">
        <p14:creationId xmlns:p14="http://schemas.microsoft.com/office/powerpoint/2010/main" val="26418748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_50-50 Left Photo Layout with text">
    <p:spTree>
      <p:nvGrpSpPr>
        <p:cNvPr id="1" name=""/>
        <p:cNvGrpSpPr/>
        <p:nvPr/>
      </p:nvGrpSpPr>
      <p:grpSpPr>
        <a:xfrm>
          <a:off x="0" y="0"/>
          <a:ext cx="0" cy="0"/>
          <a:chOff x="0" y="0"/>
          <a:chExt cx="0" cy="0"/>
        </a:xfrm>
      </p:grpSpPr>
      <p:sp>
        <p:nvSpPr>
          <p:cNvPr id="10" name="Picture Placeholder 9"/>
          <p:cNvSpPr>
            <a:spLocks noGrp="1"/>
          </p:cNvSpPr>
          <p:nvPr>
            <p:ph type="pic" sz="quarter" idx="12" hasCustomPrompt="1"/>
          </p:nvPr>
        </p:nvSpPr>
        <p:spPr>
          <a:xfrm>
            <a:off x="0" y="0"/>
            <a:ext cx="12190413" cy="6858000"/>
          </a:xfrm>
          <a:blipFill>
            <a:blip r:embed="rId2"/>
            <a:stretch>
              <a:fillRect/>
            </a:stretch>
          </a:blipFill>
        </p:spPr>
        <p:txBody>
          <a:bodyPr anchor="ctr" anchorCtr="0">
            <a:noAutofit/>
          </a:bodyPr>
          <a:lstStyle>
            <a:lvl1pPr algn="r">
              <a:defRPr baseline="0"/>
            </a:lvl1pPr>
          </a:lstStyle>
          <a:p>
            <a:r>
              <a:rPr lang="en-US" dirty="0"/>
              <a:t>Full Bleed Picture</a:t>
            </a:r>
          </a:p>
        </p:txBody>
      </p:sp>
      <p:sp>
        <p:nvSpPr>
          <p:cNvPr id="7"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1" name="Text Placeholder 6"/>
          <p:cNvSpPr>
            <a:spLocks noGrp="1"/>
          </p:cNvSpPr>
          <p:nvPr>
            <p:ph type="body" sz="quarter" idx="11"/>
          </p:nvPr>
        </p:nvSpPr>
        <p:spPr>
          <a:xfrm>
            <a:off x="304800" y="3429000"/>
            <a:ext cx="5960269"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sz="quarter" idx="19" hasCustomPrompt="1"/>
          </p:nvPr>
        </p:nvSpPr>
        <p:spPr>
          <a:xfrm>
            <a:off x="304800" y="1554164"/>
            <a:ext cx="5875734" cy="535531"/>
          </a:xfrm>
        </p:spPr>
        <p:txBody>
          <a:bodyPr/>
          <a:lstStyle>
            <a:lvl1pPr algn="ctr">
              <a:defRPr sz="3600" b="0">
                <a:latin typeface="+mj-lt"/>
              </a:defRPr>
            </a:lvl1pPr>
            <a:lvl2pPr marL="0" indent="0" algn="ctr" defTabSz="914400"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1" indent="0" algn="ctr" defTabSz="914400" rtl="0" eaLnBrk="1" latinLnBrk="0" hangingPunct="1">
              <a:lnSpc>
                <a:spcPct val="90000"/>
              </a:lnSpc>
              <a:spcBef>
                <a:spcPts val="500"/>
              </a:spcBef>
              <a:buFont typeface="Arial" panose="020B0604020202020204" pitchFamily="34" charset="0"/>
              <a:buNone/>
            </a:pPr>
            <a:r>
              <a:rPr lang="en-US" dirty="0"/>
              <a:t>Headline</a:t>
            </a:r>
          </a:p>
        </p:txBody>
      </p:sp>
      <p:sp>
        <p:nvSpPr>
          <p:cNvPr id="13"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2789140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allout with small Non-bulleted">
    <p:spTree>
      <p:nvGrpSpPr>
        <p:cNvPr id="1" name=""/>
        <p:cNvGrpSpPr/>
        <p:nvPr/>
      </p:nvGrpSpPr>
      <p:grpSpPr>
        <a:xfrm>
          <a:off x="0" y="0"/>
          <a:ext cx="0" cy="0"/>
          <a:chOff x="0" y="0"/>
          <a:chExt cx="0" cy="0"/>
        </a:xfrm>
      </p:grpSpPr>
      <p:sp>
        <p:nvSpPr>
          <p:cNvPr id="10" name="Rectangle 9"/>
          <p:cNvSpPr/>
          <p:nvPr userDrawn="1"/>
        </p:nvSpPr>
        <p:spPr>
          <a:xfrm>
            <a:off x="0" y="0"/>
            <a:ext cx="12192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269240" y="3367878"/>
            <a:ext cx="5192775" cy="1830245"/>
          </a:xfrm>
        </p:spPr>
        <p:txBody>
          <a:bodyPr wrap="square">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250">
                      <a:schemeClr val="tx2"/>
                    </a:gs>
                    <a:gs pos="99000">
                      <a:schemeClr val="tx2"/>
                    </a:gs>
                  </a:gsLst>
                  <a:lin ang="5400000" scaled="0"/>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253316" y="3503950"/>
            <a:ext cx="5671764" cy="1705723"/>
          </a:xfrm>
        </p:spPr>
        <p:txBody>
          <a:bodyPr/>
          <a:lstStyle>
            <a:lvl1pPr marL="0" indent="0" algn="l">
              <a:buNone/>
              <a:defRPr sz="1961">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p:cNvSpPr>
            <a:spLocks noGrp="1"/>
          </p:cNvSpPr>
          <p:nvPr>
            <p:ph type="pic" sz="quarter" idx="12"/>
          </p:nvPr>
        </p:nvSpPr>
        <p:spPr>
          <a:xfrm>
            <a:off x="0" y="0"/>
            <a:ext cx="12192000" cy="2974848"/>
          </a:xfrm>
          <a:blipFill>
            <a:blip r:embed="rId2"/>
            <a:srcRect/>
            <a:stretch>
              <a:fillRect t="-65721" r="-4798" b="-46455"/>
            </a:stretch>
          </a:blipFill>
        </p:spPr>
        <p:txBody>
          <a:bodyPr anchor="ctr" anchorCtr="0">
            <a:noAutofit/>
          </a:bodyPr>
          <a:lstStyle/>
          <a:p>
            <a:r>
              <a:rPr lang="en-US"/>
              <a:t>Click icon to add picture</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2669198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2"/>
      </p:bgRef>
    </p:bg>
    <p:spTree>
      <p:nvGrpSpPr>
        <p:cNvPr id="1" name=""/>
        <p:cNvGrpSpPr/>
        <p:nvPr/>
      </p:nvGrpSpPr>
      <p:grpSpPr>
        <a:xfrm>
          <a:off x="0" y="0"/>
          <a:ext cx="0" cy="0"/>
          <a:chOff x="0" y="0"/>
          <a:chExt cx="0" cy="0"/>
        </a:xfrm>
      </p:grpSpPr>
      <p:sp>
        <p:nvSpPr>
          <p:cNvPr id="7" name="Picture Placeholder 6"/>
          <p:cNvSpPr>
            <a:spLocks noGrp="1" noChangeAspect="1"/>
          </p:cNvSpPr>
          <p:nvPr>
            <p:ph type="pic" sz="quarter" idx="14"/>
          </p:nvPr>
        </p:nvSpPr>
        <p:spPr>
          <a:xfrm>
            <a:off x="0" y="0"/>
            <a:ext cx="12192000" cy="6858000"/>
          </a:xfrm>
        </p:spPr>
        <p:txBody>
          <a:bodyPr lIns="91440">
            <a:noAutofit/>
          </a:bodyPr>
          <a:lstStyle>
            <a:lvl1pPr algn="ctr">
              <a:defRPr/>
            </a:lvl1pPr>
          </a:lstStyle>
          <a:p>
            <a:r>
              <a:rPr lang="en-US" baseline="0"/>
              <a:t>Click icon to add picture</a:t>
            </a:r>
            <a:endParaRPr lang="en-US" dirty="0"/>
          </a:p>
        </p:txBody>
      </p:sp>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a:p>
        </p:txBody>
      </p:sp>
      <p:sp>
        <p:nvSpPr>
          <p:cNvPr id="2" name="Title 1"/>
          <p:cNvSpPr>
            <a:spLocks noGrp="1"/>
          </p:cNvSpPr>
          <p:nvPr>
            <p:ph type="title" hasCustomPrompt="1"/>
          </p:nvPr>
        </p:nvSpPr>
        <p:spPr>
          <a:xfrm>
            <a:off x="966652" y="2567613"/>
            <a:ext cx="8804365" cy="1403495"/>
          </a:xfrm>
          <a:prstGeom prst="rect">
            <a:avLst/>
          </a:prstGeom>
        </p:spPr>
        <p:txBody>
          <a:bodyPr/>
          <a:lstStyle>
            <a:lvl1pPr algn="l">
              <a:defRPr lang="en-US" sz="8800" b="1" i="0" kern="1200" spc="100" dirty="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stStyle>
          <a:p>
            <a:r>
              <a:rPr lang="en-US" dirty="0"/>
              <a:t>CLICK TO EDIT</a:t>
            </a:r>
          </a:p>
        </p:txBody>
      </p:sp>
      <p:sp>
        <p:nvSpPr>
          <p:cNvPr id="5" name="Text Placeholder 4"/>
          <p:cNvSpPr>
            <a:spLocks noGrp="1"/>
          </p:cNvSpPr>
          <p:nvPr>
            <p:ph type="body" sz="quarter" idx="13" hasCustomPrompt="1"/>
          </p:nvPr>
        </p:nvSpPr>
        <p:spPr>
          <a:xfrm>
            <a:off x="1581150" y="3971108"/>
            <a:ext cx="9461500" cy="757130"/>
          </a:xfrm>
        </p:spPr>
        <p:txBody>
          <a:bodyPr/>
          <a:lstStyle>
            <a:lvl1pPr algn="l">
              <a:defRPr lang="en-US" sz="4800" b="1" i="0" kern="1200" spc="300" dirty="0" smtClean="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vl2pPr algn="l">
              <a:defRPr/>
            </a:lvl2pPr>
            <a:lvl3pPr algn="l">
              <a:defRPr/>
            </a:lvl3pPr>
            <a:lvl4pPr algn="l">
              <a:defRPr/>
            </a:lvl4pPr>
            <a:lvl5pPr algn="l">
              <a:defRPr/>
            </a:lvl5pPr>
          </a:lstStyle>
          <a:p>
            <a:pPr lvl="0"/>
            <a:r>
              <a:rPr lang="en-US" dirty="0"/>
              <a:t>EDIT MASTER TEXT</a:t>
            </a:r>
          </a:p>
        </p:txBody>
      </p:sp>
    </p:spTree>
    <p:extLst>
      <p:ext uri="{BB962C8B-B14F-4D97-AF65-F5344CB8AC3E}">
        <p14:creationId xmlns:p14="http://schemas.microsoft.com/office/powerpoint/2010/main" val="4073567290"/>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Blank with Pictur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a:p>
        </p:txBody>
      </p:sp>
      <p:sp>
        <p:nvSpPr>
          <p:cNvPr id="3" name="Picture Placeholder 2"/>
          <p:cNvSpPr>
            <a:spLocks noGrp="1" noChangeAspect="1"/>
          </p:cNvSpPr>
          <p:nvPr>
            <p:ph type="pic" sz="quarter" idx="13"/>
          </p:nvPr>
        </p:nvSpPr>
        <p:spPr>
          <a:xfrm>
            <a:off x="0" y="0"/>
            <a:ext cx="12066954" cy="6858000"/>
          </a:xfrm>
        </p:spPr>
        <p:txBody>
          <a:bodyPr anchor="ctr">
            <a:noAutofit/>
          </a:bodyPr>
          <a:lstStyle>
            <a:lvl1pPr algn="ctr">
              <a:defRPr>
                <a:solidFill>
                  <a:schemeClr val="tx2"/>
                </a:solidFill>
              </a:defRPr>
            </a:lvl1pPr>
          </a:lstStyle>
          <a:p>
            <a:r>
              <a:rPr lang="en-US"/>
              <a:t>Click icon to add picture</a:t>
            </a:r>
            <a:endParaRPr lang="en-US" dirty="0"/>
          </a:p>
        </p:txBody>
      </p:sp>
    </p:spTree>
    <p:extLst>
      <p:ext uri="{BB962C8B-B14F-4D97-AF65-F5344CB8AC3E}">
        <p14:creationId xmlns:p14="http://schemas.microsoft.com/office/powerpoint/2010/main" val="15583958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a:p>
        </p:txBody>
      </p:sp>
    </p:spTree>
    <p:extLst>
      <p:ext uri="{BB962C8B-B14F-4D97-AF65-F5344CB8AC3E}">
        <p14:creationId xmlns:p14="http://schemas.microsoft.com/office/powerpoint/2010/main" val="38936482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step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4BDA58-9C93-4222-A4EC-4BEB46CE06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175"/>
            <a:ext cx="12192000" cy="6851649"/>
          </a:xfrm>
          <a:prstGeom prst="rect">
            <a:avLst/>
          </a:prstGeom>
        </p:spPr>
      </p:pic>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a:p>
        </p:txBody>
      </p:sp>
      <p:sp>
        <p:nvSpPr>
          <p:cNvPr id="6" name="TextBox 5">
            <a:hlinkClick r:id="rId3"/>
            <a:extLst>
              <a:ext uri="{FF2B5EF4-FFF2-40B4-BE49-F238E27FC236}">
                <a16:creationId xmlns:a16="http://schemas.microsoft.com/office/drawing/2014/main" id="{FC5E276D-531E-45A9-B450-EFEC62CDC8DF}"/>
              </a:ext>
            </a:extLst>
          </p:cNvPr>
          <p:cNvSpPr txBox="1"/>
          <p:nvPr userDrawn="1"/>
        </p:nvSpPr>
        <p:spPr>
          <a:xfrm>
            <a:off x="4961284" y="93791"/>
            <a:ext cx="2269433" cy="316517"/>
          </a:xfrm>
          <a:prstGeom prst="roundRect">
            <a:avLst>
              <a:gd name="adj" fmla="val 50000"/>
            </a:avLst>
          </a:prstGeom>
          <a:solidFill>
            <a:schemeClr val="accent4"/>
          </a:solidFill>
        </p:spPr>
        <p:txBody>
          <a:bodyPr wrap="square" lIns="0" rIns="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chemeClr val="tx1"/>
                </a:solidFill>
                <a:effectLst/>
                <a:uLnTx/>
                <a:uFillTx/>
              </a:rPr>
              <a:t>Neal Creative  | click &amp; </a:t>
            </a:r>
            <a:r>
              <a:rPr kumimoji="0" lang="en-US" sz="1050" b="1" i="0" u="none" strike="noStrike" kern="0" cap="none" spc="0" normalizeH="0" baseline="0" noProof="0" dirty="0">
                <a:ln>
                  <a:noFill/>
                </a:ln>
                <a:solidFill>
                  <a:schemeClr val="tx1"/>
                </a:solidFill>
                <a:effectLst/>
                <a:uLnTx/>
                <a:uFillTx/>
              </a:rPr>
              <a:t>Learn more</a:t>
            </a:r>
          </a:p>
        </p:txBody>
      </p:sp>
      <p:sp>
        <p:nvSpPr>
          <p:cNvPr id="7" name="TextBox 6">
            <a:hlinkClick r:id="rId4"/>
          </p:cNvPr>
          <p:cNvSpPr txBox="1"/>
          <p:nvPr userDrawn="1"/>
        </p:nvSpPr>
        <p:spPr>
          <a:xfrm>
            <a:off x="0" y="6548363"/>
            <a:ext cx="1209664"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Neal Creative </a:t>
            </a:r>
            <a:r>
              <a:rPr lang="en-US" sz="900" kern="1200" dirty="0">
                <a:solidFill>
                  <a:schemeClr val="tx1"/>
                </a:solidFill>
                <a:latin typeface="+mn-lt"/>
                <a:ea typeface="+mn-ea"/>
                <a:cs typeface="+mn-cs"/>
              </a:rPr>
              <a:t>©</a:t>
            </a:r>
            <a:r>
              <a:rPr lang="en-US" sz="1000" baseline="0" dirty="0">
                <a:solidFill>
                  <a:schemeClr val="tx1"/>
                </a:solidFill>
              </a:rPr>
              <a:t> </a:t>
            </a:r>
            <a:endParaRPr lang="en-US" sz="1000" b="1" dirty="0">
              <a:solidFill>
                <a:schemeClr val="tx1"/>
              </a:solidFill>
            </a:endParaRPr>
          </a:p>
        </p:txBody>
      </p:sp>
      <p:grpSp>
        <p:nvGrpSpPr>
          <p:cNvPr id="8" name="Group 7">
            <a:extLst>
              <a:ext uri="{FF2B5EF4-FFF2-40B4-BE49-F238E27FC236}">
                <a16:creationId xmlns:a16="http://schemas.microsoft.com/office/drawing/2014/main" id="{EF273A61-5610-4355-89F3-7C90515BFCC9}"/>
              </a:ext>
            </a:extLst>
          </p:cNvPr>
          <p:cNvGrpSpPr/>
          <p:nvPr userDrawn="1"/>
        </p:nvGrpSpPr>
        <p:grpSpPr>
          <a:xfrm>
            <a:off x="5976075" y="3634505"/>
            <a:ext cx="1700633" cy="1798732"/>
            <a:chOff x="5976075" y="3634505"/>
            <a:chExt cx="1700633" cy="1798732"/>
          </a:xfrm>
        </p:grpSpPr>
        <p:pic>
          <p:nvPicPr>
            <p:cNvPr id="9" name="Picture 8">
              <a:extLst>
                <a:ext uri="{FF2B5EF4-FFF2-40B4-BE49-F238E27FC236}">
                  <a16:creationId xmlns:a16="http://schemas.microsoft.com/office/drawing/2014/main" id="{6A49345F-7A53-4131-8BB4-087032A6CCD0}"/>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061135" y="4142336"/>
              <a:ext cx="860601" cy="1290901"/>
            </a:xfrm>
            <a:prstGeom prst="rect">
              <a:avLst/>
            </a:prstGeom>
          </p:spPr>
        </p:pic>
        <p:sp>
          <p:nvSpPr>
            <p:cNvPr id="10" name="TextBox 9">
              <a:extLst>
                <a:ext uri="{FF2B5EF4-FFF2-40B4-BE49-F238E27FC236}">
                  <a16:creationId xmlns:a16="http://schemas.microsoft.com/office/drawing/2014/main" id="{5596D35F-1F19-4447-829C-790DF2B8D2DD}"/>
                </a:ext>
              </a:extLst>
            </p:cNvPr>
            <p:cNvSpPr txBox="1"/>
            <p:nvPr/>
          </p:nvSpPr>
          <p:spPr>
            <a:xfrm>
              <a:off x="5976075" y="3634505"/>
              <a:ext cx="1700633" cy="507831"/>
            </a:xfrm>
            <a:prstGeom prst="rect">
              <a:avLst/>
            </a:prstGeom>
            <a:noFill/>
          </p:spPr>
          <p:txBody>
            <a:bodyPr wrap="square" rtlCol="0">
              <a:spAutoFit/>
            </a:bodyPr>
            <a:lstStyle/>
            <a:p>
              <a:r>
                <a:rPr lang="en-US" sz="900" dirty="0">
                  <a:solidFill>
                    <a:schemeClr val="tx1">
                      <a:lumMod val="65000"/>
                      <a:lumOff val="35000"/>
                    </a:schemeClr>
                  </a:solidFill>
                </a:rPr>
                <a:t>TIP </a:t>
              </a:r>
              <a:r>
                <a:rPr lang="en-US" sz="900" dirty="0">
                  <a:solidFill>
                    <a:schemeClr val="tx1">
                      <a:lumMod val="65000"/>
                      <a:lumOff val="35000"/>
                    </a:schemeClr>
                  </a:solidFill>
                  <a:latin typeface="Calibri" panose="020F0502020204030204" pitchFamily="34" charset="0"/>
                  <a:cs typeface="Calibri" panose="020F0502020204030204" pitchFamily="34" charset="0"/>
                </a:rPr>
                <a:t>│ Use the built-in c</a:t>
              </a:r>
              <a:r>
                <a:rPr lang="en-US" sz="900" dirty="0">
                  <a:solidFill>
                    <a:schemeClr val="tx1">
                      <a:lumMod val="65000"/>
                      <a:lumOff val="35000"/>
                    </a:schemeClr>
                  </a:solidFill>
                </a:rPr>
                <a:t>olor palette with green and yellow for callouts and accents</a:t>
              </a:r>
            </a:p>
          </p:txBody>
        </p:sp>
      </p:grpSp>
    </p:spTree>
    <p:extLst>
      <p:ext uri="{BB962C8B-B14F-4D97-AF65-F5344CB8AC3E}">
        <p14:creationId xmlns:p14="http://schemas.microsoft.com/office/powerpoint/2010/main" val="28535567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TITLE OR TRANSITION">
    <p:bg>
      <p:bgPr>
        <a:solidFill>
          <a:schemeClr val="bg2"/>
        </a:solidFill>
        <a:effectLst/>
      </p:bgPr>
    </p:bg>
    <p:spTree>
      <p:nvGrpSpPr>
        <p:cNvPr id="1" name=""/>
        <p:cNvGrpSpPr/>
        <p:nvPr/>
      </p:nvGrpSpPr>
      <p:grpSpPr>
        <a:xfrm>
          <a:off x="0" y="0"/>
          <a:ext cx="0" cy="0"/>
          <a:chOff x="0" y="0"/>
          <a:chExt cx="0" cy="0"/>
        </a:xfrm>
      </p:grpSpPr>
      <p:sp>
        <p:nvSpPr>
          <p:cNvPr id="18" name="Oval 17"/>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9" name="Oval 18"/>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1" name="Oval 20"/>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2" name="Oval 21"/>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 name="Title 1"/>
          <p:cNvSpPr>
            <a:spLocks noGrp="1"/>
          </p:cNvSpPr>
          <p:nvPr>
            <p:ph type="ctrTitle" hasCustomPrompt="1"/>
          </p:nvPr>
        </p:nvSpPr>
        <p:spPr>
          <a:xfrm>
            <a:off x="1219939" y="916229"/>
            <a:ext cx="9107555" cy="3632325"/>
          </a:xfrm>
          <a:prstGeom prst="rect">
            <a:avLst/>
          </a:prstGeom>
          <a:noFill/>
        </p:spPr>
        <p:txBody>
          <a:bodyPr anchor="b"/>
          <a:lstStyle>
            <a:lvl1pPr algn="ctr" defTabSz="914400" rtl="0" eaLnBrk="1" latinLnBrk="0" hangingPunct="1">
              <a:lnSpc>
                <a:spcPct val="90000"/>
              </a:lnSpc>
              <a:spcBef>
                <a:spcPct val="0"/>
              </a:spcBef>
              <a:buNone/>
              <a:defRPr lang="en-US" sz="8000" b="1" i="0" kern="1200" spc="-300" dirty="0">
                <a:gradFill>
                  <a:gsLst>
                    <a:gs pos="0">
                      <a:schemeClr val="accent1">
                        <a:lumMod val="5000"/>
                        <a:lumOff val="95000"/>
                      </a:schemeClr>
                    </a:gs>
                    <a:gs pos="100000">
                      <a:schemeClr val="tx1"/>
                    </a:gs>
                  </a:gsLst>
                  <a:lin ang="5400000" scaled="1"/>
                </a:gradFill>
                <a:latin typeface="+mn-lt"/>
                <a:ea typeface="+mn-ea"/>
                <a:cs typeface="Segoe UI Semilight" panose="020B0402040204020203" pitchFamily="34" charset="0"/>
              </a:defRPr>
            </a:lvl1pPr>
          </a:lstStyle>
          <a:p>
            <a:r>
              <a:rPr lang="en-US" dirty="0"/>
              <a:t>CLICK TO EDIT TITLE</a:t>
            </a:r>
          </a:p>
        </p:txBody>
      </p:sp>
      <p:sp>
        <p:nvSpPr>
          <p:cNvPr id="7" name="TextBox 6">
            <a:hlinkClick r:id="rId2"/>
            <a:extLst>
              <a:ext uri="{FF2B5EF4-FFF2-40B4-BE49-F238E27FC236}">
                <a16:creationId xmlns:a16="http://schemas.microsoft.com/office/drawing/2014/main" id="{B60F28C6-9BA0-4632-B8B5-5A793D03AFC7}"/>
              </a:ext>
            </a:extLst>
          </p:cNvPr>
          <p:cNvSpPr txBox="1"/>
          <p:nvPr userDrawn="1"/>
        </p:nvSpPr>
        <p:spPr>
          <a:xfrm>
            <a:off x="9005881" y="6316156"/>
            <a:ext cx="2466220" cy="367873"/>
          </a:xfrm>
          <a:prstGeom prst="roundRect">
            <a:avLst>
              <a:gd name="adj" fmla="val 50000"/>
            </a:avLst>
          </a:prstGeom>
          <a:solidFill>
            <a:schemeClr val="accent2"/>
          </a:solidFill>
        </p:spPr>
        <p:txBody>
          <a:bodyPr wrap="none" rtlCol="0">
            <a:spAutoFit/>
          </a:bodyPr>
          <a:lstStyle/>
          <a:p>
            <a:r>
              <a:rPr lang="en-US" sz="1100" dirty="0">
                <a:solidFill>
                  <a:schemeClr val="tx1"/>
                </a:solidFill>
              </a:rPr>
              <a:t>Neal Creative</a:t>
            </a:r>
            <a:r>
              <a:rPr lang="en-US" sz="1100" baseline="0" dirty="0">
                <a:solidFill>
                  <a:schemeClr val="tx1"/>
                </a:solidFill>
              </a:rPr>
              <a:t>  | click &amp; </a:t>
            </a:r>
            <a:r>
              <a:rPr lang="en-US" sz="1100" b="1" baseline="0" dirty="0">
                <a:solidFill>
                  <a:schemeClr val="tx1"/>
                </a:solidFill>
              </a:rPr>
              <a:t>Learn more</a:t>
            </a:r>
            <a:endParaRPr lang="en-US" sz="1100" b="1" dirty="0">
              <a:solidFill>
                <a:schemeClr val="tx1"/>
              </a:solidFill>
            </a:endParaRPr>
          </a:p>
        </p:txBody>
      </p:sp>
      <p:sp>
        <p:nvSpPr>
          <p:cNvPr id="8" name="TextBox 7">
            <a:hlinkClick r:id="rId2"/>
            <a:extLst>
              <a:ext uri="{FF2B5EF4-FFF2-40B4-BE49-F238E27FC236}">
                <a16:creationId xmlns:a16="http://schemas.microsoft.com/office/drawing/2014/main" id="{E516C148-33F4-423B-AB9D-096AA82E12F1}"/>
              </a:ext>
            </a:extLst>
          </p:cNvPr>
          <p:cNvSpPr txBox="1"/>
          <p:nvPr userDrawn="1"/>
        </p:nvSpPr>
        <p:spPr>
          <a:xfrm>
            <a:off x="191616" y="6337795"/>
            <a:ext cx="1209664"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2">
                    <a:lumMod val="50000"/>
                  </a:schemeClr>
                </a:solidFill>
              </a:rPr>
              <a:t>Neal Creative </a:t>
            </a:r>
            <a:r>
              <a:rPr lang="en-US" sz="900" kern="1200" dirty="0">
                <a:solidFill>
                  <a:schemeClr val="bg2">
                    <a:lumMod val="50000"/>
                  </a:schemeClr>
                </a:solidFill>
                <a:latin typeface="+mn-lt"/>
                <a:ea typeface="+mn-ea"/>
                <a:cs typeface="+mn-cs"/>
              </a:rPr>
              <a:t>©</a:t>
            </a:r>
            <a:r>
              <a:rPr lang="en-US" sz="1000" baseline="0" dirty="0">
                <a:solidFill>
                  <a:schemeClr val="bg2">
                    <a:lumMod val="50000"/>
                  </a:schemeClr>
                </a:solidFill>
              </a:rPr>
              <a:t> </a:t>
            </a:r>
            <a:endParaRPr lang="en-US" sz="1000" b="1" dirty="0">
              <a:solidFill>
                <a:schemeClr val="bg2">
                  <a:lumMod val="50000"/>
                </a:schemeClr>
              </a:solidFill>
            </a:endParaRPr>
          </a:p>
        </p:txBody>
      </p:sp>
    </p:spTree>
    <p:extLst>
      <p:ext uri="{BB962C8B-B14F-4D97-AF65-F5344CB8AC3E}">
        <p14:creationId xmlns:p14="http://schemas.microsoft.com/office/powerpoint/2010/main" val="5866202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allout with small Non-bulleted">
    <p:spTree>
      <p:nvGrpSpPr>
        <p:cNvPr id="1" name=""/>
        <p:cNvGrpSpPr/>
        <p:nvPr/>
      </p:nvGrpSpPr>
      <p:grpSpPr>
        <a:xfrm>
          <a:off x="0" y="0"/>
          <a:ext cx="0" cy="0"/>
          <a:chOff x="0" y="0"/>
          <a:chExt cx="0" cy="0"/>
        </a:xfrm>
      </p:grpSpPr>
      <p:sp>
        <p:nvSpPr>
          <p:cNvPr id="10" name="Rectangle 9"/>
          <p:cNvSpPr/>
          <p:nvPr userDrawn="1"/>
        </p:nvSpPr>
        <p:spPr>
          <a:xfrm>
            <a:off x="0" y="0"/>
            <a:ext cx="12192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269240" y="3367878"/>
            <a:ext cx="5192775" cy="1830245"/>
          </a:xfrm>
        </p:spPr>
        <p:txBody>
          <a:bodyPr wrap="square">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250">
                      <a:schemeClr val="tx2"/>
                    </a:gs>
                    <a:gs pos="99000">
                      <a:schemeClr val="tx2"/>
                    </a:gs>
                  </a:gsLst>
                  <a:lin ang="5400000" scaled="0"/>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253316" y="3503950"/>
            <a:ext cx="5671764" cy="1705723"/>
          </a:xfrm>
        </p:spPr>
        <p:txBody>
          <a:bodyPr/>
          <a:lstStyle>
            <a:lvl1pPr marL="0" indent="0" algn="l">
              <a:buNone/>
              <a:defRPr sz="1961">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p:cNvSpPr>
            <a:spLocks noGrp="1"/>
          </p:cNvSpPr>
          <p:nvPr>
            <p:ph type="pic" sz="quarter" idx="12"/>
          </p:nvPr>
        </p:nvSpPr>
        <p:spPr>
          <a:xfrm>
            <a:off x="0" y="0"/>
            <a:ext cx="12192000" cy="2974848"/>
          </a:xfrm>
          <a:blipFill>
            <a:blip r:embed="rId2"/>
            <a:srcRect/>
            <a:stretch>
              <a:fillRect t="-65721" r="-4798" b="-46455"/>
            </a:stretch>
          </a:blipFill>
        </p:spPr>
        <p:txBody>
          <a:bodyPr anchor="ctr" anchorCtr="0">
            <a:noAutofit/>
          </a:bodyPr>
          <a:lstStyle/>
          <a:p>
            <a:r>
              <a:rPr lang="en-US"/>
              <a:t>Click icon to add picture</a:t>
            </a:r>
          </a:p>
        </p:txBody>
      </p:sp>
      <p:sp>
        <p:nvSpPr>
          <p:cNvPr id="12" name="TextBox 11">
            <a:hlinkClick r:id="rId3"/>
            <a:extLst>
              <a:ext uri="{FF2B5EF4-FFF2-40B4-BE49-F238E27FC236}">
                <a16:creationId xmlns:a16="http://schemas.microsoft.com/office/drawing/2014/main" id="{B2DA80A1-9E22-4BFF-8562-466123B36943}"/>
              </a:ext>
            </a:extLst>
          </p:cNvPr>
          <p:cNvSpPr txBox="1"/>
          <p:nvPr userDrawn="1"/>
        </p:nvSpPr>
        <p:spPr>
          <a:xfrm>
            <a:off x="9089198" y="6298102"/>
            <a:ext cx="2466220" cy="367873"/>
          </a:xfrm>
          <a:prstGeom prst="roundRect">
            <a:avLst>
              <a:gd name="adj" fmla="val 50000"/>
            </a:avLst>
          </a:prstGeom>
          <a:solidFill>
            <a:srgbClr val="004568"/>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rPr>
              <a:t>Neal Creative  | click &amp; </a:t>
            </a:r>
            <a:r>
              <a:rPr kumimoji="0" lang="en-US" sz="1100" b="1" i="0" u="none" strike="noStrike" kern="0" cap="none" spc="0" normalizeH="0" baseline="0" noProof="0" dirty="0">
                <a:ln>
                  <a:noFill/>
                </a:ln>
                <a:solidFill>
                  <a:srgbClr val="FFFFFF"/>
                </a:solidFill>
                <a:effectLst/>
                <a:uLnTx/>
                <a:uFillTx/>
              </a:rPr>
              <a:t>Learn more</a:t>
            </a:r>
          </a:p>
        </p:txBody>
      </p:sp>
      <p:sp>
        <p:nvSpPr>
          <p:cNvPr id="2" name="Title 1"/>
          <p:cNvSpPr>
            <a:spLocks noGrp="1"/>
          </p:cNvSpPr>
          <p:nvPr>
            <p:ph type="title" hasCustomPrompt="1"/>
          </p:nvPr>
        </p:nvSpPr>
        <p:spPr>
          <a:xfrm>
            <a:off x="304800" y="419099"/>
            <a:ext cx="8917577" cy="625929"/>
          </a:xfrm>
        </p:spPr>
        <p:txBody>
          <a:bodyPr/>
          <a:lstStyle/>
          <a:p>
            <a:r>
              <a:rPr lang="en-US" dirty="0"/>
              <a:t>CLICK TO EDIT MASTER TITLE STYLE</a:t>
            </a:r>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
        <p:nvSpPr>
          <p:cNvPr id="13" name="TextBox 12">
            <a:hlinkClick r:id="rId4"/>
            <a:extLst>
              <a:ext uri="{FF2B5EF4-FFF2-40B4-BE49-F238E27FC236}">
                <a16:creationId xmlns:a16="http://schemas.microsoft.com/office/drawing/2014/main" id="{1AF511EA-044E-4300-B921-D56138FE402E}"/>
              </a:ext>
            </a:extLst>
          </p:cNvPr>
          <p:cNvSpPr txBox="1"/>
          <p:nvPr userDrawn="1"/>
        </p:nvSpPr>
        <p:spPr>
          <a:xfrm>
            <a:off x="191616" y="6337795"/>
            <a:ext cx="1209664"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lumMod val="75000"/>
                  </a:schemeClr>
                </a:solidFill>
              </a:rPr>
              <a:t>Neal Creative </a:t>
            </a:r>
            <a:r>
              <a:rPr lang="en-US" sz="900" kern="1200" dirty="0">
                <a:solidFill>
                  <a:schemeClr val="bg1">
                    <a:lumMod val="75000"/>
                  </a:schemeClr>
                </a:solidFill>
                <a:latin typeface="+mn-lt"/>
                <a:ea typeface="+mn-ea"/>
                <a:cs typeface="+mn-cs"/>
              </a:rPr>
              <a:t>©</a:t>
            </a:r>
            <a:r>
              <a:rPr lang="en-US" sz="1000" baseline="0" dirty="0">
                <a:solidFill>
                  <a:schemeClr val="bg1">
                    <a:lumMod val="75000"/>
                  </a:schemeClr>
                </a:solidFill>
              </a:rPr>
              <a:t> </a:t>
            </a:r>
            <a:endParaRPr lang="en-US" sz="1000" b="1" dirty="0">
              <a:solidFill>
                <a:schemeClr val="bg1">
                  <a:lumMod val="75000"/>
                </a:schemeClr>
              </a:solidFill>
            </a:endParaRPr>
          </a:p>
        </p:txBody>
      </p:sp>
    </p:spTree>
    <p:extLst>
      <p:ext uri="{BB962C8B-B14F-4D97-AF65-F5344CB8AC3E}">
        <p14:creationId xmlns:p14="http://schemas.microsoft.com/office/powerpoint/2010/main" val="37623406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88B46AC0-8B32-46C1-823B-8C3754570ACA}" type="datetimeFigureOut">
              <a:rPr lang="en-US" smtClean="0"/>
              <a:t>8/30/2019</a:t>
            </a:fld>
            <a:endParaRPr lang="en-US"/>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41FF6A5-8EB5-4818-9CB7-0811776C3170}" type="slidenum">
              <a:rPr lang="en-US" smtClean="0"/>
              <a:t>‹#›</a:t>
            </a:fld>
            <a:endParaRPr lang="en-US"/>
          </a:p>
        </p:txBody>
      </p:sp>
    </p:spTree>
    <p:extLst>
      <p:ext uri="{BB962C8B-B14F-4D97-AF65-F5344CB8AC3E}">
        <p14:creationId xmlns:p14="http://schemas.microsoft.com/office/powerpoint/2010/main" val="10364495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5" name="Straight Connector 19"/>
          <p:cNvSpPr>
            <a:spLocks noChangeShapeType="1"/>
          </p:cNvSpPr>
          <p:nvPr/>
        </p:nvSpPr>
        <p:spPr bwMode="auto">
          <a:xfrm flipV="1">
            <a:off x="6083301" y="1576388"/>
            <a:ext cx="12700" cy="4818062"/>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Title 1"/>
          <p:cNvSpPr>
            <a:spLocks noGrp="1"/>
          </p:cNvSpPr>
          <p:nvPr>
            <p:ph type="title"/>
          </p:nvPr>
        </p:nvSpPr>
        <p:spPr>
          <a:xfrm>
            <a:off x="402336" y="228600"/>
            <a:ext cx="11379200" cy="758952"/>
          </a:xfrm>
        </p:spPr>
        <p:txBody>
          <a:bodyPr/>
          <a:lstStyle/>
          <a:p>
            <a:r>
              <a:rPr lang="en-US"/>
              <a:t>Click to edit Master title style</a:t>
            </a:r>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a:xfrm>
            <a:off x="7721601" y="6410326"/>
            <a:ext cx="4059767" cy="365125"/>
          </a:xfrm>
        </p:spPr>
        <p:txBody>
          <a:bodyPr/>
          <a:lstStyle>
            <a:lvl1pPr>
              <a:defRPr/>
            </a:lvl1pPr>
          </a:lstStyle>
          <a:p>
            <a:endParaRPr lang="en-US"/>
          </a:p>
        </p:txBody>
      </p:sp>
      <p:sp>
        <p:nvSpPr>
          <p:cNvPr id="7" name="Footer Placeholder 5"/>
          <p:cNvSpPr>
            <a:spLocks noGrp="1"/>
          </p:cNvSpPr>
          <p:nvPr>
            <p:ph type="ftr" sz="quarter" idx="11"/>
          </p:nvPr>
        </p:nvSpPr>
        <p:spPr/>
        <p:txBody>
          <a:bodyPr/>
          <a:lstStyle>
            <a:lvl1pPr>
              <a:defRPr/>
            </a:lvl1pPr>
          </a:lstStyle>
          <a:p>
            <a:endParaRPr lang="en-US"/>
          </a:p>
        </p:txBody>
      </p:sp>
      <p:sp>
        <p:nvSpPr>
          <p:cNvPr id="8" name="Slide Number Placeholder 6"/>
          <p:cNvSpPr>
            <a:spLocks noGrp="1"/>
          </p:cNvSpPr>
          <p:nvPr>
            <p:ph type="sldNum" sz="quarter" idx="12"/>
          </p:nvPr>
        </p:nvSpPr>
        <p:spPr/>
        <p:txBody>
          <a:bodyPr/>
          <a:lstStyle>
            <a:lvl1pPr>
              <a:defRPr/>
            </a:lvl1pPr>
          </a:lstStyle>
          <a:p>
            <a:fld id="{6BA273FB-355B-4065-AD81-28FD60FE4F48}" type="slidenum">
              <a:rPr lang="en-US"/>
              <a:pPr/>
              <a:t>‹#›</a:t>
            </a:fld>
            <a:endParaRPr lang="en-US"/>
          </a:p>
        </p:txBody>
      </p:sp>
    </p:spTree>
    <p:extLst>
      <p:ext uri="{BB962C8B-B14F-4D97-AF65-F5344CB8AC3E}">
        <p14:creationId xmlns:p14="http://schemas.microsoft.com/office/powerpoint/2010/main" val="1888755645"/>
      </p:ext>
    </p:extLst>
  </p:cSld>
  <p:clrMapOvr>
    <a:overrideClrMapping bg1="lt1" tx1="dk1" bg2="lt2" tx2="dk2" accent1="accent1" accent2="accent2" accent3="accent3" accent4="accent4" accent5="accent5" accent6="accent6" hlink="hlink" folHlink="folHlink"/>
  </p:clrMapOvr>
  <p:transition spd="med">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ONUT BASE SECTION DIVIDER">
    <p:bg>
      <p:bgPr>
        <a:solidFill>
          <a:schemeClr val="bg2"/>
        </a:solidFill>
        <a:effectLst/>
      </p:bgPr>
    </p:bg>
    <p:spTree>
      <p:nvGrpSpPr>
        <p:cNvPr id="1" name=""/>
        <p:cNvGrpSpPr/>
        <p:nvPr/>
      </p:nvGrpSpPr>
      <p:grpSpPr>
        <a:xfrm>
          <a:off x="0" y="0"/>
          <a:ext cx="0" cy="0"/>
          <a:chOff x="0" y="0"/>
          <a:chExt cx="0" cy="0"/>
        </a:xfrm>
      </p:grpSpPr>
      <p:sp>
        <p:nvSpPr>
          <p:cNvPr id="7" name="Oval 6"/>
          <p:cNvSpPr/>
          <p:nvPr userDrawn="1"/>
        </p:nvSpPr>
        <p:spPr>
          <a:xfrm>
            <a:off x="2861702" y="157952"/>
            <a:ext cx="6483179" cy="64831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448777" y="2935629"/>
            <a:ext cx="5208335" cy="927824"/>
          </a:xfrm>
          <a:prstGeom prst="rect">
            <a:avLst/>
          </a:prstGeom>
        </p:spPr>
        <p:txBody>
          <a:bodyPr anchor="ctr"/>
          <a:lstStyle>
            <a:lvl1pPr algn="ctr">
              <a:lnSpc>
                <a:spcPct val="95000"/>
              </a:lnSpc>
              <a:defRPr sz="4000">
                <a:solidFill>
                  <a:schemeClr val="tx1"/>
                </a:solidFill>
              </a:defRPr>
            </a:lvl1pPr>
          </a:lstStyle>
          <a:p>
            <a:r>
              <a:rPr lang="en-US" dirty="0"/>
              <a:t>CLICK TO EDIT TITLE</a:t>
            </a:r>
          </a:p>
        </p:txBody>
      </p:sp>
      <p:sp>
        <p:nvSpPr>
          <p:cNvPr id="9" name="dots"/>
          <p:cNvSpPr>
            <a:spLocks noChangeAspect="1"/>
          </p:cNvSpPr>
          <p:nvPr userDrawn="1"/>
        </p:nvSpPr>
        <p:spPr>
          <a:xfrm>
            <a:off x="3448777" y="745024"/>
            <a:ext cx="5309024" cy="5309025"/>
          </a:xfrm>
          <a:prstGeom prst="ellipse">
            <a:avLst/>
          </a:prstGeom>
          <a:noFill/>
          <a:ln w="184150" cap="rnd" cmpd="sng" algn="ctr">
            <a:solidFill>
              <a:schemeClr val="accent4"/>
            </a:solidFill>
            <a:prstDash val="sysDo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063763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Quote dark option FLUSH LEF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5"/>
            <a:ext cx="11658600" cy="1089529"/>
          </a:xfrm>
        </p:spPr>
        <p:txBody>
          <a:bodyPr anchor="ctr"/>
          <a:lstStyle>
            <a:lvl1pPr marL="231775" indent="-231775" algn="l">
              <a:spcBef>
                <a:spcPts val="0"/>
              </a:spcBef>
              <a:defRPr sz="3600" b="0" baseline="0">
                <a:gradFill>
                  <a:gsLst>
                    <a:gs pos="0">
                      <a:schemeClr val="accent1">
                        <a:lumMod val="5000"/>
                        <a:lumOff val="95000"/>
                      </a:schemeClr>
                    </a:gs>
                    <a:gs pos="100000">
                      <a:schemeClr val="bg1"/>
                    </a:gs>
                  </a:gsLst>
                  <a:lin ang="5400000" scaled="1"/>
                </a:gradFill>
              </a:defRPr>
            </a:lvl1pPr>
            <a:lvl2pPr marL="109538" indent="0" algn="l">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 BOLD</a:t>
            </a:r>
          </a:p>
        </p:txBody>
      </p:sp>
      <p:sp>
        <p:nvSpPr>
          <p:cNvPr id="7" name="Freeform: Shap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3266280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Quote dark option CENTERE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5"/>
            <a:ext cx="11658600" cy="1089529"/>
          </a:xfrm>
        </p:spPr>
        <p:txBody>
          <a:bodyPr anchor="ctr"/>
          <a:lstStyle>
            <a:lvl1pPr algn="ctr">
              <a:spcBef>
                <a:spcPts val="0"/>
              </a:spcBef>
              <a:defRPr sz="3600" b="0" baseline="0">
                <a:gradFill>
                  <a:gsLst>
                    <a:gs pos="0">
                      <a:schemeClr val="accent1">
                        <a:lumMod val="5000"/>
                        <a:lumOff val="95000"/>
                      </a:schemeClr>
                    </a:gs>
                    <a:gs pos="100000">
                      <a:schemeClr val="bg1"/>
                    </a:gs>
                  </a:gsLst>
                  <a:lin ang="5400000" scaled="1"/>
                </a:gradFill>
              </a:defRPr>
            </a:lvl1pPr>
            <a:lvl2pPr algn="ctr">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BOLD</a:t>
            </a:r>
          </a:p>
        </p:txBody>
      </p:sp>
      <p:sp>
        <p:nvSpPr>
          <p:cNvPr id="7" name="Freeform: Shap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3031631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Quote dark option FLUSH LEFT">
    <p:bg>
      <p:bgPr>
        <a:solidFill>
          <a:schemeClr val="tx2"/>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5"/>
            <a:ext cx="11658600" cy="1089529"/>
          </a:xfrm>
        </p:spPr>
        <p:txBody>
          <a:bodyPr anchor="ctr"/>
          <a:lstStyle>
            <a:lvl1pPr marL="231775" indent="-231775" algn="l">
              <a:spcBef>
                <a:spcPts val="0"/>
              </a:spcBef>
              <a:defRPr sz="3600" b="0" baseline="0">
                <a:gradFill>
                  <a:gsLst>
                    <a:gs pos="0">
                      <a:schemeClr val="accent1">
                        <a:lumMod val="5000"/>
                        <a:lumOff val="95000"/>
                      </a:schemeClr>
                    </a:gs>
                    <a:gs pos="100000">
                      <a:schemeClr val="bg1"/>
                    </a:gs>
                  </a:gsLst>
                  <a:lin ang="5400000" scaled="1"/>
                </a:gradFill>
              </a:defRPr>
            </a:lvl1pPr>
            <a:lvl2pPr marL="109538" indent="0" algn="l">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 BOLD</a:t>
            </a:r>
          </a:p>
        </p:txBody>
      </p:sp>
      <p:sp>
        <p:nvSpPr>
          <p:cNvPr id="7" name="Freeform: Shap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b="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2075739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Quote light option CENTERED">
    <p:spTree>
      <p:nvGrpSpPr>
        <p:cNvPr id="1" name=""/>
        <p:cNvGrpSpPr/>
        <p:nvPr/>
      </p:nvGrpSpPr>
      <p:grpSpPr>
        <a:xfrm>
          <a:off x="0" y="0"/>
          <a:ext cx="0" cy="0"/>
          <a:chOff x="0" y="0"/>
          <a:chExt cx="0" cy="0"/>
        </a:xfrm>
      </p:grpSpPr>
      <p:sp>
        <p:nvSpPr>
          <p:cNvPr id="9" name="TextBox 8"/>
          <p:cNvSpPr txBox="1"/>
          <p:nvPr userDrawn="1"/>
        </p:nvSpPr>
        <p:spPr>
          <a:xfrm>
            <a:off x="5648960" y="419100"/>
            <a:ext cx="894080" cy="1862048"/>
          </a:xfrm>
          <a:prstGeom prst="rect">
            <a:avLst/>
          </a:prstGeom>
          <a:noFill/>
        </p:spPr>
        <p:txBody>
          <a:bodyPr wrap="square" rtlCol="0">
            <a:spAutoFit/>
          </a:bodyPr>
          <a:lstStyle/>
          <a:p>
            <a:r>
              <a:rPr lang="en-US" sz="11500" dirty="0">
                <a:solidFill>
                  <a:schemeClr val="accent4"/>
                </a:solidFill>
                <a:latin typeface="Arial Black" panose="020B0A04020102020204" pitchFamily="34" charset="0"/>
              </a:rPr>
              <a:t>“</a:t>
            </a:r>
            <a:endParaRPr lang="en-US" sz="2800" dirty="0">
              <a:solidFill>
                <a:schemeClr val="accent4"/>
              </a:solidFill>
            </a:endParaRPr>
          </a:p>
        </p:txBody>
      </p:sp>
      <p:sp>
        <p:nvSpPr>
          <p:cNvPr id="5" name="Text Placeholder 2"/>
          <p:cNvSpPr>
            <a:spLocks noGrp="1"/>
          </p:cNvSpPr>
          <p:nvPr>
            <p:ph type="body" sz="quarter" idx="14" hasCustomPrompt="1"/>
          </p:nvPr>
        </p:nvSpPr>
        <p:spPr>
          <a:xfrm>
            <a:off x="3408362" y="5335071"/>
            <a:ext cx="8097838" cy="369332"/>
          </a:xfrm>
        </p:spPr>
        <p:txBody>
          <a:bodyPr/>
          <a:lstStyle>
            <a:lvl1pPr algn="r">
              <a:spcBef>
                <a:spcPts val="0"/>
              </a:spcBef>
              <a:defRPr sz="2000">
                <a:solidFill>
                  <a:schemeClr val="tx2"/>
                </a:solidFill>
              </a:defRPr>
            </a:lvl1pPr>
            <a:lvl2pPr algn="r">
              <a:defRPr>
                <a:solidFill>
                  <a:schemeClr val="bg1"/>
                </a:solidFill>
              </a:defRPr>
            </a:lvl2pPr>
          </a:lstStyle>
          <a:p>
            <a:pPr lvl="0"/>
            <a:r>
              <a:rPr lang="en-US" dirty="0"/>
              <a:t>—Name and Company/Source goes here</a:t>
            </a:r>
          </a:p>
        </p:txBody>
      </p:sp>
      <p:sp>
        <p:nvSpPr>
          <p:cNvPr id="6" name="Text Placeholder 7"/>
          <p:cNvSpPr>
            <a:spLocks noGrp="1"/>
          </p:cNvSpPr>
          <p:nvPr>
            <p:ph type="body" sz="quarter" idx="13" hasCustomPrompt="1"/>
          </p:nvPr>
        </p:nvSpPr>
        <p:spPr>
          <a:xfrm>
            <a:off x="304800" y="2884235"/>
            <a:ext cx="11658600" cy="1089529"/>
          </a:xfrm>
        </p:spPr>
        <p:txBody>
          <a:bodyPr anchor="ctr"/>
          <a:lstStyle>
            <a:lvl1pPr algn="ctr">
              <a:spcBef>
                <a:spcPts val="0"/>
              </a:spcBef>
              <a:defRPr sz="3600" b="0" baseline="0">
                <a:solidFill>
                  <a:schemeClr val="tx1">
                    <a:lumMod val="75000"/>
                    <a:lumOff val="25000"/>
                  </a:schemeClr>
                </a:solidFill>
              </a:defRPr>
            </a:lvl1pPr>
            <a:lvl2pPr algn="ctr">
              <a:spcBef>
                <a:spcPts val="0"/>
              </a:spcBef>
              <a:defRPr sz="3600" b="1">
                <a:solidFill>
                  <a:schemeClr val="tx1">
                    <a:lumMod val="75000"/>
                    <a:lumOff val="25000"/>
                  </a:schemeClr>
                </a:solidFill>
                <a:latin typeface="+mn-lt"/>
              </a:defRPr>
            </a:lvl2pPr>
          </a:lstStyle>
          <a:p>
            <a:pPr lvl="0"/>
            <a:r>
              <a:rPr lang="en-US" dirty="0"/>
              <a:t>“QUOTATION.”</a:t>
            </a:r>
          </a:p>
          <a:p>
            <a:pPr lvl="1"/>
            <a:r>
              <a:rPr lang="en-US" dirty="0"/>
              <a:t>BOLD</a:t>
            </a:r>
          </a:p>
        </p:txBody>
      </p:sp>
      <p:sp>
        <p:nvSpPr>
          <p:cNvPr id="7"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2460922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dark Callout with small Non-bulleted">
    <p:bg>
      <p:bgPr>
        <a:solidFill>
          <a:schemeClr val="tx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04800" y="2597273"/>
            <a:ext cx="4868985" cy="1643527"/>
          </a:xfrm>
        </p:spPr>
        <p:txBody>
          <a:bodyPr wrap="square" lIns="91440" rIns="9144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2800" b="0" kern="1200" spc="0" baseline="0" dirty="0">
                <a:solidFill>
                  <a:schemeClr val="bg1"/>
                </a:soli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096000" y="419100"/>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hasCustomPrompt="1"/>
          </p:nvPr>
        </p:nvSpPr>
        <p:spPr>
          <a:xfrm>
            <a:off x="555244" y="0"/>
            <a:ext cx="4083304" cy="1357295"/>
          </a:xfrm>
          <a:prstGeom prst="rect">
            <a:avLst/>
          </a:prstGeom>
        </p:spPr>
        <p:txBody>
          <a:bodyPr lIns="146304" tIns="420624" rIns="146304" anchor="t" anchorCtr="0"/>
          <a:lstStyle>
            <a:lvl1pPr algn="ct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6096000" y="2599498"/>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p:cNvSpPr>
            <a:spLocks noGrp="1"/>
          </p:cNvSpPr>
          <p:nvPr>
            <p:ph type="body" sz="quarter" idx="13"/>
          </p:nvPr>
        </p:nvSpPr>
        <p:spPr>
          <a:xfrm>
            <a:off x="6096000" y="4779896"/>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3029200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allout with small Non-bulleted">
    <p:spTree>
      <p:nvGrpSpPr>
        <p:cNvPr id="1" name=""/>
        <p:cNvGrpSpPr/>
        <p:nvPr/>
      </p:nvGrpSpPr>
      <p:grpSpPr>
        <a:xfrm>
          <a:off x="0" y="0"/>
          <a:ext cx="0" cy="0"/>
          <a:chOff x="0" y="0"/>
          <a:chExt cx="0" cy="0"/>
        </a:xfrm>
      </p:grpSpPr>
      <p:sp>
        <p:nvSpPr>
          <p:cNvPr id="14" name="Freeform: Shape 13"/>
          <p:cNvSpPr/>
          <p:nvPr userDrawn="1"/>
        </p:nvSpPr>
        <p:spPr>
          <a:xfrm>
            <a:off x="129521" y="0"/>
            <a:ext cx="474128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304800" y="2472751"/>
            <a:ext cx="4566001" cy="1643527"/>
          </a:xfrm>
        </p:spPr>
        <p:txBody>
          <a:bodyPr wrap="square" lIns="91440" rIns="9144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2800" b="0" kern="1200" spc="0" baseline="0" dirty="0">
                <a:gradFill>
                  <a:gsLst>
                    <a:gs pos="15000">
                      <a:schemeClr val="tx2"/>
                    </a:gs>
                    <a:gs pos="47000">
                      <a:schemeClr val="tx2"/>
                    </a:gs>
                  </a:gsLst>
                  <a:lin ang="5400000" scaled="1"/>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096000" y="419100"/>
            <a:ext cx="5671764" cy="1705723"/>
          </a:xfrm>
        </p:spPr>
        <p:txBody>
          <a:bodyPr/>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4"/>
          </p:nvPr>
        </p:nvSpPr>
        <p:spPr>
          <a:xfrm>
            <a:off x="11750600" y="6484937"/>
            <a:ext cx="425600" cy="365125"/>
          </a:xfrm>
          <a:prstGeom prst="rect">
            <a:avLst/>
          </a:prstGeom>
        </p:spPr>
        <p:txBody>
          <a:bodyPr vert="horz" lIns="91440" tIns="45720" rIns="91440" bIns="45720" rtlCol="0" anchor="ctr"/>
          <a:lstStyle>
            <a:lvl1pPr algn="r">
              <a:defRPr sz="1100">
                <a:solidFill>
                  <a:schemeClr val="tx2"/>
                </a:solidFill>
              </a:defRPr>
            </a:lvl1pPr>
          </a:lstStyle>
          <a:p>
            <a:fld id="{5AE1514C-5E56-4738-A1FF-4B1CFD2A3E36}" type="slidenum">
              <a:rPr lang="en-US" smtClean="0"/>
              <a:pPr/>
              <a:t>‹#›</a:t>
            </a:fld>
            <a:endParaRPr lang="en-US"/>
          </a:p>
        </p:txBody>
      </p:sp>
      <p:sp>
        <p:nvSpPr>
          <p:cNvPr id="7" name="Title 6"/>
          <p:cNvSpPr>
            <a:spLocks noGrp="1"/>
          </p:cNvSpPr>
          <p:nvPr>
            <p:ph type="title" hasCustomPrompt="1"/>
          </p:nvPr>
        </p:nvSpPr>
        <p:spPr>
          <a:xfrm>
            <a:off x="555244" y="0"/>
            <a:ext cx="4083304" cy="1926336"/>
          </a:xfrm>
          <a:prstGeom prst="rect">
            <a:avLst/>
          </a:prstGeom>
        </p:spPr>
        <p:txBody>
          <a:bodyPr lIns="146304" tIns="420624" rIns="146304" anchor="t" anchorCtr="0"/>
          <a:lstStyle>
            <a:lvl1pP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6096000" y="2697329"/>
            <a:ext cx="5671764" cy="1705723"/>
          </a:xfrm>
        </p:spPr>
        <p:txBody>
          <a:bodyPr/>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p:cNvSpPr>
            <a:spLocks noGrp="1"/>
          </p:cNvSpPr>
          <p:nvPr>
            <p:ph type="body" sz="quarter" idx="13"/>
          </p:nvPr>
        </p:nvSpPr>
        <p:spPr>
          <a:xfrm>
            <a:off x="6096000" y="4975558"/>
            <a:ext cx="5671764" cy="1705723"/>
          </a:xfrm>
        </p:spPr>
        <p:txBody>
          <a:bodyPr/>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6067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
                                        <p:tgtEl>
                                          <p:spTgt spid="4">
                                            <p:txEl>
                                              <p:pRg st="0" end="0"/>
                                            </p:txEl>
                                          </p:spTgt>
                                        </p:tgtEl>
                                      </p:cBhvr>
                                    </p:animEffect>
                                  </p:childTnLst>
                                </p:cTn>
                              </p:par>
                              <p:par>
                                <p:cTn id="8" presetID="63" presetClass="path" presetSubtype="0" accel="50000" decel="50000" fill="hold" grpId="1" nodeType="withEffect">
                                  <p:stCondLst>
                                    <p:cond delay="0"/>
                                  </p:stCondLst>
                                  <p:childTnLst>
                                    <p:animMotion origin="layout" path="M -4.375E-6 -4.07407E-6 L 0.03178 0.00047 " pathEditMode="relative" rAng="0" ptsTypes="AA">
                                      <p:cBhvr>
                                        <p:cTn id="9" dur="750" fill="hold"/>
                                        <p:tgtEl>
                                          <p:spTgt spid="4">
                                            <p:txEl>
                                              <p:pRg st="0" end="0"/>
                                            </p:txEl>
                                          </p:spTgt>
                                        </p:tgtEl>
                                        <p:attrNameLst>
                                          <p:attrName>ppt_x</p:attrName>
                                          <p:attrName>ppt_y</p:attrName>
                                        </p:attrNameLst>
                                      </p:cBhvr>
                                      <p:rCtr x="1589"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tmplLst>
          <p:tmpl lvl="1">
            <p:tnLst>
              <p:par>
                <p:cTn presetID="63" presetClass="path" presetSubtype="0" accel="50000" decel="50000" fill="hold" nodeType="withEffect">
                  <p:stCondLst>
                    <p:cond delay="0"/>
                  </p:stCondLst>
                  <p:childTnLst>
                    <p:animMotion origin="layout" path="M -4.375E-6 -4.07407E-6 L 0.03178 0.00047 " pathEditMode="relative" rAng="0" ptsTypes="AA">
                      <p:cBhvr>
                        <p:cTn dur="750" fill="hold"/>
                        <p:tgtEl>
                          <p:spTgt spid="4"/>
                        </p:tgtEl>
                        <p:attrNameLst>
                          <p:attrName>ppt_x</p:attrName>
                          <p:attrName>ppt_y</p:attrName>
                        </p:attrNameLst>
                      </p:cBhvr>
                      <p:rCtr x="1589" y="23"/>
                    </p:animMotion>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275347"/>
            <a:ext cx="11658600" cy="1870769"/>
          </a:xfrm>
          <a:prstGeom prst="rect">
            <a:avLst/>
          </a:prstGeom>
        </p:spPr>
        <p:txBody>
          <a:bodyPr vert="horz" wrap="square" lIns="91440" tIns="45720" rIns="91440" bIns="4572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3"/>
          <p:cNvSpPr>
            <a:spLocks noGrp="1"/>
          </p:cNvSpPr>
          <p:nvPr>
            <p:ph type="title"/>
          </p:nvPr>
        </p:nvSpPr>
        <p:spPr>
          <a:xfrm>
            <a:off x="304800" y="419100"/>
            <a:ext cx="11658600" cy="590931"/>
          </a:xfrm>
          <a:prstGeom prst="rect">
            <a:avLst/>
          </a:prstGeom>
        </p:spPr>
        <p:txBody>
          <a:bodyPr vert="horz" wrap="square" lIns="91440" tIns="45720" rIns="91440" bIns="45720" rtlCol="0" anchor="t" anchorCtr="0">
            <a:spAutoFit/>
          </a:bodyPr>
          <a:lstStyle/>
          <a:p>
            <a:r>
              <a:rPr lang="en-US"/>
              <a:t>Click to edit Master title style</a:t>
            </a:r>
            <a:endParaRPr lang="en-US" dirty="0"/>
          </a:p>
        </p:txBody>
      </p:sp>
      <p:sp>
        <p:nvSpPr>
          <p:cNvPr id="8"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3860510708"/>
      </p:ext>
    </p:extLst>
  </p:cSld>
  <p:clrMap bg1="lt1" tx1="dk1" bg2="lt2" tx2="dk2" accent1="accent1" accent2="accent2" accent3="accent3" accent4="accent4" accent5="accent5" accent6="accent6" hlink="hlink" folHlink="folHlink"/>
  <p:sldLayoutIdLst>
    <p:sldLayoutId id="2147483744" r:id="rId1"/>
    <p:sldLayoutId id="2147483712" r:id="rId2"/>
    <p:sldLayoutId id="2147483672" r:id="rId3"/>
    <p:sldLayoutId id="2147483749" r:id="rId4"/>
    <p:sldLayoutId id="2147483750" r:id="rId5"/>
    <p:sldLayoutId id="2147483752" r:id="rId6"/>
    <p:sldLayoutId id="2147483674" r:id="rId7"/>
    <p:sldLayoutId id="2147483720" r:id="rId8"/>
    <p:sldLayoutId id="2147483721" r:id="rId9"/>
    <p:sldLayoutId id="2147483732" r:id="rId10"/>
    <p:sldLayoutId id="2147483730" r:id="rId11"/>
    <p:sldLayoutId id="2147483716" r:id="rId12"/>
    <p:sldLayoutId id="2147483735" r:id="rId13"/>
    <p:sldLayoutId id="2147483700" r:id="rId14"/>
    <p:sldLayoutId id="2147483734" r:id="rId15"/>
    <p:sldLayoutId id="2147483701" r:id="rId16"/>
    <p:sldLayoutId id="2147483736" r:id="rId17"/>
    <p:sldLayoutId id="2147483733" r:id="rId18"/>
    <p:sldLayoutId id="2147483741" r:id="rId19"/>
    <p:sldLayoutId id="2147483727" r:id="rId20"/>
    <p:sldLayoutId id="2147483719" r:id="rId21"/>
    <p:sldLayoutId id="2147483655" r:id="rId22"/>
    <p:sldLayoutId id="2147483748" r:id="rId23"/>
    <p:sldLayoutId id="2147483753" r:id="rId24"/>
    <p:sldLayoutId id="2147483747" r:id="rId25"/>
    <p:sldLayoutId id="2147483745" r:id="rId26"/>
    <p:sldLayoutId id="2147483737" r:id="rId27"/>
    <p:sldLayoutId id="2147483755" r:id="rId28"/>
    <p:sldLayoutId id="2147483756" r:id="rId29"/>
  </p:sldLayoutIdLst>
  <p:hf hdr="0" ftr="0" dt="0"/>
  <p:txStyles>
    <p:title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92" userDrawn="1">
          <p15:clr>
            <a:srgbClr val="F26B43"/>
          </p15:clr>
        </p15:guide>
        <p15:guide id="4" pos="7536" userDrawn="1">
          <p15:clr>
            <a:srgbClr val="F26B43"/>
          </p15:clr>
        </p15:guide>
        <p15:guide id="5" orient="horz" pos="264" userDrawn="1">
          <p15:clr>
            <a:srgbClr val="F26B43"/>
          </p15:clr>
        </p15:guide>
        <p15:guide id="6" orient="horz" pos="792" userDrawn="1">
          <p15:clr>
            <a:srgbClr val="F26B43"/>
          </p15:clr>
        </p15:guide>
        <p15:guide id="7" orient="horz" pos="420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9.xml"/><Relationship Id="rId5" Type="http://schemas.openxmlformats.org/officeDocument/2006/relationships/image" Target="../media/image27.jpe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15.jpe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US"/>
          </a:p>
        </p:txBody>
      </p:sp>
      <p:sp>
        <p:nvSpPr>
          <p:cNvPr id="2" name="Slide Number Placeholder 1"/>
          <p:cNvSpPr>
            <a:spLocks noGrp="1"/>
          </p:cNvSpPr>
          <p:nvPr>
            <p:ph type="sldNum" sz="quarter" idx="4294967295"/>
          </p:nvPr>
        </p:nvSpPr>
        <p:spPr>
          <a:xfrm>
            <a:off x="11760200" y="6465888"/>
            <a:ext cx="431800" cy="365125"/>
          </a:xfrm>
        </p:spPr>
        <p:txBody>
          <a:bodyPr/>
          <a:lstStyle/>
          <a:p>
            <a:fld id="{5AE1514C-5E56-4738-A1FF-4B1CFD2A3E36}" type="slidenum">
              <a:rPr lang="en-US" smtClean="0"/>
              <a:t>1</a:t>
            </a:fld>
            <a:endParaRPr lang="en-US"/>
          </a:p>
        </p:txBody>
      </p:sp>
      <p:pic>
        <p:nvPicPr>
          <p:cNvPr id="3" name="Picture 2"/>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41088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04800" y="4005551"/>
            <a:ext cx="8152520" cy="3263009"/>
          </a:xfrm>
        </p:spPr>
        <p:txBody>
          <a:bodyPr/>
          <a:lstStyle/>
          <a:p>
            <a:pPr>
              <a:lnSpc>
                <a:spcPct val="150000"/>
              </a:lnSpc>
            </a:pPr>
            <a:r>
              <a:rPr lang="en-US" sz="3200" dirty="0">
                <a:latin typeface="+mn-lt"/>
              </a:rPr>
              <a:t>Prepare for Standard Interview Questions</a:t>
            </a:r>
          </a:p>
          <a:p>
            <a:pPr>
              <a:lnSpc>
                <a:spcPct val="150000"/>
              </a:lnSpc>
            </a:pPr>
            <a:r>
              <a:rPr lang="en-US" sz="3200" dirty="0">
                <a:latin typeface="+mn-lt"/>
              </a:rPr>
              <a:t>Connect With All Interviewers</a:t>
            </a:r>
          </a:p>
          <a:p>
            <a:pPr>
              <a:lnSpc>
                <a:spcPct val="150000"/>
              </a:lnSpc>
            </a:pPr>
            <a:r>
              <a:rPr lang="en-US" sz="3200" dirty="0">
                <a:latin typeface="+mn-lt"/>
              </a:rPr>
              <a:t>Prepare Follow Up Questions</a:t>
            </a:r>
          </a:p>
        </p:txBody>
      </p:sp>
      <p:sp>
        <p:nvSpPr>
          <p:cNvPr id="11" name="Title 10"/>
          <p:cNvSpPr>
            <a:spLocks noGrp="1"/>
          </p:cNvSpPr>
          <p:nvPr>
            <p:ph type="title"/>
          </p:nvPr>
        </p:nvSpPr>
        <p:spPr/>
        <p:txBody>
          <a:bodyPr/>
          <a:lstStyle/>
          <a:p>
            <a:endParaRPr lang="en-US"/>
          </a:p>
        </p:txBody>
      </p:sp>
      <p:pic>
        <p:nvPicPr>
          <p:cNvPr id="26" name="Picture Placeholder 25"/>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2627" b="2627"/>
          <a:stretch>
            <a:fillRect/>
          </a:stretch>
        </p:blipFill>
        <p:spPr>
          <a:xfrm>
            <a:off x="0" y="0"/>
            <a:ext cx="12192000" cy="3644900"/>
          </a:xfrm>
        </p:spPr>
      </p:pic>
      <p:sp>
        <p:nvSpPr>
          <p:cNvPr id="6" name="Slide Number Placeholder 5"/>
          <p:cNvSpPr>
            <a:spLocks noGrp="1"/>
          </p:cNvSpPr>
          <p:nvPr>
            <p:ph type="sldNum" sz="quarter" idx="4"/>
          </p:nvPr>
        </p:nvSpPr>
        <p:spPr/>
        <p:txBody>
          <a:bodyPr/>
          <a:lstStyle/>
          <a:p>
            <a:fld id="{4997E989-D798-4C62-8E93-3D2D613C2488}" type="slidenum">
              <a:rPr lang="en-US" smtClean="0"/>
              <a:pPr/>
              <a:t>10</a:t>
            </a:fld>
            <a:endParaRPr lang="en-US"/>
          </a:p>
        </p:txBody>
      </p:sp>
      <p:sp>
        <p:nvSpPr>
          <p:cNvPr id="5" name="Content Placeholder 4"/>
          <p:cNvSpPr>
            <a:spLocks noGrp="1"/>
          </p:cNvSpPr>
          <p:nvPr>
            <p:ph type="body" sz="quarter" idx="11"/>
          </p:nvPr>
        </p:nvSpPr>
        <p:spPr>
          <a:xfrm>
            <a:off x="9147130" y="4769453"/>
            <a:ext cx="2900491" cy="590931"/>
          </a:xfrm>
        </p:spPr>
        <p:txBody>
          <a:bodyPr/>
          <a:lstStyle/>
          <a:p>
            <a:r>
              <a:rPr lang="en-US" sz="3600" b="0" dirty="0"/>
              <a:t>Traditional</a:t>
            </a:r>
          </a:p>
        </p:txBody>
      </p:sp>
      <p:sp>
        <p:nvSpPr>
          <p:cNvPr id="27" name="Content Placeholder 10"/>
          <p:cNvSpPr txBox="1">
            <a:spLocks/>
          </p:cNvSpPr>
          <p:nvPr/>
        </p:nvSpPr>
        <p:spPr>
          <a:xfrm>
            <a:off x="9906587" y="3804573"/>
            <a:ext cx="690788" cy="84023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400" dirty="0">
                <a:solidFill>
                  <a:schemeClr val="accent4"/>
                </a:solidFill>
              </a:rPr>
              <a:t>2</a:t>
            </a:r>
          </a:p>
        </p:txBody>
      </p:sp>
    </p:spTree>
    <p:extLst>
      <p:ext uri="{BB962C8B-B14F-4D97-AF65-F5344CB8AC3E}">
        <p14:creationId xmlns:p14="http://schemas.microsoft.com/office/powerpoint/2010/main" val="875205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0656" t="175" r="376" b="-175"/>
          <a:stretch/>
        </p:blipFill>
        <p:spPr>
          <a:xfrm flipH="1">
            <a:off x="0" y="1899"/>
            <a:ext cx="6094444" cy="6928289"/>
          </a:xfrm>
        </p:spPr>
      </p:pic>
      <p:sp>
        <p:nvSpPr>
          <p:cNvPr id="10" name="Text Placeholder 9"/>
          <p:cNvSpPr>
            <a:spLocks noGrp="1"/>
          </p:cNvSpPr>
          <p:nvPr>
            <p:ph type="body" sz="quarter" idx="11"/>
          </p:nvPr>
        </p:nvSpPr>
        <p:spPr>
          <a:xfrm>
            <a:off x="6094442" y="2120100"/>
            <a:ext cx="6097555" cy="4547399"/>
          </a:xfrm>
        </p:spPr>
        <p:txBody>
          <a:bodyPr/>
          <a:lstStyle/>
          <a:p>
            <a:pPr>
              <a:lnSpc>
                <a:spcPct val="150000"/>
              </a:lnSpc>
            </a:pPr>
            <a:r>
              <a:rPr lang="en-US" sz="3500" dirty="0"/>
              <a:t>Follow the Interviewer’s Lead</a:t>
            </a:r>
          </a:p>
          <a:p>
            <a:pPr>
              <a:lnSpc>
                <a:spcPct val="150000"/>
              </a:lnSpc>
            </a:pPr>
            <a:r>
              <a:rPr lang="en-US" dirty="0"/>
              <a:t>Maintain Conversation</a:t>
            </a:r>
          </a:p>
          <a:p>
            <a:pPr>
              <a:lnSpc>
                <a:spcPct val="150000"/>
              </a:lnSpc>
            </a:pPr>
            <a:r>
              <a:rPr lang="en-US" dirty="0"/>
              <a:t>Follow Etiquette Rules</a:t>
            </a:r>
          </a:p>
          <a:p>
            <a:pPr>
              <a:lnSpc>
                <a:spcPct val="150000"/>
              </a:lnSpc>
            </a:pPr>
            <a:r>
              <a:rPr lang="en-US" dirty="0"/>
              <a:t>Less Formal Environment</a:t>
            </a:r>
          </a:p>
        </p:txBody>
      </p:sp>
      <p:sp>
        <p:nvSpPr>
          <p:cNvPr id="12" name="Text Placeholder 11"/>
          <p:cNvSpPr>
            <a:spLocks noGrp="1"/>
          </p:cNvSpPr>
          <p:nvPr>
            <p:ph type="body" sz="quarter" idx="19"/>
          </p:nvPr>
        </p:nvSpPr>
        <p:spPr>
          <a:xfrm>
            <a:off x="6094443" y="1259330"/>
            <a:ext cx="6097556" cy="590931"/>
          </a:xfrm>
        </p:spPr>
        <p:txBody>
          <a:bodyPr/>
          <a:lstStyle/>
          <a:p>
            <a:r>
              <a:rPr lang="en-US" dirty="0"/>
              <a:t>Meal</a:t>
            </a:r>
          </a:p>
        </p:txBody>
      </p:sp>
      <p:sp>
        <p:nvSpPr>
          <p:cNvPr id="11" name="Content Placeholder 10"/>
          <p:cNvSpPr>
            <a:spLocks noGrp="1"/>
          </p:cNvSpPr>
          <p:nvPr>
            <p:ph idx="18"/>
          </p:nvPr>
        </p:nvSpPr>
        <p:spPr>
          <a:xfrm>
            <a:off x="7954500" y="419100"/>
            <a:ext cx="2377440" cy="840230"/>
          </a:xfrm>
        </p:spPr>
        <p:txBody>
          <a:bodyPr/>
          <a:lstStyle/>
          <a:p>
            <a:r>
              <a:rPr lang="en-US" dirty="0"/>
              <a:t>3</a:t>
            </a:r>
          </a:p>
        </p:txBody>
      </p:sp>
      <p:sp>
        <p:nvSpPr>
          <p:cNvPr id="6" name="Slide Number Placeholder 5"/>
          <p:cNvSpPr>
            <a:spLocks noGrp="1"/>
          </p:cNvSpPr>
          <p:nvPr>
            <p:ph type="sldNum" sz="quarter" idx="4"/>
          </p:nvPr>
        </p:nvSpPr>
        <p:spPr/>
        <p:txBody>
          <a:bodyPr/>
          <a:lstStyle/>
          <a:p>
            <a:fld id="{4997E989-D798-4C62-8E93-3D2D613C2488}" type="slidenum">
              <a:rPr lang="en-US" smtClean="0"/>
              <a:pPr/>
              <a:t>11</a:t>
            </a:fld>
            <a:endParaRPr lang="en-US"/>
          </a:p>
        </p:txBody>
      </p:sp>
    </p:spTree>
    <p:extLst>
      <p:ext uri="{BB962C8B-B14F-4D97-AF65-F5344CB8AC3E}">
        <p14:creationId xmlns:p14="http://schemas.microsoft.com/office/powerpoint/2010/main" val="381130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fld id="{4997E989-D798-4C62-8E93-3D2D613C2488}" type="slidenum">
              <a:rPr lang="en-US" smtClean="0"/>
              <a:pPr/>
              <a:t>12</a:t>
            </a:fld>
            <a:endParaRPr lang="en-US"/>
          </a:p>
        </p:txBody>
      </p:sp>
      <p:sp>
        <p:nvSpPr>
          <p:cNvPr id="9" name="Rectangle 8"/>
          <p:cNvSpPr/>
          <p:nvPr/>
        </p:nvSpPr>
        <p:spPr>
          <a:xfrm>
            <a:off x="2487894" y="2994459"/>
            <a:ext cx="582211" cy="923330"/>
          </a:xfrm>
          <a:prstGeom prst="rect">
            <a:avLst/>
          </a:prstGeom>
        </p:spPr>
        <p:txBody>
          <a:bodyPr wrap="none">
            <a:spAutoFit/>
          </a:bodyPr>
          <a:lstStyle/>
          <a:p>
            <a:pPr lvl="0"/>
            <a:r>
              <a:rPr lang="en-US" sz="5400" b="1" dirty="0">
                <a:solidFill>
                  <a:srgbClr val="FFC000"/>
                </a:solidFill>
              </a:rPr>
              <a:t>4</a:t>
            </a:r>
          </a:p>
        </p:txBody>
      </p:sp>
      <p:sp>
        <p:nvSpPr>
          <p:cNvPr id="10" name="Text Placeholder 9"/>
          <p:cNvSpPr>
            <a:spLocks noGrp="1"/>
          </p:cNvSpPr>
          <p:nvPr>
            <p:ph type="body" sz="quarter" idx="10"/>
          </p:nvPr>
        </p:nvSpPr>
        <p:spPr>
          <a:xfrm>
            <a:off x="2142313" y="3917789"/>
            <a:ext cx="1273371" cy="526811"/>
          </a:xfrm>
        </p:spPr>
        <p:txBody>
          <a:bodyPr/>
          <a:lstStyle/>
          <a:p>
            <a:r>
              <a:rPr lang="en-US" dirty="0">
                <a:solidFill>
                  <a:schemeClr val="tx1"/>
                </a:solidFill>
              </a:rPr>
              <a:t>Group</a:t>
            </a:r>
          </a:p>
        </p:txBody>
      </p:sp>
      <p:sp>
        <p:nvSpPr>
          <p:cNvPr id="12" name="Text Placeholder 2"/>
          <p:cNvSpPr txBox="1">
            <a:spLocks/>
          </p:cNvSpPr>
          <p:nvPr/>
        </p:nvSpPr>
        <p:spPr>
          <a:xfrm>
            <a:off x="4889634" y="3400478"/>
            <a:ext cx="6795951" cy="2203680"/>
          </a:xfrm>
          <a:prstGeom prst="rect">
            <a:avLst/>
          </a:prstGeom>
        </p:spPr>
        <p:txBody>
          <a:bodyPr vert="horz" wrap="square" lIns="91440" tIns="45720" rIns="91440" bIns="45720" rtlCol="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b="1" kern="1200" spc="0" baseline="0" dirty="0">
                <a:gradFill>
                  <a:gsLst>
                    <a:gs pos="1250">
                      <a:schemeClr val="tx2"/>
                    </a:gs>
                    <a:gs pos="99000">
                      <a:schemeClr val="tx2"/>
                    </a:gs>
                  </a:gsLst>
                  <a:lin ang="5400000" scaled="0"/>
                </a:gradFill>
                <a:latin typeface="+mj-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1961" kern="1200">
                <a:solidFill>
                  <a:schemeClr val="tx1">
                    <a:lumMod val="65000"/>
                    <a:lumOff val="35000"/>
                  </a:schemeClr>
                </a:solidFill>
                <a:latin typeface="+mn-lt"/>
                <a:ea typeface="+mn-ea"/>
                <a:cs typeface="+mn-cs"/>
              </a:defRPr>
            </a:lvl2pPr>
            <a:lvl3pPr marL="227209" indent="0" algn="l" defTabSz="914400" rtl="0" eaLnBrk="1" latinLnBrk="0" hangingPunct="1">
              <a:lnSpc>
                <a:spcPct val="90000"/>
              </a:lnSpc>
              <a:spcBef>
                <a:spcPts val="1200"/>
              </a:spcBef>
              <a:spcAft>
                <a:spcPts val="1200"/>
              </a:spcAft>
              <a:buFont typeface="Arial" panose="020B0604020202020204" pitchFamily="34" charset="0"/>
              <a:buNone/>
              <a:tabLst/>
              <a:defRPr sz="1961" b="1" kern="1200">
                <a:solidFill>
                  <a:schemeClr val="tx2"/>
                </a:solidFill>
                <a:latin typeface="+mn-lt"/>
                <a:ea typeface="+mn-ea"/>
                <a:cs typeface="+mn-cs"/>
              </a:defRPr>
            </a:lvl3pPr>
            <a:lvl4pPr marL="451306"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672290" indent="0" algn="l" defTabSz="914400" rtl="0" eaLnBrk="1" latinLnBrk="0" hangingPunct="1">
              <a:lnSpc>
                <a:spcPct val="90000"/>
              </a:lnSpc>
              <a:spcBef>
                <a:spcPts val="0"/>
              </a:spcBef>
              <a:spcAft>
                <a:spcPts val="1200"/>
              </a:spcAft>
              <a:buFont typeface="Arial" panose="020B0604020202020204" pitchFamily="34" charset="0"/>
              <a:buNone/>
              <a:tabLst/>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3600" dirty="0"/>
              <a:t>Focus on Interactivity &amp; Inclusivity</a:t>
            </a:r>
          </a:p>
          <a:p>
            <a:pPr>
              <a:spcAft>
                <a:spcPts val="1200"/>
              </a:spcAft>
            </a:pPr>
            <a:r>
              <a:rPr lang="en-US" sz="3600" dirty="0"/>
              <a:t>Speak with Purpose</a:t>
            </a:r>
          </a:p>
          <a:p>
            <a:pPr>
              <a:spcAft>
                <a:spcPts val="1200"/>
              </a:spcAft>
            </a:pPr>
            <a:r>
              <a:rPr lang="en-US" sz="3600" dirty="0"/>
              <a:t>Listening is Key</a:t>
            </a:r>
          </a:p>
        </p:txBody>
      </p:sp>
      <p:pic>
        <p:nvPicPr>
          <p:cNvPr id="1028" name="Picture 4" descr="Image result for group interview activities"/>
          <p:cNvPicPr>
            <a:picLocks noGrp="1" noChangeAspect="1" noChangeArrowheads="1"/>
          </p:cNvPicPr>
          <p:nvPr>
            <p:ph type="pic" sz="quarter" idx="12"/>
          </p:nvPr>
        </p:nvPicPr>
        <p:blipFill rotWithShape="1">
          <a:blip r:embed="rId3">
            <a:extLst>
              <a:ext uri="{28A0092B-C50C-407E-A947-70E740481C1C}">
                <a14:useLocalDpi xmlns:a14="http://schemas.microsoft.com/office/drawing/2010/main" val="0"/>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538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48777" y="2476212"/>
            <a:ext cx="5208335" cy="1846659"/>
          </a:xfrm>
        </p:spPr>
        <p:txBody>
          <a:bodyPr/>
          <a:lstStyle/>
          <a:p>
            <a:r>
              <a:rPr lang="en-US" dirty="0"/>
              <a:t>Common </a:t>
            </a:r>
            <a:br>
              <a:rPr lang="en-US" dirty="0"/>
            </a:br>
            <a:r>
              <a:rPr lang="en-US" dirty="0"/>
              <a:t>Interview Challenges</a:t>
            </a:r>
          </a:p>
        </p:txBody>
      </p:sp>
    </p:spTree>
    <p:extLst>
      <p:ext uri="{BB962C8B-B14F-4D97-AF65-F5344CB8AC3E}">
        <p14:creationId xmlns:p14="http://schemas.microsoft.com/office/powerpoint/2010/main" val="4118562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sz="quarter" idx="11"/>
          </p:nvPr>
        </p:nvSpPr>
        <p:spPr>
          <a:xfrm>
            <a:off x="6096000" y="1584982"/>
            <a:ext cx="5671764" cy="1875385"/>
          </a:xfrm>
        </p:spPr>
        <p:txBody>
          <a:bodyPr/>
          <a:lstStyle/>
          <a:p>
            <a:pPr>
              <a:spcAft>
                <a:spcPts val="1200"/>
              </a:spcAft>
            </a:pPr>
            <a:r>
              <a:rPr lang="en-US" dirty="0"/>
              <a:t>Prepare for the most common interview questions</a:t>
            </a:r>
          </a:p>
          <a:p>
            <a:pPr>
              <a:spcAft>
                <a:spcPts val="1200"/>
              </a:spcAft>
            </a:pPr>
            <a:r>
              <a:rPr lang="en-US" dirty="0"/>
              <a:t>There is no “right” answer</a:t>
            </a:r>
          </a:p>
          <a:p>
            <a:pPr>
              <a:spcAft>
                <a:spcPts val="1200"/>
              </a:spcAft>
            </a:pPr>
            <a:r>
              <a:rPr lang="en-US" dirty="0"/>
              <a:t>Think of the interview as a conversation</a:t>
            </a:r>
          </a:p>
        </p:txBody>
      </p:sp>
      <p:sp>
        <p:nvSpPr>
          <p:cNvPr id="7" name="Slide Number Placeholder 6"/>
          <p:cNvSpPr>
            <a:spLocks noGrp="1"/>
          </p:cNvSpPr>
          <p:nvPr>
            <p:ph type="sldNum" sz="quarter" idx="4"/>
          </p:nvPr>
        </p:nvSpPr>
        <p:spPr/>
        <p:txBody>
          <a:bodyPr/>
          <a:lstStyle/>
          <a:p>
            <a:fld id="{4997E989-D798-4C62-8E93-3D2D613C2488}" type="slidenum">
              <a:rPr lang="en-US" smtClean="0"/>
              <a:pPr/>
              <a:t>14</a:t>
            </a:fld>
            <a:endParaRPr lang="en-US"/>
          </a:p>
        </p:txBody>
      </p:sp>
      <p:sp>
        <p:nvSpPr>
          <p:cNvPr id="5" name="Title 4"/>
          <p:cNvSpPr>
            <a:spLocks noGrp="1"/>
          </p:cNvSpPr>
          <p:nvPr>
            <p:ph type="title"/>
          </p:nvPr>
        </p:nvSpPr>
        <p:spPr>
          <a:xfrm>
            <a:off x="555244" y="0"/>
            <a:ext cx="4083304" cy="1357295"/>
          </a:xfrm>
        </p:spPr>
        <p:txBody>
          <a:bodyPr/>
          <a:lstStyle/>
          <a:p>
            <a:pPr algn="ctr"/>
            <a:r>
              <a:rPr lang="en-US" dirty="0"/>
              <a:t>Challenge: Getting Anxious</a:t>
            </a:r>
          </a:p>
        </p:txBody>
      </p:sp>
      <p:sp>
        <p:nvSpPr>
          <p:cNvPr id="9" name="Text Placeholder 8"/>
          <p:cNvSpPr>
            <a:spLocks noGrp="1"/>
          </p:cNvSpPr>
          <p:nvPr>
            <p:ph type="body" sz="quarter" idx="13"/>
          </p:nvPr>
        </p:nvSpPr>
        <p:spPr>
          <a:xfrm>
            <a:off x="6096000" y="4854671"/>
            <a:ext cx="5671764" cy="397032"/>
          </a:xfrm>
        </p:spPr>
        <p:txBody>
          <a:bodyPr/>
          <a:lstStyle/>
          <a:p>
            <a:r>
              <a:rPr lang="en-US" dirty="0">
                <a:solidFill>
                  <a:schemeClr val="bg2">
                    <a:lumMod val="75000"/>
                  </a:schemeClr>
                </a:solidFill>
              </a:rPr>
              <a:t>Relax</a:t>
            </a:r>
            <a:r>
              <a:rPr lang="en-US" dirty="0"/>
              <a:t> – you’ve made it this far!</a:t>
            </a:r>
          </a:p>
        </p:txBody>
      </p:sp>
      <p:pic>
        <p:nvPicPr>
          <p:cNvPr id="10" name="Picture 9"/>
          <p:cNvPicPr>
            <a:picLocks noChangeAspect="1"/>
          </p:cNvPicPr>
          <p:nvPr/>
        </p:nvPicPr>
        <p:blipFill rotWithShape="1">
          <a:blip r:embed="rId3"/>
          <a:srcRect l="17167" t="1183" r="14328" b="1"/>
          <a:stretch/>
        </p:blipFill>
        <p:spPr>
          <a:xfrm>
            <a:off x="627126" y="2645516"/>
            <a:ext cx="4011422" cy="3839421"/>
          </a:xfrm>
          <a:prstGeom prst="rect">
            <a:avLst/>
          </a:prstGeom>
        </p:spPr>
      </p:pic>
    </p:spTree>
    <p:extLst>
      <p:ext uri="{BB962C8B-B14F-4D97-AF65-F5344CB8AC3E}">
        <p14:creationId xmlns:p14="http://schemas.microsoft.com/office/powerpoint/2010/main" val="330571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1"/>
          </p:nvPr>
        </p:nvSpPr>
        <p:spPr>
          <a:xfrm>
            <a:off x="6078836" y="2000239"/>
            <a:ext cx="5671764" cy="3049040"/>
          </a:xfrm>
        </p:spPr>
        <p:txBody>
          <a:bodyPr/>
          <a:lstStyle/>
          <a:p>
            <a:pPr>
              <a:spcAft>
                <a:spcPts val="1200"/>
              </a:spcAft>
            </a:pPr>
            <a:r>
              <a:rPr lang="en-US" dirty="0">
                <a:solidFill>
                  <a:schemeClr val="bg2">
                    <a:lumMod val="75000"/>
                  </a:schemeClr>
                </a:solidFill>
              </a:rPr>
              <a:t>Be as objective as possible</a:t>
            </a:r>
          </a:p>
          <a:p>
            <a:pPr>
              <a:spcAft>
                <a:spcPts val="1200"/>
              </a:spcAft>
            </a:pPr>
            <a:endParaRPr lang="en-US" dirty="0">
              <a:solidFill>
                <a:schemeClr val="bg2">
                  <a:lumMod val="75000"/>
                </a:schemeClr>
              </a:solidFill>
            </a:endParaRPr>
          </a:p>
          <a:p>
            <a:pPr>
              <a:spcAft>
                <a:spcPts val="1200"/>
              </a:spcAft>
            </a:pPr>
            <a:r>
              <a:rPr lang="en-US" dirty="0">
                <a:solidFill>
                  <a:schemeClr val="bg2">
                    <a:lumMod val="75000"/>
                  </a:schemeClr>
                </a:solidFill>
              </a:rPr>
              <a:t>Talk about the most exciting aspects of your experience</a:t>
            </a:r>
          </a:p>
          <a:p>
            <a:pPr>
              <a:spcAft>
                <a:spcPts val="1200"/>
              </a:spcAft>
            </a:pPr>
            <a:endParaRPr lang="en-US" dirty="0">
              <a:solidFill>
                <a:schemeClr val="bg2">
                  <a:lumMod val="75000"/>
                </a:schemeClr>
              </a:solidFill>
            </a:endParaRPr>
          </a:p>
          <a:p>
            <a:pPr>
              <a:spcAft>
                <a:spcPts val="1200"/>
              </a:spcAft>
            </a:pPr>
            <a:r>
              <a:rPr lang="en-US" dirty="0">
                <a:solidFill>
                  <a:schemeClr val="bg2">
                    <a:lumMod val="75000"/>
                  </a:schemeClr>
                </a:solidFill>
              </a:rPr>
              <a:t>Bring samples to show your work</a:t>
            </a:r>
          </a:p>
        </p:txBody>
      </p:sp>
      <p:sp>
        <p:nvSpPr>
          <p:cNvPr id="7" name="Slide Number Placeholder 6"/>
          <p:cNvSpPr>
            <a:spLocks noGrp="1"/>
          </p:cNvSpPr>
          <p:nvPr>
            <p:ph type="sldNum" sz="quarter" idx="4"/>
          </p:nvPr>
        </p:nvSpPr>
        <p:spPr/>
        <p:txBody>
          <a:bodyPr/>
          <a:lstStyle/>
          <a:p>
            <a:fld id="{4997E989-D798-4C62-8E93-3D2D613C2488}" type="slidenum">
              <a:rPr lang="en-US" smtClean="0"/>
              <a:pPr/>
              <a:t>15</a:t>
            </a:fld>
            <a:endParaRPr lang="en-US"/>
          </a:p>
        </p:txBody>
      </p:sp>
      <p:sp>
        <p:nvSpPr>
          <p:cNvPr id="8" name="Title 7"/>
          <p:cNvSpPr>
            <a:spLocks noGrp="1"/>
          </p:cNvSpPr>
          <p:nvPr>
            <p:ph type="title"/>
          </p:nvPr>
        </p:nvSpPr>
        <p:spPr>
          <a:xfrm>
            <a:off x="555244" y="0"/>
            <a:ext cx="4083304" cy="1357295"/>
          </a:xfrm>
        </p:spPr>
        <p:txBody>
          <a:bodyPr/>
          <a:lstStyle/>
          <a:p>
            <a:r>
              <a:rPr lang="en-US" dirty="0"/>
              <a:t>Challenge: Feeling Like You’re Bragging</a:t>
            </a:r>
          </a:p>
        </p:txBody>
      </p:sp>
      <p:pic>
        <p:nvPicPr>
          <p:cNvPr id="13" name="Picture 12"/>
          <p:cNvPicPr>
            <a:picLocks noChangeAspect="1"/>
          </p:cNvPicPr>
          <p:nvPr/>
        </p:nvPicPr>
        <p:blipFill>
          <a:blip r:embed="rId3"/>
          <a:stretch>
            <a:fillRect/>
          </a:stretch>
        </p:blipFill>
        <p:spPr>
          <a:xfrm>
            <a:off x="350110" y="2937932"/>
            <a:ext cx="4493572" cy="2037626"/>
          </a:xfrm>
          <a:prstGeom prst="rect">
            <a:avLst/>
          </a:prstGeom>
        </p:spPr>
      </p:pic>
    </p:spTree>
    <p:extLst>
      <p:ext uri="{BB962C8B-B14F-4D97-AF65-F5344CB8AC3E}">
        <p14:creationId xmlns:p14="http://schemas.microsoft.com/office/powerpoint/2010/main" val="89591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a:xfrm>
            <a:off x="313895" y="3287152"/>
            <a:ext cx="4566001" cy="2339102"/>
          </a:xfrm>
        </p:spPr>
        <p:txBody>
          <a:bodyPr/>
          <a:lstStyle/>
          <a:p>
            <a:r>
              <a:rPr lang="en-US" dirty="0"/>
              <a:t>Internal processors work out the details before they speak</a:t>
            </a:r>
          </a:p>
          <a:p>
            <a:endParaRPr lang="en-US" dirty="0"/>
          </a:p>
          <a:p>
            <a:r>
              <a:rPr lang="en-US" dirty="0"/>
              <a:t>External processors talk through their thinking</a:t>
            </a:r>
          </a:p>
        </p:txBody>
      </p:sp>
      <p:sp>
        <p:nvSpPr>
          <p:cNvPr id="12" name="Text Placeholder 11"/>
          <p:cNvSpPr>
            <a:spLocks noGrp="1"/>
          </p:cNvSpPr>
          <p:nvPr>
            <p:ph type="body" sz="quarter" idx="11"/>
          </p:nvPr>
        </p:nvSpPr>
        <p:spPr>
          <a:xfrm>
            <a:off x="6096000" y="1439378"/>
            <a:ext cx="5671764" cy="2433487"/>
          </a:xfrm>
        </p:spPr>
        <p:txBody>
          <a:bodyPr/>
          <a:lstStyle/>
          <a:p>
            <a:r>
              <a:rPr lang="en-US" dirty="0"/>
              <a:t>Do your research – preparation is key</a:t>
            </a:r>
          </a:p>
          <a:p>
            <a:endParaRPr lang="en-US" dirty="0"/>
          </a:p>
          <a:p>
            <a:r>
              <a:rPr lang="en-US" dirty="0"/>
              <a:t>Pause, reflect, then answer the question</a:t>
            </a:r>
          </a:p>
          <a:p>
            <a:endParaRPr lang="en-US" dirty="0"/>
          </a:p>
          <a:p>
            <a:r>
              <a:rPr lang="en-US" dirty="0"/>
              <a:t>Bring a notepad with key phrases and questions</a:t>
            </a:r>
          </a:p>
        </p:txBody>
      </p:sp>
      <p:sp>
        <p:nvSpPr>
          <p:cNvPr id="9" name="Slide Number Placeholder 8"/>
          <p:cNvSpPr>
            <a:spLocks noGrp="1"/>
          </p:cNvSpPr>
          <p:nvPr>
            <p:ph type="sldNum" sz="quarter" idx="4"/>
          </p:nvPr>
        </p:nvSpPr>
        <p:spPr/>
        <p:txBody>
          <a:bodyPr/>
          <a:lstStyle/>
          <a:p>
            <a:fld id="{4997E989-D798-4C62-8E93-3D2D613C2488}" type="slidenum">
              <a:rPr lang="en-US" smtClean="0"/>
              <a:pPr/>
              <a:t>16</a:t>
            </a:fld>
            <a:endParaRPr lang="en-US"/>
          </a:p>
        </p:txBody>
      </p:sp>
      <p:sp>
        <p:nvSpPr>
          <p:cNvPr id="10" name="Title 9"/>
          <p:cNvSpPr>
            <a:spLocks noGrp="1"/>
          </p:cNvSpPr>
          <p:nvPr>
            <p:ph type="title"/>
          </p:nvPr>
        </p:nvSpPr>
        <p:spPr>
          <a:xfrm>
            <a:off x="555244" y="0"/>
            <a:ext cx="4083304" cy="1357295"/>
          </a:xfrm>
        </p:spPr>
        <p:txBody>
          <a:bodyPr/>
          <a:lstStyle/>
          <a:p>
            <a:pPr algn="ctr"/>
            <a:r>
              <a:rPr lang="en-US" dirty="0"/>
              <a:t>Challenge: Thinking on Your Feet</a:t>
            </a:r>
          </a:p>
        </p:txBody>
      </p:sp>
      <p:pic>
        <p:nvPicPr>
          <p:cNvPr id="15" name="Picture 14"/>
          <p:cNvPicPr>
            <a:picLocks noChangeAspect="1"/>
          </p:cNvPicPr>
          <p:nvPr/>
        </p:nvPicPr>
        <p:blipFill>
          <a:blip r:embed="rId3"/>
          <a:stretch>
            <a:fillRect/>
          </a:stretch>
        </p:blipFill>
        <p:spPr>
          <a:xfrm>
            <a:off x="6788757" y="4456703"/>
            <a:ext cx="4286250" cy="1857375"/>
          </a:xfrm>
          <a:prstGeom prst="rect">
            <a:avLst/>
          </a:prstGeom>
        </p:spPr>
      </p:pic>
    </p:spTree>
    <p:extLst>
      <p:ext uri="{BB962C8B-B14F-4D97-AF65-F5344CB8AC3E}">
        <p14:creationId xmlns:p14="http://schemas.microsoft.com/office/powerpoint/2010/main" val="384583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 name="Text Placeholder 12"/>
          <p:cNvSpPr>
            <a:spLocks noGrp="1"/>
          </p:cNvSpPr>
          <p:nvPr>
            <p:ph type="body" sz="quarter" idx="10"/>
          </p:nvPr>
        </p:nvSpPr>
        <p:spPr>
          <a:xfrm>
            <a:off x="6096000" y="431800"/>
            <a:ext cx="5371038" cy="961289"/>
          </a:xfrm>
        </p:spPr>
        <p:txBody>
          <a:bodyPr/>
          <a:lstStyle/>
          <a:p>
            <a:r>
              <a:rPr lang="en-US" dirty="0"/>
              <a:t>Give yourself as many advantages as possible</a:t>
            </a:r>
          </a:p>
        </p:txBody>
      </p:sp>
      <p:sp>
        <p:nvSpPr>
          <p:cNvPr id="14" name="Text Placeholder 13"/>
          <p:cNvSpPr>
            <a:spLocks noGrp="1"/>
          </p:cNvSpPr>
          <p:nvPr>
            <p:ph type="body" sz="quarter" idx="11"/>
          </p:nvPr>
        </p:nvSpPr>
        <p:spPr>
          <a:xfrm>
            <a:off x="293687" y="3436331"/>
            <a:ext cx="2286000" cy="637097"/>
          </a:xfrm>
        </p:spPr>
        <p:txBody>
          <a:bodyPr/>
          <a:lstStyle/>
          <a:p>
            <a:r>
              <a:rPr lang="en-US" dirty="0"/>
              <a:t>Know where you are going</a:t>
            </a:r>
          </a:p>
        </p:txBody>
      </p:sp>
      <p:sp>
        <p:nvSpPr>
          <p:cNvPr id="5" name="Title 4"/>
          <p:cNvSpPr>
            <a:spLocks noGrp="1"/>
          </p:cNvSpPr>
          <p:nvPr>
            <p:ph type="title"/>
          </p:nvPr>
        </p:nvSpPr>
        <p:spPr/>
        <p:txBody>
          <a:bodyPr/>
          <a:lstStyle/>
          <a:p>
            <a:pPr algn="ctr"/>
            <a:r>
              <a:rPr lang="en-US" dirty="0"/>
              <a:t>Challenge: Making a Good First Impression</a:t>
            </a:r>
          </a:p>
        </p:txBody>
      </p:sp>
      <p:sp>
        <p:nvSpPr>
          <p:cNvPr id="15" name="Text Placeholder 14"/>
          <p:cNvSpPr>
            <a:spLocks noGrp="1"/>
          </p:cNvSpPr>
          <p:nvPr>
            <p:ph type="body" sz="quarter" idx="12"/>
          </p:nvPr>
        </p:nvSpPr>
        <p:spPr>
          <a:xfrm>
            <a:off x="2661017" y="3436331"/>
            <a:ext cx="2286000" cy="637097"/>
          </a:xfrm>
        </p:spPr>
        <p:txBody>
          <a:bodyPr/>
          <a:lstStyle/>
          <a:p>
            <a:r>
              <a:rPr lang="en-US" dirty="0"/>
              <a:t>Prepare a few topics of small-talk</a:t>
            </a:r>
          </a:p>
        </p:txBody>
      </p:sp>
      <p:sp>
        <p:nvSpPr>
          <p:cNvPr id="16" name="Text Placeholder 15"/>
          <p:cNvSpPr>
            <a:spLocks noGrp="1"/>
          </p:cNvSpPr>
          <p:nvPr>
            <p:ph type="body" sz="quarter" idx="13"/>
          </p:nvPr>
        </p:nvSpPr>
        <p:spPr>
          <a:xfrm>
            <a:off x="5028347" y="3436331"/>
            <a:ext cx="2286000" cy="415498"/>
          </a:xfrm>
        </p:spPr>
        <p:txBody>
          <a:bodyPr/>
          <a:lstStyle/>
          <a:p>
            <a:endParaRPr lang="en-US" dirty="0"/>
          </a:p>
        </p:txBody>
      </p:sp>
      <p:sp>
        <p:nvSpPr>
          <p:cNvPr id="17" name="Text Placeholder 16"/>
          <p:cNvSpPr>
            <a:spLocks noGrp="1"/>
          </p:cNvSpPr>
          <p:nvPr>
            <p:ph type="body" sz="quarter" idx="14"/>
          </p:nvPr>
        </p:nvSpPr>
        <p:spPr>
          <a:xfrm>
            <a:off x="7395677" y="3436331"/>
            <a:ext cx="2286000" cy="637097"/>
          </a:xfrm>
        </p:spPr>
        <p:txBody>
          <a:bodyPr/>
          <a:lstStyle/>
          <a:p>
            <a:r>
              <a:rPr lang="en-US" dirty="0"/>
              <a:t>Practice positive self-talk</a:t>
            </a:r>
          </a:p>
        </p:txBody>
      </p:sp>
      <p:sp>
        <p:nvSpPr>
          <p:cNvPr id="18" name="Text Placeholder 17"/>
          <p:cNvSpPr>
            <a:spLocks noGrp="1"/>
          </p:cNvSpPr>
          <p:nvPr>
            <p:ph type="body" sz="quarter" idx="15"/>
          </p:nvPr>
        </p:nvSpPr>
        <p:spPr>
          <a:xfrm>
            <a:off x="9763006" y="3436331"/>
            <a:ext cx="2286000" cy="637097"/>
          </a:xfrm>
        </p:spPr>
        <p:txBody>
          <a:bodyPr/>
          <a:lstStyle/>
          <a:p>
            <a:r>
              <a:rPr lang="en-US" dirty="0"/>
              <a:t>Be aware of your body language</a:t>
            </a:r>
          </a:p>
        </p:txBody>
      </p:sp>
      <p:sp>
        <p:nvSpPr>
          <p:cNvPr id="4" name="Slide Number Placeholder 3"/>
          <p:cNvSpPr>
            <a:spLocks noGrp="1"/>
          </p:cNvSpPr>
          <p:nvPr>
            <p:ph type="sldNum" sz="quarter" idx="4"/>
          </p:nvPr>
        </p:nvSpPr>
        <p:spPr/>
        <p:txBody>
          <a:bodyPr/>
          <a:lstStyle/>
          <a:p>
            <a:fld id="{5AE1514C-5E56-4738-A1FF-4B1CFD2A3E36}" type="slidenum">
              <a:rPr lang="en-US" smtClean="0"/>
              <a:pPr/>
              <a:t>17</a:t>
            </a:fld>
            <a:endParaRPr lang="en-US"/>
          </a:p>
        </p:txBody>
      </p:sp>
      <p:pic>
        <p:nvPicPr>
          <p:cNvPr id="8" name="Picture 7"/>
          <p:cNvPicPr>
            <a:picLocks noChangeAspect="1"/>
          </p:cNvPicPr>
          <p:nvPr/>
        </p:nvPicPr>
        <p:blipFill>
          <a:blip r:embed="rId3"/>
          <a:stretch>
            <a:fillRect/>
          </a:stretch>
        </p:blipFill>
        <p:spPr>
          <a:xfrm>
            <a:off x="5005140" y="2978098"/>
            <a:ext cx="2332414" cy="1553562"/>
          </a:xfrm>
          <a:prstGeom prst="rect">
            <a:avLst/>
          </a:prstGeom>
        </p:spPr>
      </p:pic>
    </p:spTree>
    <p:extLst>
      <p:ext uri="{BB962C8B-B14F-4D97-AF65-F5344CB8AC3E}">
        <p14:creationId xmlns:p14="http://schemas.microsoft.com/office/powerpoint/2010/main" val="1594450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5" grpId="0" build="p"/>
      <p:bldP spid="17" grpId="0" build="p"/>
      <p:bldP spid="18"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48777" y="2768599"/>
            <a:ext cx="5208335" cy="1261884"/>
          </a:xfrm>
        </p:spPr>
        <p:txBody>
          <a:bodyPr/>
          <a:lstStyle/>
          <a:p>
            <a:r>
              <a:rPr lang="en-US" dirty="0"/>
              <a:t>Preparing for </a:t>
            </a:r>
            <a:br>
              <a:rPr lang="en-US" dirty="0"/>
            </a:br>
            <a:r>
              <a:rPr lang="en-US" dirty="0"/>
              <a:t>the Interview</a:t>
            </a:r>
          </a:p>
        </p:txBody>
      </p:sp>
    </p:spTree>
    <p:extLst>
      <p:ext uri="{BB962C8B-B14F-4D97-AF65-F5344CB8AC3E}">
        <p14:creationId xmlns:p14="http://schemas.microsoft.com/office/powerpoint/2010/main" val="1704874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706FB2-6321-4894-9BCA-DEC7B7EC9D9B}"/>
              </a:ext>
            </a:extLst>
          </p:cNvPr>
          <p:cNvSpPr/>
          <p:nvPr/>
        </p:nvSpPr>
        <p:spPr>
          <a:xfrm>
            <a:off x="8229600" y="4970929"/>
            <a:ext cx="3585882" cy="9144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p:cNvSpPr>
            <a:spLocks noGrp="1"/>
          </p:cNvSpPr>
          <p:nvPr>
            <p:ph idx="1"/>
          </p:nvPr>
        </p:nvSpPr>
        <p:spPr/>
        <p:txBody>
          <a:bodyPr/>
          <a:lstStyle/>
          <a:p>
            <a:r>
              <a:rPr lang="en-US" u="sng" dirty="0"/>
              <a:t>Research</a:t>
            </a:r>
          </a:p>
          <a:p>
            <a:r>
              <a:rPr lang="en-US" sz="2000" dirty="0"/>
              <a:t>Become an expert on the organization, your interviewer, and yourself</a:t>
            </a:r>
          </a:p>
        </p:txBody>
      </p:sp>
      <p:sp>
        <p:nvSpPr>
          <p:cNvPr id="7" name="Content Placeholder 6"/>
          <p:cNvSpPr>
            <a:spLocks noGrp="1"/>
          </p:cNvSpPr>
          <p:nvPr>
            <p:ph idx="14"/>
          </p:nvPr>
        </p:nvSpPr>
        <p:spPr/>
        <p:txBody>
          <a:bodyPr/>
          <a:lstStyle/>
          <a:p>
            <a:r>
              <a:rPr lang="en-US" u="sng" dirty="0"/>
              <a:t>Prepare</a:t>
            </a:r>
          </a:p>
          <a:p>
            <a:endParaRPr lang="en-US" sz="2000" u="sng" dirty="0"/>
          </a:p>
          <a:p>
            <a:r>
              <a:rPr lang="en-US" sz="2000" dirty="0"/>
              <a:t>Know the most common interview questions, and have answers ready</a:t>
            </a:r>
          </a:p>
        </p:txBody>
      </p:sp>
      <p:sp>
        <p:nvSpPr>
          <p:cNvPr id="8" name="Content Placeholder 7"/>
          <p:cNvSpPr>
            <a:spLocks noGrp="1"/>
          </p:cNvSpPr>
          <p:nvPr>
            <p:ph idx="15"/>
          </p:nvPr>
        </p:nvSpPr>
        <p:spPr>
          <a:xfrm>
            <a:off x="8158238" y="2598127"/>
            <a:ext cx="3773077" cy="1844608"/>
          </a:xfrm>
        </p:spPr>
        <p:txBody>
          <a:bodyPr/>
          <a:lstStyle/>
          <a:p>
            <a:r>
              <a:rPr lang="en-US" u="sng" dirty="0"/>
              <a:t>Practice</a:t>
            </a:r>
          </a:p>
          <a:p>
            <a:endParaRPr lang="en-US" dirty="0"/>
          </a:p>
          <a:p>
            <a:r>
              <a:rPr lang="en-US" sz="2000" dirty="0"/>
              <a:t>Make an appointment with a counselor or practice with a friend or family member</a:t>
            </a:r>
          </a:p>
        </p:txBody>
      </p:sp>
      <p:sp>
        <p:nvSpPr>
          <p:cNvPr id="9" name="Text Placeholder 8"/>
          <p:cNvSpPr>
            <a:spLocks noGrp="1"/>
          </p:cNvSpPr>
          <p:nvPr>
            <p:ph type="body" sz="quarter" idx="16"/>
          </p:nvPr>
        </p:nvSpPr>
        <p:spPr/>
        <p:txBody>
          <a:bodyPr/>
          <a:lstStyle/>
          <a:p>
            <a:r>
              <a:rPr lang="en-US" sz="4000" dirty="0"/>
              <a:t>Play to your strengths</a:t>
            </a:r>
          </a:p>
        </p:txBody>
      </p:sp>
      <p:sp>
        <p:nvSpPr>
          <p:cNvPr id="4" name="Slide Number Placeholder 3"/>
          <p:cNvSpPr>
            <a:spLocks noGrp="1"/>
          </p:cNvSpPr>
          <p:nvPr>
            <p:ph type="sldNum" sz="quarter" idx="4"/>
          </p:nvPr>
        </p:nvSpPr>
        <p:spPr/>
        <p:txBody>
          <a:bodyPr/>
          <a:lstStyle/>
          <a:p>
            <a:fld id="{4997E989-D798-4C62-8E93-3D2D613C2488}" type="slidenum">
              <a:rPr lang="en-US" smtClean="0"/>
              <a:pPr/>
              <a:t>19</a:t>
            </a:fld>
            <a:endParaRPr lang="en-US"/>
          </a:p>
        </p:txBody>
      </p:sp>
      <p:pic>
        <p:nvPicPr>
          <p:cNvPr id="2050" name="Picture 2" descr="Image result for exper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440906" y="4705199"/>
            <a:ext cx="1438097" cy="1442687"/>
          </a:xfrm>
          <a:prstGeom prst="rect">
            <a:avLst/>
          </a:prstGeom>
          <a:noFill/>
          <a:extLst>
            <a:ext uri="{909E8E84-426E-40DD-AFC4-6F175D3DCCD1}">
              <a14:hiddenFill xmlns:a14="http://schemas.microsoft.com/office/drawing/2010/main">
                <a:solidFill>
                  <a:srgbClr val="FFFFFF"/>
                </a:solidFill>
              </a14:hiddenFill>
            </a:ext>
          </a:extLst>
        </p:spPr>
      </p:pic>
      <p:sp>
        <p:nvSpPr>
          <p:cNvPr id="18" name="Oval Callout 17"/>
          <p:cNvSpPr/>
          <p:nvPr/>
        </p:nvSpPr>
        <p:spPr>
          <a:xfrm>
            <a:off x="5053264" y="4782201"/>
            <a:ext cx="1828800" cy="1365685"/>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Tell me about yourself.</a:t>
            </a:r>
          </a:p>
        </p:txBody>
      </p:sp>
      <p:pic>
        <p:nvPicPr>
          <p:cNvPr id="2" name="Picture 5" descr="A picture containing clipart&#10;&#10;Description generated with high confidence">
            <a:extLst>
              <a:ext uri="{FF2B5EF4-FFF2-40B4-BE49-F238E27FC236}">
                <a16:creationId xmlns:a16="http://schemas.microsoft.com/office/drawing/2014/main" id="{05C80E46-C100-4BC2-A462-4C734E7BF855}"/>
              </a:ext>
            </a:extLst>
          </p:cNvPr>
          <p:cNvPicPr>
            <a:picLocks noChangeAspect="1"/>
          </p:cNvPicPr>
          <p:nvPr/>
        </p:nvPicPr>
        <p:blipFill>
          <a:blip r:embed="rId4"/>
          <a:stretch>
            <a:fillRect/>
          </a:stretch>
        </p:blipFill>
        <p:spPr>
          <a:xfrm>
            <a:off x="8444753" y="5056767"/>
            <a:ext cx="3263152" cy="733761"/>
          </a:xfrm>
          <a:prstGeom prst="rect">
            <a:avLst/>
          </a:prstGeom>
        </p:spPr>
      </p:pic>
    </p:spTree>
    <p:extLst>
      <p:ext uri="{BB962C8B-B14F-4D97-AF65-F5344CB8AC3E}">
        <p14:creationId xmlns:p14="http://schemas.microsoft.com/office/powerpoint/2010/main" val="2176876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2981792" y="2191508"/>
            <a:ext cx="6228416" cy="1754326"/>
          </a:xfrm>
          <a:prstGeom prst="rect">
            <a:avLst/>
          </a:prstGeom>
        </p:spPr>
        <p:txBody>
          <a:bodyPr wrap="square">
            <a:spAutoFit/>
          </a:bodyPr>
          <a:lstStyle/>
          <a:p>
            <a:pPr algn="ctr"/>
            <a:r>
              <a:rPr lang="en-US" sz="5400" dirty="0">
                <a:solidFill>
                  <a:srgbClr val="FFC000"/>
                </a:solidFill>
                <a:latin typeface="Franklin Gothic Heavy" panose="020B0903020102020204" pitchFamily="34" charset="0"/>
              </a:rPr>
              <a:t>Interviewing </a:t>
            </a:r>
          </a:p>
          <a:p>
            <a:pPr algn="ctr"/>
            <a:r>
              <a:rPr lang="en-US" sz="5400" dirty="0">
                <a:solidFill>
                  <a:srgbClr val="FFC000"/>
                </a:solidFill>
                <a:latin typeface="Franklin Gothic Heavy" panose="020B0903020102020204" pitchFamily="34" charset="0"/>
              </a:rPr>
              <a:t>for Introverts</a:t>
            </a:r>
          </a:p>
        </p:txBody>
      </p:sp>
    </p:spTree>
    <p:extLst>
      <p:ext uri="{BB962C8B-B14F-4D97-AF65-F5344CB8AC3E}">
        <p14:creationId xmlns:p14="http://schemas.microsoft.com/office/powerpoint/2010/main" val="2112012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Have you...</a:t>
            </a:r>
          </a:p>
        </p:txBody>
      </p:sp>
      <p:sp>
        <p:nvSpPr>
          <p:cNvPr id="3" name="Content Placeholder 2"/>
          <p:cNvSpPr>
            <a:spLocks noGrp="1"/>
          </p:cNvSpPr>
          <p:nvPr>
            <p:ph sz="half" idx="1"/>
          </p:nvPr>
        </p:nvSpPr>
        <p:spPr>
          <a:xfrm>
            <a:off x="364505" y="1371600"/>
            <a:ext cx="5838020" cy="4681728"/>
          </a:xfrm>
        </p:spPr>
        <p:txBody>
          <a:bodyPr/>
          <a:lstStyle/>
          <a:p>
            <a:pPr>
              <a:buFont typeface="Wingdings 2" panose="05020102010507070707" pitchFamily="18" charset="2"/>
              <a:buChar char=""/>
            </a:pPr>
            <a:r>
              <a:rPr lang="en-US" dirty="0"/>
              <a:t>Met with a career counselor?</a:t>
            </a:r>
          </a:p>
          <a:p>
            <a:pPr>
              <a:buFont typeface="Wingdings 2" panose="05020102010507070707" pitchFamily="18" charset="2"/>
              <a:buChar char=""/>
            </a:pPr>
            <a:r>
              <a:rPr lang="en-US" dirty="0"/>
              <a:t>Logged into UCR Handshake?</a:t>
            </a:r>
          </a:p>
          <a:p>
            <a:pPr>
              <a:buFont typeface="Wingdings 2" panose="05020102010507070707" pitchFamily="18" charset="2"/>
              <a:buChar char=""/>
            </a:pPr>
            <a:r>
              <a:rPr lang="en-US" dirty="0"/>
              <a:t>Attended Career Events?</a:t>
            </a:r>
          </a:p>
          <a:p>
            <a:pPr>
              <a:buFont typeface="Wingdings 2" panose="05020102010507070707" pitchFamily="18" charset="2"/>
              <a:buChar char=""/>
            </a:pPr>
            <a:r>
              <a:rPr lang="en-US" dirty="0"/>
              <a:t>Set up a job search agent?</a:t>
            </a:r>
          </a:p>
          <a:p>
            <a:pPr>
              <a:buFont typeface="Wingdings 2" panose="05020102010507070707" pitchFamily="18" charset="2"/>
              <a:buChar char=""/>
            </a:pPr>
            <a:r>
              <a:rPr lang="en-US" dirty="0"/>
              <a:t>Networked with employers via social media?</a:t>
            </a:r>
          </a:p>
          <a:p>
            <a:pPr>
              <a:buFont typeface="Wingdings 2" panose="05020102010507070707" pitchFamily="18" charset="2"/>
              <a:buChar char=""/>
            </a:pPr>
            <a:r>
              <a:rPr lang="en-US" dirty="0"/>
              <a:t>Practiced your interview skills?</a:t>
            </a:r>
          </a:p>
          <a:p>
            <a:pPr>
              <a:buFont typeface="Wingdings 2" panose="05020102010507070707" pitchFamily="18" charset="2"/>
              <a:buChar char=""/>
            </a:pPr>
            <a:r>
              <a:rPr lang="en-US" dirty="0"/>
              <a:t>Participated in the On-Campus Interview Program?</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6675" y="5437094"/>
            <a:ext cx="3794450" cy="609600"/>
          </a:xfrm>
          <a:prstGeom prst="rect">
            <a:avLst/>
          </a:prstGeom>
        </p:spPr>
      </p:pic>
      <p:sp>
        <p:nvSpPr>
          <p:cNvPr id="7" name="Rectangle 6">
            <a:extLst>
              <a:ext uri="{FF2B5EF4-FFF2-40B4-BE49-F238E27FC236}">
                <a16:creationId xmlns:a16="http://schemas.microsoft.com/office/drawing/2014/main" id="{5A904BF9-CA6D-4880-82B1-A6720AE61AA1}"/>
              </a:ext>
            </a:extLst>
          </p:cNvPr>
          <p:cNvSpPr/>
          <p:nvPr/>
        </p:nvSpPr>
        <p:spPr>
          <a:xfrm>
            <a:off x="1219200" y="5365376"/>
            <a:ext cx="3397623"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cture containing clipart&#10;&#10;Description generated with high confidence">
            <a:extLst>
              <a:ext uri="{FF2B5EF4-FFF2-40B4-BE49-F238E27FC236}">
                <a16:creationId xmlns:a16="http://schemas.microsoft.com/office/drawing/2014/main" id="{C15BF59F-38AB-462E-BA56-84127ABAC3CF}"/>
              </a:ext>
            </a:extLst>
          </p:cNvPr>
          <p:cNvPicPr>
            <a:picLocks noChangeAspect="1"/>
          </p:cNvPicPr>
          <p:nvPr/>
        </p:nvPicPr>
        <p:blipFill>
          <a:blip r:embed="rId4"/>
          <a:stretch>
            <a:fillRect/>
          </a:stretch>
        </p:blipFill>
        <p:spPr>
          <a:xfrm>
            <a:off x="1281953" y="5451214"/>
            <a:ext cx="3263152" cy="733761"/>
          </a:xfrm>
          <a:prstGeom prst="rect">
            <a:avLst/>
          </a:prstGeom>
        </p:spPr>
      </p:pic>
      <p:pic>
        <p:nvPicPr>
          <p:cNvPr id="8" name="Picture 8" descr="A picture containing person, indoor, wall, woman&#10;&#10;Description generated with very high confidence">
            <a:extLst>
              <a:ext uri="{FF2B5EF4-FFF2-40B4-BE49-F238E27FC236}">
                <a16:creationId xmlns:a16="http://schemas.microsoft.com/office/drawing/2014/main" id="{163D28BA-47D9-4DC8-B3DA-1B64978C7F14}"/>
              </a:ext>
            </a:extLst>
          </p:cNvPr>
          <p:cNvPicPr>
            <a:picLocks noChangeAspect="1"/>
          </p:cNvPicPr>
          <p:nvPr/>
        </p:nvPicPr>
        <p:blipFill>
          <a:blip r:embed="rId5"/>
          <a:stretch>
            <a:fillRect/>
          </a:stretch>
        </p:blipFill>
        <p:spPr>
          <a:xfrm>
            <a:off x="6373906" y="1700470"/>
            <a:ext cx="5325035" cy="3466024"/>
          </a:xfrm>
          <a:prstGeom prst="rect">
            <a:avLst/>
          </a:prstGeom>
        </p:spPr>
      </p:pic>
    </p:spTree>
    <p:extLst>
      <p:ext uri="{BB962C8B-B14F-4D97-AF65-F5344CB8AC3E}">
        <p14:creationId xmlns:p14="http://schemas.microsoft.com/office/powerpoint/2010/main" val="921502466"/>
      </p:ext>
    </p:extLst>
  </p:cSld>
  <p:clrMapOvr>
    <a:masterClrMapping/>
  </p:clrMapOvr>
  <p:transition spd="med">
    <p:circl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1"/>
          </p:nvPr>
        </p:nvSpPr>
        <p:spPr>
          <a:xfrm>
            <a:off x="304800" y="4726507"/>
            <a:ext cx="2286000" cy="637097"/>
          </a:xfrm>
        </p:spPr>
        <p:txBody>
          <a:bodyPr/>
          <a:lstStyle/>
          <a:p>
            <a:r>
              <a:rPr lang="en-US" dirty="0"/>
              <a:t>Share a rewarding team experience.</a:t>
            </a:r>
          </a:p>
        </p:txBody>
      </p:sp>
      <p:sp>
        <p:nvSpPr>
          <p:cNvPr id="5" name="Title 4"/>
          <p:cNvSpPr>
            <a:spLocks noGrp="1"/>
          </p:cNvSpPr>
          <p:nvPr>
            <p:ph type="title"/>
          </p:nvPr>
        </p:nvSpPr>
        <p:spPr>
          <a:xfrm>
            <a:off x="555244" y="0"/>
            <a:ext cx="4083304" cy="1357295"/>
          </a:xfrm>
        </p:spPr>
        <p:txBody>
          <a:bodyPr/>
          <a:lstStyle/>
          <a:p>
            <a:pPr algn="ctr"/>
            <a:r>
              <a:rPr lang="en-US" dirty="0"/>
              <a:t>Behavior Based Interview Questions</a:t>
            </a:r>
          </a:p>
        </p:txBody>
      </p:sp>
      <p:sp>
        <p:nvSpPr>
          <p:cNvPr id="10" name="Text Placeholder 9"/>
          <p:cNvSpPr>
            <a:spLocks noGrp="1"/>
          </p:cNvSpPr>
          <p:nvPr>
            <p:ph type="body" sz="quarter" idx="12"/>
          </p:nvPr>
        </p:nvSpPr>
        <p:spPr>
          <a:xfrm>
            <a:off x="2590800" y="4504907"/>
            <a:ext cx="2286000" cy="1080296"/>
          </a:xfrm>
        </p:spPr>
        <p:txBody>
          <a:bodyPr/>
          <a:lstStyle/>
          <a:p>
            <a:r>
              <a:rPr lang="en-US" dirty="0"/>
              <a:t>Tell me about a time when you took the lead on a difficult team project.</a:t>
            </a:r>
          </a:p>
        </p:txBody>
      </p:sp>
      <p:sp>
        <p:nvSpPr>
          <p:cNvPr id="11" name="Text Placeholder 10"/>
          <p:cNvSpPr>
            <a:spLocks noGrp="1"/>
          </p:cNvSpPr>
          <p:nvPr>
            <p:ph type="body" sz="quarter" idx="13"/>
          </p:nvPr>
        </p:nvSpPr>
        <p:spPr>
          <a:xfrm>
            <a:off x="4993238" y="4615706"/>
            <a:ext cx="2286000" cy="858697"/>
          </a:xfrm>
        </p:spPr>
        <p:txBody>
          <a:bodyPr/>
          <a:lstStyle/>
          <a:p>
            <a:r>
              <a:rPr lang="en-US" dirty="0"/>
              <a:t>Tell me about a time when you had a conflict at work.</a:t>
            </a:r>
          </a:p>
        </p:txBody>
      </p:sp>
      <p:sp>
        <p:nvSpPr>
          <p:cNvPr id="12" name="Text Placeholder 11"/>
          <p:cNvSpPr>
            <a:spLocks noGrp="1"/>
          </p:cNvSpPr>
          <p:nvPr>
            <p:ph type="body" sz="quarter" idx="14"/>
          </p:nvPr>
        </p:nvSpPr>
        <p:spPr>
          <a:xfrm>
            <a:off x="7395677" y="4394106"/>
            <a:ext cx="2286000" cy="1301895"/>
          </a:xfrm>
        </p:spPr>
        <p:txBody>
          <a:bodyPr/>
          <a:lstStyle/>
          <a:p>
            <a:r>
              <a:rPr lang="en-US" dirty="0"/>
              <a:t>Describe a situation in which you found a creative way to overcome an obstacle.</a:t>
            </a:r>
          </a:p>
        </p:txBody>
      </p:sp>
      <p:sp>
        <p:nvSpPr>
          <p:cNvPr id="13" name="Text Placeholder 12"/>
          <p:cNvSpPr>
            <a:spLocks noGrp="1"/>
          </p:cNvSpPr>
          <p:nvPr>
            <p:ph type="body" sz="quarter" idx="15"/>
          </p:nvPr>
        </p:nvSpPr>
        <p:spPr>
          <a:xfrm>
            <a:off x="9798115" y="4726507"/>
            <a:ext cx="2286000" cy="637097"/>
          </a:xfrm>
        </p:spPr>
        <p:txBody>
          <a:bodyPr/>
          <a:lstStyle/>
          <a:p>
            <a:r>
              <a:rPr lang="en-US" dirty="0"/>
              <a:t>Tell me about a time when you failed.</a:t>
            </a:r>
          </a:p>
        </p:txBody>
      </p:sp>
      <p:sp>
        <p:nvSpPr>
          <p:cNvPr id="7" name="Slide Number Placeholder 6"/>
          <p:cNvSpPr>
            <a:spLocks noGrp="1"/>
          </p:cNvSpPr>
          <p:nvPr>
            <p:ph type="sldNum" sz="quarter" idx="4"/>
          </p:nvPr>
        </p:nvSpPr>
        <p:spPr/>
        <p:txBody>
          <a:bodyPr/>
          <a:lstStyle/>
          <a:p>
            <a:fld id="{4997E989-D798-4C62-8E93-3D2D613C2488}" type="slidenum">
              <a:rPr lang="en-US" smtClean="0"/>
              <a:pPr/>
              <a:t>20</a:t>
            </a:fld>
            <a:endParaRPr lang="en-US"/>
          </a:p>
        </p:txBody>
      </p:sp>
      <p:pic>
        <p:nvPicPr>
          <p:cNvPr id="8" name="Picture 7"/>
          <p:cNvPicPr>
            <a:picLocks noChangeAspect="1"/>
          </p:cNvPicPr>
          <p:nvPr/>
        </p:nvPicPr>
        <p:blipFill rotWithShape="1">
          <a:blip r:embed="rId3"/>
          <a:srcRect l="76761" t="57552" r="15644" b="18829"/>
          <a:stretch/>
        </p:blipFill>
        <p:spPr>
          <a:xfrm>
            <a:off x="6096000" y="1257300"/>
            <a:ext cx="3367454" cy="2945201"/>
          </a:xfrm>
          <a:prstGeom prst="rect">
            <a:avLst/>
          </a:prstGeom>
        </p:spPr>
      </p:pic>
    </p:spTree>
    <p:extLst>
      <p:ext uri="{BB962C8B-B14F-4D97-AF65-F5344CB8AC3E}">
        <p14:creationId xmlns:p14="http://schemas.microsoft.com/office/powerpoint/2010/main" val="2555597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857500" y="590359"/>
            <a:ext cx="7972425" cy="590931"/>
          </a:xfrm>
        </p:spPr>
        <p:txBody>
          <a:bodyPr/>
          <a:lstStyle/>
          <a:p>
            <a:r>
              <a:rPr lang="en-US" dirty="0"/>
              <a:t>What skills are employers looking for?</a:t>
            </a:r>
          </a:p>
        </p:txBody>
      </p:sp>
      <p:sp>
        <p:nvSpPr>
          <p:cNvPr id="3" name="Text Placeholder 2"/>
          <p:cNvSpPr>
            <a:spLocks noGrp="1"/>
          </p:cNvSpPr>
          <p:nvPr>
            <p:ph type="body" sz="quarter" idx="14"/>
          </p:nvPr>
        </p:nvSpPr>
        <p:spPr>
          <a:xfrm>
            <a:off x="3581400" y="5677091"/>
            <a:ext cx="8382000" cy="369332"/>
          </a:xfrm>
        </p:spPr>
        <p:txBody>
          <a:bodyPr/>
          <a:lstStyle/>
          <a:p>
            <a:r>
              <a:rPr lang="en-US" dirty="0"/>
              <a:t>- National Association of Colleges and Employers, 2018 Employer Survey</a:t>
            </a:r>
          </a:p>
        </p:txBody>
      </p:sp>
      <p:graphicFrame>
        <p:nvGraphicFramePr>
          <p:cNvPr id="5" name="Table 4"/>
          <p:cNvGraphicFramePr>
            <a:graphicFrameLocks noGrp="1"/>
          </p:cNvGraphicFramePr>
          <p:nvPr>
            <p:extLst>
              <p:ext uri="{D42A27DB-BD31-4B8C-83A1-F6EECF244321}">
                <p14:modId xmlns:p14="http://schemas.microsoft.com/office/powerpoint/2010/main" val="2418737737"/>
              </p:ext>
            </p:extLst>
          </p:nvPr>
        </p:nvGraphicFramePr>
        <p:xfrm>
          <a:off x="2258513" y="2117558"/>
          <a:ext cx="8571412" cy="3353925"/>
        </p:xfrm>
        <a:graphic>
          <a:graphicData uri="http://schemas.openxmlformats.org/drawingml/2006/table">
            <a:tbl>
              <a:tblPr firstRow="1" bandRow="1">
                <a:tableStyleId>{16D9F66E-5EB9-4882-86FB-DCBF35E3C3E4}</a:tableStyleId>
              </a:tblPr>
              <a:tblGrid>
                <a:gridCol w="4143791">
                  <a:extLst>
                    <a:ext uri="{9D8B030D-6E8A-4147-A177-3AD203B41FA5}">
                      <a16:colId xmlns:a16="http://schemas.microsoft.com/office/drawing/2014/main" val="20000"/>
                    </a:ext>
                  </a:extLst>
                </a:gridCol>
                <a:gridCol w="4427621">
                  <a:extLst>
                    <a:ext uri="{9D8B030D-6E8A-4147-A177-3AD203B41FA5}">
                      <a16:colId xmlns:a16="http://schemas.microsoft.com/office/drawing/2014/main" val="20001"/>
                    </a:ext>
                  </a:extLst>
                </a:gridCol>
              </a:tblGrid>
              <a:tr h="670785">
                <a:tc>
                  <a:txBody>
                    <a:bodyPr/>
                    <a:lstStyle/>
                    <a:p>
                      <a:pPr algn="l"/>
                      <a:r>
                        <a:rPr lang="en-US" sz="2100" b="0" dirty="0"/>
                        <a:t>1. Problem</a:t>
                      </a:r>
                      <a:r>
                        <a:rPr lang="en-US" sz="2100" b="0" baseline="0" dirty="0"/>
                        <a:t> solving skills</a:t>
                      </a:r>
                      <a:endParaRPr lang="en-US" sz="2100" b="0" dirty="0">
                        <a:solidFill>
                          <a:schemeClr val="tx1"/>
                        </a:solidFill>
                      </a:endParaRPr>
                    </a:p>
                  </a:txBody>
                  <a:tcPr marL="51435" marR="51435"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0" dirty="0"/>
                        <a:t>6. Analytical/quantitative skills</a:t>
                      </a:r>
                    </a:p>
                  </a:txBody>
                  <a:tcPr marL="51435" marR="51435" marT="34290" marB="34290" anchor="ctr"/>
                </a:tc>
                <a:extLst>
                  <a:ext uri="{0D108BD9-81ED-4DB2-BD59-A6C34878D82A}">
                    <a16:rowId xmlns:a16="http://schemas.microsoft.com/office/drawing/2014/main" val="10000"/>
                  </a:ext>
                </a:extLst>
              </a:tr>
              <a:tr h="670785">
                <a:tc>
                  <a:txBody>
                    <a:bodyPr/>
                    <a:lstStyle/>
                    <a:p>
                      <a:pPr algn="l"/>
                      <a:r>
                        <a:rPr lang="en-US" sz="2100" dirty="0"/>
                        <a:t>2. Ability</a:t>
                      </a:r>
                      <a:r>
                        <a:rPr lang="en-US" sz="2100" baseline="0" dirty="0"/>
                        <a:t> to work in a team</a:t>
                      </a:r>
                      <a:endParaRPr lang="en-US" sz="2100" dirty="0"/>
                    </a:p>
                  </a:txBody>
                  <a:tcPr marL="51435" marR="51435" marT="34290" marB="34290" anchor="ctr"/>
                </a:tc>
                <a:tc>
                  <a:txBody>
                    <a:bodyPr/>
                    <a:lstStyle/>
                    <a:p>
                      <a:pPr algn="l"/>
                      <a:r>
                        <a:rPr lang="en-US" sz="2100" dirty="0"/>
                        <a:t>7. Communication</a:t>
                      </a:r>
                      <a:r>
                        <a:rPr lang="en-US" sz="2100" baseline="0" dirty="0"/>
                        <a:t> Skills (Verbal)</a:t>
                      </a:r>
                      <a:endParaRPr lang="en-US" sz="2100" dirty="0"/>
                    </a:p>
                  </a:txBody>
                  <a:tcPr marL="51435" marR="51435" marT="34290" marB="34290" anchor="ctr"/>
                </a:tc>
                <a:extLst>
                  <a:ext uri="{0D108BD9-81ED-4DB2-BD59-A6C34878D82A}">
                    <a16:rowId xmlns:a16="http://schemas.microsoft.com/office/drawing/2014/main" val="10001"/>
                  </a:ext>
                </a:extLst>
              </a:tr>
              <a:tr h="670785">
                <a:tc>
                  <a:txBody>
                    <a:bodyPr/>
                    <a:lstStyle/>
                    <a:p>
                      <a:pPr algn="l"/>
                      <a:r>
                        <a:rPr lang="en-US" sz="2100" dirty="0"/>
                        <a:t>3. Communication</a:t>
                      </a:r>
                      <a:r>
                        <a:rPr lang="en-US" sz="2100" baseline="0" dirty="0"/>
                        <a:t> skills (Written)</a:t>
                      </a:r>
                      <a:endParaRPr lang="en-US" sz="2100" dirty="0"/>
                    </a:p>
                  </a:txBody>
                  <a:tcPr marL="51435" marR="51435" marT="34290" marB="34290" anchor="ctr"/>
                </a:tc>
                <a:tc>
                  <a:txBody>
                    <a:bodyPr/>
                    <a:lstStyle/>
                    <a:p>
                      <a:pPr algn="l"/>
                      <a:r>
                        <a:rPr lang="en-US" sz="2100" dirty="0"/>
                        <a:t>8. Initiative</a:t>
                      </a:r>
                    </a:p>
                  </a:txBody>
                  <a:tcPr marL="51435" marR="51435" marT="34290" marB="34290" anchor="ctr"/>
                </a:tc>
                <a:extLst>
                  <a:ext uri="{0D108BD9-81ED-4DB2-BD59-A6C34878D82A}">
                    <a16:rowId xmlns:a16="http://schemas.microsoft.com/office/drawing/2014/main" val="10002"/>
                  </a:ext>
                </a:extLst>
              </a:tr>
              <a:tr h="670785">
                <a:tc>
                  <a:txBody>
                    <a:bodyPr/>
                    <a:lstStyle/>
                    <a:p>
                      <a:pPr algn="l"/>
                      <a:r>
                        <a:rPr lang="en-US" sz="2100" dirty="0"/>
                        <a:t>4. Leadership</a:t>
                      </a:r>
                    </a:p>
                  </a:txBody>
                  <a:tcPr marL="51435" marR="51435" marT="34290" marB="34290" anchor="ctr"/>
                </a:tc>
                <a:tc>
                  <a:txBody>
                    <a:bodyPr/>
                    <a:lstStyle/>
                    <a:p>
                      <a:pPr algn="l"/>
                      <a:r>
                        <a:rPr lang="en-US" sz="2100" dirty="0"/>
                        <a:t>9. Detail-oriented</a:t>
                      </a:r>
                    </a:p>
                  </a:txBody>
                  <a:tcPr marL="51435" marR="51435" marT="34290" marB="34290" anchor="ctr"/>
                </a:tc>
                <a:extLst>
                  <a:ext uri="{0D108BD9-81ED-4DB2-BD59-A6C34878D82A}">
                    <a16:rowId xmlns:a16="http://schemas.microsoft.com/office/drawing/2014/main" val="10003"/>
                  </a:ext>
                </a:extLst>
              </a:tr>
              <a:tr h="670785">
                <a:tc>
                  <a:txBody>
                    <a:bodyPr/>
                    <a:lstStyle/>
                    <a:p>
                      <a:pPr algn="l"/>
                      <a:r>
                        <a:rPr lang="en-US" sz="2100" dirty="0"/>
                        <a:t>5. Strong work ethic</a:t>
                      </a:r>
                    </a:p>
                  </a:txBody>
                  <a:tcPr marL="51435" marR="51435" marT="34290" marB="34290" anchor="ctr"/>
                </a:tc>
                <a:tc>
                  <a:txBody>
                    <a:bodyPr/>
                    <a:lstStyle/>
                    <a:p>
                      <a:pPr algn="l"/>
                      <a:r>
                        <a:rPr lang="en-US" sz="2100" dirty="0"/>
                        <a:t>10. Flexibility/adaptability</a:t>
                      </a:r>
                    </a:p>
                  </a:txBody>
                  <a:tcPr marL="51435" marR="51435" marT="34290" marB="3429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8787235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48777" y="2768599"/>
            <a:ext cx="5208335" cy="1261884"/>
          </a:xfrm>
        </p:spPr>
        <p:txBody>
          <a:bodyPr/>
          <a:lstStyle/>
          <a:p>
            <a:r>
              <a:rPr lang="en-US" dirty="0"/>
              <a:t>Putting it </a:t>
            </a:r>
            <a:br>
              <a:rPr lang="en-US" dirty="0"/>
            </a:br>
            <a:r>
              <a:rPr lang="en-US" dirty="0"/>
              <a:t>into Practice</a:t>
            </a:r>
          </a:p>
        </p:txBody>
      </p:sp>
    </p:spTree>
    <p:extLst>
      <p:ext uri="{BB962C8B-B14F-4D97-AF65-F5344CB8AC3E}">
        <p14:creationId xmlns:p14="http://schemas.microsoft.com/office/powerpoint/2010/main" val="35280091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AE1514C-5E56-4738-A1FF-4B1CFD2A3E36}" type="slidenum">
              <a:rPr lang="en-US" smtClean="0"/>
              <a:t>23</a:t>
            </a:fld>
            <a:endParaRPr lang="en-US"/>
          </a:p>
        </p:txBody>
      </p:sp>
      <p:pic>
        <p:nvPicPr>
          <p:cNvPr id="6" name="Picture 5"/>
          <p:cNvPicPr>
            <a:picLocks noChangeAspect="1"/>
          </p:cNvPicPr>
          <p:nvPr/>
        </p:nvPicPr>
        <p:blipFill>
          <a:blip r:embed="rId3">
            <a:duotone>
              <a:schemeClr val="accent5">
                <a:shade val="45000"/>
                <a:satMod val="135000"/>
              </a:schemeClr>
              <a:prstClr val="white"/>
            </a:duotone>
          </a:blip>
          <a:stretch>
            <a:fillRect/>
          </a:stretch>
        </p:blipFill>
        <p:spPr>
          <a:xfrm>
            <a:off x="2539797" y="1755493"/>
            <a:ext cx="7112406" cy="3347014"/>
          </a:xfrm>
          <a:prstGeom prst="rect">
            <a:avLst/>
          </a:prstGeom>
        </p:spPr>
      </p:pic>
    </p:spTree>
    <p:extLst>
      <p:ext uri="{BB962C8B-B14F-4D97-AF65-F5344CB8AC3E}">
        <p14:creationId xmlns:p14="http://schemas.microsoft.com/office/powerpoint/2010/main" val="265217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48777" y="3060987"/>
            <a:ext cx="5208335" cy="677108"/>
          </a:xfrm>
        </p:spPr>
        <p:txBody>
          <a:bodyPr/>
          <a:lstStyle/>
          <a:p>
            <a:r>
              <a:rPr lang="en-US" dirty="0"/>
              <a:t>After the </a:t>
            </a:r>
            <a:r>
              <a:rPr lang="en-US" dirty="0" err="1"/>
              <a:t>Inteview</a:t>
            </a:r>
            <a:endParaRPr lang="en-US" dirty="0"/>
          </a:p>
        </p:txBody>
      </p:sp>
    </p:spTree>
    <p:extLst>
      <p:ext uri="{BB962C8B-B14F-4D97-AF65-F5344CB8AC3E}">
        <p14:creationId xmlns:p14="http://schemas.microsoft.com/office/powerpoint/2010/main" val="3876522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4"/>
          </p:nvPr>
        </p:nvSpPr>
        <p:spPr>
          <a:xfrm>
            <a:off x="241934" y="2595929"/>
            <a:ext cx="3840480" cy="757130"/>
          </a:xfrm>
        </p:spPr>
        <p:txBody>
          <a:bodyPr/>
          <a:lstStyle/>
          <a:p>
            <a:r>
              <a:rPr lang="en-US" dirty="0"/>
              <a:t>Reference what you learned in the interview</a:t>
            </a:r>
          </a:p>
        </p:txBody>
      </p:sp>
      <p:sp>
        <p:nvSpPr>
          <p:cNvPr id="11" name="Content Placeholder 10"/>
          <p:cNvSpPr>
            <a:spLocks noGrp="1"/>
          </p:cNvSpPr>
          <p:nvPr>
            <p:ph idx="15"/>
          </p:nvPr>
        </p:nvSpPr>
        <p:spPr>
          <a:xfrm>
            <a:off x="8158238" y="2598127"/>
            <a:ext cx="3773077" cy="757130"/>
          </a:xfrm>
        </p:spPr>
        <p:txBody>
          <a:bodyPr/>
          <a:lstStyle/>
          <a:p>
            <a:r>
              <a:rPr lang="en-US" dirty="0"/>
              <a:t>Connect your skills to the needs they shared</a:t>
            </a:r>
          </a:p>
        </p:txBody>
      </p:sp>
      <p:sp>
        <p:nvSpPr>
          <p:cNvPr id="12" name="Text Placeholder 11"/>
          <p:cNvSpPr>
            <a:spLocks noGrp="1"/>
          </p:cNvSpPr>
          <p:nvPr>
            <p:ph type="body" sz="quarter" idx="16"/>
          </p:nvPr>
        </p:nvSpPr>
        <p:spPr>
          <a:xfrm>
            <a:off x="2879003" y="419100"/>
            <a:ext cx="9084398" cy="424732"/>
          </a:xfrm>
        </p:spPr>
        <p:txBody>
          <a:bodyPr/>
          <a:lstStyle/>
          <a:p>
            <a:r>
              <a:rPr lang="en-US" dirty="0"/>
              <a:t>Send a thank you note</a:t>
            </a:r>
          </a:p>
        </p:txBody>
      </p:sp>
      <p:sp>
        <p:nvSpPr>
          <p:cNvPr id="7" name="Slide Number Placeholder 6"/>
          <p:cNvSpPr>
            <a:spLocks noGrp="1"/>
          </p:cNvSpPr>
          <p:nvPr>
            <p:ph type="sldNum" sz="quarter" idx="4"/>
          </p:nvPr>
        </p:nvSpPr>
        <p:spPr/>
        <p:txBody>
          <a:bodyPr/>
          <a:lstStyle/>
          <a:p>
            <a:fld id="{4997E989-D798-4C62-8E93-3D2D613C2488}" type="slidenum">
              <a:rPr lang="en-US" smtClean="0"/>
              <a:pPr/>
              <a:t>25</a:t>
            </a:fld>
            <a:endParaRPr lang="en-US"/>
          </a:p>
        </p:txBody>
      </p:sp>
      <p:pic>
        <p:nvPicPr>
          <p:cNvPr id="13" name="Content Placeholder 12"/>
          <p:cNvPicPr>
            <a:picLocks noGrp="1" noChangeAspect="1"/>
          </p:cNvPicPr>
          <p:nvPr>
            <p:ph idx="1"/>
          </p:nvPr>
        </p:nvPicPr>
        <p:blipFill>
          <a:blip r:embed="rId3"/>
          <a:stretch>
            <a:fillRect/>
          </a:stretch>
        </p:blipFill>
        <p:spPr>
          <a:xfrm>
            <a:off x="4858263" y="2595929"/>
            <a:ext cx="2524125" cy="25241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29499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4997E989-D798-4C62-8E93-3D2D613C2488}" type="slidenum">
              <a:rPr lang="en-US" smtClean="0"/>
              <a:pPr/>
              <a:t>26</a:t>
            </a:fld>
            <a:endParaRPr lang="en-US"/>
          </a:p>
        </p:txBody>
      </p:sp>
      <p:pic>
        <p:nvPicPr>
          <p:cNvPr id="13" name="Picture Placeholder 12"/>
          <p:cNvPicPr>
            <a:picLocks noGrp="1" noChangeAspect="1"/>
          </p:cNvPicPr>
          <p:nvPr>
            <p:ph type="pic" sz="quarter" idx="12"/>
          </p:nvPr>
        </p:nvPicPr>
        <p:blipFill>
          <a:blip r:embed="rId3"/>
          <a:srcRect t="915" b="915"/>
          <a:stretch>
            <a:fillRect/>
          </a:stretch>
        </p:blipFill>
        <p:spPr>
          <a:prstGeom prst="rect">
            <a:avLst/>
          </a:prstGeom>
        </p:spPr>
      </p:pic>
    </p:spTree>
    <p:extLst>
      <p:ext uri="{BB962C8B-B14F-4D97-AF65-F5344CB8AC3E}">
        <p14:creationId xmlns:p14="http://schemas.microsoft.com/office/powerpoint/2010/main" val="39807949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48777" y="2768599"/>
            <a:ext cx="5208335" cy="1261884"/>
          </a:xfrm>
        </p:spPr>
        <p:txBody>
          <a:bodyPr/>
          <a:lstStyle/>
          <a:p>
            <a:r>
              <a:rPr lang="en-US" dirty="0"/>
              <a:t>Introverts &amp; Leadership</a:t>
            </a:r>
          </a:p>
        </p:txBody>
      </p:sp>
    </p:spTree>
    <p:extLst>
      <p:ext uri="{BB962C8B-B14F-4D97-AF65-F5344CB8AC3E}">
        <p14:creationId xmlns:p14="http://schemas.microsoft.com/office/powerpoint/2010/main" val="31972661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4800" y="2597273"/>
            <a:ext cx="4868985" cy="1255728"/>
          </a:xfrm>
        </p:spPr>
        <p:txBody>
          <a:bodyPr/>
          <a:lstStyle/>
          <a:p>
            <a:r>
              <a:rPr lang="en-US" dirty="0"/>
              <a:t>Research suggests that the best management style depends on the team being managed</a:t>
            </a:r>
          </a:p>
        </p:txBody>
      </p:sp>
      <p:sp>
        <p:nvSpPr>
          <p:cNvPr id="3" name="Text Placeholder 2"/>
          <p:cNvSpPr>
            <a:spLocks noGrp="1"/>
          </p:cNvSpPr>
          <p:nvPr>
            <p:ph type="body" sz="quarter" idx="11"/>
          </p:nvPr>
        </p:nvSpPr>
        <p:spPr>
          <a:xfrm>
            <a:off x="6096000" y="419100"/>
            <a:ext cx="5671764" cy="701731"/>
          </a:xfrm>
        </p:spPr>
        <p:txBody>
          <a:bodyPr/>
          <a:lstStyle/>
          <a:p>
            <a:r>
              <a:rPr lang="en-US" dirty="0"/>
              <a:t>Decisive people are typically considered leaders</a:t>
            </a:r>
          </a:p>
        </p:txBody>
      </p:sp>
      <p:sp>
        <p:nvSpPr>
          <p:cNvPr id="4" name="Title 3"/>
          <p:cNvSpPr>
            <a:spLocks noGrp="1"/>
          </p:cNvSpPr>
          <p:nvPr>
            <p:ph type="title"/>
          </p:nvPr>
        </p:nvSpPr>
        <p:spPr>
          <a:xfrm>
            <a:off x="555244" y="0"/>
            <a:ext cx="4083304" cy="1357295"/>
          </a:xfrm>
        </p:spPr>
        <p:txBody>
          <a:bodyPr/>
          <a:lstStyle/>
          <a:p>
            <a:r>
              <a:rPr lang="en-US" dirty="0"/>
              <a:t>What makes a great leader?</a:t>
            </a:r>
          </a:p>
        </p:txBody>
      </p:sp>
      <p:sp>
        <p:nvSpPr>
          <p:cNvPr id="5" name="Text Placeholder 4"/>
          <p:cNvSpPr>
            <a:spLocks noGrp="1"/>
          </p:cNvSpPr>
          <p:nvPr>
            <p:ph type="body" sz="quarter" idx="12"/>
          </p:nvPr>
        </p:nvSpPr>
        <p:spPr>
          <a:xfrm>
            <a:off x="6096000" y="2599498"/>
            <a:ext cx="5671764" cy="701731"/>
          </a:xfrm>
        </p:spPr>
        <p:txBody>
          <a:bodyPr/>
          <a:lstStyle/>
          <a:p>
            <a:r>
              <a:rPr lang="en-US" dirty="0"/>
              <a:t>The faster a person speaks, the more capable and appealing they appear</a:t>
            </a:r>
          </a:p>
        </p:txBody>
      </p:sp>
      <p:sp>
        <p:nvSpPr>
          <p:cNvPr id="6" name="Text Placeholder 5"/>
          <p:cNvSpPr>
            <a:spLocks noGrp="1"/>
          </p:cNvSpPr>
          <p:nvPr>
            <p:ph type="body" sz="quarter" idx="13"/>
          </p:nvPr>
        </p:nvSpPr>
        <p:spPr>
          <a:xfrm>
            <a:off x="6096000" y="4779896"/>
            <a:ext cx="5671764" cy="701731"/>
          </a:xfrm>
        </p:spPr>
        <p:txBody>
          <a:bodyPr/>
          <a:lstStyle/>
          <a:p>
            <a:r>
              <a:rPr lang="en-US" dirty="0"/>
              <a:t>The more a person says, the more competent they appear to be</a:t>
            </a:r>
          </a:p>
        </p:txBody>
      </p:sp>
      <p:sp>
        <p:nvSpPr>
          <p:cNvPr id="7" name="Slide Number Placeholder 6"/>
          <p:cNvSpPr>
            <a:spLocks noGrp="1"/>
          </p:cNvSpPr>
          <p:nvPr>
            <p:ph type="sldNum" sz="quarter" idx="4"/>
          </p:nvPr>
        </p:nvSpPr>
        <p:spPr/>
        <p:txBody>
          <a:bodyPr/>
          <a:lstStyle/>
          <a:p>
            <a:fld id="{4997E989-D798-4C62-8E93-3D2D613C2488}" type="slidenum">
              <a:rPr lang="en-US" smtClean="0"/>
              <a:pPr/>
              <a:t>28</a:t>
            </a:fld>
            <a:endParaRPr lang="en-US"/>
          </a:p>
        </p:txBody>
      </p:sp>
    </p:spTree>
    <p:extLst>
      <p:ext uri="{BB962C8B-B14F-4D97-AF65-F5344CB8AC3E}">
        <p14:creationId xmlns:p14="http://schemas.microsoft.com/office/powerpoint/2010/main" val="786764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1295400" y="1543050"/>
            <a:ext cx="5000625" cy="2866426"/>
          </a:xfrm>
        </p:spPr>
        <p:txBody>
          <a:bodyPr/>
          <a:lstStyle/>
          <a:p>
            <a:r>
              <a:rPr lang="en-US" dirty="0"/>
              <a:t>Definition</a:t>
            </a:r>
          </a:p>
          <a:p>
            <a:r>
              <a:rPr lang="en-US" dirty="0"/>
              <a:t>Are You an Introvert?</a:t>
            </a:r>
          </a:p>
          <a:p>
            <a:r>
              <a:rPr lang="en-US" dirty="0"/>
              <a:t>Types of Interviews</a:t>
            </a:r>
          </a:p>
          <a:p>
            <a:r>
              <a:rPr lang="en-US" dirty="0"/>
              <a:t>Common Interview Challenges</a:t>
            </a:r>
          </a:p>
          <a:p>
            <a:r>
              <a:rPr lang="en-US" dirty="0"/>
              <a:t>Preparing for the Interview</a:t>
            </a:r>
          </a:p>
          <a:p>
            <a:r>
              <a:rPr lang="en-US" dirty="0"/>
              <a:t>After the Interview</a:t>
            </a:r>
            <a:br>
              <a:rPr lang="en-US" dirty="0"/>
            </a:br>
            <a:r>
              <a:rPr lang="en-US" dirty="0"/>
              <a:t>Introverts &amp; Leadership</a:t>
            </a:r>
          </a:p>
        </p:txBody>
      </p:sp>
      <p:sp>
        <p:nvSpPr>
          <p:cNvPr id="6" name="Title 5"/>
          <p:cNvSpPr>
            <a:spLocks noGrp="1"/>
          </p:cNvSpPr>
          <p:nvPr>
            <p:ph type="title"/>
          </p:nvPr>
        </p:nvSpPr>
        <p:spPr>
          <a:xfrm>
            <a:off x="555244" y="0"/>
            <a:ext cx="4083304" cy="914096"/>
          </a:xfrm>
        </p:spPr>
        <p:txBody>
          <a:bodyPr/>
          <a:lstStyle/>
          <a:p>
            <a:r>
              <a:rPr lang="en-US" dirty="0"/>
              <a:t>Agenda</a:t>
            </a:r>
          </a:p>
        </p:txBody>
      </p:sp>
      <p:sp>
        <p:nvSpPr>
          <p:cNvPr id="3" name="Slide Number Placeholder 2"/>
          <p:cNvSpPr>
            <a:spLocks noGrp="1"/>
          </p:cNvSpPr>
          <p:nvPr>
            <p:ph type="sldNum" sz="quarter" idx="4"/>
          </p:nvPr>
        </p:nvSpPr>
        <p:spPr/>
        <p:txBody>
          <a:bodyPr/>
          <a:lstStyle/>
          <a:p>
            <a:fld id="{5AE1514C-5E56-4738-A1FF-4B1CFD2A3E36}" type="slidenum">
              <a:rPr lang="en-US" smtClean="0"/>
              <a:t>3</a:t>
            </a:fld>
            <a:endParaRPr lang="en-US"/>
          </a:p>
        </p:txBody>
      </p:sp>
      <p:pic>
        <p:nvPicPr>
          <p:cNvPr id="1026" name="Picture 2" descr="Image result for introve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6513" y="1543050"/>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4941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p:cNvSpPr>
            <a:spLocks noGrp="1"/>
          </p:cNvSpPr>
          <p:nvPr>
            <p:ph type="body" sz="quarter" idx="10"/>
          </p:nvPr>
        </p:nvSpPr>
        <p:spPr>
          <a:xfrm>
            <a:off x="6096000" y="431800"/>
            <a:ext cx="5371038" cy="961289"/>
          </a:xfrm>
        </p:spPr>
        <p:txBody>
          <a:bodyPr/>
          <a:lstStyle/>
          <a:p>
            <a:r>
              <a:rPr lang="en-US" dirty="0"/>
              <a:t>Do you know of any great introverted leaders?</a:t>
            </a:r>
          </a:p>
        </p:txBody>
      </p:sp>
      <p:sp>
        <p:nvSpPr>
          <p:cNvPr id="22" name="Text Placeholder 21"/>
          <p:cNvSpPr>
            <a:spLocks noGrp="1"/>
          </p:cNvSpPr>
          <p:nvPr>
            <p:ph type="body" sz="quarter" idx="11"/>
          </p:nvPr>
        </p:nvSpPr>
        <p:spPr/>
        <p:txBody>
          <a:bodyPr/>
          <a:lstStyle/>
          <a:p>
            <a:endParaRPr lang="en-US" dirty="0"/>
          </a:p>
        </p:txBody>
      </p:sp>
      <p:sp>
        <p:nvSpPr>
          <p:cNvPr id="20" name="Title 19"/>
          <p:cNvSpPr>
            <a:spLocks noGrp="1"/>
          </p:cNvSpPr>
          <p:nvPr>
            <p:ph type="title"/>
          </p:nvPr>
        </p:nvSpPr>
        <p:spPr>
          <a:xfrm>
            <a:off x="555244" y="0"/>
            <a:ext cx="4083304" cy="1357295"/>
          </a:xfrm>
        </p:spPr>
        <p:txBody>
          <a:bodyPr/>
          <a:lstStyle/>
          <a:p>
            <a:pPr algn="ctr"/>
            <a:r>
              <a:rPr lang="en-US" dirty="0"/>
              <a:t>Introverts &amp; Leadership</a:t>
            </a:r>
          </a:p>
        </p:txBody>
      </p:sp>
      <p:sp>
        <p:nvSpPr>
          <p:cNvPr id="23" name="Text Placeholder 22"/>
          <p:cNvSpPr>
            <a:spLocks noGrp="1"/>
          </p:cNvSpPr>
          <p:nvPr>
            <p:ph type="body" sz="quarter" idx="12"/>
          </p:nvPr>
        </p:nvSpPr>
        <p:spPr/>
        <p:txBody>
          <a:bodyPr/>
          <a:lstStyle/>
          <a:p>
            <a:endParaRPr lang="en-US"/>
          </a:p>
        </p:txBody>
      </p:sp>
      <p:sp>
        <p:nvSpPr>
          <p:cNvPr id="24" name="Text Placeholder 23"/>
          <p:cNvSpPr>
            <a:spLocks noGrp="1"/>
          </p:cNvSpPr>
          <p:nvPr>
            <p:ph type="body" sz="quarter" idx="13"/>
          </p:nvPr>
        </p:nvSpPr>
        <p:spPr/>
        <p:txBody>
          <a:bodyPr/>
          <a:lstStyle/>
          <a:p>
            <a:endParaRPr lang="en-US"/>
          </a:p>
        </p:txBody>
      </p:sp>
      <p:sp>
        <p:nvSpPr>
          <p:cNvPr id="25" name="Text Placeholder 24"/>
          <p:cNvSpPr>
            <a:spLocks noGrp="1"/>
          </p:cNvSpPr>
          <p:nvPr>
            <p:ph type="body" sz="quarter" idx="14"/>
          </p:nvPr>
        </p:nvSpPr>
        <p:spPr/>
        <p:txBody>
          <a:bodyPr/>
          <a:lstStyle/>
          <a:p>
            <a:endParaRPr lang="en-US"/>
          </a:p>
        </p:txBody>
      </p:sp>
      <p:sp>
        <p:nvSpPr>
          <p:cNvPr id="26" name="Text Placeholder 25"/>
          <p:cNvSpPr>
            <a:spLocks noGrp="1"/>
          </p:cNvSpPr>
          <p:nvPr>
            <p:ph type="body" sz="quarter" idx="15"/>
          </p:nvPr>
        </p:nvSpPr>
        <p:spPr/>
        <p:txBody>
          <a:bodyPr/>
          <a:lstStyle/>
          <a:p>
            <a:endParaRPr lang="en-US"/>
          </a:p>
        </p:txBody>
      </p:sp>
      <p:sp>
        <p:nvSpPr>
          <p:cNvPr id="3" name="Slide Number Placeholder 2"/>
          <p:cNvSpPr>
            <a:spLocks noGrp="1"/>
          </p:cNvSpPr>
          <p:nvPr>
            <p:ph type="sldNum" sz="quarter" idx="4"/>
          </p:nvPr>
        </p:nvSpPr>
        <p:spPr/>
        <p:txBody>
          <a:bodyPr/>
          <a:lstStyle/>
          <a:p>
            <a:fld id="{5AE1514C-5E56-4738-A1FF-4B1CFD2A3E36}" type="slidenum">
              <a:rPr lang="en-US" smtClean="0"/>
              <a:t>29</a:t>
            </a:fld>
            <a:endParaRPr lang="en-US"/>
          </a:p>
        </p:txBody>
      </p:sp>
      <p:pic>
        <p:nvPicPr>
          <p:cNvPr id="14" name="Content Placeholder 13"/>
          <p:cNvPicPr>
            <a:picLocks noGrp="1" noChangeAspect="1"/>
          </p:cNvPicPr>
          <p:nvPr>
            <p:ph idx="4294967295"/>
          </p:nvPr>
        </p:nvPicPr>
        <p:blipFill rotWithShape="1">
          <a:blip r:embed="rId3"/>
          <a:srcRect l="13573" r="15206"/>
          <a:stretch/>
        </p:blipFill>
        <p:spPr>
          <a:xfrm>
            <a:off x="293687" y="3436331"/>
            <a:ext cx="2287588" cy="1802032"/>
          </a:xfrm>
          <a:prstGeom prst="rect">
            <a:avLst/>
          </a:prstGeom>
        </p:spPr>
      </p:pic>
      <p:pic>
        <p:nvPicPr>
          <p:cNvPr id="15" name="Content Placeholder 14"/>
          <p:cNvPicPr>
            <a:picLocks noGrp="1" noChangeAspect="1"/>
          </p:cNvPicPr>
          <p:nvPr>
            <p:ph idx="4294967295"/>
          </p:nvPr>
        </p:nvPicPr>
        <p:blipFill rotWithShape="1">
          <a:blip r:embed="rId4"/>
          <a:srcRect l="23294" t="3381" r="6615" b="5248"/>
          <a:stretch/>
        </p:blipFill>
        <p:spPr>
          <a:xfrm>
            <a:off x="2659430" y="3436331"/>
            <a:ext cx="2303096" cy="1802032"/>
          </a:xfrm>
          <a:prstGeom prst="rect">
            <a:avLst/>
          </a:prstGeom>
        </p:spPr>
      </p:pic>
      <p:pic>
        <p:nvPicPr>
          <p:cNvPr id="18" name="Content Placeholder 17"/>
          <p:cNvPicPr>
            <a:picLocks noGrp="1" noChangeAspect="1"/>
          </p:cNvPicPr>
          <p:nvPr>
            <p:ph idx="4294967295"/>
          </p:nvPr>
        </p:nvPicPr>
        <p:blipFill rotWithShape="1">
          <a:blip r:embed="rId5"/>
          <a:srcRect l="12564" r="10786"/>
          <a:stretch/>
        </p:blipFill>
        <p:spPr>
          <a:xfrm>
            <a:off x="9772650" y="3436331"/>
            <a:ext cx="2266950" cy="1802032"/>
          </a:xfrm>
          <a:prstGeom prst="rect">
            <a:avLst/>
          </a:prstGeom>
        </p:spPr>
      </p:pic>
      <p:pic>
        <p:nvPicPr>
          <p:cNvPr id="19" name="Content Placeholder 18"/>
          <p:cNvPicPr>
            <a:picLocks noGrp="1" noChangeAspect="1"/>
          </p:cNvPicPr>
          <p:nvPr>
            <p:ph idx="4294967295"/>
          </p:nvPr>
        </p:nvPicPr>
        <p:blipFill rotWithShape="1">
          <a:blip r:embed="rId6"/>
          <a:srcRect l="9391" r="16971"/>
          <a:stretch/>
        </p:blipFill>
        <p:spPr>
          <a:xfrm>
            <a:off x="7398484" y="3436331"/>
            <a:ext cx="2288441" cy="1802032"/>
          </a:xfrm>
          <a:prstGeom prst="rect">
            <a:avLst/>
          </a:prstGeom>
        </p:spPr>
      </p:pic>
      <p:pic>
        <p:nvPicPr>
          <p:cNvPr id="27" name="Picture 26"/>
          <p:cNvPicPr>
            <a:picLocks noChangeAspect="1"/>
          </p:cNvPicPr>
          <p:nvPr/>
        </p:nvPicPr>
        <p:blipFill rotWithShape="1">
          <a:blip r:embed="rId7"/>
          <a:srcRect r="3800"/>
          <a:stretch/>
        </p:blipFill>
        <p:spPr>
          <a:xfrm>
            <a:off x="5012838" y="3436331"/>
            <a:ext cx="2311887" cy="1802032"/>
          </a:xfrm>
          <a:prstGeom prst="rect">
            <a:avLst/>
          </a:prstGeom>
        </p:spPr>
      </p:pic>
    </p:spTree>
    <p:extLst>
      <p:ext uri="{BB962C8B-B14F-4D97-AF65-F5344CB8AC3E}">
        <p14:creationId xmlns:p14="http://schemas.microsoft.com/office/powerpoint/2010/main" val="119969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par>
                                <p:cTn id="11" presetID="6" presetClass="entr" presetSubtype="16"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circle(in)">
                                      <p:cBhvr>
                                        <p:cTn id="13" dur="2000"/>
                                        <p:tgtEl>
                                          <p:spTgt spid="27"/>
                                        </p:tgtEl>
                                      </p:cBhvr>
                                    </p:animEffect>
                                  </p:childTnLst>
                                </p:cTn>
                              </p:par>
                              <p:par>
                                <p:cTn id="14" presetID="6" presetClass="entr" presetSubtype="16"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circle(in)">
                                      <p:cBhvr>
                                        <p:cTn id="16" dur="2000"/>
                                        <p:tgtEl>
                                          <p:spTgt spid="19"/>
                                        </p:tgtEl>
                                      </p:cBhvr>
                                    </p:animEffect>
                                  </p:childTnLst>
                                </p:cTn>
                              </p:par>
                              <p:par>
                                <p:cTn id="17" presetID="6" presetClass="entr" presetSubtype="16"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in)">
                                      <p:cBhvr>
                                        <p:cTn id="1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E1514C-5E56-4738-A1FF-4B1CFD2A3E36}" type="slidenum">
              <a:rPr lang="en-US" smtClean="0"/>
              <a:t>30</a:t>
            </a:fld>
            <a:endParaRPr lang="en-US"/>
          </a:p>
        </p:txBody>
      </p:sp>
      <p:sp>
        <p:nvSpPr>
          <p:cNvPr id="3" name="TextBox 2"/>
          <p:cNvSpPr txBox="1"/>
          <p:nvPr/>
        </p:nvSpPr>
        <p:spPr>
          <a:xfrm>
            <a:off x="495300" y="695325"/>
            <a:ext cx="5553075" cy="575094"/>
          </a:xfrm>
          <a:prstGeom prst="rect">
            <a:avLst/>
          </a:prstGeom>
          <a:noFill/>
        </p:spPr>
        <p:txBody>
          <a:bodyPr wrap="square" rtlCol="0">
            <a:spAutoFit/>
          </a:bodyPr>
          <a:lstStyle/>
          <a:p>
            <a:r>
              <a:rPr lang="en-US" sz="3137" b="1" dirty="0">
                <a:latin typeface="+mj-lt"/>
              </a:rPr>
              <a:t>A note about extroverts... </a:t>
            </a:r>
          </a:p>
        </p:txBody>
      </p:sp>
      <p:sp>
        <p:nvSpPr>
          <p:cNvPr id="4" name="TextBox 3"/>
          <p:cNvSpPr txBox="1"/>
          <p:nvPr/>
        </p:nvSpPr>
        <p:spPr>
          <a:xfrm>
            <a:off x="1085850" y="1600200"/>
            <a:ext cx="7297754" cy="5355312"/>
          </a:xfrm>
          <a:prstGeom prst="rect">
            <a:avLst/>
          </a:prstGeom>
          <a:noFill/>
        </p:spPr>
        <p:txBody>
          <a:bodyPr wrap="square" rtlCol="0">
            <a:spAutoFit/>
          </a:bodyPr>
          <a:lstStyle/>
          <a:p>
            <a:pPr marL="285750" indent="-285750">
              <a:lnSpc>
                <a:spcPct val="150000"/>
              </a:lnSpc>
              <a:buFont typeface="Wingdings" panose="05000000000000000000" pitchFamily="2" charset="2"/>
              <a:buChar char="v"/>
            </a:pPr>
            <a:r>
              <a:rPr lang="en-US" sz="2400" dirty="0">
                <a:solidFill>
                  <a:schemeClr val="bg2">
                    <a:lumMod val="75000"/>
                  </a:schemeClr>
                </a:solidFill>
              </a:rPr>
              <a:t>Introversion is not inherently better or worse than extroversion</a:t>
            </a:r>
          </a:p>
          <a:p>
            <a:pPr marL="285750" indent="-285750">
              <a:lnSpc>
                <a:spcPct val="150000"/>
              </a:lnSpc>
              <a:buFont typeface="Wingdings" panose="05000000000000000000" pitchFamily="2" charset="2"/>
              <a:buChar char="v"/>
            </a:pPr>
            <a:r>
              <a:rPr lang="en-US" sz="2400" dirty="0">
                <a:solidFill>
                  <a:schemeClr val="bg2">
                    <a:lumMod val="75000"/>
                  </a:schemeClr>
                </a:solidFill>
              </a:rPr>
              <a:t>Both temperaments are needed for an organization to be successful</a:t>
            </a:r>
          </a:p>
          <a:p>
            <a:pPr marL="285750" indent="-285750">
              <a:lnSpc>
                <a:spcPct val="150000"/>
              </a:lnSpc>
              <a:buFont typeface="Wingdings" panose="05000000000000000000" pitchFamily="2" charset="2"/>
              <a:buChar char="v"/>
            </a:pPr>
            <a:r>
              <a:rPr lang="en-US" sz="2400" dirty="0">
                <a:solidFill>
                  <a:schemeClr val="bg2">
                    <a:lumMod val="75000"/>
                  </a:schemeClr>
                </a:solidFill>
              </a:rPr>
              <a:t>Extroverts tend to be more comfortable meeting new people, expressing their ideas verbally, and multi-tasking</a:t>
            </a:r>
          </a:p>
          <a:p>
            <a:pPr marL="285750" indent="-285750">
              <a:lnSpc>
                <a:spcPct val="150000"/>
              </a:lnSpc>
              <a:buFont typeface="Wingdings" panose="05000000000000000000" pitchFamily="2" charset="2"/>
              <a:buChar char="v"/>
            </a:pPr>
            <a:r>
              <a:rPr lang="en-US" sz="2400" dirty="0">
                <a:solidFill>
                  <a:schemeClr val="bg2">
                    <a:lumMod val="75000"/>
                  </a:schemeClr>
                </a:solidFill>
              </a:rPr>
              <a:t>Extroverts tend to work with what is</a:t>
            </a:r>
          </a:p>
          <a:p>
            <a:pPr marL="285750" indent="-285750">
              <a:lnSpc>
                <a:spcPct val="150000"/>
              </a:lnSpc>
              <a:buFont typeface="Wingdings" panose="05000000000000000000" pitchFamily="2" charset="2"/>
              <a:buChar char="v"/>
            </a:pPr>
            <a:r>
              <a:rPr lang="en-US" sz="2400" dirty="0">
                <a:solidFill>
                  <a:schemeClr val="bg2">
                    <a:lumMod val="75000"/>
                  </a:schemeClr>
                </a:solidFill>
              </a:rPr>
              <a:t>Introverts tend to ask what if</a:t>
            </a:r>
          </a:p>
          <a:p>
            <a:endParaRPr lang="en-US" dirty="0"/>
          </a:p>
        </p:txBody>
      </p:sp>
      <p:pic>
        <p:nvPicPr>
          <p:cNvPr id="5" name="Picture 4"/>
          <p:cNvPicPr>
            <a:picLocks noChangeAspect="1"/>
          </p:cNvPicPr>
          <p:nvPr/>
        </p:nvPicPr>
        <p:blipFill>
          <a:blip r:embed="rId3">
            <a:duotone>
              <a:schemeClr val="accent1">
                <a:shade val="45000"/>
                <a:satMod val="135000"/>
              </a:schemeClr>
              <a:prstClr val="white"/>
            </a:duotone>
          </a:blip>
          <a:stretch>
            <a:fillRect/>
          </a:stretch>
        </p:blipFill>
        <p:spPr>
          <a:xfrm>
            <a:off x="8241991" y="3961844"/>
            <a:ext cx="2169254" cy="2169254"/>
          </a:xfrm>
          <a:prstGeom prst="rect">
            <a:avLst/>
          </a:prstGeom>
        </p:spPr>
      </p:pic>
    </p:spTree>
    <p:extLst>
      <p:ext uri="{BB962C8B-B14F-4D97-AF65-F5344CB8AC3E}">
        <p14:creationId xmlns:p14="http://schemas.microsoft.com/office/powerpoint/2010/main" val="1254487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997E989-D798-4C62-8E93-3D2D613C2488}" type="slidenum">
              <a:rPr lang="en-US" smtClean="0"/>
              <a:pPr/>
              <a:t>31</a:t>
            </a:fld>
            <a:endParaRPr lang="en-US"/>
          </a:p>
        </p:txBody>
      </p:sp>
      <p:pic>
        <p:nvPicPr>
          <p:cNvPr id="7" name="Picture 6"/>
          <p:cNvPicPr>
            <a:picLocks noChangeAspect="1"/>
          </p:cNvPicPr>
          <p:nvPr/>
        </p:nvPicPr>
        <p:blipFill>
          <a:blip r:embed="rId3"/>
          <a:stretch>
            <a:fillRect/>
          </a:stretch>
        </p:blipFill>
        <p:spPr>
          <a:xfrm>
            <a:off x="3974892" y="131346"/>
            <a:ext cx="4242215" cy="6536154"/>
          </a:xfrm>
          <a:prstGeom prst="rect">
            <a:avLst/>
          </a:prstGeom>
        </p:spPr>
      </p:pic>
    </p:spTree>
    <p:extLst>
      <p:ext uri="{BB962C8B-B14F-4D97-AF65-F5344CB8AC3E}">
        <p14:creationId xmlns:p14="http://schemas.microsoft.com/office/powerpoint/2010/main" val="4158729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48777" y="3060987"/>
            <a:ext cx="5208335" cy="677108"/>
          </a:xfrm>
        </p:spPr>
        <p:txBody>
          <a:bodyPr/>
          <a:lstStyle/>
          <a:p>
            <a:r>
              <a:rPr lang="en-US" dirty="0"/>
              <a:t>Questions?</a:t>
            </a:r>
          </a:p>
        </p:txBody>
      </p:sp>
    </p:spTree>
    <p:extLst>
      <p:ext uri="{BB962C8B-B14F-4D97-AF65-F5344CB8AC3E}">
        <p14:creationId xmlns:p14="http://schemas.microsoft.com/office/powerpoint/2010/main" val="642940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2075597"/>
          </a:xfrm>
        </p:spPr>
        <p:txBody>
          <a:bodyPr>
            <a:noAutofit/>
          </a:bodyPr>
          <a:lstStyle/>
          <a:p>
            <a:br>
              <a:rPr lang="en-US" dirty="0">
                <a:solidFill>
                  <a:schemeClr val="accent1">
                    <a:lumMod val="75000"/>
                  </a:schemeClr>
                </a:solidFill>
                <a:effectLst>
                  <a:outerShdw blurRad="38100" dist="38100" dir="2700000" algn="tl">
                    <a:srgbClr val="000000">
                      <a:alpha val="43137"/>
                    </a:srgbClr>
                  </a:outerShdw>
                </a:effectLst>
                <a:latin typeface="+mn-lt"/>
                <a:cs typeface="Aharoni" pitchFamily="2" charset="-79"/>
              </a:rPr>
            </a:br>
            <a:r>
              <a:rPr lang="en-US" dirty="0">
                <a:solidFill>
                  <a:schemeClr val="bg2">
                    <a:lumMod val="75000"/>
                  </a:schemeClr>
                </a:solidFill>
                <a:effectLst>
                  <a:outerShdw blurRad="38100" dist="38100" dir="2700000" algn="tl">
                    <a:srgbClr val="000000">
                      <a:alpha val="43137"/>
                    </a:srgbClr>
                  </a:outerShdw>
                </a:effectLst>
                <a:latin typeface="+mn-lt"/>
                <a:cs typeface="Aharoni" pitchFamily="2" charset="-79"/>
              </a:rPr>
              <a:t>Where Can You Find Us?</a:t>
            </a:r>
            <a:br>
              <a:rPr lang="en-US" dirty="0">
                <a:solidFill>
                  <a:schemeClr val="accent1">
                    <a:lumMod val="75000"/>
                  </a:schemeClr>
                </a:solidFill>
                <a:effectLst>
                  <a:outerShdw blurRad="38100" dist="38100" dir="2700000" algn="tl">
                    <a:srgbClr val="000000">
                      <a:alpha val="43137"/>
                    </a:srgbClr>
                  </a:outerShdw>
                </a:effectLst>
                <a:latin typeface="+mn-lt"/>
                <a:cs typeface="Aharoni" pitchFamily="2" charset="-79"/>
              </a:rPr>
            </a:br>
            <a:endParaRPr lang="en-US" dirty="0">
              <a:solidFill>
                <a:schemeClr val="accent1">
                  <a:lumMod val="75000"/>
                </a:schemeClr>
              </a:solidFill>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1097280" y="1845733"/>
            <a:ext cx="5423441" cy="4527636"/>
          </a:xfrm>
        </p:spPr>
        <p:txBody>
          <a:bodyPr>
            <a:normAutofit fontScale="70000" lnSpcReduction="20000"/>
          </a:bodyPr>
          <a:lstStyle/>
          <a:p>
            <a:pPr marL="0" indent="0">
              <a:buNone/>
            </a:pPr>
            <a:r>
              <a:rPr lang="en-US" b="1" dirty="0"/>
              <a:t>Location: </a:t>
            </a:r>
            <a:r>
              <a:rPr lang="en-US" dirty="0"/>
              <a:t>We are located in the Career Center Plaza. Our entrance is the University Lecture Hall and the Surge Building, behind the UCR Campus Store.</a:t>
            </a:r>
          </a:p>
          <a:p>
            <a:pPr marL="0" indent="0">
              <a:buNone/>
            </a:pPr>
            <a:endParaRPr lang="en-US" dirty="0"/>
          </a:p>
          <a:p>
            <a:pPr>
              <a:lnSpc>
                <a:spcPct val="110000"/>
              </a:lnSpc>
              <a:spcBef>
                <a:spcPts val="0"/>
              </a:spcBef>
              <a:spcAft>
                <a:spcPts val="0"/>
              </a:spcAft>
              <a:buNone/>
            </a:pPr>
            <a:r>
              <a:rPr lang="en-US" b="1" dirty="0"/>
              <a:t>Hours:</a:t>
            </a:r>
            <a:r>
              <a:rPr lang="en-US" dirty="0"/>
              <a:t> </a:t>
            </a:r>
          </a:p>
          <a:p>
            <a:pPr>
              <a:lnSpc>
                <a:spcPct val="110000"/>
              </a:lnSpc>
              <a:spcBef>
                <a:spcPts val="0"/>
              </a:spcBef>
              <a:spcAft>
                <a:spcPts val="0"/>
              </a:spcAft>
              <a:buNone/>
            </a:pPr>
            <a:r>
              <a:rPr lang="en-US" dirty="0"/>
              <a:t>Mon. - Fri. 8 am to 5 pm</a:t>
            </a:r>
          </a:p>
          <a:p>
            <a:pPr>
              <a:lnSpc>
                <a:spcPct val="110000"/>
              </a:lnSpc>
              <a:spcBef>
                <a:spcPts val="0"/>
              </a:spcBef>
              <a:spcAft>
                <a:spcPts val="0"/>
              </a:spcAft>
              <a:buNone/>
            </a:pPr>
            <a:r>
              <a:rPr lang="en-US" dirty="0"/>
              <a:t>except Wed. 9 am to 5 pm</a:t>
            </a:r>
          </a:p>
          <a:p>
            <a:pPr>
              <a:lnSpc>
                <a:spcPct val="110000"/>
              </a:lnSpc>
              <a:spcBef>
                <a:spcPts val="0"/>
              </a:spcBef>
              <a:spcAft>
                <a:spcPts val="0"/>
              </a:spcAft>
              <a:buNone/>
            </a:pPr>
            <a:endParaRPr lang="en-US" dirty="0"/>
          </a:p>
          <a:p>
            <a:pPr>
              <a:buNone/>
            </a:pPr>
            <a:r>
              <a:rPr lang="en-US" b="1" dirty="0"/>
              <a:t>Web Site:</a:t>
            </a:r>
            <a:r>
              <a:rPr lang="en-US" dirty="0"/>
              <a:t> careers.ucr.edu</a:t>
            </a:r>
          </a:p>
          <a:p>
            <a:pPr>
              <a:buNone/>
            </a:pPr>
            <a:endParaRPr lang="en-US" dirty="0"/>
          </a:p>
          <a:p>
            <a:pPr>
              <a:lnSpc>
                <a:spcPct val="120000"/>
              </a:lnSpc>
              <a:spcBef>
                <a:spcPts val="0"/>
              </a:spcBef>
              <a:spcAft>
                <a:spcPts val="0"/>
              </a:spcAft>
              <a:buNone/>
            </a:pPr>
            <a:r>
              <a:rPr lang="en-US" i="1" dirty="0">
                <a:solidFill>
                  <a:schemeClr val="accent1">
                    <a:lumMod val="75000"/>
                  </a:schemeClr>
                </a:solidFill>
              </a:rPr>
              <a:t>Individual counseling appointments available by calling:</a:t>
            </a:r>
            <a:r>
              <a:rPr lang="en-US" dirty="0">
                <a:solidFill>
                  <a:schemeClr val="accent1">
                    <a:lumMod val="75000"/>
                  </a:schemeClr>
                </a:solidFill>
              </a:rPr>
              <a:t> </a:t>
            </a:r>
          </a:p>
          <a:p>
            <a:pPr>
              <a:lnSpc>
                <a:spcPct val="120000"/>
              </a:lnSpc>
              <a:spcBef>
                <a:spcPts val="0"/>
              </a:spcBef>
              <a:spcAft>
                <a:spcPts val="0"/>
              </a:spcAft>
              <a:buNone/>
            </a:pPr>
            <a:r>
              <a:rPr lang="en-US" dirty="0">
                <a:solidFill>
                  <a:schemeClr val="accent1">
                    <a:lumMod val="75000"/>
                  </a:schemeClr>
                </a:solidFill>
              </a:rPr>
              <a:t>(951) 827-3631</a:t>
            </a:r>
          </a:p>
          <a:p>
            <a:pPr>
              <a:lnSpc>
                <a:spcPct val="120000"/>
              </a:lnSpc>
              <a:spcBef>
                <a:spcPts val="0"/>
              </a:spcBef>
              <a:spcAft>
                <a:spcPts val="0"/>
              </a:spcAft>
              <a:buNone/>
            </a:pPr>
            <a:endParaRPr lang="en-US" dirty="0">
              <a:solidFill>
                <a:srgbClr val="E65D00"/>
              </a:solidFill>
            </a:endParaRPr>
          </a:p>
          <a:p>
            <a:pPr>
              <a:lnSpc>
                <a:spcPct val="120000"/>
              </a:lnSpc>
              <a:spcBef>
                <a:spcPts val="0"/>
              </a:spcBef>
              <a:spcAft>
                <a:spcPts val="0"/>
              </a:spcAft>
              <a:buNone/>
            </a:pPr>
            <a:r>
              <a:rPr lang="en-US" b="1" dirty="0"/>
              <a:t>Drop-In Hours:</a:t>
            </a:r>
            <a:r>
              <a:rPr lang="en-US" dirty="0"/>
              <a:t> </a:t>
            </a:r>
          </a:p>
          <a:p>
            <a:pPr>
              <a:lnSpc>
                <a:spcPct val="120000"/>
              </a:lnSpc>
              <a:spcBef>
                <a:spcPts val="0"/>
              </a:spcBef>
              <a:spcAft>
                <a:spcPts val="0"/>
              </a:spcAft>
              <a:buNone/>
            </a:pPr>
            <a:r>
              <a:rPr lang="en-US" dirty="0"/>
              <a:t>Mon. - Thurs. 10 am-3pm</a:t>
            </a:r>
          </a:p>
          <a:p>
            <a:pPr>
              <a:lnSpc>
                <a:spcPct val="120000"/>
              </a:lnSpc>
              <a:spcBef>
                <a:spcPts val="0"/>
              </a:spcBef>
              <a:spcAft>
                <a:spcPts val="0"/>
              </a:spcAft>
              <a:buNone/>
            </a:pPr>
            <a:r>
              <a:rPr lang="en-US" dirty="0"/>
              <a:t>Fri. 10 am-12 pm</a:t>
            </a:r>
          </a:p>
        </p:txBody>
      </p:sp>
      <p:pic>
        <p:nvPicPr>
          <p:cNvPr id="4" name="Picture 3"/>
          <p:cNvPicPr>
            <a:picLocks noChangeAspect="1"/>
          </p:cNvPicPr>
          <p:nvPr/>
        </p:nvPicPr>
        <p:blipFill>
          <a:blip r:embed="rId3"/>
          <a:stretch>
            <a:fillRect/>
          </a:stretch>
        </p:blipFill>
        <p:spPr>
          <a:xfrm>
            <a:off x="6751822" y="1845733"/>
            <a:ext cx="4704156" cy="4416939"/>
          </a:xfrm>
          <a:prstGeom prst="rect">
            <a:avLst/>
          </a:prstGeom>
        </p:spPr>
      </p:pic>
      <p:sp>
        <p:nvSpPr>
          <p:cNvPr id="5" name="Right Arrow 4"/>
          <p:cNvSpPr/>
          <p:nvPr/>
        </p:nvSpPr>
        <p:spPr>
          <a:xfrm rot="8270900">
            <a:off x="9128482" y="2997704"/>
            <a:ext cx="567715" cy="459925"/>
          </a:xfrm>
          <a:prstGeom prst="rightArrow">
            <a:avLst/>
          </a:prstGeom>
          <a:solidFill>
            <a:schemeClr val="accent1">
              <a:lumMod val="75000"/>
            </a:schemeClr>
          </a:solidFill>
          <a:ln w="9525" cap="flat" cmpd="sng" algn="ctr">
            <a:solidFill>
              <a:srgbClr val="E65D00"/>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509412" rtl="0" eaLnBrk="1" latinLnBrk="0" hangingPunct="1">
              <a:defRPr sz="2000" kern="1200">
                <a:solidFill>
                  <a:schemeClr val="lt1"/>
                </a:solidFill>
                <a:latin typeface="+mn-lt"/>
                <a:ea typeface="+mn-ea"/>
                <a:cs typeface="+mn-cs"/>
              </a:defRPr>
            </a:lvl1pPr>
            <a:lvl2pPr marL="509412" algn="l" defTabSz="509412" rtl="0" eaLnBrk="1" latinLnBrk="0" hangingPunct="1">
              <a:defRPr sz="2000" kern="1200">
                <a:solidFill>
                  <a:schemeClr val="lt1"/>
                </a:solidFill>
                <a:latin typeface="+mn-lt"/>
                <a:ea typeface="+mn-ea"/>
                <a:cs typeface="+mn-cs"/>
              </a:defRPr>
            </a:lvl2pPr>
            <a:lvl3pPr marL="1018824" algn="l" defTabSz="509412" rtl="0" eaLnBrk="1" latinLnBrk="0" hangingPunct="1">
              <a:defRPr sz="2000" kern="1200">
                <a:solidFill>
                  <a:schemeClr val="lt1"/>
                </a:solidFill>
                <a:latin typeface="+mn-lt"/>
                <a:ea typeface="+mn-ea"/>
                <a:cs typeface="+mn-cs"/>
              </a:defRPr>
            </a:lvl3pPr>
            <a:lvl4pPr marL="1528237" algn="l" defTabSz="509412" rtl="0" eaLnBrk="1" latinLnBrk="0" hangingPunct="1">
              <a:defRPr sz="2000" kern="1200">
                <a:solidFill>
                  <a:schemeClr val="lt1"/>
                </a:solidFill>
                <a:latin typeface="+mn-lt"/>
                <a:ea typeface="+mn-ea"/>
                <a:cs typeface="+mn-cs"/>
              </a:defRPr>
            </a:lvl4pPr>
            <a:lvl5pPr marL="2037649" algn="l" defTabSz="509412" rtl="0" eaLnBrk="1" latinLnBrk="0" hangingPunct="1">
              <a:defRPr sz="2000" kern="1200">
                <a:solidFill>
                  <a:schemeClr val="lt1"/>
                </a:solidFill>
                <a:latin typeface="+mn-lt"/>
                <a:ea typeface="+mn-ea"/>
                <a:cs typeface="+mn-cs"/>
              </a:defRPr>
            </a:lvl5pPr>
            <a:lvl6pPr marL="2547061" algn="l" defTabSz="509412" rtl="0" eaLnBrk="1" latinLnBrk="0" hangingPunct="1">
              <a:defRPr sz="2000" kern="1200">
                <a:solidFill>
                  <a:schemeClr val="lt1"/>
                </a:solidFill>
                <a:latin typeface="+mn-lt"/>
                <a:ea typeface="+mn-ea"/>
                <a:cs typeface="+mn-cs"/>
              </a:defRPr>
            </a:lvl6pPr>
            <a:lvl7pPr marL="3056473" algn="l" defTabSz="509412" rtl="0" eaLnBrk="1" latinLnBrk="0" hangingPunct="1">
              <a:defRPr sz="2000" kern="1200">
                <a:solidFill>
                  <a:schemeClr val="lt1"/>
                </a:solidFill>
                <a:latin typeface="+mn-lt"/>
                <a:ea typeface="+mn-ea"/>
                <a:cs typeface="+mn-cs"/>
              </a:defRPr>
            </a:lvl7pPr>
            <a:lvl8pPr marL="3565886" algn="l" defTabSz="509412" rtl="0" eaLnBrk="1" latinLnBrk="0" hangingPunct="1">
              <a:defRPr sz="2000" kern="1200">
                <a:solidFill>
                  <a:schemeClr val="lt1"/>
                </a:solidFill>
                <a:latin typeface="+mn-lt"/>
                <a:ea typeface="+mn-ea"/>
                <a:cs typeface="+mn-cs"/>
              </a:defRPr>
            </a:lvl8pPr>
            <a:lvl9pPr marL="4075298" algn="l" defTabSz="509412" rtl="0" eaLnBrk="1" latinLnBrk="0" hangingPunct="1">
              <a:defRPr sz="2000" kern="1200">
                <a:solidFill>
                  <a:schemeClr val="lt1"/>
                </a:solidFill>
                <a:latin typeface="+mn-lt"/>
                <a:ea typeface="+mn-ea"/>
                <a:cs typeface="+mn-cs"/>
              </a:defRPr>
            </a:lvl9pPr>
          </a:lstStyle>
          <a:p>
            <a:pPr marL="0" marR="0" lvl="0" indent="0" algn="ctr" defTabSz="50941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val="3847717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304800" y="1381294"/>
            <a:ext cx="5192775" cy="526811"/>
          </a:xfrm>
        </p:spPr>
        <p:txBody>
          <a:bodyPr/>
          <a:lstStyle/>
          <a:p>
            <a:r>
              <a:rPr lang="en-US" dirty="0"/>
              <a:t>Introversion = Shyness</a:t>
            </a:r>
          </a:p>
        </p:txBody>
      </p:sp>
      <p:sp>
        <p:nvSpPr>
          <p:cNvPr id="10" name="Text Placeholder 9"/>
          <p:cNvSpPr>
            <a:spLocks noGrp="1"/>
          </p:cNvSpPr>
          <p:nvPr>
            <p:ph type="body" sz="quarter" idx="11"/>
          </p:nvPr>
        </p:nvSpPr>
        <p:spPr>
          <a:xfrm>
            <a:off x="6185939" y="1443554"/>
            <a:ext cx="5671764" cy="1035220"/>
          </a:xfrm>
        </p:spPr>
        <p:txBody>
          <a:bodyPr/>
          <a:lstStyle/>
          <a:p>
            <a:r>
              <a:rPr lang="en-US" dirty="0"/>
              <a:t>Introversion: </a:t>
            </a:r>
            <a:r>
              <a:rPr lang="en-US" b="0" dirty="0"/>
              <a:t>preference for environments that are not overly stimulating</a:t>
            </a:r>
          </a:p>
          <a:p>
            <a:r>
              <a:rPr lang="en-US" dirty="0"/>
              <a:t>Shyness:</a:t>
            </a:r>
            <a:r>
              <a:rPr lang="en-US" b="0" dirty="0"/>
              <a:t> fear of social disapproval or humiliation</a:t>
            </a:r>
            <a:endParaRPr lang="en-US" dirty="0"/>
          </a:p>
        </p:txBody>
      </p:sp>
      <p:pic>
        <p:nvPicPr>
          <p:cNvPr id="12" name="Picture Placeholder 11"/>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836" r="836"/>
          <a:stretch>
            <a:fillRect/>
          </a:stretch>
        </p:blipFill>
        <p:spPr>
          <a:xfrm>
            <a:off x="0" y="3875214"/>
            <a:ext cx="12192000" cy="2974848"/>
          </a:xfrm>
        </p:spPr>
      </p:pic>
      <p:sp>
        <p:nvSpPr>
          <p:cNvPr id="8" name="Title 7"/>
          <p:cNvSpPr>
            <a:spLocks noGrp="1"/>
          </p:cNvSpPr>
          <p:nvPr>
            <p:ph type="title"/>
          </p:nvPr>
        </p:nvSpPr>
        <p:spPr>
          <a:xfrm>
            <a:off x="304800" y="419099"/>
            <a:ext cx="8917577" cy="590931"/>
          </a:xfrm>
        </p:spPr>
        <p:txBody>
          <a:bodyPr/>
          <a:lstStyle/>
          <a:p>
            <a:r>
              <a:rPr lang="en-US" dirty="0"/>
              <a:t>What is an introvert?</a:t>
            </a:r>
          </a:p>
        </p:txBody>
      </p:sp>
      <p:sp>
        <p:nvSpPr>
          <p:cNvPr id="7" name="Slide Number Placeholder 6"/>
          <p:cNvSpPr>
            <a:spLocks noGrp="1"/>
          </p:cNvSpPr>
          <p:nvPr>
            <p:ph type="sldNum" sz="quarter" idx="4"/>
          </p:nvPr>
        </p:nvSpPr>
        <p:spPr/>
        <p:txBody>
          <a:bodyPr/>
          <a:lstStyle/>
          <a:p>
            <a:fld id="{4997E989-D798-4C62-8E93-3D2D613C2488}" type="slidenum">
              <a:rPr lang="en-US" smtClean="0"/>
              <a:pPr/>
              <a:t>4</a:t>
            </a:fld>
            <a:endParaRPr lang="en-US"/>
          </a:p>
        </p:txBody>
      </p:sp>
      <p:sp>
        <p:nvSpPr>
          <p:cNvPr id="13" name="Multiply 12"/>
          <p:cNvSpPr/>
          <p:nvPr/>
        </p:nvSpPr>
        <p:spPr>
          <a:xfrm>
            <a:off x="2489755" y="1484615"/>
            <a:ext cx="182880" cy="32016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231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97" t="23621" r="197" b="3025"/>
          <a:stretch/>
        </p:blipFill>
        <p:spPr>
          <a:xfrm>
            <a:off x="6096000" y="0"/>
            <a:ext cx="6096000" cy="6856100"/>
          </a:xfrm>
        </p:spPr>
      </p:pic>
      <p:sp>
        <p:nvSpPr>
          <p:cNvPr id="6" name="Slide Number Placeholder 5"/>
          <p:cNvSpPr>
            <a:spLocks noGrp="1"/>
          </p:cNvSpPr>
          <p:nvPr>
            <p:ph type="sldNum" sz="quarter" idx="4"/>
          </p:nvPr>
        </p:nvSpPr>
        <p:spPr/>
        <p:txBody>
          <a:bodyPr/>
          <a:lstStyle/>
          <a:p>
            <a:fld id="{4997E989-D798-4C62-8E93-3D2D613C2488}" type="slidenum">
              <a:rPr lang="en-US" smtClean="0"/>
              <a:pPr/>
              <a:t>5</a:t>
            </a:fld>
            <a:endParaRPr lang="en-US"/>
          </a:p>
        </p:txBody>
      </p:sp>
      <p:sp>
        <p:nvSpPr>
          <p:cNvPr id="13" name="Text Placeholder 12"/>
          <p:cNvSpPr>
            <a:spLocks noGrp="1"/>
          </p:cNvSpPr>
          <p:nvPr>
            <p:ph type="body" sz="quarter" idx="11"/>
          </p:nvPr>
        </p:nvSpPr>
        <p:spPr>
          <a:xfrm>
            <a:off x="0" y="1426944"/>
            <a:ext cx="6096000" cy="3951851"/>
          </a:xfrm>
        </p:spPr>
        <p:txBody>
          <a:bodyPr/>
          <a:lstStyle/>
          <a:p>
            <a:pPr marL="171450" indent="-171450" algn="l">
              <a:spcBef>
                <a:spcPts val="600"/>
              </a:spcBef>
              <a:spcAft>
                <a:spcPts val="1200"/>
              </a:spcAft>
              <a:buFont typeface="Arial" panose="020B0604020202020204" pitchFamily="34" charset="0"/>
              <a:buChar char="•"/>
            </a:pPr>
            <a:r>
              <a:rPr lang="en-US" sz="1800" dirty="0"/>
              <a:t>I prefer to relax alone or with a few close friends</a:t>
            </a:r>
          </a:p>
          <a:p>
            <a:pPr marL="171450" indent="-171450" algn="l">
              <a:spcBef>
                <a:spcPts val="600"/>
              </a:spcBef>
              <a:spcAft>
                <a:spcPts val="1200"/>
              </a:spcAft>
              <a:buFont typeface="Arial" panose="020B0604020202020204" pitchFamily="34" charset="0"/>
              <a:buChar char="•"/>
            </a:pPr>
            <a:r>
              <a:rPr lang="en-US" sz="1800" dirty="0"/>
              <a:t>I don’t like feeling rushed</a:t>
            </a:r>
          </a:p>
          <a:p>
            <a:pPr marL="171450" indent="-171450" algn="l">
              <a:spcBef>
                <a:spcPts val="600"/>
              </a:spcBef>
              <a:spcAft>
                <a:spcPts val="1200"/>
              </a:spcAft>
              <a:buFont typeface="Arial" panose="020B0604020202020204" pitchFamily="34" charset="0"/>
              <a:buChar char="•"/>
            </a:pPr>
            <a:r>
              <a:rPr lang="en-US" sz="1800" dirty="0"/>
              <a:t>I consider only deep relationships as friends</a:t>
            </a:r>
          </a:p>
          <a:p>
            <a:pPr marL="171450" indent="-171450" algn="l">
              <a:spcBef>
                <a:spcPts val="600"/>
              </a:spcBef>
              <a:spcAft>
                <a:spcPts val="1200"/>
              </a:spcAft>
              <a:buFont typeface="Arial" panose="020B0604020202020204" pitchFamily="34" charset="0"/>
              <a:buChar char="•"/>
            </a:pPr>
            <a:r>
              <a:rPr lang="en-US" sz="1800" dirty="0"/>
              <a:t>My mind goes blank in groups or under pressure</a:t>
            </a:r>
          </a:p>
          <a:p>
            <a:pPr marL="171450" indent="-171450" algn="l">
              <a:spcBef>
                <a:spcPts val="600"/>
              </a:spcBef>
              <a:spcAft>
                <a:spcPts val="1200"/>
              </a:spcAft>
              <a:buFont typeface="Arial" panose="020B0604020202020204" pitchFamily="34" charset="0"/>
              <a:buChar char="•"/>
            </a:pPr>
            <a:r>
              <a:rPr lang="en-US" sz="1800" dirty="0"/>
              <a:t>I need rest after outside activities, even ones I enjoy</a:t>
            </a:r>
          </a:p>
          <a:p>
            <a:pPr marL="171450" indent="-171450" algn="l">
              <a:spcBef>
                <a:spcPts val="600"/>
              </a:spcBef>
              <a:spcAft>
                <a:spcPts val="1200"/>
              </a:spcAft>
              <a:buFont typeface="Arial" panose="020B0604020202020204" pitchFamily="34" charset="0"/>
              <a:buChar char="•"/>
            </a:pPr>
            <a:r>
              <a:rPr lang="en-US" sz="1800" dirty="0"/>
              <a:t>I tend to think before I speak or act</a:t>
            </a:r>
          </a:p>
          <a:p>
            <a:pPr marL="171450" indent="-171450" algn="l">
              <a:spcBef>
                <a:spcPts val="600"/>
              </a:spcBef>
              <a:spcAft>
                <a:spcPts val="1200"/>
              </a:spcAft>
              <a:buFont typeface="Arial" panose="020B0604020202020204" pitchFamily="34" charset="0"/>
              <a:buChar char="•"/>
            </a:pPr>
            <a:r>
              <a:rPr lang="en-US" sz="1800" dirty="0"/>
              <a:t>I appear calm, self-contained, and like to observe</a:t>
            </a:r>
          </a:p>
          <a:p>
            <a:pPr marL="171450" indent="-171450" algn="l">
              <a:spcBef>
                <a:spcPts val="600"/>
              </a:spcBef>
              <a:spcAft>
                <a:spcPts val="1200"/>
              </a:spcAft>
              <a:buFont typeface="Arial" panose="020B0604020202020204" pitchFamily="34" charset="0"/>
              <a:buChar char="•"/>
            </a:pPr>
            <a:r>
              <a:rPr lang="en-US" sz="1800" dirty="0"/>
              <a:t>I often listen but talk a lot about topics of importance to me</a:t>
            </a:r>
          </a:p>
        </p:txBody>
      </p:sp>
      <p:sp>
        <p:nvSpPr>
          <p:cNvPr id="7" name="Title 6"/>
          <p:cNvSpPr>
            <a:spLocks noGrp="1"/>
          </p:cNvSpPr>
          <p:nvPr>
            <p:ph type="title" idx="4294967295"/>
          </p:nvPr>
        </p:nvSpPr>
        <p:spPr>
          <a:xfrm>
            <a:off x="0" y="0"/>
            <a:ext cx="4083050" cy="914400"/>
          </a:xfrm>
        </p:spPr>
        <p:txBody>
          <a:bodyPr/>
          <a:lstStyle/>
          <a:p>
            <a:r>
              <a:rPr lang="en-US" dirty="0"/>
              <a:t>Are you an introvert?</a:t>
            </a:r>
          </a:p>
        </p:txBody>
      </p:sp>
    </p:spTree>
    <p:extLst>
      <p:ext uri="{BB962C8B-B14F-4D97-AF65-F5344CB8AC3E}">
        <p14:creationId xmlns:p14="http://schemas.microsoft.com/office/powerpoint/2010/main" val="4250261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Content Placeholder 4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800" y="2959038"/>
            <a:ext cx="3714750" cy="1803524"/>
          </a:xfrm>
        </p:spPr>
      </p:pic>
      <p:pic>
        <p:nvPicPr>
          <p:cNvPr id="44" name="Content Placeholder 43"/>
          <p:cNvPicPr>
            <a:picLocks noGrp="1" noChangeAspect="1"/>
          </p:cNvPicPr>
          <p:nvPr>
            <p:ph idx="14"/>
          </p:nvPr>
        </p:nvPicPr>
        <p:blipFill>
          <a:blip r:embed="rId4">
            <a:extLst>
              <a:ext uri="{28A0092B-C50C-407E-A947-70E740481C1C}">
                <a14:useLocalDpi xmlns:a14="http://schemas.microsoft.com/office/drawing/2010/main" val="0"/>
              </a:ext>
            </a:extLst>
          </a:blip>
          <a:stretch>
            <a:fillRect/>
          </a:stretch>
        </p:blipFill>
        <p:spPr>
          <a:xfrm>
            <a:off x="4168775" y="2894360"/>
            <a:ext cx="4850097" cy="2441214"/>
          </a:xfrm>
        </p:spPr>
      </p:pic>
      <p:pic>
        <p:nvPicPr>
          <p:cNvPr id="45" name="Content Placeholder 44"/>
          <p:cNvPicPr>
            <a:picLocks noGrp="1" noChangeAspect="1"/>
          </p:cNvPicPr>
          <p:nvPr>
            <p:ph idx="15"/>
          </p:nvPr>
        </p:nvPicPr>
        <p:blipFill>
          <a:blip r:embed="rId5" cstate="screen">
            <a:extLst>
              <a:ext uri="{28A0092B-C50C-407E-A947-70E740481C1C}">
                <a14:useLocalDpi xmlns:a14="http://schemas.microsoft.com/office/drawing/2010/main" val="0"/>
              </a:ext>
            </a:extLst>
          </a:blip>
          <a:stretch>
            <a:fillRect/>
          </a:stretch>
        </p:blipFill>
        <p:spPr>
          <a:xfrm>
            <a:off x="9095773" y="2598738"/>
            <a:ext cx="1898266" cy="2524125"/>
          </a:xfrm>
        </p:spPr>
      </p:pic>
      <p:sp>
        <p:nvSpPr>
          <p:cNvPr id="23" name="Title 22"/>
          <p:cNvSpPr>
            <a:spLocks noGrp="1"/>
          </p:cNvSpPr>
          <p:nvPr>
            <p:ph type="title"/>
          </p:nvPr>
        </p:nvSpPr>
        <p:spPr>
          <a:xfrm>
            <a:off x="229694" y="233530"/>
            <a:ext cx="2475004" cy="535531"/>
          </a:xfrm>
        </p:spPr>
        <p:txBody>
          <a:bodyPr/>
          <a:lstStyle/>
          <a:p>
            <a:r>
              <a:rPr lang="en-US" dirty="0"/>
              <a:t>Assessments</a:t>
            </a:r>
          </a:p>
        </p:txBody>
      </p:sp>
      <p:sp>
        <p:nvSpPr>
          <p:cNvPr id="27" name="Text Placeholder 26"/>
          <p:cNvSpPr>
            <a:spLocks noGrp="1"/>
          </p:cNvSpPr>
          <p:nvPr>
            <p:ph type="body" sz="quarter" idx="16"/>
          </p:nvPr>
        </p:nvSpPr>
        <p:spPr/>
        <p:txBody>
          <a:bodyPr/>
          <a:lstStyle/>
          <a:p>
            <a:r>
              <a:rPr lang="en-US" dirty="0"/>
              <a:t>MBTI</a:t>
            </a:r>
          </a:p>
          <a:p>
            <a:r>
              <a:rPr lang="en-US" dirty="0" err="1"/>
              <a:t>Strengthsfinder</a:t>
            </a:r>
            <a:endParaRPr lang="en-US" dirty="0"/>
          </a:p>
        </p:txBody>
      </p:sp>
      <p:sp>
        <p:nvSpPr>
          <p:cNvPr id="3" name="Slide Number Placeholder 2"/>
          <p:cNvSpPr>
            <a:spLocks noGrp="1"/>
          </p:cNvSpPr>
          <p:nvPr>
            <p:ph type="sldNum" sz="quarter" idx="4"/>
          </p:nvPr>
        </p:nvSpPr>
        <p:spPr/>
        <p:txBody>
          <a:bodyPr/>
          <a:lstStyle/>
          <a:p>
            <a:fld id="{5AE1514C-5E56-4738-A1FF-4B1CFD2A3E36}" type="slidenum">
              <a:rPr lang="en-US" smtClean="0"/>
              <a:pPr/>
              <a:t>6</a:t>
            </a:fld>
            <a:endParaRPr lang="en-US"/>
          </a:p>
        </p:txBody>
      </p:sp>
    </p:spTree>
    <p:extLst>
      <p:ext uri="{BB962C8B-B14F-4D97-AF65-F5344CB8AC3E}">
        <p14:creationId xmlns:p14="http://schemas.microsoft.com/office/powerpoint/2010/main" val="1038901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4800" y="2597273"/>
            <a:ext cx="4868985" cy="867930"/>
          </a:xfrm>
        </p:spPr>
        <p:txBody>
          <a:bodyPr/>
          <a:lstStyle/>
          <a:p>
            <a:r>
              <a:rPr lang="en-US" dirty="0"/>
              <a:t>Introduce yourself to your nearest neighbor…</a:t>
            </a:r>
          </a:p>
        </p:txBody>
      </p:sp>
      <p:sp>
        <p:nvSpPr>
          <p:cNvPr id="3" name="Text Placeholder 2"/>
          <p:cNvSpPr>
            <a:spLocks noGrp="1"/>
          </p:cNvSpPr>
          <p:nvPr>
            <p:ph type="body" sz="quarter" idx="11"/>
          </p:nvPr>
        </p:nvSpPr>
        <p:spPr>
          <a:xfrm>
            <a:off x="6096000" y="1814763"/>
            <a:ext cx="5671764" cy="480131"/>
          </a:xfrm>
        </p:spPr>
        <p:txBody>
          <a:bodyPr/>
          <a:lstStyle/>
          <a:p>
            <a:r>
              <a:rPr lang="en-US" sz="2800" dirty="0"/>
              <a:t>What year are you in school?</a:t>
            </a:r>
          </a:p>
        </p:txBody>
      </p:sp>
      <p:sp>
        <p:nvSpPr>
          <p:cNvPr id="4" name="Title 3"/>
          <p:cNvSpPr>
            <a:spLocks noGrp="1"/>
          </p:cNvSpPr>
          <p:nvPr>
            <p:ph type="title"/>
          </p:nvPr>
        </p:nvSpPr>
        <p:spPr>
          <a:xfrm>
            <a:off x="555244" y="0"/>
            <a:ext cx="4083304" cy="1357295"/>
          </a:xfrm>
        </p:spPr>
        <p:txBody>
          <a:bodyPr/>
          <a:lstStyle/>
          <a:p>
            <a:r>
              <a:rPr lang="en-US" dirty="0"/>
              <a:t>The Strengths of Introversion</a:t>
            </a:r>
          </a:p>
        </p:txBody>
      </p:sp>
      <p:sp>
        <p:nvSpPr>
          <p:cNvPr id="5" name="Text Placeholder 4"/>
          <p:cNvSpPr>
            <a:spLocks noGrp="1"/>
          </p:cNvSpPr>
          <p:nvPr>
            <p:ph type="body" sz="quarter" idx="12"/>
          </p:nvPr>
        </p:nvSpPr>
        <p:spPr>
          <a:xfrm>
            <a:off x="6096000" y="2599498"/>
            <a:ext cx="5671764" cy="867930"/>
          </a:xfrm>
        </p:spPr>
        <p:txBody>
          <a:bodyPr/>
          <a:lstStyle/>
          <a:p>
            <a:r>
              <a:rPr lang="en-US" sz="2800" dirty="0"/>
              <a:t>What is your major? How did you choose it?</a:t>
            </a:r>
          </a:p>
        </p:txBody>
      </p:sp>
      <p:sp>
        <p:nvSpPr>
          <p:cNvPr id="6" name="Text Placeholder 5"/>
          <p:cNvSpPr>
            <a:spLocks noGrp="1"/>
          </p:cNvSpPr>
          <p:nvPr>
            <p:ph type="body" sz="quarter" idx="13"/>
          </p:nvPr>
        </p:nvSpPr>
        <p:spPr>
          <a:xfrm>
            <a:off x="6096000" y="3634489"/>
            <a:ext cx="5671764" cy="1255728"/>
          </a:xfrm>
        </p:spPr>
        <p:txBody>
          <a:bodyPr/>
          <a:lstStyle/>
          <a:p>
            <a:r>
              <a:rPr lang="en-US" sz="2800" dirty="0"/>
              <a:t>Based on what you know so far, what are some strengths of being an introvert?</a:t>
            </a:r>
          </a:p>
        </p:txBody>
      </p:sp>
      <p:sp>
        <p:nvSpPr>
          <p:cNvPr id="7" name="Slide Number Placeholder 6"/>
          <p:cNvSpPr>
            <a:spLocks noGrp="1"/>
          </p:cNvSpPr>
          <p:nvPr>
            <p:ph type="sldNum" sz="quarter" idx="4"/>
          </p:nvPr>
        </p:nvSpPr>
        <p:spPr/>
        <p:txBody>
          <a:bodyPr/>
          <a:lstStyle/>
          <a:p>
            <a:fld id="{4997E989-D798-4C62-8E93-3D2D613C2488}" type="slidenum">
              <a:rPr lang="en-US" smtClean="0"/>
              <a:pPr/>
              <a:t>7</a:t>
            </a:fld>
            <a:endParaRPr lang="en-US"/>
          </a:p>
        </p:txBody>
      </p:sp>
    </p:spTree>
    <p:extLst>
      <p:ext uri="{BB962C8B-B14F-4D97-AF65-F5344CB8AC3E}">
        <p14:creationId xmlns:p14="http://schemas.microsoft.com/office/powerpoint/2010/main" val="4027913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48777" y="2768599"/>
            <a:ext cx="5208335" cy="1261884"/>
          </a:xfrm>
        </p:spPr>
        <p:txBody>
          <a:bodyPr/>
          <a:lstStyle/>
          <a:p>
            <a:r>
              <a:rPr lang="en-US" dirty="0"/>
              <a:t>Types of Interviews</a:t>
            </a:r>
          </a:p>
        </p:txBody>
      </p:sp>
    </p:spTree>
    <p:extLst>
      <p:ext uri="{BB962C8B-B14F-4D97-AF65-F5344CB8AC3E}">
        <p14:creationId xmlns:p14="http://schemas.microsoft.com/office/powerpoint/2010/main" val="3121307313"/>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0"/>
          </p:nvPr>
        </p:nvPicPr>
        <p:blipFill>
          <a:blip r:embed="rId3" cstate="screen">
            <a:extLst>
              <a:ext uri="{28A0092B-C50C-407E-A947-70E740481C1C}">
                <a14:useLocalDpi xmlns:a14="http://schemas.microsoft.com/office/drawing/2010/main" val="0"/>
              </a:ext>
            </a:extLst>
          </a:blip>
          <a:srcRect l="20546" r="20546"/>
          <a:stretch>
            <a:fillRect/>
          </a:stretch>
        </p:blipFill>
        <p:spPr>
          <a:blipFill dpi="0" rotWithShape="1">
            <a:blip r:embed="rId4">
              <a:alphaModFix amt="30000"/>
            </a:blip>
            <a:srcRect/>
            <a:stretch>
              <a:fillRect/>
            </a:stretch>
          </a:blipFill>
        </p:spPr>
      </p:pic>
      <p:sp>
        <p:nvSpPr>
          <p:cNvPr id="6" name="Slide Number Placeholder 5"/>
          <p:cNvSpPr>
            <a:spLocks noGrp="1"/>
          </p:cNvSpPr>
          <p:nvPr>
            <p:ph type="sldNum" sz="quarter" idx="4"/>
          </p:nvPr>
        </p:nvSpPr>
        <p:spPr/>
        <p:txBody>
          <a:bodyPr/>
          <a:lstStyle/>
          <a:p>
            <a:fld id="{4997E989-D798-4C62-8E93-3D2D613C2488}" type="slidenum">
              <a:rPr lang="en-US" smtClean="0"/>
              <a:pPr/>
              <a:t>9</a:t>
            </a:fld>
            <a:endParaRPr lang="en-US"/>
          </a:p>
        </p:txBody>
      </p:sp>
      <p:sp>
        <p:nvSpPr>
          <p:cNvPr id="3" name="Content Placeholder 2"/>
          <p:cNvSpPr>
            <a:spLocks noGrp="1"/>
          </p:cNvSpPr>
          <p:nvPr>
            <p:ph idx="18"/>
          </p:nvPr>
        </p:nvSpPr>
        <p:spPr/>
        <p:txBody>
          <a:bodyPr/>
          <a:lstStyle/>
          <a:p>
            <a:r>
              <a:rPr lang="en-US" dirty="0"/>
              <a:t>1</a:t>
            </a:r>
          </a:p>
        </p:txBody>
      </p:sp>
      <p:sp>
        <p:nvSpPr>
          <p:cNvPr id="5" name="Text Placeholder 4"/>
          <p:cNvSpPr>
            <a:spLocks noGrp="1"/>
          </p:cNvSpPr>
          <p:nvPr>
            <p:ph type="body" sz="quarter" idx="11"/>
          </p:nvPr>
        </p:nvSpPr>
        <p:spPr>
          <a:xfrm>
            <a:off x="-189873" y="2649354"/>
            <a:ext cx="6509083" cy="3185487"/>
          </a:xfrm>
        </p:spPr>
        <p:txBody>
          <a:bodyPr/>
          <a:lstStyle/>
          <a:p>
            <a:r>
              <a:rPr lang="en-US" dirty="0"/>
              <a:t>Clarify the Details</a:t>
            </a:r>
          </a:p>
          <a:p>
            <a:r>
              <a:rPr lang="en-US" dirty="0"/>
              <a:t>Find a Quiet Space</a:t>
            </a:r>
          </a:p>
          <a:p>
            <a:r>
              <a:rPr lang="en-US" dirty="0"/>
              <a:t>Do Your Research</a:t>
            </a:r>
          </a:p>
          <a:p>
            <a:r>
              <a:rPr lang="en-US" sz="3200" dirty="0"/>
              <a:t>Focus on Verbal Communication</a:t>
            </a:r>
          </a:p>
        </p:txBody>
      </p:sp>
      <p:sp>
        <p:nvSpPr>
          <p:cNvPr id="11" name="Text Placeholder 10"/>
          <p:cNvSpPr>
            <a:spLocks noGrp="1"/>
          </p:cNvSpPr>
          <p:nvPr>
            <p:ph type="body" sz="quarter" idx="19"/>
          </p:nvPr>
        </p:nvSpPr>
        <p:spPr>
          <a:xfrm>
            <a:off x="0" y="1554163"/>
            <a:ext cx="6096000" cy="590931"/>
          </a:xfrm>
        </p:spPr>
        <p:txBody>
          <a:bodyPr/>
          <a:lstStyle/>
          <a:p>
            <a:r>
              <a:rPr lang="en-US" dirty="0"/>
              <a:t>Phone/Virtual</a:t>
            </a:r>
          </a:p>
        </p:txBody>
      </p:sp>
    </p:spTree>
    <p:extLst>
      <p:ext uri="{BB962C8B-B14F-4D97-AF65-F5344CB8AC3E}">
        <p14:creationId xmlns:p14="http://schemas.microsoft.com/office/powerpoint/2010/main" val="37911274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POLL_EMBED_ID" val="e0258b1a-254c-487c-8ed4-76554d47fd7b"/>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FUL Presentations.pptx" id="{F35F1979-0F96-40AB-A8BA-4291EDE5F127}" vid="{D4D34B82-5498-418F-8E4B-B445820BAA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83761E23F04AA4F98B4E70CBD5B1BF0" ma:contentTypeVersion="0" ma:contentTypeDescription="Create a new document." ma:contentTypeScope="" ma:versionID="dc0edabc3ffa3766eb2bbb8e3eb8fba9">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A071EB9-542D-43A6-ACBF-DCEDF6F69D95}">
  <ds:schemaRefs>
    <ds:schemaRef ds:uri="http://schemas.microsoft.com/sharepoint/v3/contenttype/forms"/>
  </ds:schemaRefs>
</ds:datastoreItem>
</file>

<file path=customXml/itemProps2.xml><?xml version="1.0" encoding="utf-8"?>
<ds:datastoreItem xmlns:ds="http://schemas.openxmlformats.org/officeDocument/2006/customXml" ds:itemID="{156CD89E-7811-4E6C-B79D-930A19F723E9}">
  <ds:schemaRefs>
    <ds:schemaRef ds:uri="http://purl.org/dc/dcmitype/"/>
    <ds:schemaRef ds:uri="http://schemas.microsoft.com/office/2006/documentManagement/types"/>
    <ds:schemaRef ds:uri="http://purl.org/dc/elements/1.1/"/>
    <ds:schemaRef ds:uri="http://schemas.microsoft.com/office/2006/metadata/properties"/>
    <ds:schemaRef ds:uri="http://purl.org/dc/term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7741772-00A0-4700-AF93-91095B2245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Powerful Presentations</Template>
  <TotalTime>687</TotalTime>
  <Words>1507</Words>
  <Application>Microsoft Office PowerPoint</Application>
  <PresentationFormat>Widescreen</PresentationFormat>
  <Paragraphs>238</Paragraphs>
  <Slides>34</Slides>
  <Notes>34</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Storybuilding Neal Creative</vt:lpstr>
      <vt:lpstr>PowerPoint Presentation</vt:lpstr>
      <vt:lpstr>PowerPoint Presentation</vt:lpstr>
      <vt:lpstr>Agenda</vt:lpstr>
      <vt:lpstr>What is an introvert?</vt:lpstr>
      <vt:lpstr>Are you an introvert?</vt:lpstr>
      <vt:lpstr>Assessments</vt:lpstr>
      <vt:lpstr>The Strengths of Introversion</vt:lpstr>
      <vt:lpstr>Types of Interviews</vt:lpstr>
      <vt:lpstr>PowerPoint Presentation</vt:lpstr>
      <vt:lpstr>PowerPoint Presentation</vt:lpstr>
      <vt:lpstr>PowerPoint Presentation</vt:lpstr>
      <vt:lpstr>PowerPoint Presentation</vt:lpstr>
      <vt:lpstr>Common  Interview Challenges</vt:lpstr>
      <vt:lpstr>Challenge: Getting Anxious</vt:lpstr>
      <vt:lpstr>Challenge: Feeling Like You’re Bragging</vt:lpstr>
      <vt:lpstr>Challenge: Thinking on Your Feet</vt:lpstr>
      <vt:lpstr>Challenge: Making a Good First Impression</vt:lpstr>
      <vt:lpstr>Preparing for  the Interview</vt:lpstr>
      <vt:lpstr>PowerPoint Presentation</vt:lpstr>
      <vt:lpstr>Have you...</vt:lpstr>
      <vt:lpstr>Behavior Based Interview Questions</vt:lpstr>
      <vt:lpstr>PowerPoint Presentation</vt:lpstr>
      <vt:lpstr>Putting it  into Practice</vt:lpstr>
      <vt:lpstr>PowerPoint Presentation</vt:lpstr>
      <vt:lpstr>After the Inteview</vt:lpstr>
      <vt:lpstr>PowerPoint Presentation</vt:lpstr>
      <vt:lpstr>PowerPoint Presentation</vt:lpstr>
      <vt:lpstr>Introverts &amp; Leadership</vt:lpstr>
      <vt:lpstr>What makes a great leader?</vt:lpstr>
      <vt:lpstr>Introverts &amp; Leadership</vt:lpstr>
      <vt:lpstr>PowerPoint Presentation</vt:lpstr>
      <vt:lpstr>PowerPoint Presentation</vt:lpstr>
      <vt:lpstr>Questions?</vt:lpstr>
      <vt:lpstr> Where Can You Find Us? </vt:lpstr>
    </vt:vector>
  </TitlesOfParts>
  <Company>UC Riverside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POWERFUL</dc:title>
  <dc:subject/>
  <dc:creator>Kristen Roberts</dc:creator>
  <cp:keywords/>
  <dc:description/>
  <cp:lastModifiedBy>Kristen Roberts</cp:lastModifiedBy>
  <cp:revision>53</cp:revision>
  <dcterms:created xsi:type="dcterms:W3CDTF">2017-06-08T18:15:02Z</dcterms:created>
  <dcterms:modified xsi:type="dcterms:W3CDTF">2019-08-30T20:35:17Z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0x010100383761E23F04AA4F98B4E70CBD5B1BF0</vt:lpwstr>
  </property>
</Properties>
</file>