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03" r:id="rId4"/>
    <p:sldMasterId id="2147483945" r:id="rId5"/>
    <p:sldMasterId id="2147483957" r:id="rId6"/>
    <p:sldMasterId id="2147483971" r:id="rId7"/>
  </p:sldMasterIdLst>
  <p:notesMasterIdLst>
    <p:notesMasterId r:id="rId38"/>
  </p:notesMasterIdLst>
  <p:sldIdLst>
    <p:sldId id="271" r:id="rId8"/>
    <p:sldId id="295" r:id="rId9"/>
    <p:sldId id="269" r:id="rId10"/>
    <p:sldId id="270" r:id="rId11"/>
    <p:sldId id="266" r:id="rId12"/>
    <p:sldId id="268" r:id="rId13"/>
    <p:sldId id="267"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3" r:id="rId35"/>
    <p:sldId id="292" r:id="rId36"/>
    <p:sldId id="294" r:id="rId37"/>
  </p:sldIdLst>
  <p:sldSz cx="12192000" cy="6858000"/>
  <p:notesSz cx="6858000" cy="9144000"/>
  <p:custDataLst>
    <p:tags r:id="rId39"/>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25DC9B-860A-B789-9687-0229BB751B6A}" v="18" dt="2019-09-11T22:48:14.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6" autoAdjust="0"/>
  </p:normalViewPr>
  <p:slideViewPr>
    <p:cSldViewPr snapToGrid="0">
      <p:cViewPr varScale="1">
        <p:scale>
          <a:sx n="69" d="100"/>
          <a:sy n="69" d="100"/>
        </p:scale>
        <p:origin x="564" y="3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9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gs" Target="tags/tag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A8C443-4553-4860-9717-6111286E620C}" type="doc">
      <dgm:prSet loTypeId="urn:microsoft.com/office/officeart/2005/8/layout/cycle4" loCatId="matrix" qsTypeId="urn:microsoft.com/office/officeart/2005/8/quickstyle/simple3" qsCatId="simple" csTypeId="urn:microsoft.com/office/officeart/2005/8/colors/colorful3" csCatId="colorful" phldr="1"/>
      <dgm:spPr/>
      <dgm:t>
        <a:bodyPr/>
        <a:lstStyle/>
        <a:p>
          <a:endParaRPr lang="en-US"/>
        </a:p>
      </dgm:t>
    </dgm:pt>
    <dgm:pt modelId="{E5DD1BE9-9AD1-4759-BF7A-CA97003EB281}">
      <dgm:prSet phldrT="[Text]"/>
      <dgm:spPr/>
      <dgm:t>
        <a:bodyPr/>
        <a:lstStyle/>
        <a:p>
          <a:r>
            <a:rPr lang="en-US" smtClean="0"/>
            <a:t>Personality</a:t>
          </a:r>
          <a:endParaRPr lang="en-US" dirty="0"/>
        </a:p>
      </dgm:t>
    </dgm:pt>
    <dgm:pt modelId="{6EB67A29-ECEC-4BF9-9D84-54A059960EE8}" type="parTrans" cxnId="{EEDC219B-3E53-4302-9265-60E7E488044B}">
      <dgm:prSet/>
      <dgm:spPr/>
      <dgm:t>
        <a:bodyPr/>
        <a:lstStyle/>
        <a:p>
          <a:endParaRPr lang="en-US"/>
        </a:p>
      </dgm:t>
    </dgm:pt>
    <dgm:pt modelId="{8C6D8DF7-5769-4420-84F7-17E1C689B1E6}" type="sibTrans" cxnId="{EEDC219B-3E53-4302-9265-60E7E488044B}">
      <dgm:prSet/>
      <dgm:spPr/>
      <dgm:t>
        <a:bodyPr/>
        <a:lstStyle/>
        <a:p>
          <a:endParaRPr lang="en-US"/>
        </a:p>
      </dgm:t>
    </dgm:pt>
    <dgm:pt modelId="{8530F974-4A9F-483A-9A6E-6BC566113AED}">
      <dgm:prSet phldrT="[Text]"/>
      <dgm:spPr/>
      <dgm:t>
        <a:bodyPr/>
        <a:lstStyle/>
        <a:p>
          <a:r>
            <a:rPr lang="en-US" smtClean="0"/>
            <a:t>Interests</a:t>
          </a:r>
          <a:endParaRPr lang="en-US" dirty="0"/>
        </a:p>
      </dgm:t>
    </dgm:pt>
    <dgm:pt modelId="{5745D75D-8D13-49AA-86E0-F67F333A4AB8}" type="parTrans" cxnId="{322926CF-2D59-4D73-ADA0-2AA8DC3F2E21}">
      <dgm:prSet/>
      <dgm:spPr/>
      <dgm:t>
        <a:bodyPr/>
        <a:lstStyle/>
        <a:p>
          <a:endParaRPr lang="en-US"/>
        </a:p>
      </dgm:t>
    </dgm:pt>
    <dgm:pt modelId="{25104D9E-6014-4213-AA53-709840607138}" type="sibTrans" cxnId="{322926CF-2D59-4D73-ADA0-2AA8DC3F2E21}">
      <dgm:prSet/>
      <dgm:spPr/>
      <dgm:t>
        <a:bodyPr/>
        <a:lstStyle/>
        <a:p>
          <a:endParaRPr lang="en-US"/>
        </a:p>
      </dgm:t>
    </dgm:pt>
    <dgm:pt modelId="{46A52386-BE72-4F3D-9859-8B38AA3A4D21}">
      <dgm:prSet phldrT="[Text]"/>
      <dgm:spPr/>
      <dgm:t>
        <a:bodyPr/>
        <a:lstStyle/>
        <a:p>
          <a:r>
            <a:rPr lang="en-US" smtClean="0"/>
            <a:t>Skills</a:t>
          </a:r>
          <a:endParaRPr lang="en-US" dirty="0"/>
        </a:p>
      </dgm:t>
    </dgm:pt>
    <dgm:pt modelId="{71161E47-40C2-427D-BB3A-BB35733A405D}" type="parTrans" cxnId="{108CCF31-C3F4-43BD-8285-7020532ABD36}">
      <dgm:prSet/>
      <dgm:spPr/>
      <dgm:t>
        <a:bodyPr/>
        <a:lstStyle/>
        <a:p>
          <a:endParaRPr lang="en-US"/>
        </a:p>
      </dgm:t>
    </dgm:pt>
    <dgm:pt modelId="{5E797A9B-1D81-4255-950D-198FF39156EB}" type="sibTrans" cxnId="{108CCF31-C3F4-43BD-8285-7020532ABD36}">
      <dgm:prSet/>
      <dgm:spPr/>
      <dgm:t>
        <a:bodyPr/>
        <a:lstStyle/>
        <a:p>
          <a:endParaRPr lang="en-US"/>
        </a:p>
      </dgm:t>
    </dgm:pt>
    <dgm:pt modelId="{DAFC22A8-7605-4365-90BD-2F42E73568AB}">
      <dgm:prSet phldrT="[Text]" custT="1"/>
      <dgm:spPr/>
      <dgm:t>
        <a:bodyPr/>
        <a:lstStyle/>
        <a:p>
          <a:endParaRPr lang="en-US" sz="1500" b="1" dirty="0">
            <a:solidFill>
              <a:srgbClr val="DC1202"/>
            </a:solidFill>
          </a:endParaRPr>
        </a:p>
      </dgm:t>
    </dgm:pt>
    <dgm:pt modelId="{9316AA18-20C7-4E24-9BC7-96DE289C1E51}" type="sibTrans" cxnId="{4FBB85E0-3396-4CE4-BB75-9E07B1DEF2F0}">
      <dgm:prSet/>
      <dgm:spPr/>
      <dgm:t>
        <a:bodyPr/>
        <a:lstStyle/>
        <a:p>
          <a:endParaRPr lang="en-US"/>
        </a:p>
      </dgm:t>
    </dgm:pt>
    <dgm:pt modelId="{FE458202-5DAB-4FA3-BC3A-37337E842A04}" type="parTrans" cxnId="{4FBB85E0-3396-4CE4-BB75-9E07B1DEF2F0}">
      <dgm:prSet/>
      <dgm:spPr/>
      <dgm:t>
        <a:bodyPr/>
        <a:lstStyle/>
        <a:p>
          <a:endParaRPr lang="en-US"/>
        </a:p>
      </dgm:t>
    </dgm:pt>
    <dgm:pt modelId="{F5E8B9E8-D43D-427D-81C7-DCF1FFBEFF95}">
      <dgm:prSet phldrT="[Text]"/>
      <dgm:spPr/>
      <dgm:t>
        <a:bodyPr/>
        <a:lstStyle/>
        <a:p>
          <a:r>
            <a:rPr lang="en-US" smtClean="0"/>
            <a:t>Values</a:t>
          </a:r>
          <a:endParaRPr lang="en-US" dirty="0"/>
        </a:p>
      </dgm:t>
    </dgm:pt>
    <dgm:pt modelId="{59B3B509-7A87-437A-BCC4-03D1329A3A7B}" type="sibTrans" cxnId="{A6800EBF-961B-4B8C-8CDD-D8B2FEEED5BE}">
      <dgm:prSet/>
      <dgm:spPr/>
      <dgm:t>
        <a:bodyPr/>
        <a:lstStyle/>
        <a:p>
          <a:endParaRPr lang="en-US"/>
        </a:p>
      </dgm:t>
    </dgm:pt>
    <dgm:pt modelId="{0D7AFFF9-0DE7-4F45-811B-2B29A10CA95D}" type="parTrans" cxnId="{A6800EBF-961B-4B8C-8CDD-D8B2FEEED5BE}">
      <dgm:prSet/>
      <dgm:spPr/>
      <dgm:t>
        <a:bodyPr/>
        <a:lstStyle/>
        <a:p>
          <a:endParaRPr lang="en-US"/>
        </a:p>
      </dgm:t>
    </dgm:pt>
    <dgm:pt modelId="{23C61E18-311F-4E71-91B4-01B5C4A56FC7}">
      <dgm:prSet phldrT="[Text]" custT="1"/>
      <dgm:spPr/>
      <dgm:t>
        <a:bodyPr/>
        <a:lstStyle/>
        <a:p>
          <a:r>
            <a:rPr lang="en-US" sz="1300" b="1" dirty="0" smtClean="0"/>
            <a:t>Continual Learning</a:t>
          </a:r>
          <a:endParaRPr lang="en-US" sz="1300" b="1" dirty="0"/>
        </a:p>
      </dgm:t>
    </dgm:pt>
    <dgm:pt modelId="{2FB2DA9E-017F-4156-ACC2-32E422939D30}" type="sibTrans" cxnId="{D74D37B7-B1DD-437F-9E26-E2014BAA183D}">
      <dgm:prSet/>
      <dgm:spPr/>
      <dgm:t>
        <a:bodyPr/>
        <a:lstStyle/>
        <a:p>
          <a:endParaRPr lang="en-US"/>
        </a:p>
      </dgm:t>
    </dgm:pt>
    <dgm:pt modelId="{A24D295C-7783-456E-A326-F141CC63EEEF}" type="parTrans" cxnId="{D74D37B7-B1DD-437F-9E26-E2014BAA183D}">
      <dgm:prSet/>
      <dgm:spPr/>
      <dgm:t>
        <a:bodyPr/>
        <a:lstStyle/>
        <a:p>
          <a:endParaRPr lang="en-US"/>
        </a:p>
      </dgm:t>
    </dgm:pt>
    <dgm:pt modelId="{6342116A-F84C-43A0-B1F5-0C1F4DAACD06}">
      <dgm:prSet phldrT="[Text]" custT="1"/>
      <dgm:spPr/>
      <dgm:t>
        <a:bodyPr/>
        <a:lstStyle/>
        <a:p>
          <a:r>
            <a:rPr lang="en-US" sz="1500" b="1" smtClean="0"/>
            <a:t>Leadership</a:t>
          </a:r>
          <a:endParaRPr lang="en-US" sz="1500" b="1" dirty="0"/>
        </a:p>
      </dgm:t>
    </dgm:pt>
    <dgm:pt modelId="{D3D429AC-E0C5-487A-BE5D-8B9D2EFEFD41}" type="sibTrans" cxnId="{275CB6ED-1713-484A-BB14-59CDAADE6D30}">
      <dgm:prSet/>
      <dgm:spPr/>
      <dgm:t>
        <a:bodyPr/>
        <a:lstStyle/>
        <a:p>
          <a:endParaRPr lang="en-US"/>
        </a:p>
      </dgm:t>
    </dgm:pt>
    <dgm:pt modelId="{39D11DF6-3F1A-46F9-A62A-91542961C026}" type="parTrans" cxnId="{275CB6ED-1713-484A-BB14-59CDAADE6D30}">
      <dgm:prSet/>
      <dgm:spPr/>
      <dgm:t>
        <a:bodyPr/>
        <a:lstStyle/>
        <a:p>
          <a:endParaRPr lang="en-US"/>
        </a:p>
      </dgm:t>
    </dgm:pt>
    <dgm:pt modelId="{850573AF-2F71-4553-84F2-FFA60851007F}">
      <dgm:prSet phldrT="[Text]"/>
      <dgm:spPr/>
      <dgm:t>
        <a:bodyPr/>
        <a:lstStyle/>
        <a:p>
          <a:endParaRPr lang="en-US" sz="1300" dirty="0"/>
        </a:p>
      </dgm:t>
    </dgm:pt>
    <dgm:pt modelId="{A669B263-9619-4DAD-97B6-AC220837A325}" type="parTrans" cxnId="{33FB035B-4ACC-4FC0-A8A9-C5A137CBF2B8}">
      <dgm:prSet/>
      <dgm:spPr/>
      <dgm:t>
        <a:bodyPr/>
        <a:lstStyle/>
        <a:p>
          <a:endParaRPr lang="en-US"/>
        </a:p>
      </dgm:t>
    </dgm:pt>
    <dgm:pt modelId="{6E0927AD-D403-4603-8EC0-703225210F0A}" type="sibTrans" cxnId="{33FB035B-4ACC-4FC0-A8A9-C5A137CBF2B8}">
      <dgm:prSet/>
      <dgm:spPr/>
      <dgm:t>
        <a:bodyPr/>
        <a:lstStyle/>
        <a:p>
          <a:endParaRPr lang="en-US"/>
        </a:p>
      </dgm:t>
    </dgm:pt>
    <dgm:pt modelId="{674B1323-E60D-4CDC-AE59-FC96E5845B11}">
      <dgm:prSet phldrT="[Text]"/>
      <dgm:spPr/>
      <dgm:t>
        <a:bodyPr/>
        <a:lstStyle/>
        <a:p>
          <a:endParaRPr lang="en-US" sz="1300"/>
        </a:p>
      </dgm:t>
    </dgm:pt>
    <dgm:pt modelId="{B2F5D559-8533-45D3-9288-0DE27AD1EDC6}" type="parTrans" cxnId="{FF0CE0AE-E5C4-4D0A-9B9C-E06DF1EFB518}">
      <dgm:prSet/>
      <dgm:spPr/>
      <dgm:t>
        <a:bodyPr/>
        <a:lstStyle/>
        <a:p>
          <a:endParaRPr lang="en-US"/>
        </a:p>
      </dgm:t>
    </dgm:pt>
    <dgm:pt modelId="{E916E4DF-57EE-42B0-BB46-867C07870EB9}" type="sibTrans" cxnId="{FF0CE0AE-E5C4-4D0A-9B9C-E06DF1EFB518}">
      <dgm:prSet/>
      <dgm:spPr/>
      <dgm:t>
        <a:bodyPr/>
        <a:lstStyle/>
        <a:p>
          <a:endParaRPr lang="en-US"/>
        </a:p>
      </dgm:t>
    </dgm:pt>
    <dgm:pt modelId="{28D2C9B6-B0A9-4B48-AEA0-686C6F179CC3}">
      <dgm:prSet phldrT="[Text]"/>
      <dgm:spPr/>
      <dgm:t>
        <a:bodyPr/>
        <a:lstStyle/>
        <a:p>
          <a:endParaRPr lang="en-US" sz="1300" dirty="0"/>
        </a:p>
      </dgm:t>
    </dgm:pt>
    <dgm:pt modelId="{50920439-3D39-4AA5-850B-36AC5011C005}" type="sibTrans" cxnId="{A2A21B45-A44D-4EE1-8C5D-9BE564258C0E}">
      <dgm:prSet/>
      <dgm:spPr/>
      <dgm:t>
        <a:bodyPr/>
        <a:lstStyle/>
        <a:p>
          <a:endParaRPr lang="en-US"/>
        </a:p>
      </dgm:t>
    </dgm:pt>
    <dgm:pt modelId="{A6EB1CAD-33BF-43FA-AA96-EB39E07EB66E}" type="parTrans" cxnId="{A2A21B45-A44D-4EE1-8C5D-9BE564258C0E}">
      <dgm:prSet/>
      <dgm:spPr/>
      <dgm:t>
        <a:bodyPr/>
        <a:lstStyle/>
        <a:p>
          <a:endParaRPr lang="en-US"/>
        </a:p>
      </dgm:t>
    </dgm:pt>
    <dgm:pt modelId="{1E34908D-AC0E-4482-8077-D22E4578421F}">
      <dgm:prSet phldrT="[Text]" custT="1"/>
      <dgm:spPr/>
      <dgm:t>
        <a:bodyPr/>
        <a:lstStyle/>
        <a:p>
          <a:r>
            <a:rPr lang="en-US" sz="1500" b="1" dirty="0" smtClean="0"/>
            <a:t>Creative</a:t>
          </a:r>
          <a:endParaRPr lang="en-US" sz="1500" b="1" dirty="0"/>
        </a:p>
      </dgm:t>
    </dgm:pt>
    <dgm:pt modelId="{2FAB775C-868F-4FB2-BC2E-E19A443235D0}" type="sibTrans" cxnId="{C6CFF7A9-B7CF-434B-B8D2-C110C2E9C1D6}">
      <dgm:prSet/>
      <dgm:spPr/>
      <dgm:t>
        <a:bodyPr/>
        <a:lstStyle/>
        <a:p>
          <a:endParaRPr lang="en-US"/>
        </a:p>
      </dgm:t>
    </dgm:pt>
    <dgm:pt modelId="{217F70CC-5128-454C-BAC5-BF090E49DDC0}" type="parTrans" cxnId="{C6CFF7A9-B7CF-434B-B8D2-C110C2E9C1D6}">
      <dgm:prSet/>
      <dgm:spPr/>
      <dgm:t>
        <a:bodyPr/>
        <a:lstStyle/>
        <a:p>
          <a:endParaRPr lang="en-US"/>
        </a:p>
      </dgm:t>
    </dgm:pt>
    <dgm:pt modelId="{29F5EB1E-A4A6-4B21-BD70-27C3AA05F4D8}">
      <dgm:prSet phldrT="[Text]" custT="1"/>
      <dgm:spPr/>
      <dgm:t>
        <a:bodyPr/>
        <a:lstStyle/>
        <a:p>
          <a:r>
            <a:rPr lang="en-US" sz="1500" b="1" dirty="0" smtClean="0"/>
            <a:t>Persuasive</a:t>
          </a:r>
          <a:endParaRPr lang="en-US" sz="1500" b="1" dirty="0"/>
        </a:p>
      </dgm:t>
    </dgm:pt>
    <dgm:pt modelId="{02FD4E52-F2DD-4B16-9572-A2F55248E151}" type="parTrans" cxnId="{DE40AD02-3550-4298-8669-6E17A6616D49}">
      <dgm:prSet/>
      <dgm:spPr/>
      <dgm:t>
        <a:bodyPr/>
        <a:lstStyle/>
        <a:p>
          <a:endParaRPr lang="en-US"/>
        </a:p>
      </dgm:t>
    </dgm:pt>
    <dgm:pt modelId="{16E78A4D-04B5-4FE6-8646-E9068577BBF5}" type="sibTrans" cxnId="{DE40AD02-3550-4298-8669-6E17A6616D49}">
      <dgm:prSet/>
      <dgm:spPr/>
      <dgm:t>
        <a:bodyPr/>
        <a:lstStyle/>
        <a:p>
          <a:endParaRPr lang="en-US"/>
        </a:p>
      </dgm:t>
    </dgm:pt>
    <dgm:pt modelId="{FE2C8272-0872-4B8C-8EE8-FA199902B0F8}">
      <dgm:prSet phldrT="[Text]" custT="1"/>
      <dgm:spPr/>
      <dgm:t>
        <a:bodyPr/>
        <a:lstStyle/>
        <a:p>
          <a:r>
            <a:rPr lang="en-US" sz="1500" b="1" smtClean="0"/>
            <a:t>Travel</a:t>
          </a:r>
          <a:endParaRPr lang="en-US" sz="1500" b="1" dirty="0"/>
        </a:p>
      </dgm:t>
    </dgm:pt>
    <dgm:pt modelId="{3CDECAE6-3C64-492B-9110-C76C89CA481E}" type="parTrans" cxnId="{557EB1E8-8C06-4378-B6C2-CB72C9D139CD}">
      <dgm:prSet/>
      <dgm:spPr/>
      <dgm:t>
        <a:bodyPr/>
        <a:lstStyle/>
        <a:p>
          <a:endParaRPr lang="en-US"/>
        </a:p>
      </dgm:t>
    </dgm:pt>
    <dgm:pt modelId="{3C58B372-1A87-4559-9626-E3AA1D2D6C3F}" type="sibTrans" cxnId="{557EB1E8-8C06-4378-B6C2-CB72C9D139CD}">
      <dgm:prSet/>
      <dgm:spPr/>
      <dgm:t>
        <a:bodyPr/>
        <a:lstStyle/>
        <a:p>
          <a:endParaRPr lang="en-US"/>
        </a:p>
      </dgm:t>
    </dgm:pt>
    <dgm:pt modelId="{D507838B-A4B3-448A-8C9B-4FECE0170011}">
      <dgm:prSet phldrT="[Text]" custT="1"/>
      <dgm:spPr/>
      <dgm:t>
        <a:bodyPr/>
        <a:lstStyle/>
        <a:p>
          <a:r>
            <a:rPr lang="en-US" sz="1500" b="1" smtClean="0"/>
            <a:t>Public Speaking</a:t>
          </a:r>
          <a:endParaRPr lang="en-US" sz="1500" b="1" dirty="0"/>
        </a:p>
      </dgm:t>
    </dgm:pt>
    <dgm:pt modelId="{62955132-48E3-4943-BBEE-CAFE64C3FFF3}" type="parTrans" cxnId="{AB2B2E8C-95EB-46ED-A3F8-4D65BB785F13}">
      <dgm:prSet/>
      <dgm:spPr/>
      <dgm:t>
        <a:bodyPr/>
        <a:lstStyle/>
        <a:p>
          <a:endParaRPr lang="en-US"/>
        </a:p>
      </dgm:t>
    </dgm:pt>
    <dgm:pt modelId="{CC0BEE88-EA8D-4D2F-BE1E-BEB968D2282D}" type="sibTrans" cxnId="{AB2B2E8C-95EB-46ED-A3F8-4D65BB785F13}">
      <dgm:prSet/>
      <dgm:spPr/>
      <dgm:t>
        <a:bodyPr/>
        <a:lstStyle/>
        <a:p>
          <a:endParaRPr lang="en-US"/>
        </a:p>
      </dgm:t>
    </dgm:pt>
    <dgm:pt modelId="{BBD08C5F-8209-42DA-814F-4E48BB632611}">
      <dgm:prSet phldrT="[Text]" custT="1"/>
      <dgm:spPr/>
      <dgm:t>
        <a:bodyPr/>
        <a:lstStyle/>
        <a:p>
          <a:r>
            <a:rPr lang="en-US" sz="1300" b="1" smtClean="0"/>
            <a:t>Collaboration</a:t>
          </a:r>
          <a:endParaRPr lang="en-US" sz="1300" b="1" dirty="0"/>
        </a:p>
      </dgm:t>
    </dgm:pt>
    <dgm:pt modelId="{391A17B4-463B-48C5-A2C1-51F4F109ED53}" type="sibTrans" cxnId="{596A701C-EF3A-48A5-95DF-E6822D230A24}">
      <dgm:prSet/>
      <dgm:spPr/>
      <dgm:t>
        <a:bodyPr/>
        <a:lstStyle/>
        <a:p>
          <a:endParaRPr lang="en-US"/>
        </a:p>
      </dgm:t>
    </dgm:pt>
    <dgm:pt modelId="{BC622C0D-0848-474A-82CB-CE86ABEF9520}" type="parTrans" cxnId="{596A701C-EF3A-48A5-95DF-E6822D230A24}">
      <dgm:prSet/>
      <dgm:spPr/>
      <dgm:t>
        <a:bodyPr/>
        <a:lstStyle/>
        <a:p>
          <a:endParaRPr lang="en-US"/>
        </a:p>
      </dgm:t>
    </dgm:pt>
    <dgm:pt modelId="{E075179E-47EE-41A6-8A3C-1136D0297F29}">
      <dgm:prSet phldrT="[Text]" custT="1"/>
      <dgm:spPr/>
      <dgm:t>
        <a:bodyPr/>
        <a:lstStyle/>
        <a:p>
          <a:endParaRPr lang="en-US" sz="1300" b="1" dirty="0">
            <a:solidFill>
              <a:srgbClr val="00B050"/>
            </a:solidFill>
          </a:endParaRPr>
        </a:p>
      </dgm:t>
    </dgm:pt>
    <dgm:pt modelId="{893D8660-6A7E-4E48-AA43-66F9FF470FED}" type="parTrans" cxnId="{D7C98F36-09CD-435D-A2E4-311D392D3F41}">
      <dgm:prSet/>
      <dgm:spPr/>
      <dgm:t>
        <a:bodyPr/>
        <a:lstStyle/>
        <a:p>
          <a:endParaRPr lang="en-US"/>
        </a:p>
      </dgm:t>
    </dgm:pt>
    <dgm:pt modelId="{F2F31DC9-B9A7-4901-BD88-E3CA711A7069}" type="sibTrans" cxnId="{D7C98F36-09CD-435D-A2E4-311D392D3F41}">
      <dgm:prSet/>
      <dgm:spPr/>
      <dgm:t>
        <a:bodyPr/>
        <a:lstStyle/>
        <a:p>
          <a:endParaRPr lang="en-US"/>
        </a:p>
      </dgm:t>
    </dgm:pt>
    <dgm:pt modelId="{286AD541-B17C-4195-B1E1-2B7956D73B48}">
      <dgm:prSet phldrT="[Text]" custT="1"/>
      <dgm:spPr/>
      <dgm:t>
        <a:bodyPr/>
        <a:lstStyle/>
        <a:p>
          <a:endParaRPr lang="en-US" sz="1500" b="1" dirty="0">
            <a:solidFill>
              <a:srgbClr val="DC1202"/>
            </a:solidFill>
          </a:endParaRPr>
        </a:p>
      </dgm:t>
    </dgm:pt>
    <dgm:pt modelId="{DF24B8D2-BFAA-4E70-93A2-D331207844E5}" type="parTrans" cxnId="{189B8F64-F358-443B-B575-ACEC07719077}">
      <dgm:prSet/>
      <dgm:spPr/>
      <dgm:t>
        <a:bodyPr/>
        <a:lstStyle/>
        <a:p>
          <a:endParaRPr lang="en-US"/>
        </a:p>
      </dgm:t>
    </dgm:pt>
    <dgm:pt modelId="{ADE9F2FD-5F10-4686-86C1-B2E129A3790F}" type="sibTrans" cxnId="{189B8F64-F358-443B-B575-ACEC07719077}">
      <dgm:prSet/>
      <dgm:spPr/>
      <dgm:t>
        <a:bodyPr/>
        <a:lstStyle/>
        <a:p>
          <a:endParaRPr lang="en-US"/>
        </a:p>
      </dgm:t>
    </dgm:pt>
    <dgm:pt modelId="{C5DCBB80-BE27-43EB-9DD4-67AF4EDD283A}">
      <dgm:prSet phldrT="[Text]" custT="1"/>
      <dgm:spPr/>
      <dgm:t>
        <a:bodyPr/>
        <a:lstStyle/>
        <a:p>
          <a:r>
            <a:rPr lang="en-US" sz="1300" b="1" dirty="0" smtClean="0"/>
            <a:t>Helping Others</a:t>
          </a:r>
          <a:endParaRPr lang="en-US" sz="1300" b="1" dirty="0"/>
        </a:p>
      </dgm:t>
    </dgm:pt>
    <dgm:pt modelId="{B3DE4DBB-0EAF-4FCF-A3F6-B287D3CBDDA4}" type="parTrans" cxnId="{A2CE7FC6-76CE-4108-ABED-2151752E5966}">
      <dgm:prSet/>
      <dgm:spPr/>
      <dgm:t>
        <a:bodyPr/>
        <a:lstStyle/>
        <a:p>
          <a:endParaRPr lang="en-US"/>
        </a:p>
      </dgm:t>
    </dgm:pt>
    <dgm:pt modelId="{0E7B792D-9745-404D-BDDE-94705E2A7999}" type="sibTrans" cxnId="{A2CE7FC6-76CE-4108-ABED-2151752E5966}">
      <dgm:prSet/>
      <dgm:spPr/>
      <dgm:t>
        <a:bodyPr/>
        <a:lstStyle/>
        <a:p>
          <a:endParaRPr lang="en-US"/>
        </a:p>
      </dgm:t>
    </dgm:pt>
    <dgm:pt modelId="{A4E30B75-B84F-4C56-9148-E337083BB328}">
      <dgm:prSet phldrT="[Text]" custT="1"/>
      <dgm:spPr/>
      <dgm:t>
        <a:bodyPr/>
        <a:lstStyle/>
        <a:p>
          <a:r>
            <a:rPr lang="en-US" sz="1500" b="1" smtClean="0"/>
            <a:t>Health</a:t>
          </a:r>
          <a:endParaRPr lang="en-US" sz="1500" b="1" dirty="0"/>
        </a:p>
      </dgm:t>
    </dgm:pt>
    <dgm:pt modelId="{66C35526-C75D-4B0C-8B66-57845C14BD31}" type="parTrans" cxnId="{66A466B9-4B83-4791-9346-A647AF6EFF8E}">
      <dgm:prSet/>
      <dgm:spPr/>
      <dgm:t>
        <a:bodyPr/>
        <a:lstStyle/>
        <a:p>
          <a:endParaRPr lang="en-US"/>
        </a:p>
      </dgm:t>
    </dgm:pt>
    <dgm:pt modelId="{3D53594E-8C60-425F-9090-99428A9EB113}" type="sibTrans" cxnId="{66A466B9-4B83-4791-9346-A647AF6EFF8E}">
      <dgm:prSet/>
      <dgm:spPr/>
      <dgm:t>
        <a:bodyPr/>
        <a:lstStyle/>
        <a:p>
          <a:endParaRPr lang="en-US"/>
        </a:p>
      </dgm:t>
    </dgm:pt>
    <dgm:pt modelId="{9FB0B5CD-CED3-4E78-A32C-4566D435604F}">
      <dgm:prSet phldrT="[Text]" custT="1"/>
      <dgm:spPr/>
      <dgm:t>
        <a:bodyPr/>
        <a:lstStyle/>
        <a:p>
          <a:endParaRPr lang="en-US" sz="1500" b="1" dirty="0"/>
        </a:p>
      </dgm:t>
    </dgm:pt>
    <dgm:pt modelId="{0642D11C-B2CA-47FD-B954-BFD0D65DD646}" type="parTrans" cxnId="{1E132CF6-B44F-4089-8166-7D1579EF8D2C}">
      <dgm:prSet/>
      <dgm:spPr/>
      <dgm:t>
        <a:bodyPr/>
        <a:lstStyle/>
        <a:p>
          <a:endParaRPr lang="en-US"/>
        </a:p>
      </dgm:t>
    </dgm:pt>
    <dgm:pt modelId="{50605552-B112-4348-9396-0DDB62DB9E12}" type="sibTrans" cxnId="{1E132CF6-B44F-4089-8166-7D1579EF8D2C}">
      <dgm:prSet/>
      <dgm:spPr/>
      <dgm:t>
        <a:bodyPr/>
        <a:lstStyle/>
        <a:p>
          <a:endParaRPr lang="en-US"/>
        </a:p>
      </dgm:t>
    </dgm:pt>
    <dgm:pt modelId="{5B037C2E-78FE-4E4A-B572-94724BA3A3F6}" type="pres">
      <dgm:prSet presAssocID="{4BA8C443-4553-4860-9717-6111286E620C}" presName="cycleMatrixDiagram" presStyleCnt="0">
        <dgm:presLayoutVars>
          <dgm:chMax val="1"/>
          <dgm:dir/>
          <dgm:animLvl val="lvl"/>
          <dgm:resizeHandles val="exact"/>
        </dgm:presLayoutVars>
      </dgm:prSet>
      <dgm:spPr/>
      <dgm:t>
        <a:bodyPr/>
        <a:lstStyle/>
        <a:p>
          <a:endParaRPr lang="en-US"/>
        </a:p>
      </dgm:t>
    </dgm:pt>
    <dgm:pt modelId="{29CA5BF3-3FA8-4E10-BB18-47AB7CC79447}" type="pres">
      <dgm:prSet presAssocID="{4BA8C443-4553-4860-9717-6111286E620C}" presName="children" presStyleCnt="0"/>
      <dgm:spPr/>
      <dgm:t>
        <a:bodyPr/>
        <a:lstStyle/>
        <a:p>
          <a:endParaRPr lang="en-US"/>
        </a:p>
      </dgm:t>
    </dgm:pt>
    <dgm:pt modelId="{AE60E351-AD27-409B-8810-9D930450EC65}" type="pres">
      <dgm:prSet presAssocID="{4BA8C443-4553-4860-9717-6111286E620C}" presName="child1group" presStyleCnt="0"/>
      <dgm:spPr/>
      <dgm:t>
        <a:bodyPr/>
        <a:lstStyle/>
        <a:p>
          <a:endParaRPr lang="en-US"/>
        </a:p>
      </dgm:t>
    </dgm:pt>
    <dgm:pt modelId="{ADA6C7F8-2EBA-4E5F-99B7-C9820CEF1620}" type="pres">
      <dgm:prSet presAssocID="{4BA8C443-4553-4860-9717-6111286E620C}" presName="child1" presStyleLbl="bgAcc1" presStyleIdx="0" presStyleCnt="4"/>
      <dgm:spPr/>
      <dgm:t>
        <a:bodyPr/>
        <a:lstStyle/>
        <a:p>
          <a:endParaRPr lang="en-US"/>
        </a:p>
      </dgm:t>
    </dgm:pt>
    <dgm:pt modelId="{046CA1D5-6B49-4949-8149-C3522B8D9738}" type="pres">
      <dgm:prSet presAssocID="{4BA8C443-4553-4860-9717-6111286E620C}" presName="child1Text" presStyleLbl="bgAcc1" presStyleIdx="0" presStyleCnt="4">
        <dgm:presLayoutVars>
          <dgm:bulletEnabled val="1"/>
        </dgm:presLayoutVars>
      </dgm:prSet>
      <dgm:spPr/>
      <dgm:t>
        <a:bodyPr/>
        <a:lstStyle/>
        <a:p>
          <a:endParaRPr lang="en-US"/>
        </a:p>
      </dgm:t>
    </dgm:pt>
    <dgm:pt modelId="{EE73AF14-D44B-45A7-8AF7-88B17875323D}" type="pres">
      <dgm:prSet presAssocID="{4BA8C443-4553-4860-9717-6111286E620C}" presName="child2group" presStyleCnt="0"/>
      <dgm:spPr/>
      <dgm:t>
        <a:bodyPr/>
        <a:lstStyle/>
        <a:p>
          <a:endParaRPr lang="en-US"/>
        </a:p>
      </dgm:t>
    </dgm:pt>
    <dgm:pt modelId="{27D219B2-C2EB-4A7F-84C5-16B0964BCBB0}" type="pres">
      <dgm:prSet presAssocID="{4BA8C443-4553-4860-9717-6111286E620C}" presName="child2" presStyleLbl="bgAcc1" presStyleIdx="1" presStyleCnt="4"/>
      <dgm:spPr/>
      <dgm:t>
        <a:bodyPr/>
        <a:lstStyle/>
        <a:p>
          <a:endParaRPr lang="en-US"/>
        </a:p>
      </dgm:t>
    </dgm:pt>
    <dgm:pt modelId="{8169C2B5-40E3-4265-99F7-49EFBC542848}" type="pres">
      <dgm:prSet presAssocID="{4BA8C443-4553-4860-9717-6111286E620C}" presName="child2Text" presStyleLbl="bgAcc1" presStyleIdx="1" presStyleCnt="4">
        <dgm:presLayoutVars>
          <dgm:bulletEnabled val="1"/>
        </dgm:presLayoutVars>
      </dgm:prSet>
      <dgm:spPr/>
      <dgm:t>
        <a:bodyPr/>
        <a:lstStyle/>
        <a:p>
          <a:endParaRPr lang="en-US"/>
        </a:p>
      </dgm:t>
    </dgm:pt>
    <dgm:pt modelId="{745777EF-4D0A-478E-8435-2DB52C80A830}" type="pres">
      <dgm:prSet presAssocID="{4BA8C443-4553-4860-9717-6111286E620C}" presName="child3group" presStyleCnt="0"/>
      <dgm:spPr/>
      <dgm:t>
        <a:bodyPr/>
        <a:lstStyle/>
        <a:p>
          <a:endParaRPr lang="en-US"/>
        </a:p>
      </dgm:t>
    </dgm:pt>
    <dgm:pt modelId="{3003A727-F99B-434F-899E-D73F810C9D59}" type="pres">
      <dgm:prSet presAssocID="{4BA8C443-4553-4860-9717-6111286E620C}" presName="child3" presStyleLbl="bgAcc1" presStyleIdx="2" presStyleCnt="4"/>
      <dgm:spPr/>
      <dgm:t>
        <a:bodyPr/>
        <a:lstStyle/>
        <a:p>
          <a:endParaRPr lang="en-US"/>
        </a:p>
      </dgm:t>
    </dgm:pt>
    <dgm:pt modelId="{7AC042DB-2EAC-4526-9AA8-49187069C259}" type="pres">
      <dgm:prSet presAssocID="{4BA8C443-4553-4860-9717-6111286E620C}" presName="child3Text" presStyleLbl="bgAcc1" presStyleIdx="2" presStyleCnt="4">
        <dgm:presLayoutVars>
          <dgm:bulletEnabled val="1"/>
        </dgm:presLayoutVars>
      </dgm:prSet>
      <dgm:spPr/>
      <dgm:t>
        <a:bodyPr/>
        <a:lstStyle/>
        <a:p>
          <a:endParaRPr lang="en-US"/>
        </a:p>
      </dgm:t>
    </dgm:pt>
    <dgm:pt modelId="{EBD99AB6-75F2-4302-8CE8-C4A20B554529}" type="pres">
      <dgm:prSet presAssocID="{4BA8C443-4553-4860-9717-6111286E620C}" presName="child4group" presStyleCnt="0"/>
      <dgm:spPr/>
      <dgm:t>
        <a:bodyPr/>
        <a:lstStyle/>
        <a:p>
          <a:endParaRPr lang="en-US"/>
        </a:p>
      </dgm:t>
    </dgm:pt>
    <dgm:pt modelId="{5D992853-EA13-4E6E-BBCC-20CA96378055}" type="pres">
      <dgm:prSet presAssocID="{4BA8C443-4553-4860-9717-6111286E620C}" presName="child4" presStyleLbl="bgAcc1" presStyleIdx="3" presStyleCnt="4" custScaleX="111407" custScaleY="100533"/>
      <dgm:spPr/>
      <dgm:t>
        <a:bodyPr/>
        <a:lstStyle/>
        <a:p>
          <a:endParaRPr lang="en-US"/>
        </a:p>
      </dgm:t>
    </dgm:pt>
    <dgm:pt modelId="{0431C92E-AEA6-42CD-AF64-44372C39472D}" type="pres">
      <dgm:prSet presAssocID="{4BA8C443-4553-4860-9717-6111286E620C}" presName="child4Text" presStyleLbl="bgAcc1" presStyleIdx="3" presStyleCnt="4">
        <dgm:presLayoutVars>
          <dgm:bulletEnabled val="1"/>
        </dgm:presLayoutVars>
      </dgm:prSet>
      <dgm:spPr/>
      <dgm:t>
        <a:bodyPr/>
        <a:lstStyle/>
        <a:p>
          <a:endParaRPr lang="en-US"/>
        </a:p>
      </dgm:t>
    </dgm:pt>
    <dgm:pt modelId="{40AF55F7-7591-4C6E-9952-D17DDE75E3E0}" type="pres">
      <dgm:prSet presAssocID="{4BA8C443-4553-4860-9717-6111286E620C}" presName="childPlaceholder" presStyleCnt="0"/>
      <dgm:spPr/>
      <dgm:t>
        <a:bodyPr/>
        <a:lstStyle/>
        <a:p>
          <a:endParaRPr lang="en-US"/>
        </a:p>
      </dgm:t>
    </dgm:pt>
    <dgm:pt modelId="{14F2F86A-C2E7-4C97-B7CD-C1F1B7FA4ED2}" type="pres">
      <dgm:prSet presAssocID="{4BA8C443-4553-4860-9717-6111286E620C}" presName="circle" presStyleCnt="0"/>
      <dgm:spPr/>
      <dgm:t>
        <a:bodyPr/>
        <a:lstStyle/>
        <a:p>
          <a:endParaRPr lang="en-US"/>
        </a:p>
      </dgm:t>
    </dgm:pt>
    <dgm:pt modelId="{7D2264D9-644B-46D4-AE36-44CF371473C9}" type="pres">
      <dgm:prSet presAssocID="{4BA8C443-4553-4860-9717-6111286E620C}" presName="quadrant1" presStyleLbl="node1" presStyleIdx="0" presStyleCnt="4">
        <dgm:presLayoutVars>
          <dgm:chMax val="1"/>
          <dgm:bulletEnabled val="1"/>
        </dgm:presLayoutVars>
      </dgm:prSet>
      <dgm:spPr/>
      <dgm:t>
        <a:bodyPr/>
        <a:lstStyle/>
        <a:p>
          <a:endParaRPr lang="en-US"/>
        </a:p>
      </dgm:t>
    </dgm:pt>
    <dgm:pt modelId="{44264B61-265E-460C-865F-BF460F96722D}" type="pres">
      <dgm:prSet presAssocID="{4BA8C443-4553-4860-9717-6111286E620C}" presName="quadrant2" presStyleLbl="node1" presStyleIdx="1" presStyleCnt="4">
        <dgm:presLayoutVars>
          <dgm:chMax val="1"/>
          <dgm:bulletEnabled val="1"/>
        </dgm:presLayoutVars>
      </dgm:prSet>
      <dgm:spPr/>
      <dgm:t>
        <a:bodyPr/>
        <a:lstStyle/>
        <a:p>
          <a:endParaRPr lang="en-US"/>
        </a:p>
      </dgm:t>
    </dgm:pt>
    <dgm:pt modelId="{26D9B5A6-CCD2-44B8-9795-3AE3DB1C8243}" type="pres">
      <dgm:prSet presAssocID="{4BA8C443-4553-4860-9717-6111286E620C}" presName="quadrant3" presStyleLbl="node1" presStyleIdx="2" presStyleCnt="4">
        <dgm:presLayoutVars>
          <dgm:chMax val="1"/>
          <dgm:bulletEnabled val="1"/>
        </dgm:presLayoutVars>
      </dgm:prSet>
      <dgm:spPr/>
      <dgm:t>
        <a:bodyPr/>
        <a:lstStyle/>
        <a:p>
          <a:endParaRPr lang="en-US"/>
        </a:p>
      </dgm:t>
    </dgm:pt>
    <dgm:pt modelId="{0473D129-06EE-4E83-BA12-C2B003428642}" type="pres">
      <dgm:prSet presAssocID="{4BA8C443-4553-4860-9717-6111286E620C}" presName="quadrant4" presStyleLbl="node1" presStyleIdx="3" presStyleCnt="4">
        <dgm:presLayoutVars>
          <dgm:chMax val="1"/>
          <dgm:bulletEnabled val="1"/>
        </dgm:presLayoutVars>
      </dgm:prSet>
      <dgm:spPr/>
      <dgm:t>
        <a:bodyPr/>
        <a:lstStyle/>
        <a:p>
          <a:endParaRPr lang="en-US"/>
        </a:p>
      </dgm:t>
    </dgm:pt>
    <dgm:pt modelId="{EB5ED073-3728-48D8-8CCA-C89385263024}" type="pres">
      <dgm:prSet presAssocID="{4BA8C443-4553-4860-9717-6111286E620C}" presName="quadrantPlaceholder" presStyleCnt="0"/>
      <dgm:spPr/>
      <dgm:t>
        <a:bodyPr/>
        <a:lstStyle/>
        <a:p>
          <a:endParaRPr lang="en-US"/>
        </a:p>
      </dgm:t>
    </dgm:pt>
    <dgm:pt modelId="{B9EA776D-793C-45DF-B0E6-C6B498687DB5}" type="pres">
      <dgm:prSet presAssocID="{4BA8C443-4553-4860-9717-6111286E620C}" presName="center1" presStyleLbl="fgShp" presStyleIdx="0" presStyleCnt="2"/>
      <dgm:spPr/>
      <dgm:t>
        <a:bodyPr/>
        <a:lstStyle/>
        <a:p>
          <a:endParaRPr lang="en-US"/>
        </a:p>
      </dgm:t>
    </dgm:pt>
    <dgm:pt modelId="{504DEF22-D6EF-4D82-AF52-16F69D40BBEE}" type="pres">
      <dgm:prSet presAssocID="{4BA8C443-4553-4860-9717-6111286E620C}" presName="center2" presStyleLbl="fgShp" presStyleIdx="1" presStyleCnt="2"/>
      <dgm:spPr/>
      <dgm:t>
        <a:bodyPr/>
        <a:lstStyle/>
        <a:p>
          <a:endParaRPr lang="en-US"/>
        </a:p>
      </dgm:t>
    </dgm:pt>
  </dgm:ptLst>
  <dgm:cxnLst>
    <dgm:cxn modelId="{4FF0FA5A-C640-484C-8480-7A107C571701}" type="presOf" srcId="{286AD541-B17C-4195-B1E1-2B7956D73B48}" destId="{7AC042DB-2EAC-4526-9AA8-49187069C259}" srcOrd="1" destOrd="0" presId="urn:microsoft.com/office/officeart/2005/8/layout/cycle4"/>
    <dgm:cxn modelId="{09F3A8FC-0C2B-4266-AF66-3497E6D0013D}" type="presOf" srcId="{D507838B-A4B3-448A-8C9B-4FECE0170011}" destId="{3003A727-F99B-434F-899E-D73F810C9D59}" srcOrd="0" destOrd="2" presId="urn:microsoft.com/office/officeart/2005/8/layout/cycle4"/>
    <dgm:cxn modelId="{229D4B96-9079-4F39-B30A-04753DA0407A}" type="presOf" srcId="{C5DCBB80-BE27-43EB-9DD4-67AF4EDD283A}" destId="{0431C92E-AEA6-42CD-AF64-44372C39472D}" srcOrd="1" destOrd="2" presId="urn:microsoft.com/office/officeart/2005/8/layout/cycle4"/>
    <dgm:cxn modelId="{D74D37B7-B1DD-437F-9E26-E2014BAA183D}" srcId="{F5E8B9E8-D43D-427D-81C7-DCF1FFBEFF95}" destId="{23C61E18-311F-4E71-91B4-01B5C4A56FC7}" srcOrd="1" destOrd="0" parTransId="{A24D295C-7783-456E-A326-F141CC63EEEF}" sibTransId="{2FB2DA9E-017F-4156-ACC2-32E422939D30}"/>
    <dgm:cxn modelId="{35638A07-D224-4264-8677-7B1212BA6953}" type="presOf" srcId="{850573AF-2F71-4553-84F2-FFA60851007F}" destId="{27D219B2-C2EB-4A7F-84C5-16B0964BCBB0}" srcOrd="0" destOrd="3" presId="urn:microsoft.com/office/officeart/2005/8/layout/cycle4"/>
    <dgm:cxn modelId="{FF2F5A77-BA3A-4603-BA5A-8BC0DF5498E7}" type="presOf" srcId="{6342116A-F84C-43A0-B1F5-0C1F4DAACD06}" destId="{3003A727-F99B-434F-899E-D73F810C9D59}" srcOrd="0" destOrd="1" presId="urn:microsoft.com/office/officeart/2005/8/layout/cycle4"/>
    <dgm:cxn modelId="{1E132CF6-B44F-4089-8166-7D1579EF8D2C}" srcId="{E5DD1BE9-9AD1-4759-BF7A-CA97003EB281}" destId="{9FB0B5CD-CED3-4E78-A32C-4566D435604F}" srcOrd="0" destOrd="0" parTransId="{0642D11C-B2CA-47FD-B954-BFD0D65DD646}" sibTransId="{50605552-B112-4348-9396-0DDB62DB9E12}"/>
    <dgm:cxn modelId="{99650D05-F542-4102-A238-48B8B1FBE116}" type="presOf" srcId="{D507838B-A4B3-448A-8C9B-4FECE0170011}" destId="{7AC042DB-2EAC-4526-9AA8-49187069C259}" srcOrd="1" destOrd="2" presId="urn:microsoft.com/office/officeart/2005/8/layout/cycle4"/>
    <dgm:cxn modelId="{127E31F6-11EB-464C-99F7-DB17C01969AA}" type="presOf" srcId="{1E34908D-AC0E-4482-8077-D22E4578421F}" destId="{ADA6C7F8-2EBA-4E5F-99B7-C9820CEF1620}" srcOrd="0" destOrd="1" presId="urn:microsoft.com/office/officeart/2005/8/layout/cycle4"/>
    <dgm:cxn modelId="{E44A5B4E-0469-4892-B731-6F29C12612BC}" type="presOf" srcId="{850573AF-2F71-4553-84F2-FFA60851007F}" destId="{8169C2B5-40E3-4265-99F7-49EFBC542848}" srcOrd="1" destOrd="3" presId="urn:microsoft.com/office/officeart/2005/8/layout/cycle4"/>
    <dgm:cxn modelId="{EEDC219B-3E53-4302-9265-60E7E488044B}" srcId="{4BA8C443-4553-4860-9717-6111286E620C}" destId="{E5DD1BE9-9AD1-4759-BF7A-CA97003EB281}" srcOrd="0" destOrd="0" parTransId="{6EB67A29-ECEC-4BF9-9D84-54A059960EE8}" sibTransId="{8C6D8DF7-5769-4420-84F7-17E1C689B1E6}"/>
    <dgm:cxn modelId="{FF0CE0AE-E5C4-4D0A-9B9C-E06DF1EFB518}" srcId="{8530F974-4A9F-483A-9A6E-6BC566113AED}" destId="{674B1323-E60D-4CDC-AE59-FC96E5845B11}" srcOrd="4" destOrd="0" parTransId="{B2F5D559-8533-45D3-9288-0DE27AD1EDC6}" sibTransId="{E916E4DF-57EE-42B0-BB46-867C07870EB9}"/>
    <dgm:cxn modelId="{189B8F64-F358-443B-B575-ACEC07719077}" srcId="{46A52386-BE72-4F3D-9859-8B38AA3A4D21}" destId="{286AD541-B17C-4195-B1E1-2B7956D73B48}" srcOrd="0" destOrd="0" parTransId="{DF24B8D2-BFAA-4E70-93A2-D331207844E5}" sibTransId="{ADE9F2FD-5F10-4686-86C1-B2E129A3790F}"/>
    <dgm:cxn modelId="{2FAC668E-5A16-4D99-961D-76A601576BBE}" type="presOf" srcId="{674B1323-E60D-4CDC-AE59-FC96E5845B11}" destId="{27D219B2-C2EB-4A7F-84C5-16B0964BCBB0}" srcOrd="0" destOrd="4" presId="urn:microsoft.com/office/officeart/2005/8/layout/cycle4"/>
    <dgm:cxn modelId="{2828571A-343F-4D4B-BF95-6261CFF31A0B}" type="presOf" srcId="{BBD08C5F-8209-42DA-814F-4E48BB632611}" destId="{5D992853-EA13-4E6E-BBCC-20CA96378055}" srcOrd="0" destOrd="3" presId="urn:microsoft.com/office/officeart/2005/8/layout/cycle4"/>
    <dgm:cxn modelId="{076BCDCF-85EB-4724-A4F0-41D641206E91}" type="presOf" srcId="{4BA8C443-4553-4860-9717-6111286E620C}" destId="{5B037C2E-78FE-4E4A-B572-94724BA3A3F6}" srcOrd="0" destOrd="0" presId="urn:microsoft.com/office/officeart/2005/8/layout/cycle4"/>
    <dgm:cxn modelId="{2B5058EA-6D96-46AF-BC59-1065E10F457D}" type="presOf" srcId="{9FB0B5CD-CED3-4E78-A32C-4566D435604F}" destId="{046CA1D5-6B49-4949-8149-C3522B8D9738}" srcOrd="1" destOrd="0" presId="urn:microsoft.com/office/officeart/2005/8/layout/cycle4"/>
    <dgm:cxn modelId="{B198D505-2F49-439C-8287-C54F69CB026D}" type="presOf" srcId="{C5DCBB80-BE27-43EB-9DD4-67AF4EDD283A}" destId="{5D992853-EA13-4E6E-BBCC-20CA96378055}" srcOrd="0" destOrd="2" presId="urn:microsoft.com/office/officeart/2005/8/layout/cycle4"/>
    <dgm:cxn modelId="{DE40AD02-3550-4298-8669-6E17A6616D49}" srcId="{E5DD1BE9-9AD1-4759-BF7A-CA97003EB281}" destId="{29F5EB1E-A4A6-4B21-BD70-27C3AA05F4D8}" srcOrd="2" destOrd="0" parTransId="{02FD4E52-F2DD-4B16-9572-A2F55248E151}" sibTransId="{16E78A4D-04B5-4FE6-8646-E9068577BBF5}"/>
    <dgm:cxn modelId="{108CCF31-C3F4-43BD-8285-7020532ABD36}" srcId="{4BA8C443-4553-4860-9717-6111286E620C}" destId="{46A52386-BE72-4F3D-9859-8B38AA3A4D21}" srcOrd="2" destOrd="0" parTransId="{71161E47-40C2-427D-BB3A-BB35733A405D}" sibTransId="{5E797A9B-1D81-4255-950D-198FF39156EB}"/>
    <dgm:cxn modelId="{596A701C-EF3A-48A5-95DF-E6822D230A24}" srcId="{F5E8B9E8-D43D-427D-81C7-DCF1FFBEFF95}" destId="{BBD08C5F-8209-42DA-814F-4E48BB632611}" srcOrd="3" destOrd="0" parTransId="{BC622C0D-0848-474A-82CB-CE86ABEF9520}" sibTransId="{391A17B4-463B-48C5-A2C1-51F4F109ED53}"/>
    <dgm:cxn modelId="{322926CF-2D59-4D73-ADA0-2AA8DC3F2E21}" srcId="{4BA8C443-4553-4860-9717-6111286E620C}" destId="{8530F974-4A9F-483A-9A6E-6BC566113AED}" srcOrd="1" destOrd="0" parTransId="{5745D75D-8D13-49AA-86E0-F67F333A4AB8}" sibTransId="{25104D9E-6014-4213-AA53-709840607138}"/>
    <dgm:cxn modelId="{75412DD5-086B-492F-9404-8D0AB0AD1B34}" type="presOf" srcId="{DAFC22A8-7605-4365-90BD-2F42E73568AB}" destId="{27D219B2-C2EB-4A7F-84C5-16B0964BCBB0}" srcOrd="0" destOrd="0" presId="urn:microsoft.com/office/officeart/2005/8/layout/cycle4"/>
    <dgm:cxn modelId="{2BBC4E4D-470D-4F6C-8509-FB479514F614}" type="presOf" srcId="{A4E30B75-B84F-4C56-9148-E337083BB328}" destId="{27D219B2-C2EB-4A7F-84C5-16B0964BCBB0}" srcOrd="0" destOrd="2" presId="urn:microsoft.com/office/officeart/2005/8/layout/cycle4"/>
    <dgm:cxn modelId="{275CB6ED-1713-484A-BB14-59CDAADE6D30}" srcId="{46A52386-BE72-4F3D-9859-8B38AA3A4D21}" destId="{6342116A-F84C-43A0-B1F5-0C1F4DAACD06}" srcOrd="1" destOrd="0" parTransId="{39D11DF6-3F1A-46F9-A62A-91542961C026}" sibTransId="{D3D429AC-E0C5-487A-BE5D-8B9D2EFEFD41}"/>
    <dgm:cxn modelId="{66A466B9-4B83-4791-9346-A647AF6EFF8E}" srcId="{8530F974-4A9F-483A-9A6E-6BC566113AED}" destId="{A4E30B75-B84F-4C56-9148-E337083BB328}" srcOrd="2" destOrd="0" parTransId="{66C35526-C75D-4B0C-8B66-57845C14BD31}" sibTransId="{3D53594E-8C60-425F-9090-99428A9EB113}"/>
    <dgm:cxn modelId="{A2CE7FC6-76CE-4108-ABED-2151752E5966}" srcId="{F5E8B9E8-D43D-427D-81C7-DCF1FFBEFF95}" destId="{C5DCBB80-BE27-43EB-9DD4-67AF4EDD283A}" srcOrd="2" destOrd="0" parTransId="{B3DE4DBB-0EAF-4FCF-A3F6-B287D3CBDDA4}" sibTransId="{0E7B792D-9745-404D-BDDE-94705E2A7999}"/>
    <dgm:cxn modelId="{B1C0F656-89B8-4DA6-91EA-D2F49CA9358C}" type="presOf" srcId="{29F5EB1E-A4A6-4B21-BD70-27C3AA05F4D8}" destId="{046CA1D5-6B49-4949-8149-C3522B8D9738}" srcOrd="1" destOrd="2" presId="urn:microsoft.com/office/officeart/2005/8/layout/cycle4"/>
    <dgm:cxn modelId="{25B9BF2B-03A2-47F4-8E59-CF4A556CA81B}" type="presOf" srcId="{29F5EB1E-A4A6-4B21-BD70-27C3AA05F4D8}" destId="{ADA6C7F8-2EBA-4E5F-99B7-C9820CEF1620}" srcOrd="0" destOrd="2" presId="urn:microsoft.com/office/officeart/2005/8/layout/cycle4"/>
    <dgm:cxn modelId="{2BBAB73F-3D05-43F3-995F-361C831D4F26}" type="presOf" srcId="{23C61E18-311F-4E71-91B4-01B5C4A56FC7}" destId="{0431C92E-AEA6-42CD-AF64-44372C39472D}" srcOrd="1" destOrd="1" presId="urn:microsoft.com/office/officeart/2005/8/layout/cycle4"/>
    <dgm:cxn modelId="{993BBC0C-D3D4-4D6E-B6C5-00C09A81A72C}" type="presOf" srcId="{F5E8B9E8-D43D-427D-81C7-DCF1FFBEFF95}" destId="{0473D129-06EE-4E83-BA12-C2B003428642}" srcOrd="0" destOrd="0" presId="urn:microsoft.com/office/officeart/2005/8/layout/cycle4"/>
    <dgm:cxn modelId="{C6CFF7A9-B7CF-434B-B8D2-C110C2E9C1D6}" srcId="{E5DD1BE9-9AD1-4759-BF7A-CA97003EB281}" destId="{1E34908D-AC0E-4482-8077-D22E4578421F}" srcOrd="1" destOrd="0" parTransId="{217F70CC-5128-454C-BAC5-BF090E49DDC0}" sibTransId="{2FAB775C-868F-4FB2-BC2E-E19A443235D0}"/>
    <dgm:cxn modelId="{AB2B2E8C-95EB-46ED-A3F8-4D65BB785F13}" srcId="{46A52386-BE72-4F3D-9859-8B38AA3A4D21}" destId="{D507838B-A4B3-448A-8C9B-4FECE0170011}" srcOrd="2" destOrd="0" parTransId="{62955132-48E3-4943-BBEE-CAFE64C3FFF3}" sibTransId="{CC0BEE88-EA8D-4D2F-BE1E-BEB968D2282D}"/>
    <dgm:cxn modelId="{A2A21B45-A44D-4EE1-8C5D-9BE564258C0E}" srcId="{E5DD1BE9-9AD1-4759-BF7A-CA97003EB281}" destId="{28D2C9B6-B0A9-4B48-AEA0-686C6F179CC3}" srcOrd="3" destOrd="0" parTransId="{A6EB1CAD-33BF-43FA-AA96-EB39E07EB66E}" sibTransId="{50920439-3D39-4AA5-850B-36AC5011C005}"/>
    <dgm:cxn modelId="{B1E41980-9321-4110-90E4-40A32E779AE6}" type="presOf" srcId="{FE2C8272-0872-4B8C-8EE8-FA199902B0F8}" destId="{27D219B2-C2EB-4A7F-84C5-16B0964BCBB0}" srcOrd="0" destOrd="1" presId="urn:microsoft.com/office/officeart/2005/8/layout/cycle4"/>
    <dgm:cxn modelId="{0C7BB8B2-C6F7-429E-9A1C-586BD5271BA2}" type="presOf" srcId="{6342116A-F84C-43A0-B1F5-0C1F4DAACD06}" destId="{7AC042DB-2EAC-4526-9AA8-49187069C259}" srcOrd="1" destOrd="1" presId="urn:microsoft.com/office/officeart/2005/8/layout/cycle4"/>
    <dgm:cxn modelId="{6FC083EE-6A62-4AD3-A854-996D6D442B8E}" type="presOf" srcId="{9FB0B5CD-CED3-4E78-A32C-4566D435604F}" destId="{ADA6C7F8-2EBA-4E5F-99B7-C9820CEF1620}" srcOrd="0" destOrd="0" presId="urn:microsoft.com/office/officeart/2005/8/layout/cycle4"/>
    <dgm:cxn modelId="{4FBB85E0-3396-4CE4-BB75-9E07B1DEF2F0}" srcId="{8530F974-4A9F-483A-9A6E-6BC566113AED}" destId="{DAFC22A8-7605-4365-90BD-2F42E73568AB}" srcOrd="0" destOrd="0" parTransId="{FE458202-5DAB-4FA3-BC3A-37337E842A04}" sibTransId="{9316AA18-20C7-4E24-9BC7-96DE289C1E51}"/>
    <dgm:cxn modelId="{0A5D9422-0242-4BB7-AD0C-34E7B2E81751}" type="presOf" srcId="{E075179E-47EE-41A6-8A3C-1136D0297F29}" destId="{0431C92E-AEA6-42CD-AF64-44372C39472D}" srcOrd="1" destOrd="0" presId="urn:microsoft.com/office/officeart/2005/8/layout/cycle4"/>
    <dgm:cxn modelId="{D7C98F36-09CD-435D-A2E4-311D392D3F41}" srcId="{F5E8B9E8-D43D-427D-81C7-DCF1FFBEFF95}" destId="{E075179E-47EE-41A6-8A3C-1136D0297F29}" srcOrd="0" destOrd="0" parTransId="{893D8660-6A7E-4E48-AA43-66F9FF470FED}" sibTransId="{F2F31DC9-B9A7-4901-BD88-E3CA711A7069}"/>
    <dgm:cxn modelId="{BC5E5B02-EDE8-4FD9-822E-C5EB4B78DDDE}" type="presOf" srcId="{FE2C8272-0872-4B8C-8EE8-FA199902B0F8}" destId="{8169C2B5-40E3-4265-99F7-49EFBC542848}" srcOrd="1" destOrd="1" presId="urn:microsoft.com/office/officeart/2005/8/layout/cycle4"/>
    <dgm:cxn modelId="{A6800EBF-961B-4B8C-8CDD-D8B2FEEED5BE}" srcId="{4BA8C443-4553-4860-9717-6111286E620C}" destId="{F5E8B9E8-D43D-427D-81C7-DCF1FFBEFF95}" srcOrd="3" destOrd="0" parTransId="{0D7AFFF9-0DE7-4F45-811B-2B29A10CA95D}" sibTransId="{59B3B509-7A87-437A-BCC4-03D1329A3A7B}"/>
    <dgm:cxn modelId="{A55070DE-447B-4508-8096-6D6B18D1048D}" type="presOf" srcId="{E5DD1BE9-9AD1-4759-BF7A-CA97003EB281}" destId="{7D2264D9-644B-46D4-AE36-44CF371473C9}" srcOrd="0" destOrd="0" presId="urn:microsoft.com/office/officeart/2005/8/layout/cycle4"/>
    <dgm:cxn modelId="{21BF39DB-5ABC-48D1-8277-5EFC86DEBF25}" type="presOf" srcId="{E075179E-47EE-41A6-8A3C-1136D0297F29}" destId="{5D992853-EA13-4E6E-BBCC-20CA96378055}" srcOrd="0" destOrd="0" presId="urn:microsoft.com/office/officeart/2005/8/layout/cycle4"/>
    <dgm:cxn modelId="{718517B5-8A76-442B-967D-B49E12723F1D}" type="presOf" srcId="{46A52386-BE72-4F3D-9859-8B38AA3A4D21}" destId="{26D9B5A6-CCD2-44B8-9795-3AE3DB1C8243}" srcOrd="0" destOrd="0" presId="urn:microsoft.com/office/officeart/2005/8/layout/cycle4"/>
    <dgm:cxn modelId="{B2432610-C14D-408F-A79C-6EDC27FA6094}" type="presOf" srcId="{8530F974-4A9F-483A-9A6E-6BC566113AED}" destId="{44264B61-265E-460C-865F-BF460F96722D}" srcOrd="0" destOrd="0" presId="urn:microsoft.com/office/officeart/2005/8/layout/cycle4"/>
    <dgm:cxn modelId="{557EB1E8-8C06-4378-B6C2-CB72C9D139CD}" srcId="{8530F974-4A9F-483A-9A6E-6BC566113AED}" destId="{FE2C8272-0872-4B8C-8EE8-FA199902B0F8}" srcOrd="1" destOrd="0" parTransId="{3CDECAE6-3C64-492B-9110-C76C89CA481E}" sibTransId="{3C58B372-1A87-4559-9626-E3AA1D2D6C3F}"/>
    <dgm:cxn modelId="{D5B6C4C8-D66B-4AEF-8A05-3D240A7BBCD0}" type="presOf" srcId="{286AD541-B17C-4195-B1E1-2B7956D73B48}" destId="{3003A727-F99B-434F-899E-D73F810C9D59}" srcOrd="0" destOrd="0" presId="urn:microsoft.com/office/officeart/2005/8/layout/cycle4"/>
    <dgm:cxn modelId="{B4C37E40-E8BC-4F3A-B249-3F19A0D661C0}" type="presOf" srcId="{674B1323-E60D-4CDC-AE59-FC96E5845B11}" destId="{8169C2B5-40E3-4265-99F7-49EFBC542848}" srcOrd="1" destOrd="4" presId="urn:microsoft.com/office/officeart/2005/8/layout/cycle4"/>
    <dgm:cxn modelId="{664DE75A-6827-4F0E-869E-93B87A9889DF}" type="presOf" srcId="{28D2C9B6-B0A9-4B48-AEA0-686C6F179CC3}" destId="{046CA1D5-6B49-4949-8149-C3522B8D9738}" srcOrd="1" destOrd="3" presId="urn:microsoft.com/office/officeart/2005/8/layout/cycle4"/>
    <dgm:cxn modelId="{7690E74C-02D8-494D-B8C6-2D05B4715234}" type="presOf" srcId="{28D2C9B6-B0A9-4B48-AEA0-686C6F179CC3}" destId="{ADA6C7F8-2EBA-4E5F-99B7-C9820CEF1620}" srcOrd="0" destOrd="3" presId="urn:microsoft.com/office/officeart/2005/8/layout/cycle4"/>
    <dgm:cxn modelId="{1DA63A38-9567-4A8C-966C-4F9B0CCC065A}" type="presOf" srcId="{DAFC22A8-7605-4365-90BD-2F42E73568AB}" destId="{8169C2B5-40E3-4265-99F7-49EFBC542848}" srcOrd="1" destOrd="0" presId="urn:microsoft.com/office/officeart/2005/8/layout/cycle4"/>
    <dgm:cxn modelId="{B876C4D4-4810-4637-A028-6E563537F0B0}" type="presOf" srcId="{BBD08C5F-8209-42DA-814F-4E48BB632611}" destId="{0431C92E-AEA6-42CD-AF64-44372C39472D}" srcOrd="1" destOrd="3" presId="urn:microsoft.com/office/officeart/2005/8/layout/cycle4"/>
    <dgm:cxn modelId="{A37F7588-FC10-47FA-ADEE-F6A8FCEBC4AB}" type="presOf" srcId="{A4E30B75-B84F-4C56-9148-E337083BB328}" destId="{8169C2B5-40E3-4265-99F7-49EFBC542848}" srcOrd="1" destOrd="2" presId="urn:microsoft.com/office/officeart/2005/8/layout/cycle4"/>
    <dgm:cxn modelId="{39FB304C-3FD6-474C-8829-76B89AF897B9}" type="presOf" srcId="{23C61E18-311F-4E71-91B4-01B5C4A56FC7}" destId="{5D992853-EA13-4E6E-BBCC-20CA96378055}" srcOrd="0" destOrd="1" presId="urn:microsoft.com/office/officeart/2005/8/layout/cycle4"/>
    <dgm:cxn modelId="{33FB035B-4ACC-4FC0-A8A9-C5A137CBF2B8}" srcId="{8530F974-4A9F-483A-9A6E-6BC566113AED}" destId="{850573AF-2F71-4553-84F2-FFA60851007F}" srcOrd="3" destOrd="0" parTransId="{A669B263-9619-4DAD-97B6-AC220837A325}" sibTransId="{6E0927AD-D403-4603-8EC0-703225210F0A}"/>
    <dgm:cxn modelId="{1BBBD958-5D09-449F-B9BA-0BB5C1CE3F25}" type="presOf" srcId="{1E34908D-AC0E-4482-8077-D22E4578421F}" destId="{046CA1D5-6B49-4949-8149-C3522B8D9738}" srcOrd="1" destOrd="1" presId="urn:microsoft.com/office/officeart/2005/8/layout/cycle4"/>
    <dgm:cxn modelId="{1FCDFDC5-ABCF-4D21-A7A9-5F85D206BC63}" type="presParOf" srcId="{5B037C2E-78FE-4E4A-B572-94724BA3A3F6}" destId="{29CA5BF3-3FA8-4E10-BB18-47AB7CC79447}" srcOrd="0" destOrd="0" presId="urn:microsoft.com/office/officeart/2005/8/layout/cycle4"/>
    <dgm:cxn modelId="{99CB48B3-9254-4142-89FC-984D783268AF}" type="presParOf" srcId="{29CA5BF3-3FA8-4E10-BB18-47AB7CC79447}" destId="{AE60E351-AD27-409B-8810-9D930450EC65}" srcOrd="0" destOrd="0" presId="urn:microsoft.com/office/officeart/2005/8/layout/cycle4"/>
    <dgm:cxn modelId="{6CD528A1-A375-4C91-A44A-2D035FF6B6C0}" type="presParOf" srcId="{AE60E351-AD27-409B-8810-9D930450EC65}" destId="{ADA6C7F8-2EBA-4E5F-99B7-C9820CEF1620}" srcOrd="0" destOrd="0" presId="urn:microsoft.com/office/officeart/2005/8/layout/cycle4"/>
    <dgm:cxn modelId="{8303E745-F9BB-43E7-81C6-774436FE6B42}" type="presParOf" srcId="{AE60E351-AD27-409B-8810-9D930450EC65}" destId="{046CA1D5-6B49-4949-8149-C3522B8D9738}" srcOrd="1" destOrd="0" presId="urn:microsoft.com/office/officeart/2005/8/layout/cycle4"/>
    <dgm:cxn modelId="{53BC2F06-9956-4B90-BBBB-2CD23127B3AC}" type="presParOf" srcId="{29CA5BF3-3FA8-4E10-BB18-47AB7CC79447}" destId="{EE73AF14-D44B-45A7-8AF7-88B17875323D}" srcOrd="1" destOrd="0" presId="urn:microsoft.com/office/officeart/2005/8/layout/cycle4"/>
    <dgm:cxn modelId="{206239E3-9F12-4CA4-A310-27E60805141E}" type="presParOf" srcId="{EE73AF14-D44B-45A7-8AF7-88B17875323D}" destId="{27D219B2-C2EB-4A7F-84C5-16B0964BCBB0}" srcOrd="0" destOrd="0" presId="urn:microsoft.com/office/officeart/2005/8/layout/cycle4"/>
    <dgm:cxn modelId="{629502C0-FD12-4709-A387-E181D2B3BA28}" type="presParOf" srcId="{EE73AF14-D44B-45A7-8AF7-88B17875323D}" destId="{8169C2B5-40E3-4265-99F7-49EFBC542848}" srcOrd="1" destOrd="0" presId="urn:microsoft.com/office/officeart/2005/8/layout/cycle4"/>
    <dgm:cxn modelId="{73A046DA-F624-4500-B4FC-7F888381E3BA}" type="presParOf" srcId="{29CA5BF3-3FA8-4E10-BB18-47AB7CC79447}" destId="{745777EF-4D0A-478E-8435-2DB52C80A830}" srcOrd="2" destOrd="0" presId="urn:microsoft.com/office/officeart/2005/8/layout/cycle4"/>
    <dgm:cxn modelId="{22086493-2C71-4E25-A199-5E279E16D06D}" type="presParOf" srcId="{745777EF-4D0A-478E-8435-2DB52C80A830}" destId="{3003A727-F99B-434F-899E-D73F810C9D59}" srcOrd="0" destOrd="0" presId="urn:microsoft.com/office/officeart/2005/8/layout/cycle4"/>
    <dgm:cxn modelId="{B74F9899-B253-4199-BC03-BEA6B548F7A2}" type="presParOf" srcId="{745777EF-4D0A-478E-8435-2DB52C80A830}" destId="{7AC042DB-2EAC-4526-9AA8-49187069C259}" srcOrd="1" destOrd="0" presId="urn:microsoft.com/office/officeart/2005/8/layout/cycle4"/>
    <dgm:cxn modelId="{1E148184-975A-4E35-B117-D5E1559656B5}" type="presParOf" srcId="{29CA5BF3-3FA8-4E10-BB18-47AB7CC79447}" destId="{EBD99AB6-75F2-4302-8CE8-C4A20B554529}" srcOrd="3" destOrd="0" presId="urn:microsoft.com/office/officeart/2005/8/layout/cycle4"/>
    <dgm:cxn modelId="{636569B7-88D4-4249-A517-D7B47A3E11ED}" type="presParOf" srcId="{EBD99AB6-75F2-4302-8CE8-C4A20B554529}" destId="{5D992853-EA13-4E6E-BBCC-20CA96378055}" srcOrd="0" destOrd="0" presId="urn:microsoft.com/office/officeart/2005/8/layout/cycle4"/>
    <dgm:cxn modelId="{97D41044-CA9F-48D0-BBF2-D29CB23B03F1}" type="presParOf" srcId="{EBD99AB6-75F2-4302-8CE8-C4A20B554529}" destId="{0431C92E-AEA6-42CD-AF64-44372C39472D}" srcOrd="1" destOrd="0" presId="urn:microsoft.com/office/officeart/2005/8/layout/cycle4"/>
    <dgm:cxn modelId="{E8747571-14F5-4680-9D2B-0ABB05D041A7}" type="presParOf" srcId="{29CA5BF3-3FA8-4E10-BB18-47AB7CC79447}" destId="{40AF55F7-7591-4C6E-9952-D17DDE75E3E0}" srcOrd="4" destOrd="0" presId="urn:microsoft.com/office/officeart/2005/8/layout/cycle4"/>
    <dgm:cxn modelId="{8908AAA8-14D9-4430-9927-88F0FE6DB330}" type="presParOf" srcId="{5B037C2E-78FE-4E4A-B572-94724BA3A3F6}" destId="{14F2F86A-C2E7-4C97-B7CD-C1F1B7FA4ED2}" srcOrd="1" destOrd="0" presId="urn:microsoft.com/office/officeart/2005/8/layout/cycle4"/>
    <dgm:cxn modelId="{2A6377AC-2F2E-49AB-B8CE-3E9A73AD253B}" type="presParOf" srcId="{14F2F86A-C2E7-4C97-B7CD-C1F1B7FA4ED2}" destId="{7D2264D9-644B-46D4-AE36-44CF371473C9}" srcOrd="0" destOrd="0" presId="urn:microsoft.com/office/officeart/2005/8/layout/cycle4"/>
    <dgm:cxn modelId="{CB846C1F-B132-49EB-8D52-001D6286DC9C}" type="presParOf" srcId="{14F2F86A-C2E7-4C97-B7CD-C1F1B7FA4ED2}" destId="{44264B61-265E-460C-865F-BF460F96722D}" srcOrd="1" destOrd="0" presId="urn:microsoft.com/office/officeart/2005/8/layout/cycle4"/>
    <dgm:cxn modelId="{666AFCA1-E57D-457E-86CC-6E73941D2A25}" type="presParOf" srcId="{14F2F86A-C2E7-4C97-B7CD-C1F1B7FA4ED2}" destId="{26D9B5A6-CCD2-44B8-9795-3AE3DB1C8243}" srcOrd="2" destOrd="0" presId="urn:microsoft.com/office/officeart/2005/8/layout/cycle4"/>
    <dgm:cxn modelId="{CE74D617-A9CB-41EA-B9EC-A84311987A02}" type="presParOf" srcId="{14F2F86A-C2E7-4C97-B7CD-C1F1B7FA4ED2}" destId="{0473D129-06EE-4E83-BA12-C2B003428642}" srcOrd="3" destOrd="0" presId="urn:microsoft.com/office/officeart/2005/8/layout/cycle4"/>
    <dgm:cxn modelId="{956F25CA-F663-4028-BBF6-BA2F92F184D6}" type="presParOf" srcId="{14F2F86A-C2E7-4C97-B7CD-C1F1B7FA4ED2}" destId="{EB5ED073-3728-48D8-8CCA-C89385263024}" srcOrd="4" destOrd="0" presId="urn:microsoft.com/office/officeart/2005/8/layout/cycle4"/>
    <dgm:cxn modelId="{51110812-2A87-444F-B992-D1A515B092A6}" type="presParOf" srcId="{5B037C2E-78FE-4E4A-B572-94724BA3A3F6}" destId="{B9EA776D-793C-45DF-B0E6-C6B498687DB5}" srcOrd="2" destOrd="0" presId="urn:microsoft.com/office/officeart/2005/8/layout/cycle4"/>
    <dgm:cxn modelId="{E5D96610-DC8C-40E5-A3B0-F87CFDBAB2CB}" type="presParOf" srcId="{5B037C2E-78FE-4E4A-B572-94724BA3A3F6}" destId="{504DEF22-D6EF-4D82-AF52-16F69D40BBEE}"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A8C443-4553-4860-9717-6111286E620C}" type="doc">
      <dgm:prSet loTypeId="urn:microsoft.com/office/officeart/2005/8/layout/cycle4" loCatId="matrix" qsTypeId="urn:microsoft.com/office/officeart/2005/8/quickstyle/simple3" qsCatId="simple" csTypeId="urn:microsoft.com/office/officeart/2005/8/colors/colorful3" csCatId="colorful" phldr="1"/>
      <dgm:spPr/>
      <dgm:t>
        <a:bodyPr/>
        <a:lstStyle/>
        <a:p>
          <a:endParaRPr lang="en-US"/>
        </a:p>
      </dgm:t>
    </dgm:pt>
    <dgm:pt modelId="{E5DD1BE9-9AD1-4759-BF7A-CA97003EB281}">
      <dgm:prSet phldrT="[Text]"/>
      <dgm:spPr/>
      <dgm:t>
        <a:bodyPr/>
        <a:lstStyle/>
        <a:p>
          <a:r>
            <a:rPr lang="en-US" smtClean="0"/>
            <a:t>Personality</a:t>
          </a:r>
          <a:endParaRPr lang="en-US" dirty="0"/>
        </a:p>
      </dgm:t>
    </dgm:pt>
    <dgm:pt modelId="{6EB67A29-ECEC-4BF9-9D84-54A059960EE8}" type="parTrans" cxnId="{EEDC219B-3E53-4302-9265-60E7E488044B}">
      <dgm:prSet/>
      <dgm:spPr/>
      <dgm:t>
        <a:bodyPr/>
        <a:lstStyle/>
        <a:p>
          <a:endParaRPr lang="en-US"/>
        </a:p>
      </dgm:t>
    </dgm:pt>
    <dgm:pt modelId="{8C6D8DF7-5769-4420-84F7-17E1C689B1E6}" type="sibTrans" cxnId="{EEDC219B-3E53-4302-9265-60E7E488044B}">
      <dgm:prSet/>
      <dgm:spPr/>
      <dgm:t>
        <a:bodyPr/>
        <a:lstStyle/>
        <a:p>
          <a:endParaRPr lang="en-US"/>
        </a:p>
      </dgm:t>
    </dgm:pt>
    <dgm:pt modelId="{8530F974-4A9F-483A-9A6E-6BC566113AED}">
      <dgm:prSet phldrT="[Text]"/>
      <dgm:spPr/>
      <dgm:t>
        <a:bodyPr/>
        <a:lstStyle/>
        <a:p>
          <a:r>
            <a:rPr lang="en-US" smtClean="0"/>
            <a:t>Interests</a:t>
          </a:r>
          <a:endParaRPr lang="en-US" dirty="0"/>
        </a:p>
      </dgm:t>
    </dgm:pt>
    <dgm:pt modelId="{5745D75D-8D13-49AA-86E0-F67F333A4AB8}" type="parTrans" cxnId="{322926CF-2D59-4D73-ADA0-2AA8DC3F2E21}">
      <dgm:prSet/>
      <dgm:spPr/>
      <dgm:t>
        <a:bodyPr/>
        <a:lstStyle/>
        <a:p>
          <a:endParaRPr lang="en-US"/>
        </a:p>
      </dgm:t>
    </dgm:pt>
    <dgm:pt modelId="{25104D9E-6014-4213-AA53-709840607138}" type="sibTrans" cxnId="{322926CF-2D59-4D73-ADA0-2AA8DC3F2E21}">
      <dgm:prSet/>
      <dgm:spPr/>
      <dgm:t>
        <a:bodyPr/>
        <a:lstStyle/>
        <a:p>
          <a:endParaRPr lang="en-US"/>
        </a:p>
      </dgm:t>
    </dgm:pt>
    <dgm:pt modelId="{46A52386-BE72-4F3D-9859-8B38AA3A4D21}">
      <dgm:prSet phldrT="[Text]"/>
      <dgm:spPr/>
      <dgm:t>
        <a:bodyPr/>
        <a:lstStyle/>
        <a:p>
          <a:r>
            <a:rPr lang="en-US" smtClean="0"/>
            <a:t>Skills</a:t>
          </a:r>
          <a:endParaRPr lang="en-US" dirty="0"/>
        </a:p>
      </dgm:t>
    </dgm:pt>
    <dgm:pt modelId="{71161E47-40C2-427D-BB3A-BB35733A405D}" type="parTrans" cxnId="{108CCF31-C3F4-43BD-8285-7020532ABD36}">
      <dgm:prSet/>
      <dgm:spPr/>
      <dgm:t>
        <a:bodyPr/>
        <a:lstStyle/>
        <a:p>
          <a:endParaRPr lang="en-US"/>
        </a:p>
      </dgm:t>
    </dgm:pt>
    <dgm:pt modelId="{5E797A9B-1D81-4255-950D-198FF39156EB}" type="sibTrans" cxnId="{108CCF31-C3F4-43BD-8285-7020532ABD36}">
      <dgm:prSet/>
      <dgm:spPr/>
      <dgm:t>
        <a:bodyPr/>
        <a:lstStyle/>
        <a:p>
          <a:endParaRPr lang="en-US"/>
        </a:p>
      </dgm:t>
    </dgm:pt>
    <dgm:pt modelId="{DAFC22A8-7605-4365-90BD-2F42E73568AB}">
      <dgm:prSet phldrT="[Text]"/>
      <dgm:spPr/>
      <dgm:t>
        <a:bodyPr/>
        <a:lstStyle/>
        <a:p>
          <a:endParaRPr lang="en-US"/>
        </a:p>
      </dgm:t>
    </dgm:pt>
    <dgm:pt modelId="{9316AA18-20C7-4E24-9BC7-96DE289C1E51}" type="sibTrans" cxnId="{4FBB85E0-3396-4CE4-BB75-9E07B1DEF2F0}">
      <dgm:prSet/>
      <dgm:spPr/>
      <dgm:t>
        <a:bodyPr/>
        <a:lstStyle/>
        <a:p>
          <a:endParaRPr lang="en-US"/>
        </a:p>
      </dgm:t>
    </dgm:pt>
    <dgm:pt modelId="{FE458202-5DAB-4FA3-BC3A-37337E842A04}" type="parTrans" cxnId="{4FBB85E0-3396-4CE4-BB75-9E07B1DEF2F0}">
      <dgm:prSet/>
      <dgm:spPr/>
      <dgm:t>
        <a:bodyPr/>
        <a:lstStyle/>
        <a:p>
          <a:endParaRPr lang="en-US"/>
        </a:p>
      </dgm:t>
    </dgm:pt>
    <dgm:pt modelId="{F5E8B9E8-D43D-427D-81C7-DCF1FFBEFF95}">
      <dgm:prSet phldrT="[Text]"/>
      <dgm:spPr/>
      <dgm:t>
        <a:bodyPr/>
        <a:lstStyle/>
        <a:p>
          <a:r>
            <a:rPr lang="en-US" smtClean="0"/>
            <a:t>Values</a:t>
          </a:r>
          <a:endParaRPr lang="en-US" dirty="0"/>
        </a:p>
      </dgm:t>
    </dgm:pt>
    <dgm:pt modelId="{59B3B509-7A87-437A-BCC4-03D1329A3A7B}" type="sibTrans" cxnId="{A6800EBF-961B-4B8C-8CDD-D8B2FEEED5BE}">
      <dgm:prSet/>
      <dgm:spPr/>
      <dgm:t>
        <a:bodyPr/>
        <a:lstStyle/>
        <a:p>
          <a:endParaRPr lang="en-US"/>
        </a:p>
      </dgm:t>
    </dgm:pt>
    <dgm:pt modelId="{0D7AFFF9-0DE7-4F45-811B-2B29A10CA95D}" type="parTrans" cxnId="{A6800EBF-961B-4B8C-8CDD-D8B2FEEED5BE}">
      <dgm:prSet/>
      <dgm:spPr/>
      <dgm:t>
        <a:bodyPr/>
        <a:lstStyle/>
        <a:p>
          <a:endParaRPr lang="en-US"/>
        </a:p>
      </dgm:t>
    </dgm:pt>
    <dgm:pt modelId="{23C61E18-311F-4E71-91B4-01B5C4A56FC7}">
      <dgm:prSet phldrT="[Text]"/>
      <dgm:spPr/>
      <dgm:t>
        <a:bodyPr/>
        <a:lstStyle/>
        <a:p>
          <a:endParaRPr lang="en-US"/>
        </a:p>
      </dgm:t>
    </dgm:pt>
    <dgm:pt modelId="{2FB2DA9E-017F-4156-ACC2-32E422939D30}" type="sibTrans" cxnId="{D74D37B7-B1DD-437F-9E26-E2014BAA183D}">
      <dgm:prSet/>
      <dgm:spPr/>
      <dgm:t>
        <a:bodyPr/>
        <a:lstStyle/>
        <a:p>
          <a:endParaRPr lang="en-US"/>
        </a:p>
      </dgm:t>
    </dgm:pt>
    <dgm:pt modelId="{A24D295C-7783-456E-A326-F141CC63EEEF}" type="parTrans" cxnId="{D74D37B7-B1DD-437F-9E26-E2014BAA183D}">
      <dgm:prSet/>
      <dgm:spPr/>
      <dgm:t>
        <a:bodyPr/>
        <a:lstStyle/>
        <a:p>
          <a:endParaRPr lang="en-US"/>
        </a:p>
      </dgm:t>
    </dgm:pt>
    <dgm:pt modelId="{6342116A-F84C-43A0-B1F5-0C1F4DAACD06}">
      <dgm:prSet phldrT="[Text]"/>
      <dgm:spPr/>
      <dgm:t>
        <a:bodyPr/>
        <a:lstStyle/>
        <a:p>
          <a:endParaRPr lang="en-US"/>
        </a:p>
      </dgm:t>
    </dgm:pt>
    <dgm:pt modelId="{D3D429AC-E0C5-487A-BE5D-8B9D2EFEFD41}" type="sibTrans" cxnId="{275CB6ED-1713-484A-BB14-59CDAADE6D30}">
      <dgm:prSet/>
      <dgm:spPr/>
      <dgm:t>
        <a:bodyPr/>
        <a:lstStyle/>
        <a:p>
          <a:endParaRPr lang="en-US"/>
        </a:p>
      </dgm:t>
    </dgm:pt>
    <dgm:pt modelId="{39D11DF6-3F1A-46F9-A62A-91542961C026}" type="parTrans" cxnId="{275CB6ED-1713-484A-BB14-59CDAADE6D30}">
      <dgm:prSet/>
      <dgm:spPr/>
      <dgm:t>
        <a:bodyPr/>
        <a:lstStyle/>
        <a:p>
          <a:endParaRPr lang="en-US"/>
        </a:p>
      </dgm:t>
    </dgm:pt>
    <dgm:pt modelId="{850573AF-2F71-4553-84F2-FFA60851007F}">
      <dgm:prSet phldrT="[Text]"/>
      <dgm:spPr/>
      <dgm:t>
        <a:bodyPr/>
        <a:lstStyle/>
        <a:p>
          <a:endParaRPr lang="en-US"/>
        </a:p>
      </dgm:t>
    </dgm:pt>
    <dgm:pt modelId="{A669B263-9619-4DAD-97B6-AC220837A325}" type="parTrans" cxnId="{33FB035B-4ACC-4FC0-A8A9-C5A137CBF2B8}">
      <dgm:prSet/>
      <dgm:spPr/>
      <dgm:t>
        <a:bodyPr/>
        <a:lstStyle/>
        <a:p>
          <a:endParaRPr lang="en-US"/>
        </a:p>
      </dgm:t>
    </dgm:pt>
    <dgm:pt modelId="{6E0927AD-D403-4603-8EC0-703225210F0A}" type="sibTrans" cxnId="{33FB035B-4ACC-4FC0-A8A9-C5A137CBF2B8}">
      <dgm:prSet/>
      <dgm:spPr/>
      <dgm:t>
        <a:bodyPr/>
        <a:lstStyle/>
        <a:p>
          <a:endParaRPr lang="en-US"/>
        </a:p>
      </dgm:t>
    </dgm:pt>
    <dgm:pt modelId="{674B1323-E60D-4CDC-AE59-FC96E5845B11}">
      <dgm:prSet phldrT="[Text]"/>
      <dgm:spPr/>
      <dgm:t>
        <a:bodyPr/>
        <a:lstStyle/>
        <a:p>
          <a:endParaRPr lang="en-US"/>
        </a:p>
      </dgm:t>
    </dgm:pt>
    <dgm:pt modelId="{B2F5D559-8533-45D3-9288-0DE27AD1EDC6}" type="parTrans" cxnId="{FF0CE0AE-E5C4-4D0A-9B9C-E06DF1EFB518}">
      <dgm:prSet/>
      <dgm:spPr/>
      <dgm:t>
        <a:bodyPr/>
        <a:lstStyle/>
        <a:p>
          <a:endParaRPr lang="en-US"/>
        </a:p>
      </dgm:t>
    </dgm:pt>
    <dgm:pt modelId="{E916E4DF-57EE-42B0-BB46-867C07870EB9}" type="sibTrans" cxnId="{FF0CE0AE-E5C4-4D0A-9B9C-E06DF1EFB518}">
      <dgm:prSet/>
      <dgm:spPr/>
      <dgm:t>
        <a:bodyPr/>
        <a:lstStyle/>
        <a:p>
          <a:endParaRPr lang="en-US"/>
        </a:p>
      </dgm:t>
    </dgm:pt>
    <dgm:pt modelId="{28D2C9B6-B0A9-4B48-AEA0-686C6F179CC3}">
      <dgm:prSet phldrT="[Text]"/>
      <dgm:spPr/>
      <dgm:t>
        <a:bodyPr/>
        <a:lstStyle/>
        <a:p>
          <a:endParaRPr lang="en-US"/>
        </a:p>
      </dgm:t>
    </dgm:pt>
    <dgm:pt modelId="{50920439-3D39-4AA5-850B-36AC5011C005}" type="sibTrans" cxnId="{A2A21B45-A44D-4EE1-8C5D-9BE564258C0E}">
      <dgm:prSet/>
      <dgm:spPr/>
      <dgm:t>
        <a:bodyPr/>
        <a:lstStyle/>
        <a:p>
          <a:endParaRPr lang="en-US"/>
        </a:p>
      </dgm:t>
    </dgm:pt>
    <dgm:pt modelId="{A6EB1CAD-33BF-43FA-AA96-EB39E07EB66E}" type="parTrans" cxnId="{A2A21B45-A44D-4EE1-8C5D-9BE564258C0E}">
      <dgm:prSet/>
      <dgm:spPr/>
      <dgm:t>
        <a:bodyPr/>
        <a:lstStyle/>
        <a:p>
          <a:endParaRPr lang="en-US"/>
        </a:p>
      </dgm:t>
    </dgm:pt>
    <dgm:pt modelId="{1E34908D-AC0E-4482-8077-D22E4578421F}">
      <dgm:prSet phldrT="[Text]"/>
      <dgm:spPr/>
      <dgm:t>
        <a:bodyPr/>
        <a:lstStyle/>
        <a:p>
          <a:endParaRPr lang="en-US"/>
        </a:p>
      </dgm:t>
    </dgm:pt>
    <dgm:pt modelId="{2FAB775C-868F-4FB2-BC2E-E19A443235D0}" type="sibTrans" cxnId="{C6CFF7A9-B7CF-434B-B8D2-C110C2E9C1D6}">
      <dgm:prSet/>
      <dgm:spPr/>
      <dgm:t>
        <a:bodyPr/>
        <a:lstStyle/>
        <a:p>
          <a:endParaRPr lang="en-US"/>
        </a:p>
      </dgm:t>
    </dgm:pt>
    <dgm:pt modelId="{217F70CC-5128-454C-BAC5-BF090E49DDC0}" type="parTrans" cxnId="{C6CFF7A9-B7CF-434B-B8D2-C110C2E9C1D6}">
      <dgm:prSet/>
      <dgm:spPr/>
      <dgm:t>
        <a:bodyPr/>
        <a:lstStyle/>
        <a:p>
          <a:endParaRPr lang="en-US"/>
        </a:p>
      </dgm:t>
    </dgm:pt>
    <dgm:pt modelId="{5B037C2E-78FE-4E4A-B572-94724BA3A3F6}" type="pres">
      <dgm:prSet presAssocID="{4BA8C443-4553-4860-9717-6111286E620C}" presName="cycleMatrixDiagram" presStyleCnt="0">
        <dgm:presLayoutVars>
          <dgm:chMax val="1"/>
          <dgm:dir/>
          <dgm:animLvl val="lvl"/>
          <dgm:resizeHandles val="exact"/>
        </dgm:presLayoutVars>
      </dgm:prSet>
      <dgm:spPr/>
      <dgm:t>
        <a:bodyPr/>
        <a:lstStyle/>
        <a:p>
          <a:endParaRPr lang="en-US"/>
        </a:p>
      </dgm:t>
    </dgm:pt>
    <dgm:pt modelId="{29CA5BF3-3FA8-4E10-BB18-47AB7CC79447}" type="pres">
      <dgm:prSet presAssocID="{4BA8C443-4553-4860-9717-6111286E620C}" presName="children" presStyleCnt="0"/>
      <dgm:spPr/>
      <dgm:t>
        <a:bodyPr/>
        <a:lstStyle/>
        <a:p>
          <a:endParaRPr lang="en-US"/>
        </a:p>
      </dgm:t>
    </dgm:pt>
    <dgm:pt modelId="{AE60E351-AD27-409B-8810-9D930450EC65}" type="pres">
      <dgm:prSet presAssocID="{4BA8C443-4553-4860-9717-6111286E620C}" presName="child1group" presStyleCnt="0"/>
      <dgm:spPr/>
      <dgm:t>
        <a:bodyPr/>
        <a:lstStyle/>
        <a:p>
          <a:endParaRPr lang="en-US"/>
        </a:p>
      </dgm:t>
    </dgm:pt>
    <dgm:pt modelId="{ADA6C7F8-2EBA-4E5F-99B7-C9820CEF1620}" type="pres">
      <dgm:prSet presAssocID="{4BA8C443-4553-4860-9717-6111286E620C}" presName="child1" presStyleLbl="bgAcc1" presStyleIdx="0" presStyleCnt="4"/>
      <dgm:spPr/>
      <dgm:t>
        <a:bodyPr/>
        <a:lstStyle/>
        <a:p>
          <a:endParaRPr lang="en-US"/>
        </a:p>
      </dgm:t>
    </dgm:pt>
    <dgm:pt modelId="{046CA1D5-6B49-4949-8149-C3522B8D9738}" type="pres">
      <dgm:prSet presAssocID="{4BA8C443-4553-4860-9717-6111286E620C}" presName="child1Text" presStyleLbl="bgAcc1" presStyleIdx="0" presStyleCnt="4">
        <dgm:presLayoutVars>
          <dgm:bulletEnabled val="1"/>
        </dgm:presLayoutVars>
      </dgm:prSet>
      <dgm:spPr/>
      <dgm:t>
        <a:bodyPr/>
        <a:lstStyle/>
        <a:p>
          <a:endParaRPr lang="en-US"/>
        </a:p>
      </dgm:t>
    </dgm:pt>
    <dgm:pt modelId="{EE73AF14-D44B-45A7-8AF7-88B17875323D}" type="pres">
      <dgm:prSet presAssocID="{4BA8C443-4553-4860-9717-6111286E620C}" presName="child2group" presStyleCnt="0"/>
      <dgm:spPr/>
      <dgm:t>
        <a:bodyPr/>
        <a:lstStyle/>
        <a:p>
          <a:endParaRPr lang="en-US"/>
        </a:p>
      </dgm:t>
    </dgm:pt>
    <dgm:pt modelId="{27D219B2-C2EB-4A7F-84C5-16B0964BCBB0}" type="pres">
      <dgm:prSet presAssocID="{4BA8C443-4553-4860-9717-6111286E620C}" presName="child2" presStyleLbl="bgAcc1" presStyleIdx="1" presStyleCnt="4"/>
      <dgm:spPr/>
      <dgm:t>
        <a:bodyPr/>
        <a:lstStyle/>
        <a:p>
          <a:endParaRPr lang="en-US"/>
        </a:p>
      </dgm:t>
    </dgm:pt>
    <dgm:pt modelId="{8169C2B5-40E3-4265-99F7-49EFBC542848}" type="pres">
      <dgm:prSet presAssocID="{4BA8C443-4553-4860-9717-6111286E620C}" presName="child2Text" presStyleLbl="bgAcc1" presStyleIdx="1" presStyleCnt="4">
        <dgm:presLayoutVars>
          <dgm:bulletEnabled val="1"/>
        </dgm:presLayoutVars>
      </dgm:prSet>
      <dgm:spPr/>
      <dgm:t>
        <a:bodyPr/>
        <a:lstStyle/>
        <a:p>
          <a:endParaRPr lang="en-US"/>
        </a:p>
      </dgm:t>
    </dgm:pt>
    <dgm:pt modelId="{745777EF-4D0A-478E-8435-2DB52C80A830}" type="pres">
      <dgm:prSet presAssocID="{4BA8C443-4553-4860-9717-6111286E620C}" presName="child3group" presStyleCnt="0"/>
      <dgm:spPr/>
      <dgm:t>
        <a:bodyPr/>
        <a:lstStyle/>
        <a:p>
          <a:endParaRPr lang="en-US"/>
        </a:p>
      </dgm:t>
    </dgm:pt>
    <dgm:pt modelId="{3003A727-F99B-434F-899E-D73F810C9D59}" type="pres">
      <dgm:prSet presAssocID="{4BA8C443-4553-4860-9717-6111286E620C}" presName="child3" presStyleLbl="bgAcc1" presStyleIdx="2" presStyleCnt="4"/>
      <dgm:spPr/>
      <dgm:t>
        <a:bodyPr/>
        <a:lstStyle/>
        <a:p>
          <a:endParaRPr lang="en-US"/>
        </a:p>
      </dgm:t>
    </dgm:pt>
    <dgm:pt modelId="{7AC042DB-2EAC-4526-9AA8-49187069C259}" type="pres">
      <dgm:prSet presAssocID="{4BA8C443-4553-4860-9717-6111286E620C}" presName="child3Text" presStyleLbl="bgAcc1" presStyleIdx="2" presStyleCnt="4">
        <dgm:presLayoutVars>
          <dgm:bulletEnabled val="1"/>
        </dgm:presLayoutVars>
      </dgm:prSet>
      <dgm:spPr/>
      <dgm:t>
        <a:bodyPr/>
        <a:lstStyle/>
        <a:p>
          <a:endParaRPr lang="en-US"/>
        </a:p>
      </dgm:t>
    </dgm:pt>
    <dgm:pt modelId="{EBD99AB6-75F2-4302-8CE8-C4A20B554529}" type="pres">
      <dgm:prSet presAssocID="{4BA8C443-4553-4860-9717-6111286E620C}" presName="child4group" presStyleCnt="0"/>
      <dgm:spPr/>
      <dgm:t>
        <a:bodyPr/>
        <a:lstStyle/>
        <a:p>
          <a:endParaRPr lang="en-US"/>
        </a:p>
      </dgm:t>
    </dgm:pt>
    <dgm:pt modelId="{5D992853-EA13-4E6E-BBCC-20CA96378055}" type="pres">
      <dgm:prSet presAssocID="{4BA8C443-4553-4860-9717-6111286E620C}" presName="child4" presStyleLbl="bgAcc1" presStyleIdx="3" presStyleCnt="4"/>
      <dgm:spPr/>
      <dgm:t>
        <a:bodyPr/>
        <a:lstStyle/>
        <a:p>
          <a:endParaRPr lang="en-US"/>
        </a:p>
      </dgm:t>
    </dgm:pt>
    <dgm:pt modelId="{0431C92E-AEA6-42CD-AF64-44372C39472D}" type="pres">
      <dgm:prSet presAssocID="{4BA8C443-4553-4860-9717-6111286E620C}" presName="child4Text" presStyleLbl="bgAcc1" presStyleIdx="3" presStyleCnt="4">
        <dgm:presLayoutVars>
          <dgm:bulletEnabled val="1"/>
        </dgm:presLayoutVars>
      </dgm:prSet>
      <dgm:spPr/>
      <dgm:t>
        <a:bodyPr/>
        <a:lstStyle/>
        <a:p>
          <a:endParaRPr lang="en-US"/>
        </a:p>
      </dgm:t>
    </dgm:pt>
    <dgm:pt modelId="{40AF55F7-7591-4C6E-9952-D17DDE75E3E0}" type="pres">
      <dgm:prSet presAssocID="{4BA8C443-4553-4860-9717-6111286E620C}" presName="childPlaceholder" presStyleCnt="0"/>
      <dgm:spPr/>
      <dgm:t>
        <a:bodyPr/>
        <a:lstStyle/>
        <a:p>
          <a:endParaRPr lang="en-US"/>
        </a:p>
      </dgm:t>
    </dgm:pt>
    <dgm:pt modelId="{14F2F86A-C2E7-4C97-B7CD-C1F1B7FA4ED2}" type="pres">
      <dgm:prSet presAssocID="{4BA8C443-4553-4860-9717-6111286E620C}" presName="circle" presStyleCnt="0"/>
      <dgm:spPr/>
      <dgm:t>
        <a:bodyPr/>
        <a:lstStyle/>
        <a:p>
          <a:endParaRPr lang="en-US"/>
        </a:p>
      </dgm:t>
    </dgm:pt>
    <dgm:pt modelId="{7D2264D9-644B-46D4-AE36-44CF371473C9}" type="pres">
      <dgm:prSet presAssocID="{4BA8C443-4553-4860-9717-6111286E620C}" presName="quadrant1" presStyleLbl="node1" presStyleIdx="0" presStyleCnt="4">
        <dgm:presLayoutVars>
          <dgm:chMax val="1"/>
          <dgm:bulletEnabled val="1"/>
        </dgm:presLayoutVars>
      </dgm:prSet>
      <dgm:spPr/>
      <dgm:t>
        <a:bodyPr/>
        <a:lstStyle/>
        <a:p>
          <a:endParaRPr lang="en-US"/>
        </a:p>
      </dgm:t>
    </dgm:pt>
    <dgm:pt modelId="{44264B61-265E-460C-865F-BF460F96722D}" type="pres">
      <dgm:prSet presAssocID="{4BA8C443-4553-4860-9717-6111286E620C}" presName="quadrant2" presStyleLbl="node1" presStyleIdx="1" presStyleCnt="4">
        <dgm:presLayoutVars>
          <dgm:chMax val="1"/>
          <dgm:bulletEnabled val="1"/>
        </dgm:presLayoutVars>
      </dgm:prSet>
      <dgm:spPr/>
      <dgm:t>
        <a:bodyPr/>
        <a:lstStyle/>
        <a:p>
          <a:endParaRPr lang="en-US"/>
        </a:p>
      </dgm:t>
    </dgm:pt>
    <dgm:pt modelId="{26D9B5A6-CCD2-44B8-9795-3AE3DB1C8243}" type="pres">
      <dgm:prSet presAssocID="{4BA8C443-4553-4860-9717-6111286E620C}" presName="quadrant3" presStyleLbl="node1" presStyleIdx="2" presStyleCnt="4">
        <dgm:presLayoutVars>
          <dgm:chMax val="1"/>
          <dgm:bulletEnabled val="1"/>
        </dgm:presLayoutVars>
      </dgm:prSet>
      <dgm:spPr/>
      <dgm:t>
        <a:bodyPr/>
        <a:lstStyle/>
        <a:p>
          <a:endParaRPr lang="en-US"/>
        </a:p>
      </dgm:t>
    </dgm:pt>
    <dgm:pt modelId="{0473D129-06EE-4E83-BA12-C2B003428642}" type="pres">
      <dgm:prSet presAssocID="{4BA8C443-4553-4860-9717-6111286E620C}" presName="quadrant4" presStyleLbl="node1" presStyleIdx="3" presStyleCnt="4">
        <dgm:presLayoutVars>
          <dgm:chMax val="1"/>
          <dgm:bulletEnabled val="1"/>
        </dgm:presLayoutVars>
      </dgm:prSet>
      <dgm:spPr/>
      <dgm:t>
        <a:bodyPr/>
        <a:lstStyle/>
        <a:p>
          <a:endParaRPr lang="en-US"/>
        </a:p>
      </dgm:t>
    </dgm:pt>
    <dgm:pt modelId="{EB5ED073-3728-48D8-8CCA-C89385263024}" type="pres">
      <dgm:prSet presAssocID="{4BA8C443-4553-4860-9717-6111286E620C}" presName="quadrantPlaceholder" presStyleCnt="0"/>
      <dgm:spPr/>
      <dgm:t>
        <a:bodyPr/>
        <a:lstStyle/>
        <a:p>
          <a:endParaRPr lang="en-US"/>
        </a:p>
      </dgm:t>
    </dgm:pt>
    <dgm:pt modelId="{B9EA776D-793C-45DF-B0E6-C6B498687DB5}" type="pres">
      <dgm:prSet presAssocID="{4BA8C443-4553-4860-9717-6111286E620C}" presName="center1" presStyleLbl="fgShp" presStyleIdx="0" presStyleCnt="2"/>
      <dgm:spPr/>
      <dgm:t>
        <a:bodyPr/>
        <a:lstStyle/>
        <a:p>
          <a:endParaRPr lang="en-US"/>
        </a:p>
      </dgm:t>
    </dgm:pt>
    <dgm:pt modelId="{504DEF22-D6EF-4D82-AF52-16F69D40BBEE}" type="pres">
      <dgm:prSet presAssocID="{4BA8C443-4553-4860-9717-6111286E620C}" presName="center2" presStyleLbl="fgShp" presStyleIdx="1" presStyleCnt="2"/>
      <dgm:spPr/>
      <dgm:t>
        <a:bodyPr/>
        <a:lstStyle/>
        <a:p>
          <a:endParaRPr lang="en-US"/>
        </a:p>
      </dgm:t>
    </dgm:pt>
  </dgm:ptLst>
  <dgm:cxnLst>
    <dgm:cxn modelId="{108CCF31-C3F4-43BD-8285-7020532ABD36}" srcId="{4BA8C443-4553-4860-9717-6111286E620C}" destId="{46A52386-BE72-4F3D-9859-8B38AA3A4D21}" srcOrd="2" destOrd="0" parTransId="{71161E47-40C2-427D-BB3A-BB35733A405D}" sibTransId="{5E797A9B-1D81-4255-950D-198FF39156EB}"/>
    <dgm:cxn modelId="{29DECCBB-DD6E-4B5D-888E-53FC98E7C139}" type="presOf" srcId="{F5E8B9E8-D43D-427D-81C7-DCF1FFBEFF95}" destId="{0473D129-06EE-4E83-BA12-C2B003428642}" srcOrd="0" destOrd="0" presId="urn:microsoft.com/office/officeart/2005/8/layout/cycle4"/>
    <dgm:cxn modelId="{BF89989F-4D4F-449C-943B-D4F567FE86DE}" type="presOf" srcId="{850573AF-2F71-4553-84F2-FFA60851007F}" destId="{8169C2B5-40E3-4265-99F7-49EFBC542848}" srcOrd="1" destOrd="1" presId="urn:microsoft.com/office/officeart/2005/8/layout/cycle4"/>
    <dgm:cxn modelId="{FF6B43C0-7A2A-479C-A387-019B74A99AED}" type="presOf" srcId="{23C61E18-311F-4E71-91B4-01B5C4A56FC7}" destId="{5D992853-EA13-4E6E-BBCC-20CA96378055}" srcOrd="0" destOrd="0" presId="urn:microsoft.com/office/officeart/2005/8/layout/cycle4"/>
    <dgm:cxn modelId="{20BCDC3A-8FE3-49EA-A040-9344EEF9DC52}" type="presOf" srcId="{E5DD1BE9-9AD1-4759-BF7A-CA97003EB281}" destId="{7D2264D9-644B-46D4-AE36-44CF371473C9}" srcOrd="0" destOrd="0" presId="urn:microsoft.com/office/officeart/2005/8/layout/cycle4"/>
    <dgm:cxn modelId="{4FBB85E0-3396-4CE4-BB75-9E07B1DEF2F0}" srcId="{8530F974-4A9F-483A-9A6E-6BC566113AED}" destId="{DAFC22A8-7605-4365-90BD-2F42E73568AB}" srcOrd="0" destOrd="0" parTransId="{FE458202-5DAB-4FA3-BC3A-37337E842A04}" sibTransId="{9316AA18-20C7-4E24-9BC7-96DE289C1E51}"/>
    <dgm:cxn modelId="{A6800EBF-961B-4B8C-8CDD-D8B2FEEED5BE}" srcId="{4BA8C443-4553-4860-9717-6111286E620C}" destId="{F5E8B9E8-D43D-427D-81C7-DCF1FFBEFF95}" srcOrd="3" destOrd="0" parTransId="{0D7AFFF9-0DE7-4F45-811B-2B29A10CA95D}" sibTransId="{59B3B509-7A87-437A-BCC4-03D1329A3A7B}"/>
    <dgm:cxn modelId="{804C107B-A7D1-4D0D-88FD-763D4677A212}" type="presOf" srcId="{23C61E18-311F-4E71-91B4-01B5C4A56FC7}" destId="{0431C92E-AEA6-42CD-AF64-44372C39472D}" srcOrd="1" destOrd="0" presId="urn:microsoft.com/office/officeart/2005/8/layout/cycle4"/>
    <dgm:cxn modelId="{C61272BC-6DC6-4EA8-9AAD-1BA033FCE4CC}" type="presOf" srcId="{6342116A-F84C-43A0-B1F5-0C1F4DAACD06}" destId="{3003A727-F99B-434F-899E-D73F810C9D59}" srcOrd="0" destOrd="0" presId="urn:microsoft.com/office/officeart/2005/8/layout/cycle4"/>
    <dgm:cxn modelId="{EB400CEA-B8B8-4C4D-BF82-C46DF28C28C9}" type="presOf" srcId="{28D2C9B6-B0A9-4B48-AEA0-686C6F179CC3}" destId="{ADA6C7F8-2EBA-4E5F-99B7-C9820CEF1620}" srcOrd="0" destOrd="1" presId="urn:microsoft.com/office/officeart/2005/8/layout/cycle4"/>
    <dgm:cxn modelId="{275CB6ED-1713-484A-BB14-59CDAADE6D30}" srcId="{46A52386-BE72-4F3D-9859-8B38AA3A4D21}" destId="{6342116A-F84C-43A0-B1F5-0C1F4DAACD06}" srcOrd="0" destOrd="0" parTransId="{39D11DF6-3F1A-46F9-A62A-91542961C026}" sibTransId="{D3D429AC-E0C5-487A-BE5D-8B9D2EFEFD41}"/>
    <dgm:cxn modelId="{38932927-79E2-432F-85FC-E62DDB8E3F0A}" type="presOf" srcId="{8530F974-4A9F-483A-9A6E-6BC566113AED}" destId="{44264B61-265E-460C-865F-BF460F96722D}" srcOrd="0" destOrd="0" presId="urn:microsoft.com/office/officeart/2005/8/layout/cycle4"/>
    <dgm:cxn modelId="{BFA826E4-09DF-404B-AABD-6DABDCF930AE}" type="presOf" srcId="{674B1323-E60D-4CDC-AE59-FC96E5845B11}" destId="{8169C2B5-40E3-4265-99F7-49EFBC542848}" srcOrd="1" destOrd="2" presId="urn:microsoft.com/office/officeart/2005/8/layout/cycle4"/>
    <dgm:cxn modelId="{33FB035B-4ACC-4FC0-A8A9-C5A137CBF2B8}" srcId="{8530F974-4A9F-483A-9A6E-6BC566113AED}" destId="{850573AF-2F71-4553-84F2-FFA60851007F}" srcOrd="1" destOrd="0" parTransId="{A669B263-9619-4DAD-97B6-AC220837A325}" sibTransId="{6E0927AD-D403-4603-8EC0-703225210F0A}"/>
    <dgm:cxn modelId="{2DFEE1BB-A8AD-4A6C-ADB8-D807D08BAE02}" type="presOf" srcId="{46A52386-BE72-4F3D-9859-8B38AA3A4D21}" destId="{26D9B5A6-CCD2-44B8-9795-3AE3DB1C8243}" srcOrd="0" destOrd="0" presId="urn:microsoft.com/office/officeart/2005/8/layout/cycle4"/>
    <dgm:cxn modelId="{C6CFF7A9-B7CF-434B-B8D2-C110C2E9C1D6}" srcId="{E5DD1BE9-9AD1-4759-BF7A-CA97003EB281}" destId="{1E34908D-AC0E-4482-8077-D22E4578421F}" srcOrd="0" destOrd="0" parTransId="{217F70CC-5128-454C-BAC5-BF090E49DDC0}" sibTransId="{2FAB775C-868F-4FB2-BC2E-E19A443235D0}"/>
    <dgm:cxn modelId="{A2A21B45-A44D-4EE1-8C5D-9BE564258C0E}" srcId="{E5DD1BE9-9AD1-4759-BF7A-CA97003EB281}" destId="{28D2C9B6-B0A9-4B48-AEA0-686C6F179CC3}" srcOrd="1" destOrd="0" parTransId="{A6EB1CAD-33BF-43FA-AA96-EB39E07EB66E}" sibTransId="{50920439-3D39-4AA5-850B-36AC5011C005}"/>
    <dgm:cxn modelId="{0347E20D-3501-4237-B102-AECF9EBAC606}" type="presOf" srcId="{6342116A-F84C-43A0-B1F5-0C1F4DAACD06}" destId="{7AC042DB-2EAC-4526-9AA8-49187069C259}" srcOrd="1" destOrd="0" presId="urn:microsoft.com/office/officeart/2005/8/layout/cycle4"/>
    <dgm:cxn modelId="{322926CF-2D59-4D73-ADA0-2AA8DC3F2E21}" srcId="{4BA8C443-4553-4860-9717-6111286E620C}" destId="{8530F974-4A9F-483A-9A6E-6BC566113AED}" srcOrd="1" destOrd="0" parTransId="{5745D75D-8D13-49AA-86E0-F67F333A4AB8}" sibTransId="{25104D9E-6014-4213-AA53-709840607138}"/>
    <dgm:cxn modelId="{FECC9C46-D56A-42F6-AE6B-BBF87CF6509F}" type="presOf" srcId="{DAFC22A8-7605-4365-90BD-2F42E73568AB}" destId="{8169C2B5-40E3-4265-99F7-49EFBC542848}" srcOrd="1" destOrd="0" presId="urn:microsoft.com/office/officeart/2005/8/layout/cycle4"/>
    <dgm:cxn modelId="{D194A4A9-2760-460D-B780-64A3004073EB}" type="presOf" srcId="{DAFC22A8-7605-4365-90BD-2F42E73568AB}" destId="{27D219B2-C2EB-4A7F-84C5-16B0964BCBB0}" srcOrd="0" destOrd="0" presId="urn:microsoft.com/office/officeart/2005/8/layout/cycle4"/>
    <dgm:cxn modelId="{EEA882AE-B6C9-4DED-AE97-FE7A10B2E384}" type="presOf" srcId="{4BA8C443-4553-4860-9717-6111286E620C}" destId="{5B037C2E-78FE-4E4A-B572-94724BA3A3F6}" srcOrd="0" destOrd="0" presId="urn:microsoft.com/office/officeart/2005/8/layout/cycle4"/>
    <dgm:cxn modelId="{82B42026-5106-4DAD-A659-B79E214EB679}" type="presOf" srcId="{850573AF-2F71-4553-84F2-FFA60851007F}" destId="{27D219B2-C2EB-4A7F-84C5-16B0964BCBB0}" srcOrd="0" destOrd="1" presId="urn:microsoft.com/office/officeart/2005/8/layout/cycle4"/>
    <dgm:cxn modelId="{D74D37B7-B1DD-437F-9E26-E2014BAA183D}" srcId="{F5E8B9E8-D43D-427D-81C7-DCF1FFBEFF95}" destId="{23C61E18-311F-4E71-91B4-01B5C4A56FC7}" srcOrd="0" destOrd="0" parTransId="{A24D295C-7783-456E-A326-F141CC63EEEF}" sibTransId="{2FB2DA9E-017F-4156-ACC2-32E422939D30}"/>
    <dgm:cxn modelId="{EEDC219B-3E53-4302-9265-60E7E488044B}" srcId="{4BA8C443-4553-4860-9717-6111286E620C}" destId="{E5DD1BE9-9AD1-4759-BF7A-CA97003EB281}" srcOrd="0" destOrd="0" parTransId="{6EB67A29-ECEC-4BF9-9D84-54A059960EE8}" sibTransId="{8C6D8DF7-5769-4420-84F7-17E1C689B1E6}"/>
    <dgm:cxn modelId="{95A9ACCB-2536-4B4A-B3F6-A6485ACE7F92}" type="presOf" srcId="{28D2C9B6-B0A9-4B48-AEA0-686C6F179CC3}" destId="{046CA1D5-6B49-4949-8149-C3522B8D9738}" srcOrd="1" destOrd="1" presId="urn:microsoft.com/office/officeart/2005/8/layout/cycle4"/>
    <dgm:cxn modelId="{124EC52A-5251-4871-BFAB-D02330F5397F}" type="presOf" srcId="{674B1323-E60D-4CDC-AE59-FC96E5845B11}" destId="{27D219B2-C2EB-4A7F-84C5-16B0964BCBB0}" srcOrd="0" destOrd="2" presId="urn:microsoft.com/office/officeart/2005/8/layout/cycle4"/>
    <dgm:cxn modelId="{43019E21-2D0F-4B53-AAA3-A509C5BE4201}" type="presOf" srcId="{1E34908D-AC0E-4482-8077-D22E4578421F}" destId="{046CA1D5-6B49-4949-8149-C3522B8D9738}" srcOrd="1" destOrd="0" presId="urn:microsoft.com/office/officeart/2005/8/layout/cycle4"/>
    <dgm:cxn modelId="{FF0CE0AE-E5C4-4D0A-9B9C-E06DF1EFB518}" srcId="{8530F974-4A9F-483A-9A6E-6BC566113AED}" destId="{674B1323-E60D-4CDC-AE59-FC96E5845B11}" srcOrd="2" destOrd="0" parTransId="{B2F5D559-8533-45D3-9288-0DE27AD1EDC6}" sibTransId="{E916E4DF-57EE-42B0-BB46-867C07870EB9}"/>
    <dgm:cxn modelId="{91437F7E-C40C-4EFD-8494-567DA3EEF511}" type="presOf" srcId="{1E34908D-AC0E-4482-8077-D22E4578421F}" destId="{ADA6C7F8-2EBA-4E5F-99B7-C9820CEF1620}" srcOrd="0" destOrd="0" presId="urn:microsoft.com/office/officeart/2005/8/layout/cycle4"/>
    <dgm:cxn modelId="{0F55A12B-E167-429F-8241-3B1C7C5DF642}" type="presParOf" srcId="{5B037C2E-78FE-4E4A-B572-94724BA3A3F6}" destId="{29CA5BF3-3FA8-4E10-BB18-47AB7CC79447}" srcOrd="0" destOrd="0" presId="urn:microsoft.com/office/officeart/2005/8/layout/cycle4"/>
    <dgm:cxn modelId="{B4A8CD20-CCFD-4DE4-BA66-61BC5D788343}" type="presParOf" srcId="{29CA5BF3-3FA8-4E10-BB18-47AB7CC79447}" destId="{AE60E351-AD27-409B-8810-9D930450EC65}" srcOrd="0" destOrd="0" presId="urn:microsoft.com/office/officeart/2005/8/layout/cycle4"/>
    <dgm:cxn modelId="{DECE8DF5-CDAE-4CC8-BA05-B68661593CBA}" type="presParOf" srcId="{AE60E351-AD27-409B-8810-9D930450EC65}" destId="{ADA6C7F8-2EBA-4E5F-99B7-C9820CEF1620}" srcOrd="0" destOrd="0" presId="urn:microsoft.com/office/officeart/2005/8/layout/cycle4"/>
    <dgm:cxn modelId="{4D0F156F-FA02-49ED-AA92-9E1FDD2AA1A8}" type="presParOf" srcId="{AE60E351-AD27-409B-8810-9D930450EC65}" destId="{046CA1D5-6B49-4949-8149-C3522B8D9738}" srcOrd="1" destOrd="0" presId="urn:microsoft.com/office/officeart/2005/8/layout/cycle4"/>
    <dgm:cxn modelId="{013402F6-434A-46AE-BE53-6B4AE97966BF}" type="presParOf" srcId="{29CA5BF3-3FA8-4E10-BB18-47AB7CC79447}" destId="{EE73AF14-D44B-45A7-8AF7-88B17875323D}" srcOrd="1" destOrd="0" presId="urn:microsoft.com/office/officeart/2005/8/layout/cycle4"/>
    <dgm:cxn modelId="{B10BD68E-D93D-416B-8518-9CD2D3A137CA}" type="presParOf" srcId="{EE73AF14-D44B-45A7-8AF7-88B17875323D}" destId="{27D219B2-C2EB-4A7F-84C5-16B0964BCBB0}" srcOrd="0" destOrd="0" presId="urn:microsoft.com/office/officeart/2005/8/layout/cycle4"/>
    <dgm:cxn modelId="{0A2A42BE-B922-4CB0-BE78-E6DBCF5B96E7}" type="presParOf" srcId="{EE73AF14-D44B-45A7-8AF7-88B17875323D}" destId="{8169C2B5-40E3-4265-99F7-49EFBC542848}" srcOrd="1" destOrd="0" presId="urn:microsoft.com/office/officeart/2005/8/layout/cycle4"/>
    <dgm:cxn modelId="{06023E30-5F3D-4184-BC10-3EA1049424D6}" type="presParOf" srcId="{29CA5BF3-3FA8-4E10-BB18-47AB7CC79447}" destId="{745777EF-4D0A-478E-8435-2DB52C80A830}" srcOrd="2" destOrd="0" presId="urn:microsoft.com/office/officeart/2005/8/layout/cycle4"/>
    <dgm:cxn modelId="{9DF9D110-3559-40F8-8D19-54DD10AC3CF6}" type="presParOf" srcId="{745777EF-4D0A-478E-8435-2DB52C80A830}" destId="{3003A727-F99B-434F-899E-D73F810C9D59}" srcOrd="0" destOrd="0" presId="urn:microsoft.com/office/officeart/2005/8/layout/cycle4"/>
    <dgm:cxn modelId="{579AFAE8-2989-48E3-9854-190DE846E5DA}" type="presParOf" srcId="{745777EF-4D0A-478E-8435-2DB52C80A830}" destId="{7AC042DB-2EAC-4526-9AA8-49187069C259}" srcOrd="1" destOrd="0" presId="urn:microsoft.com/office/officeart/2005/8/layout/cycle4"/>
    <dgm:cxn modelId="{F115351C-AC00-472A-845C-A8EE2A59B161}" type="presParOf" srcId="{29CA5BF3-3FA8-4E10-BB18-47AB7CC79447}" destId="{EBD99AB6-75F2-4302-8CE8-C4A20B554529}" srcOrd="3" destOrd="0" presId="urn:microsoft.com/office/officeart/2005/8/layout/cycle4"/>
    <dgm:cxn modelId="{346541AB-B666-4AB6-BF37-6B9443A053AB}" type="presParOf" srcId="{EBD99AB6-75F2-4302-8CE8-C4A20B554529}" destId="{5D992853-EA13-4E6E-BBCC-20CA96378055}" srcOrd="0" destOrd="0" presId="urn:microsoft.com/office/officeart/2005/8/layout/cycle4"/>
    <dgm:cxn modelId="{857E54B6-606E-4ADC-8E8B-17487ACCF41D}" type="presParOf" srcId="{EBD99AB6-75F2-4302-8CE8-C4A20B554529}" destId="{0431C92E-AEA6-42CD-AF64-44372C39472D}" srcOrd="1" destOrd="0" presId="urn:microsoft.com/office/officeart/2005/8/layout/cycle4"/>
    <dgm:cxn modelId="{7F8DD091-69DB-4DE0-B56A-BEF5C3B9B71C}" type="presParOf" srcId="{29CA5BF3-3FA8-4E10-BB18-47AB7CC79447}" destId="{40AF55F7-7591-4C6E-9952-D17DDE75E3E0}" srcOrd="4" destOrd="0" presId="urn:microsoft.com/office/officeart/2005/8/layout/cycle4"/>
    <dgm:cxn modelId="{F0B8E69C-9D07-4ECF-BF2A-25953912A31D}" type="presParOf" srcId="{5B037C2E-78FE-4E4A-B572-94724BA3A3F6}" destId="{14F2F86A-C2E7-4C97-B7CD-C1F1B7FA4ED2}" srcOrd="1" destOrd="0" presId="urn:microsoft.com/office/officeart/2005/8/layout/cycle4"/>
    <dgm:cxn modelId="{A159BA51-2D09-42A2-866E-C8B11C4E8ACC}" type="presParOf" srcId="{14F2F86A-C2E7-4C97-B7CD-C1F1B7FA4ED2}" destId="{7D2264D9-644B-46D4-AE36-44CF371473C9}" srcOrd="0" destOrd="0" presId="urn:microsoft.com/office/officeart/2005/8/layout/cycle4"/>
    <dgm:cxn modelId="{98A53229-B130-44DD-B8BF-21F2F6CC4C01}" type="presParOf" srcId="{14F2F86A-C2E7-4C97-B7CD-C1F1B7FA4ED2}" destId="{44264B61-265E-460C-865F-BF460F96722D}" srcOrd="1" destOrd="0" presId="urn:microsoft.com/office/officeart/2005/8/layout/cycle4"/>
    <dgm:cxn modelId="{581C685B-2299-4CEF-A2D0-3BEA99323219}" type="presParOf" srcId="{14F2F86A-C2E7-4C97-B7CD-C1F1B7FA4ED2}" destId="{26D9B5A6-CCD2-44B8-9795-3AE3DB1C8243}" srcOrd="2" destOrd="0" presId="urn:microsoft.com/office/officeart/2005/8/layout/cycle4"/>
    <dgm:cxn modelId="{68330035-6EF3-4466-81EC-B19704434BD6}" type="presParOf" srcId="{14F2F86A-C2E7-4C97-B7CD-C1F1B7FA4ED2}" destId="{0473D129-06EE-4E83-BA12-C2B003428642}" srcOrd="3" destOrd="0" presId="urn:microsoft.com/office/officeart/2005/8/layout/cycle4"/>
    <dgm:cxn modelId="{FB3A58A5-F188-4DF3-82FF-AEE58CD517A7}" type="presParOf" srcId="{14F2F86A-C2E7-4C97-B7CD-C1F1B7FA4ED2}" destId="{EB5ED073-3728-48D8-8CCA-C89385263024}" srcOrd="4" destOrd="0" presId="urn:microsoft.com/office/officeart/2005/8/layout/cycle4"/>
    <dgm:cxn modelId="{C4A2709D-B1C6-4ADD-8C42-9B9F13F9827B}" type="presParOf" srcId="{5B037C2E-78FE-4E4A-B572-94724BA3A3F6}" destId="{B9EA776D-793C-45DF-B0E6-C6B498687DB5}" srcOrd="2" destOrd="0" presId="urn:microsoft.com/office/officeart/2005/8/layout/cycle4"/>
    <dgm:cxn modelId="{BA542D9A-5B27-4D15-B350-F17013B362D2}" type="presParOf" srcId="{5B037C2E-78FE-4E4A-B572-94724BA3A3F6}" destId="{504DEF22-D6EF-4D82-AF52-16F69D40BBEE}"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3A727-F99B-434F-899E-D73F810C9D59}">
      <dsp:nvSpPr>
        <dsp:cNvPr id="0" name=""/>
        <dsp:cNvSpPr/>
      </dsp:nvSpPr>
      <dsp:spPr>
        <a:xfrm>
          <a:off x="3953150" y="2976784"/>
          <a:ext cx="2163224" cy="140127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313980"/>
              <a:satOff val="41187"/>
              <a:lumOff val="2993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666750">
            <a:lnSpc>
              <a:spcPct val="90000"/>
            </a:lnSpc>
            <a:spcBef>
              <a:spcPct val="0"/>
            </a:spcBef>
            <a:spcAft>
              <a:spcPct val="15000"/>
            </a:spcAft>
            <a:buChar char="••"/>
          </a:pPr>
          <a:endParaRPr lang="en-US" sz="1500" b="1" kern="1200" dirty="0">
            <a:solidFill>
              <a:srgbClr val="DC1202"/>
            </a:solidFill>
          </a:endParaRPr>
        </a:p>
        <a:p>
          <a:pPr marL="114300" lvl="1" indent="-114300" algn="l" defTabSz="666750">
            <a:lnSpc>
              <a:spcPct val="90000"/>
            </a:lnSpc>
            <a:spcBef>
              <a:spcPct val="0"/>
            </a:spcBef>
            <a:spcAft>
              <a:spcPct val="15000"/>
            </a:spcAft>
            <a:buChar char="••"/>
          </a:pPr>
          <a:r>
            <a:rPr lang="en-US" sz="1500" b="1" kern="1200" smtClean="0"/>
            <a:t>Leadership</a:t>
          </a:r>
          <a:endParaRPr lang="en-US" sz="1500" b="1" kern="1200" dirty="0"/>
        </a:p>
        <a:p>
          <a:pPr marL="114300" lvl="1" indent="-114300" algn="l" defTabSz="666750">
            <a:lnSpc>
              <a:spcPct val="90000"/>
            </a:lnSpc>
            <a:spcBef>
              <a:spcPct val="0"/>
            </a:spcBef>
            <a:spcAft>
              <a:spcPct val="15000"/>
            </a:spcAft>
            <a:buChar char="••"/>
          </a:pPr>
          <a:r>
            <a:rPr lang="en-US" sz="1500" b="1" kern="1200" smtClean="0"/>
            <a:t>Public Speaking</a:t>
          </a:r>
          <a:endParaRPr lang="en-US" sz="1500" b="1" kern="1200" dirty="0"/>
        </a:p>
      </dsp:txBody>
      <dsp:txXfrm>
        <a:off x="4632900" y="3357886"/>
        <a:ext cx="1452693" cy="989395"/>
      </dsp:txXfrm>
    </dsp:sp>
    <dsp:sp modelId="{5D992853-EA13-4E6E-BBCC-20CA96378055}">
      <dsp:nvSpPr>
        <dsp:cNvPr id="0" name=""/>
        <dsp:cNvSpPr/>
      </dsp:nvSpPr>
      <dsp:spPr>
        <a:xfrm>
          <a:off x="300299" y="2973050"/>
          <a:ext cx="2409983" cy="1408748"/>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470969"/>
              <a:satOff val="61781"/>
              <a:lumOff val="4490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endParaRPr lang="en-US" sz="1300" b="1" kern="1200" dirty="0">
            <a:solidFill>
              <a:srgbClr val="00B050"/>
            </a:solidFill>
          </a:endParaRPr>
        </a:p>
        <a:p>
          <a:pPr marL="114300" lvl="1" indent="-114300" algn="l" defTabSz="577850">
            <a:lnSpc>
              <a:spcPct val="90000"/>
            </a:lnSpc>
            <a:spcBef>
              <a:spcPct val="0"/>
            </a:spcBef>
            <a:spcAft>
              <a:spcPct val="15000"/>
            </a:spcAft>
            <a:buChar char="••"/>
          </a:pPr>
          <a:r>
            <a:rPr lang="en-US" sz="1300" b="1" kern="1200" dirty="0" smtClean="0"/>
            <a:t>Continual Learning</a:t>
          </a:r>
          <a:endParaRPr lang="en-US" sz="1300" b="1" kern="1200" dirty="0"/>
        </a:p>
        <a:p>
          <a:pPr marL="114300" lvl="1" indent="-114300" algn="l" defTabSz="577850">
            <a:lnSpc>
              <a:spcPct val="90000"/>
            </a:lnSpc>
            <a:spcBef>
              <a:spcPct val="0"/>
            </a:spcBef>
            <a:spcAft>
              <a:spcPct val="15000"/>
            </a:spcAft>
            <a:buChar char="••"/>
          </a:pPr>
          <a:r>
            <a:rPr lang="en-US" sz="1300" b="1" kern="1200" dirty="0" smtClean="0"/>
            <a:t>Helping Others</a:t>
          </a:r>
          <a:endParaRPr lang="en-US" sz="1300" b="1" kern="1200" dirty="0"/>
        </a:p>
        <a:p>
          <a:pPr marL="114300" lvl="1" indent="-114300" algn="l" defTabSz="577850">
            <a:lnSpc>
              <a:spcPct val="90000"/>
            </a:lnSpc>
            <a:spcBef>
              <a:spcPct val="0"/>
            </a:spcBef>
            <a:spcAft>
              <a:spcPct val="15000"/>
            </a:spcAft>
            <a:buChar char="••"/>
          </a:pPr>
          <a:r>
            <a:rPr lang="en-US" sz="1300" b="1" kern="1200" smtClean="0"/>
            <a:t>Collaboration</a:t>
          </a:r>
          <a:endParaRPr lang="en-US" sz="1300" b="1" kern="1200" dirty="0"/>
        </a:p>
      </dsp:txBody>
      <dsp:txXfrm>
        <a:off x="331245" y="3356183"/>
        <a:ext cx="1625096" cy="994669"/>
      </dsp:txXfrm>
    </dsp:sp>
    <dsp:sp modelId="{27D219B2-C2EB-4A7F-84C5-16B0964BCBB0}">
      <dsp:nvSpPr>
        <dsp:cNvPr id="0" name=""/>
        <dsp:cNvSpPr/>
      </dsp:nvSpPr>
      <dsp:spPr>
        <a:xfrm>
          <a:off x="3953150" y="-933"/>
          <a:ext cx="2163224" cy="140127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156990"/>
              <a:satOff val="20594"/>
              <a:lumOff val="1496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666750">
            <a:lnSpc>
              <a:spcPct val="90000"/>
            </a:lnSpc>
            <a:spcBef>
              <a:spcPct val="0"/>
            </a:spcBef>
            <a:spcAft>
              <a:spcPct val="15000"/>
            </a:spcAft>
            <a:buChar char="••"/>
          </a:pPr>
          <a:endParaRPr lang="en-US" sz="1500" b="1" kern="1200" dirty="0">
            <a:solidFill>
              <a:srgbClr val="DC1202"/>
            </a:solidFill>
          </a:endParaRPr>
        </a:p>
        <a:p>
          <a:pPr marL="114300" lvl="1" indent="-114300" algn="l" defTabSz="666750">
            <a:lnSpc>
              <a:spcPct val="90000"/>
            </a:lnSpc>
            <a:spcBef>
              <a:spcPct val="0"/>
            </a:spcBef>
            <a:spcAft>
              <a:spcPct val="15000"/>
            </a:spcAft>
            <a:buChar char="••"/>
          </a:pPr>
          <a:r>
            <a:rPr lang="en-US" sz="1500" b="1" kern="1200" smtClean="0"/>
            <a:t>Travel</a:t>
          </a:r>
          <a:endParaRPr lang="en-US" sz="1500" b="1" kern="1200" dirty="0"/>
        </a:p>
        <a:p>
          <a:pPr marL="114300" lvl="1" indent="-114300" algn="l" defTabSz="666750">
            <a:lnSpc>
              <a:spcPct val="90000"/>
            </a:lnSpc>
            <a:spcBef>
              <a:spcPct val="0"/>
            </a:spcBef>
            <a:spcAft>
              <a:spcPct val="15000"/>
            </a:spcAft>
            <a:buChar char="••"/>
          </a:pPr>
          <a:r>
            <a:rPr lang="en-US" sz="1500" b="1" kern="1200" smtClean="0"/>
            <a:t>Health</a:t>
          </a:r>
          <a:endParaRPr lang="en-US" sz="1500" b="1" kern="1200" dirty="0"/>
        </a:p>
        <a:p>
          <a:pPr marL="114300" lvl="1" indent="-114300" algn="l" defTabSz="577850">
            <a:lnSpc>
              <a:spcPct val="90000"/>
            </a:lnSpc>
            <a:spcBef>
              <a:spcPct val="0"/>
            </a:spcBef>
            <a:spcAft>
              <a:spcPct val="15000"/>
            </a:spcAft>
            <a:buChar char="••"/>
          </a:pPr>
          <a:endParaRPr lang="en-US" sz="1300" kern="1200" dirty="0"/>
        </a:p>
        <a:p>
          <a:pPr marL="114300" lvl="1" indent="-114300" algn="l" defTabSz="577850">
            <a:lnSpc>
              <a:spcPct val="90000"/>
            </a:lnSpc>
            <a:spcBef>
              <a:spcPct val="0"/>
            </a:spcBef>
            <a:spcAft>
              <a:spcPct val="15000"/>
            </a:spcAft>
            <a:buChar char="••"/>
          </a:pPr>
          <a:endParaRPr lang="en-US" sz="1300" kern="1200"/>
        </a:p>
      </dsp:txBody>
      <dsp:txXfrm>
        <a:off x="4632900" y="29849"/>
        <a:ext cx="1452693" cy="989395"/>
      </dsp:txXfrm>
    </dsp:sp>
    <dsp:sp modelId="{ADA6C7F8-2EBA-4E5F-99B7-C9820CEF1620}">
      <dsp:nvSpPr>
        <dsp:cNvPr id="0" name=""/>
        <dsp:cNvSpPr/>
      </dsp:nvSpPr>
      <dsp:spPr>
        <a:xfrm>
          <a:off x="423678" y="-933"/>
          <a:ext cx="2163224" cy="1401279"/>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666750">
            <a:lnSpc>
              <a:spcPct val="90000"/>
            </a:lnSpc>
            <a:spcBef>
              <a:spcPct val="0"/>
            </a:spcBef>
            <a:spcAft>
              <a:spcPct val="15000"/>
            </a:spcAft>
            <a:buChar char="••"/>
          </a:pPr>
          <a:endParaRPr lang="en-US" sz="1500" b="1" kern="1200" dirty="0"/>
        </a:p>
        <a:p>
          <a:pPr marL="114300" lvl="1" indent="-114300" algn="l" defTabSz="666750">
            <a:lnSpc>
              <a:spcPct val="90000"/>
            </a:lnSpc>
            <a:spcBef>
              <a:spcPct val="0"/>
            </a:spcBef>
            <a:spcAft>
              <a:spcPct val="15000"/>
            </a:spcAft>
            <a:buChar char="••"/>
          </a:pPr>
          <a:r>
            <a:rPr lang="en-US" sz="1500" b="1" kern="1200" dirty="0" smtClean="0"/>
            <a:t>Creative</a:t>
          </a:r>
          <a:endParaRPr lang="en-US" sz="1500" b="1" kern="1200" dirty="0"/>
        </a:p>
        <a:p>
          <a:pPr marL="114300" lvl="1" indent="-114300" algn="l" defTabSz="666750">
            <a:lnSpc>
              <a:spcPct val="90000"/>
            </a:lnSpc>
            <a:spcBef>
              <a:spcPct val="0"/>
            </a:spcBef>
            <a:spcAft>
              <a:spcPct val="15000"/>
            </a:spcAft>
            <a:buChar char="••"/>
          </a:pPr>
          <a:r>
            <a:rPr lang="en-US" sz="1500" b="1" kern="1200" dirty="0" smtClean="0"/>
            <a:t>Persuasive</a:t>
          </a:r>
          <a:endParaRPr lang="en-US" sz="1500" b="1" kern="1200" dirty="0"/>
        </a:p>
        <a:p>
          <a:pPr marL="114300" lvl="1" indent="-114300" algn="l" defTabSz="577850">
            <a:lnSpc>
              <a:spcPct val="90000"/>
            </a:lnSpc>
            <a:spcBef>
              <a:spcPct val="0"/>
            </a:spcBef>
            <a:spcAft>
              <a:spcPct val="15000"/>
            </a:spcAft>
            <a:buChar char="••"/>
          </a:pPr>
          <a:endParaRPr lang="en-US" sz="1300" kern="1200" dirty="0"/>
        </a:p>
      </dsp:txBody>
      <dsp:txXfrm>
        <a:off x="454460" y="29849"/>
        <a:ext cx="1452693" cy="989395"/>
      </dsp:txXfrm>
    </dsp:sp>
    <dsp:sp modelId="{7D2264D9-644B-46D4-AE36-44CF371473C9}">
      <dsp:nvSpPr>
        <dsp:cNvPr id="0" name=""/>
        <dsp:cNvSpPr/>
      </dsp:nvSpPr>
      <dsp:spPr>
        <a:xfrm>
          <a:off x="1268441" y="250536"/>
          <a:ext cx="1896106" cy="1896106"/>
        </a:xfrm>
        <a:prstGeom prst="pieWedg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smtClean="0"/>
            <a:t>Personality</a:t>
          </a:r>
          <a:endParaRPr lang="en-US" sz="1700" kern="1200" dirty="0"/>
        </a:p>
      </dsp:txBody>
      <dsp:txXfrm>
        <a:off x="1823798" y="805893"/>
        <a:ext cx="1340749" cy="1340749"/>
      </dsp:txXfrm>
    </dsp:sp>
    <dsp:sp modelId="{44264B61-265E-460C-865F-BF460F96722D}">
      <dsp:nvSpPr>
        <dsp:cNvPr id="0" name=""/>
        <dsp:cNvSpPr/>
      </dsp:nvSpPr>
      <dsp:spPr>
        <a:xfrm rot="5400000">
          <a:off x="3252127" y="250536"/>
          <a:ext cx="1896106" cy="1896106"/>
        </a:xfrm>
        <a:prstGeom prst="pieWedge">
          <a:avLst/>
        </a:prstGeom>
        <a:gradFill rotWithShape="0">
          <a:gsLst>
            <a:gs pos="0">
              <a:schemeClr val="accent3">
                <a:hueOff val="-156990"/>
                <a:satOff val="20594"/>
                <a:lumOff val="14967"/>
                <a:alphaOff val="0"/>
                <a:lumMod val="110000"/>
                <a:satMod val="105000"/>
                <a:tint val="67000"/>
              </a:schemeClr>
            </a:gs>
            <a:gs pos="50000">
              <a:schemeClr val="accent3">
                <a:hueOff val="-156990"/>
                <a:satOff val="20594"/>
                <a:lumOff val="14967"/>
                <a:alphaOff val="0"/>
                <a:lumMod val="105000"/>
                <a:satMod val="103000"/>
                <a:tint val="73000"/>
              </a:schemeClr>
            </a:gs>
            <a:gs pos="100000">
              <a:schemeClr val="accent3">
                <a:hueOff val="-156990"/>
                <a:satOff val="20594"/>
                <a:lumOff val="1496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smtClean="0"/>
            <a:t>Interests</a:t>
          </a:r>
          <a:endParaRPr lang="en-US" sz="1700" kern="1200" dirty="0"/>
        </a:p>
      </dsp:txBody>
      <dsp:txXfrm rot="-5400000">
        <a:off x="3252127" y="805893"/>
        <a:ext cx="1340749" cy="1340749"/>
      </dsp:txXfrm>
    </dsp:sp>
    <dsp:sp modelId="{26D9B5A6-CCD2-44B8-9795-3AE3DB1C8243}">
      <dsp:nvSpPr>
        <dsp:cNvPr id="0" name=""/>
        <dsp:cNvSpPr/>
      </dsp:nvSpPr>
      <dsp:spPr>
        <a:xfrm rot="10800000">
          <a:off x="3252127" y="2234222"/>
          <a:ext cx="1896106" cy="1896106"/>
        </a:xfrm>
        <a:prstGeom prst="pieWedge">
          <a:avLst/>
        </a:prstGeom>
        <a:gradFill rotWithShape="0">
          <a:gsLst>
            <a:gs pos="0">
              <a:schemeClr val="accent3">
                <a:hueOff val="-313980"/>
                <a:satOff val="41187"/>
                <a:lumOff val="29935"/>
                <a:alphaOff val="0"/>
                <a:lumMod val="110000"/>
                <a:satMod val="105000"/>
                <a:tint val="67000"/>
              </a:schemeClr>
            </a:gs>
            <a:gs pos="50000">
              <a:schemeClr val="accent3">
                <a:hueOff val="-313980"/>
                <a:satOff val="41187"/>
                <a:lumOff val="29935"/>
                <a:alphaOff val="0"/>
                <a:lumMod val="105000"/>
                <a:satMod val="103000"/>
                <a:tint val="73000"/>
              </a:schemeClr>
            </a:gs>
            <a:gs pos="100000">
              <a:schemeClr val="accent3">
                <a:hueOff val="-313980"/>
                <a:satOff val="41187"/>
                <a:lumOff val="299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smtClean="0"/>
            <a:t>Skills</a:t>
          </a:r>
          <a:endParaRPr lang="en-US" sz="1700" kern="1200" dirty="0"/>
        </a:p>
      </dsp:txBody>
      <dsp:txXfrm rot="10800000">
        <a:off x="3252127" y="2234222"/>
        <a:ext cx="1340749" cy="1340749"/>
      </dsp:txXfrm>
    </dsp:sp>
    <dsp:sp modelId="{0473D129-06EE-4E83-BA12-C2B003428642}">
      <dsp:nvSpPr>
        <dsp:cNvPr id="0" name=""/>
        <dsp:cNvSpPr/>
      </dsp:nvSpPr>
      <dsp:spPr>
        <a:xfrm rot="16200000">
          <a:off x="1268441" y="2234222"/>
          <a:ext cx="1896106" cy="1896106"/>
        </a:xfrm>
        <a:prstGeom prst="pieWedge">
          <a:avLst/>
        </a:prstGeom>
        <a:gradFill rotWithShape="0">
          <a:gsLst>
            <a:gs pos="0">
              <a:schemeClr val="accent3">
                <a:hueOff val="-470969"/>
                <a:satOff val="61781"/>
                <a:lumOff val="44902"/>
                <a:alphaOff val="0"/>
                <a:lumMod val="110000"/>
                <a:satMod val="105000"/>
                <a:tint val="67000"/>
              </a:schemeClr>
            </a:gs>
            <a:gs pos="50000">
              <a:schemeClr val="accent3">
                <a:hueOff val="-470969"/>
                <a:satOff val="61781"/>
                <a:lumOff val="44902"/>
                <a:alphaOff val="0"/>
                <a:lumMod val="105000"/>
                <a:satMod val="103000"/>
                <a:tint val="73000"/>
              </a:schemeClr>
            </a:gs>
            <a:gs pos="100000">
              <a:schemeClr val="accent3">
                <a:hueOff val="-470969"/>
                <a:satOff val="61781"/>
                <a:lumOff val="4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smtClean="0"/>
            <a:t>Values</a:t>
          </a:r>
          <a:endParaRPr lang="en-US" sz="1700" kern="1200" dirty="0"/>
        </a:p>
      </dsp:txBody>
      <dsp:txXfrm rot="5400000">
        <a:off x="1823798" y="2234222"/>
        <a:ext cx="1340749" cy="1340749"/>
      </dsp:txXfrm>
    </dsp:sp>
    <dsp:sp modelId="{B9EA776D-793C-45DF-B0E6-C6B498687DB5}">
      <dsp:nvSpPr>
        <dsp:cNvPr id="0" name=""/>
        <dsp:cNvSpPr/>
      </dsp:nvSpPr>
      <dsp:spPr>
        <a:xfrm>
          <a:off x="2881007" y="1796322"/>
          <a:ext cx="654660" cy="569269"/>
        </a:xfrm>
        <a:prstGeom prst="circularArrow">
          <a:avLst/>
        </a:prstGeom>
        <a:gradFill rotWithShape="0">
          <a:gsLst>
            <a:gs pos="0">
              <a:schemeClr val="accent3">
                <a:tint val="40000"/>
                <a:hueOff val="0"/>
                <a:satOff val="0"/>
                <a:lumOff val="0"/>
                <a:alphaOff val="0"/>
                <a:lumMod val="110000"/>
                <a:satMod val="105000"/>
                <a:tint val="67000"/>
              </a:schemeClr>
            </a:gs>
            <a:gs pos="50000">
              <a:schemeClr val="accent3">
                <a:tint val="40000"/>
                <a:hueOff val="0"/>
                <a:satOff val="0"/>
                <a:lumOff val="0"/>
                <a:alphaOff val="0"/>
                <a:lumMod val="105000"/>
                <a:satMod val="103000"/>
                <a:tint val="73000"/>
              </a:schemeClr>
            </a:gs>
            <a:gs pos="100000">
              <a:schemeClr val="accent3">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504DEF22-D6EF-4D82-AF52-16F69D40BBEE}">
      <dsp:nvSpPr>
        <dsp:cNvPr id="0" name=""/>
        <dsp:cNvSpPr/>
      </dsp:nvSpPr>
      <dsp:spPr>
        <a:xfrm rot="10800000">
          <a:off x="2881007" y="2015272"/>
          <a:ext cx="654660" cy="569269"/>
        </a:xfrm>
        <a:prstGeom prst="circularArrow">
          <a:avLst/>
        </a:prstGeom>
        <a:gradFill rotWithShape="0">
          <a:gsLst>
            <a:gs pos="0">
              <a:schemeClr val="accent3">
                <a:tint val="40000"/>
                <a:hueOff val="0"/>
                <a:satOff val="0"/>
                <a:lumOff val="0"/>
                <a:alphaOff val="0"/>
                <a:lumMod val="110000"/>
                <a:satMod val="105000"/>
                <a:tint val="67000"/>
              </a:schemeClr>
            </a:gs>
            <a:gs pos="50000">
              <a:schemeClr val="accent3">
                <a:tint val="40000"/>
                <a:hueOff val="0"/>
                <a:satOff val="0"/>
                <a:lumOff val="0"/>
                <a:alphaOff val="0"/>
                <a:lumMod val="105000"/>
                <a:satMod val="103000"/>
                <a:tint val="73000"/>
              </a:schemeClr>
            </a:gs>
            <a:gs pos="100000">
              <a:schemeClr val="accent3">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3A727-F99B-434F-899E-D73F810C9D59}">
      <dsp:nvSpPr>
        <dsp:cNvPr id="0" name=""/>
        <dsp:cNvSpPr/>
      </dsp:nvSpPr>
      <dsp:spPr>
        <a:xfrm>
          <a:off x="3891752" y="2978988"/>
          <a:ext cx="2164147" cy="140187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313980"/>
              <a:satOff val="41187"/>
              <a:lumOff val="2993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endParaRPr lang="en-US" sz="1800" kern="1200"/>
        </a:p>
      </dsp:txBody>
      <dsp:txXfrm>
        <a:off x="4571791" y="3360252"/>
        <a:ext cx="1453313" cy="989817"/>
      </dsp:txXfrm>
    </dsp:sp>
    <dsp:sp modelId="{5D992853-EA13-4E6E-BBCC-20CA96378055}">
      <dsp:nvSpPr>
        <dsp:cNvPr id="0" name=""/>
        <dsp:cNvSpPr/>
      </dsp:nvSpPr>
      <dsp:spPr>
        <a:xfrm>
          <a:off x="360775" y="2978988"/>
          <a:ext cx="2164147" cy="140187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470969"/>
              <a:satOff val="61781"/>
              <a:lumOff val="4490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endParaRPr lang="en-US" sz="1800" kern="1200"/>
        </a:p>
      </dsp:txBody>
      <dsp:txXfrm>
        <a:off x="391570" y="3360252"/>
        <a:ext cx="1453313" cy="989817"/>
      </dsp:txXfrm>
    </dsp:sp>
    <dsp:sp modelId="{27D219B2-C2EB-4A7F-84C5-16B0964BCBB0}">
      <dsp:nvSpPr>
        <dsp:cNvPr id="0" name=""/>
        <dsp:cNvSpPr/>
      </dsp:nvSpPr>
      <dsp:spPr>
        <a:xfrm>
          <a:off x="3891752" y="0"/>
          <a:ext cx="2164147" cy="140187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156990"/>
              <a:satOff val="20594"/>
              <a:lumOff val="1496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dsp:txBody>
      <dsp:txXfrm>
        <a:off x="4571791" y="30795"/>
        <a:ext cx="1453313" cy="989817"/>
      </dsp:txXfrm>
    </dsp:sp>
    <dsp:sp modelId="{ADA6C7F8-2EBA-4E5F-99B7-C9820CEF1620}">
      <dsp:nvSpPr>
        <dsp:cNvPr id="0" name=""/>
        <dsp:cNvSpPr/>
      </dsp:nvSpPr>
      <dsp:spPr>
        <a:xfrm>
          <a:off x="360775" y="0"/>
          <a:ext cx="2164147" cy="140187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dsp:txBody>
      <dsp:txXfrm>
        <a:off x="391570" y="30795"/>
        <a:ext cx="1453313" cy="989817"/>
      </dsp:txXfrm>
    </dsp:sp>
    <dsp:sp modelId="{7D2264D9-644B-46D4-AE36-44CF371473C9}">
      <dsp:nvSpPr>
        <dsp:cNvPr id="0" name=""/>
        <dsp:cNvSpPr/>
      </dsp:nvSpPr>
      <dsp:spPr>
        <a:xfrm>
          <a:off x="1267614" y="249709"/>
          <a:ext cx="1896914" cy="1896914"/>
        </a:xfrm>
        <a:prstGeom prst="pieWedg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smtClean="0"/>
            <a:t>Personality</a:t>
          </a:r>
          <a:endParaRPr lang="en-US" sz="1700" kern="1200" dirty="0"/>
        </a:p>
      </dsp:txBody>
      <dsp:txXfrm>
        <a:off x="1823207" y="805302"/>
        <a:ext cx="1341321" cy="1341321"/>
      </dsp:txXfrm>
    </dsp:sp>
    <dsp:sp modelId="{44264B61-265E-460C-865F-BF460F96722D}">
      <dsp:nvSpPr>
        <dsp:cNvPr id="0" name=""/>
        <dsp:cNvSpPr/>
      </dsp:nvSpPr>
      <dsp:spPr>
        <a:xfrm rot="5400000">
          <a:off x="3252146" y="249709"/>
          <a:ext cx="1896914" cy="1896914"/>
        </a:xfrm>
        <a:prstGeom prst="pieWedge">
          <a:avLst/>
        </a:prstGeom>
        <a:gradFill rotWithShape="0">
          <a:gsLst>
            <a:gs pos="0">
              <a:schemeClr val="accent3">
                <a:hueOff val="-156990"/>
                <a:satOff val="20594"/>
                <a:lumOff val="14967"/>
                <a:alphaOff val="0"/>
                <a:lumMod val="110000"/>
                <a:satMod val="105000"/>
                <a:tint val="67000"/>
              </a:schemeClr>
            </a:gs>
            <a:gs pos="50000">
              <a:schemeClr val="accent3">
                <a:hueOff val="-156990"/>
                <a:satOff val="20594"/>
                <a:lumOff val="14967"/>
                <a:alphaOff val="0"/>
                <a:lumMod val="105000"/>
                <a:satMod val="103000"/>
                <a:tint val="73000"/>
              </a:schemeClr>
            </a:gs>
            <a:gs pos="100000">
              <a:schemeClr val="accent3">
                <a:hueOff val="-156990"/>
                <a:satOff val="20594"/>
                <a:lumOff val="1496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smtClean="0"/>
            <a:t>Interests</a:t>
          </a:r>
          <a:endParaRPr lang="en-US" sz="1700" kern="1200" dirty="0"/>
        </a:p>
      </dsp:txBody>
      <dsp:txXfrm rot="-5400000">
        <a:off x="3252146" y="805302"/>
        <a:ext cx="1341321" cy="1341321"/>
      </dsp:txXfrm>
    </dsp:sp>
    <dsp:sp modelId="{26D9B5A6-CCD2-44B8-9795-3AE3DB1C8243}">
      <dsp:nvSpPr>
        <dsp:cNvPr id="0" name=""/>
        <dsp:cNvSpPr/>
      </dsp:nvSpPr>
      <dsp:spPr>
        <a:xfrm rot="10800000">
          <a:off x="3252146" y="2234241"/>
          <a:ext cx="1896914" cy="1896914"/>
        </a:xfrm>
        <a:prstGeom prst="pieWedge">
          <a:avLst/>
        </a:prstGeom>
        <a:gradFill rotWithShape="0">
          <a:gsLst>
            <a:gs pos="0">
              <a:schemeClr val="accent3">
                <a:hueOff val="-313980"/>
                <a:satOff val="41187"/>
                <a:lumOff val="29935"/>
                <a:alphaOff val="0"/>
                <a:lumMod val="110000"/>
                <a:satMod val="105000"/>
                <a:tint val="67000"/>
              </a:schemeClr>
            </a:gs>
            <a:gs pos="50000">
              <a:schemeClr val="accent3">
                <a:hueOff val="-313980"/>
                <a:satOff val="41187"/>
                <a:lumOff val="29935"/>
                <a:alphaOff val="0"/>
                <a:lumMod val="105000"/>
                <a:satMod val="103000"/>
                <a:tint val="73000"/>
              </a:schemeClr>
            </a:gs>
            <a:gs pos="100000">
              <a:schemeClr val="accent3">
                <a:hueOff val="-313980"/>
                <a:satOff val="41187"/>
                <a:lumOff val="2993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smtClean="0"/>
            <a:t>Skills</a:t>
          </a:r>
          <a:endParaRPr lang="en-US" sz="1700" kern="1200" dirty="0"/>
        </a:p>
      </dsp:txBody>
      <dsp:txXfrm rot="10800000">
        <a:off x="3252146" y="2234241"/>
        <a:ext cx="1341321" cy="1341321"/>
      </dsp:txXfrm>
    </dsp:sp>
    <dsp:sp modelId="{0473D129-06EE-4E83-BA12-C2B003428642}">
      <dsp:nvSpPr>
        <dsp:cNvPr id="0" name=""/>
        <dsp:cNvSpPr/>
      </dsp:nvSpPr>
      <dsp:spPr>
        <a:xfrm rot="16200000">
          <a:off x="1267614" y="2234241"/>
          <a:ext cx="1896914" cy="1896914"/>
        </a:xfrm>
        <a:prstGeom prst="pieWedge">
          <a:avLst/>
        </a:prstGeom>
        <a:gradFill rotWithShape="0">
          <a:gsLst>
            <a:gs pos="0">
              <a:schemeClr val="accent3">
                <a:hueOff val="-470969"/>
                <a:satOff val="61781"/>
                <a:lumOff val="44902"/>
                <a:alphaOff val="0"/>
                <a:lumMod val="110000"/>
                <a:satMod val="105000"/>
                <a:tint val="67000"/>
              </a:schemeClr>
            </a:gs>
            <a:gs pos="50000">
              <a:schemeClr val="accent3">
                <a:hueOff val="-470969"/>
                <a:satOff val="61781"/>
                <a:lumOff val="44902"/>
                <a:alphaOff val="0"/>
                <a:lumMod val="105000"/>
                <a:satMod val="103000"/>
                <a:tint val="73000"/>
              </a:schemeClr>
            </a:gs>
            <a:gs pos="100000">
              <a:schemeClr val="accent3">
                <a:hueOff val="-470969"/>
                <a:satOff val="61781"/>
                <a:lumOff val="4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smtClean="0"/>
            <a:t>Values</a:t>
          </a:r>
          <a:endParaRPr lang="en-US" sz="1700" kern="1200" dirty="0"/>
        </a:p>
      </dsp:txBody>
      <dsp:txXfrm rot="5400000">
        <a:off x="1823207" y="2234241"/>
        <a:ext cx="1341321" cy="1341321"/>
      </dsp:txXfrm>
    </dsp:sp>
    <dsp:sp modelId="{B9EA776D-793C-45DF-B0E6-C6B498687DB5}">
      <dsp:nvSpPr>
        <dsp:cNvPr id="0" name=""/>
        <dsp:cNvSpPr/>
      </dsp:nvSpPr>
      <dsp:spPr>
        <a:xfrm>
          <a:off x="2880867" y="1796154"/>
          <a:ext cx="654939" cy="569512"/>
        </a:xfrm>
        <a:prstGeom prst="circularArrow">
          <a:avLst/>
        </a:prstGeom>
        <a:gradFill rotWithShape="0">
          <a:gsLst>
            <a:gs pos="0">
              <a:schemeClr val="accent3">
                <a:tint val="40000"/>
                <a:hueOff val="0"/>
                <a:satOff val="0"/>
                <a:lumOff val="0"/>
                <a:alphaOff val="0"/>
                <a:lumMod val="110000"/>
                <a:satMod val="105000"/>
                <a:tint val="67000"/>
              </a:schemeClr>
            </a:gs>
            <a:gs pos="50000">
              <a:schemeClr val="accent3">
                <a:tint val="40000"/>
                <a:hueOff val="0"/>
                <a:satOff val="0"/>
                <a:lumOff val="0"/>
                <a:alphaOff val="0"/>
                <a:lumMod val="105000"/>
                <a:satMod val="103000"/>
                <a:tint val="73000"/>
              </a:schemeClr>
            </a:gs>
            <a:gs pos="100000">
              <a:schemeClr val="accent3">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504DEF22-D6EF-4D82-AF52-16F69D40BBEE}">
      <dsp:nvSpPr>
        <dsp:cNvPr id="0" name=""/>
        <dsp:cNvSpPr/>
      </dsp:nvSpPr>
      <dsp:spPr>
        <a:xfrm rot="10800000">
          <a:off x="2880867" y="2015197"/>
          <a:ext cx="654939" cy="569512"/>
        </a:xfrm>
        <a:prstGeom prst="circularArrow">
          <a:avLst/>
        </a:prstGeom>
        <a:gradFill rotWithShape="0">
          <a:gsLst>
            <a:gs pos="0">
              <a:schemeClr val="accent3">
                <a:tint val="40000"/>
                <a:hueOff val="0"/>
                <a:satOff val="0"/>
                <a:lumOff val="0"/>
                <a:alphaOff val="0"/>
                <a:lumMod val="110000"/>
                <a:satMod val="105000"/>
                <a:tint val="67000"/>
              </a:schemeClr>
            </a:gs>
            <a:gs pos="50000">
              <a:schemeClr val="accent3">
                <a:tint val="40000"/>
                <a:hueOff val="0"/>
                <a:satOff val="0"/>
                <a:lumOff val="0"/>
                <a:alphaOff val="0"/>
                <a:lumMod val="105000"/>
                <a:satMod val="103000"/>
                <a:tint val="73000"/>
              </a:schemeClr>
            </a:gs>
            <a:gs pos="100000">
              <a:schemeClr val="accent3">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2E7044-5B15-FA4C-9782-C6B151F1EB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AA53036-4AE1-7E49-97D2-94AA00F6E75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E51AFBC-6736-F84E-B01E-5F0EB7AD03D0}" type="datetimeFigureOut">
              <a:rPr lang="en-US"/>
              <a:pPr>
                <a:defRPr/>
              </a:pPr>
              <a:t>9/11/2019</a:t>
            </a:fld>
            <a:endParaRPr lang="en-US"/>
          </a:p>
        </p:txBody>
      </p:sp>
      <p:sp>
        <p:nvSpPr>
          <p:cNvPr id="4" name="Slide Image Placeholder 3">
            <a:extLst>
              <a:ext uri="{FF2B5EF4-FFF2-40B4-BE49-F238E27FC236}">
                <a16:creationId xmlns:a16="http://schemas.microsoft.com/office/drawing/2014/main" id="{55C5920D-E95B-1B46-A8F5-40BB1238926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11DE339-DD0D-2F48-A65E-308B602EA97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D9DED5C-BFE0-1546-AA70-83FF5B68527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B0BEBCA-E264-5B4B-A376-4233BDA63C3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CC06776-B046-B547-9777-FBDFF889AFA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5EB2BDD0-298C-524D-BD6A-B0F14C7C85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0EAFD3ED-7525-8D47-9F3F-E029467633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699" name="Slide Number Placeholder 3">
            <a:extLst>
              <a:ext uri="{FF2B5EF4-FFF2-40B4-BE49-F238E27FC236}">
                <a16:creationId xmlns:a16="http://schemas.microsoft.com/office/drawing/2014/main" id="{0336D17D-058E-6C40-84BE-A2F4A7896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F303196-5C5A-034D-9764-0B38F38D2FD5}" type="slidenum">
              <a:rPr lang="en-US" altLang="en-US" smtClean="0"/>
              <a:pPr fontAlgn="base">
                <a:spcBef>
                  <a:spcPct val="0"/>
                </a:spcBef>
                <a:spcAft>
                  <a:spcPct val="0"/>
                </a:spcAft>
              </a:pPr>
              <a:t>5</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50405020304" pitchFamily="18"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BF9A9691-A55B-4DDC-AB77-B1D5D3E4B60F}" type="slidenum">
              <a:rPr lang="en-US" altLang="en-US" smtClean="0"/>
              <a:pPr>
                <a:spcBef>
                  <a:spcPct val="0"/>
                </a:spcBef>
              </a:pPr>
              <a:t>20</a:t>
            </a:fld>
            <a:endParaRPr lang="en-US" altLang="en-US" smtClean="0"/>
          </a:p>
        </p:txBody>
      </p:sp>
    </p:spTree>
    <p:extLst>
      <p:ext uri="{BB962C8B-B14F-4D97-AF65-F5344CB8AC3E}">
        <p14:creationId xmlns:p14="http://schemas.microsoft.com/office/powerpoint/2010/main" val="418086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B73D5283-5B8A-254B-A368-CC1DEFECBB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31DFAFC4-B0AF-6B4E-AE3B-4BDC901764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5" name="Slide Number Placeholder 3">
            <a:extLst>
              <a:ext uri="{FF2B5EF4-FFF2-40B4-BE49-F238E27FC236}">
                <a16:creationId xmlns:a16="http://schemas.microsoft.com/office/drawing/2014/main" id="{128FC941-B660-CE40-9D68-2EF9EEDF70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A227BED-0C80-5740-8084-17E8648A3BC5}" type="slidenum">
              <a:rPr lang="en-US" altLang="en-US" smtClean="0"/>
              <a:pPr fontAlgn="base">
                <a:spcBef>
                  <a:spcPct val="0"/>
                </a:spcBef>
                <a:spcAft>
                  <a:spcPct val="0"/>
                </a:spcAft>
              </a:pPr>
              <a:t>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B16F2183-EB4E-1148-AC95-DE5C371A30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7439B6AE-4810-024F-B499-86E69433A1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7" name="Slide Number Placeholder 3">
            <a:extLst>
              <a:ext uri="{FF2B5EF4-FFF2-40B4-BE49-F238E27FC236}">
                <a16:creationId xmlns:a16="http://schemas.microsoft.com/office/drawing/2014/main" id="{70A86763-68A0-DF4D-837B-BAEACEF9F1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118B47-EF0D-8A46-86C4-3F68D3BB9F77}" type="slidenum">
              <a:rPr lang="en-US" altLang="en-US" smtClean="0"/>
              <a:pPr fontAlgn="base">
                <a:spcBef>
                  <a:spcPct val="0"/>
                </a:spcBef>
                <a:spcAft>
                  <a:spcPct val="0"/>
                </a:spcAft>
              </a:pPr>
              <a:t>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B16F2183-EB4E-1148-AC95-DE5C371A30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7439B6AE-4810-024F-B499-86E69433A1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7" name="Slide Number Placeholder 3">
            <a:extLst>
              <a:ext uri="{FF2B5EF4-FFF2-40B4-BE49-F238E27FC236}">
                <a16:creationId xmlns:a16="http://schemas.microsoft.com/office/drawing/2014/main" id="{70A86763-68A0-DF4D-837B-BAEACEF9F1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118B47-EF0D-8A46-86C4-3F68D3BB9F77}"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384026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panose="02020603050405020304" pitchFamily="18" charset="0"/>
              </a:rPr>
              <a:t>Self Assessment is an evaluative process that can help students to learn and understand important elements of their personal style, life values and interests. With the assistance of career counselors, teachers and friends, self assessment gives us an awareness of our strengths and abilities, as well as areas for personal growth and development. Matching these unique characteristics to a potentially satisfying major or career is the first step to more effective career planning. </a:t>
            </a:r>
          </a:p>
          <a:p>
            <a:r>
              <a:rPr lang="en-US" altLang="en-US" smtClean="0">
                <a:latin typeface="Times" panose="02020603050405020304" pitchFamily="18" charset="0"/>
              </a:rPr>
              <a:t>The Career Center offers several online assessment options to assist students including the Strong Interest Inventory, the Myers-Briggs Type Indicator, Career Leader and Focus 2.</a:t>
            </a:r>
          </a:p>
          <a:p>
            <a:endParaRPr lang="en-US" altLang="en-US" smtClean="0">
              <a:latin typeface="Times" panose="02020603050405020304" pitchFamily="18"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3B5E9182-2048-4BC3-B145-B0740ABA1881}"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145742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Times" panose="02020603050405020304" pitchFamily="18" charset="0"/>
              </a:rPr>
              <a:t>Let’s practice together! </a:t>
            </a:r>
          </a:p>
          <a:p>
            <a:r>
              <a:rPr lang="en-US" altLang="en-US" smtClean="0">
                <a:latin typeface="Times" panose="02020603050405020304" pitchFamily="18" charset="0"/>
              </a:rPr>
              <a:t>Share Jonathon as an example with the group. Talk through his personality traits, interests, skills and values. Ask the students to share major ideas that could fit with some or many of these pieces of information about him and write them up on the board.</a:t>
            </a:r>
          </a:p>
          <a:p>
            <a:r>
              <a:rPr lang="en-US" altLang="en-US" smtClean="0">
                <a:latin typeface="Times" panose="02020603050405020304" pitchFamily="18" charset="0"/>
              </a:rPr>
              <a:t>**The goal is to teach students to assess what they already know about themselves, and learn how to connect it with majors and careers. Students should see that there may be multiple majors that could fit with who they are as a person.</a:t>
            </a:r>
          </a:p>
          <a:p>
            <a:r>
              <a:rPr lang="en-US" altLang="en-US" smtClean="0">
                <a:latin typeface="Times" panose="02020603050405020304" pitchFamily="18" charset="0"/>
              </a:rPr>
              <a:t>*Activity – If there is time, pass out handout and give students 5-10 minutes to fill it in. Ask them to share their VIPS with family and friends who know them best and brainstorm major/career ideas together! And, meet with a career counselor for help with brainstorming, or to discuss ways to further explore majors of interest!</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CCDD2138-311B-4E9F-8C96-E5B681ACBCD7}" type="slidenum">
              <a:rPr lang="en-US" altLang="en-US" smtClean="0"/>
              <a:pPr>
                <a:spcBef>
                  <a:spcPct val="0"/>
                </a:spcBef>
              </a:pPr>
              <a:t>14</a:t>
            </a:fld>
            <a:endParaRPr lang="en-US" altLang="en-US" smtClean="0"/>
          </a:p>
        </p:txBody>
      </p:sp>
    </p:spTree>
    <p:extLst>
      <p:ext uri="{BB962C8B-B14F-4D97-AF65-F5344CB8AC3E}">
        <p14:creationId xmlns:p14="http://schemas.microsoft.com/office/powerpoint/2010/main" val="1591174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panose="02020603050405020304" pitchFamily="18" charset="0"/>
              </a:rPr>
              <a:t>Explain the importance of assessing who you are in terms of personality, interests, values, skills. Provide examples of personality types, interests, values, and skills. </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36350A3-6921-4FD4-8ECC-2FE713D9778F}"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1774977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panose="02020603050405020304" pitchFamily="18" charset="0"/>
              </a:rPr>
              <a:t>Explain the importance of assessing who you are in terms of personality, interests, values, skills. Provide examples of personality types, interests, values, and skills. </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7D015A0F-03FD-47F8-86FE-D2B867BBFD88}" type="slidenum">
              <a:rPr lang="en-US" altLang="en-US" smtClean="0"/>
              <a:pPr>
                <a:spcBef>
                  <a:spcPct val="0"/>
                </a:spcBef>
              </a:pPr>
              <a:t>16</a:t>
            </a:fld>
            <a:endParaRPr lang="en-US" altLang="en-US" smtClean="0"/>
          </a:p>
        </p:txBody>
      </p:sp>
    </p:spTree>
    <p:extLst>
      <p:ext uri="{BB962C8B-B14F-4D97-AF65-F5344CB8AC3E}">
        <p14:creationId xmlns:p14="http://schemas.microsoft.com/office/powerpoint/2010/main" val="2456151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anose="02020603050405020304" pitchFamily="18"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866F108A-B708-401C-A60E-18038004F5EE}" type="slidenum">
              <a:rPr lang="en-US" altLang="en-US" smtClean="0"/>
              <a:pPr>
                <a:spcBef>
                  <a:spcPct val="0"/>
                </a:spcBef>
              </a:pPr>
              <a:t>17</a:t>
            </a:fld>
            <a:endParaRPr lang="en-US" altLang="en-US" smtClean="0"/>
          </a:p>
        </p:txBody>
      </p:sp>
    </p:spTree>
    <p:extLst>
      <p:ext uri="{BB962C8B-B14F-4D97-AF65-F5344CB8AC3E}">
        <p14:creationId xmlns:p14="http://schemas.microsoft.com/office/powerpoint/2010/main" val="4019242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6520E-2CCF-A84A-B040-7E326394690D}"/>
              </a:ext>
            </a:extLst>
          </p:cNvPr>
          <p:cNvSpPr/>
          <p:nvPr userDrawn="1"/>
        </p:nvSpPr>
        <p:spPr>
          <a:xfrm>
            <a:off x="0" y="0"/>
            <a:ext cx="1219200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5EC5C60C-DA96-9941-8768-7A13FD301352}"/>
              </a:ext>
            </a:extLst>
          </p:cNvPr>
          <p:cNvSpPr/>
          <p:nvPr userDrawn="1"/>
        </p:nvSpPr>
        <p:spPr>
          <a:xfrm>
            <a:off x="3351213" y="700088"/>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48EF677-8D00-E24F-94C5-F01E3BF9186F}"/>
              </a:ext>
            </a:extLst>
          </p:cNvPr>
          <p:cNvGrpSpPr/>
          <p:nvPr userDrawn="1"/>
        </p:nvGrpSpPr>
        <p:grpSpPr>
          <a:xfrm>
            <a:off x="5703147" y="3346450"/>
            <a:ext cx="785707" cy="192088"/>
            <a:chOff x="5696373" y="3346450"/>
            <a:chExt cx="785707" cy="192088"/>
          </a:xfrm>
        </p:grpSpPr>
        <p:sp>
          <p:nvSpPr>
            <p:cNvPr id="6" name="Oval 5">
              <a:extLst>
                <a:ext uri="{FF2B5EF4-FFF2-40B4-BE49-F238E27FC236}">
                  <a16:creationId xmlns:a16="http://schemas.microsoft.com/office/drawing/2014/main" id="{87D127DC-5439-7542-9F22-AB75514DF8A2}"/>
                </a:ext>
              </a:extLst>
            </p:cNvPr>
            <p:cNvSpPr/>
            <p:nvPr userDrawn="1"/>
          </p:nvSpPr>
          <p:spPr>
            <a:xfrm>
              <a:off x="5994135" y="3346450"/>
              <a:ext cx="191030"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255F9312-4008-4345-B887-EE3FEA6CFEAE}"/>
                </a:ext>
              </a:extLst>
            </p:cNvPr>
            <p:cNvSpPr/>
            <p:nvPr userDrawn="1"/>
          </p:nvSpPr>
          <p:spPr>
            <a:xfrm>
              <a:off x="6288088" y="3346450"/>
              <a:ext cx="193992"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9CB9E724-D0EE-C746-8056-C90723D0ECBA}"/>
                </a:ext>
              </a:extLst>
            </p:cNvPr>
            <p:cNvSpPr/>
            <p:nvPr userDrawn="1"/>
          </p:nvSpPr>
          <p:spPr>
            <a:xfrm>
              <a:off x="5696373" y="3346450"/>
              <a:ext cx="194840" cy="1920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 name="Title 1"/>
          <p:cNvSpPr>
            <a:spLocks noGrp="1"/>
          </p:cNvSpPr>
          <p:nvPr>
            <p:ph type="ctrTitle"/>
          </p:nvPr>
        </p:nvSpPr>
        <p:spPr>
          <a:xfrm>
            <a:off x="4095806" y="1675328"/>
            <a:ext cx="4000388" cy="1332242"/>
          </a:xfrm>
        </p:spPr>
        <p:txBody>
          <a:bodyPr>
            <a:noAutofit/>
          </a:bodyPr>
          <a:lstStyle>
            <a:lvl1pPr algn="ctr">
              <a:defRPr sz="42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696473" y="3862276"/>
            <a:ext cx="4763716" cy="709724"/>
          </a:xfrm>
        </p:spPr>
        <p:txBody>
          <a:bodyPr anchor="ctr">
            <a:noAutofit/>
          </a:bodyPr>
          <a:lstStyle>
            <a:lvl1pPr marL="0" indent="0" algn="ctr">
              <a:buNone/>
              <a:defRPr sz="2200" i="1">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400698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age Title 2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1CB33-1443-DA46-9095-750894B820AA}"/>
              </a:ext>
            </a:extLst>
          </p:cNvPr>
          <p:cNvSpPr/>
          <p:nvPr userDrawn="1"/>
        </p:nvSpPr>
        <p:spPr>
          <a:xfrm>
            <a:off x="515938" y="358775"/>
            <a:ext cx="11125200" cy="61182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EBFA4A0F-E771-C44B-8EF4-6CEFA69A8636}"/>
              </a:ext>
            </a:extLst>
          </p:cNvPr>
          <p:cNvSpPr>
            <a:spLocks noGrp="1"/>
          </p:cNvSpPr>
          <p:nvPr>
            <p:ph type="ctrTitle"/>
          </p:nvPr>
        </p:nvSpPr>
        <p:spPr>
          <a:xfrm>
            <a:off x="1073625" y="461317"/>
            <a:ext cx="10008359" cy="1211047"/>
          </a:xfrm>
        </p:spPr>
        <p:txBody>
          <a:bodyPr>
            <a:noAutofit/>
          </a:bodyPr>
          <a:lstStyle>
            <a:lvl1pPr marL="0" algn="l">
              <a:defRPr sz="57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12" name="Text Placeholder 9">
            <a:extLst>
              <a:ext uri="{FF2B5EF4-FFF2-40B4-BE49-F238E27FC236}">
                <a16:creationId xmlns:a16="http://schemas.microsoft.com/office/drawing/2014/main" id="{6DBDA52E-DB09-F640-94B1-63297BC08DA1}"/>
              </a:ext>
            </a:extLst>
          </p:cNvPr>
          <p:cNvSpPr>
            <a:spLocks noGrp="1"/>
          </p:cNvSpPr>
          <p:nvPr>
            <p:ph type="body" sz="quarter" idx="10" hasCustomPrompt="1"/>
          </p:nvPr>
        </p:nvSpPr>
        <p:spPr>
          <a:xfrm>
            <a:off x="1073623" y="1874520"/>
            <a:ext cx="10008361" cy="1988820"/>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EA88D9A0-D97F-B34B-A821-D51EEB1F017E}"/>
              </a:ext>
            </a:extLst>
          </p:cNvPr>
          <p:cNvSpPr>
            <a:spLocks noGrp="1"/>
          </p:cNvSpPr>
          <p:nvPr>
            <p:ph type="body" sz="quarter" idx="11" hasCustomPrompt="1"/>
          </p:nvPr>
        </p:nvSpPr>
        <p:spPr>
          <a:xfrm>
            <a:off x="1073623" y="4057650"/>
            <a:ext cx="10008361" cy="1988820"/>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23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age Title 3 Slide">
    <p:bg>
      <p:bgPr>
        <a:blipFill>
          <a:blip r:embed="rId2"/>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370304-2217-994C-AAB1-D32CE625EDA7}"/>
              </a:ext>
            </a:extLst>
          </p:cNvPr>
          <p:cNvSpPr/>
          <p:nvPr userDrawn="1"/>
        </p:nvSpPr>
        <p:spPr>
          <a:xfrm>
            <a:off x="542925" y="366523"/>
            <a:ext cx="11125200" cy="6096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E9BDE16-B340-7542-9280-7D4837E5A41F}"/>
              </a:ext>
            </a:extLst>
          </p:cNvPr>
          <p:cNvSpPr>
            <a:spLocks noGrp="1"/>
          </p:cNvSpPr>
          <p:nvPr>
            <p:ph type="ctrTitle"/>
          </p:nvPr>
        </p:nvSpPr>
        <p:spPr>
          <a:xfrm>
            <a:off x="1073625" y="461317"/>
            <a:ext cx="10008359" cy="1211047"/>
          </a:xfrm>
        </p:spPr>
        <p:txBody>
          <a:bodyPr>
            <a:noAutofit/>
          </a:bodyPr>
          <a:lstStyle>
            <a:lvl1pPr marL="0" algn="l">
              <a:defRPr sz="57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7" name="Text Placeholder 9">
            <a:extLst>
              <a:ext uri="{FF2B5EF4-FFF2-40B4-BE49-F238E27FC236}">
                <a16:creationId xmlns:a16="http://schemas.microsoft.com/office/drawing/2014/main" id="{F3504CB2-C36C-4847-80A6-049FBE75C570}"/>
              </a:ext>
            </a:extLst>
          </p:cNvPr>
          <p:cNvSpPr>
            <a:spLocks noGrp="1"/>
          </p:cNvSpPr>
          <p:nvPr>
            <p:ph type="body" sz="quarter" idx="10" hasCustomPrompt="1"/>
          </p:nvPr>
        </p:nvSpPr>
        <p:spPr>
          <a:xfrm>
            <a:off x="1073623" y="1874520"/>
            <a:ext cx="4855845" cy="4360024"/>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9">
            <a:extLst>
              <a:ext uri="{FF2B5EF4-FFF2-40B4-BE49-F238E27FC236}">
                <a16:creationId xmlns:a16="http://schemas.microsoft.com/office/drawing/2014/main" id="{4765BE69-5D34-4B4C-B9F0-4645314AC87E}"/>
              </a:ext>
            </a:extLst>
          </p:cNvPr>
          <p:cNvSpPr>
            <a:spLocks noGrp="1"/>
          </p:cNvSpPr>
          <p:nvPr>
            <p:ph type="body" sz="quarter" idx="11" hasCustomPrompt="1"/>
          </p:nvPr>
        </p:nvSpPr>
        <p:spPr>
          <a:xfrm>
            <a:off x="6226139" y="1874520"/>
            <a:ext cx="4855845" cy="4360024"/>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50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Title 4 Slide">
    <p:bg>
      <p:bgPr>
        <a:blipFill>
          <a:blip r:embed="rId2"/>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A356540-5534-654B-8100-E89AC29DF686}"/>
              </a:ext>
            </a:extLst>
          </p:cNvPr>
          <p:cNvSpPr/>
          <p:nvPr userDrawn="1"/>
        </p:nvSpPr>
        <p:spPr>
          <a:xfrm>
            <a:off x="0" y="0"/>
            <a:ext cx="1217295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790507" y="490967"/>
            <a:ext cx="10540101" cy="1211047"/>
          </a:xfrm>
        </p:spPr>
        <p:txBody>
          <a:bodyPr>
            <a:noAutofit/>
          </a:bodyPr>
          <a:lstStyle>
            <a:lvl1pPr marL="0" algn="ctr">
              <a:defRPr sz="5700" b="1">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24" name="Text Placeholder 9"/>
          <p:cNvSpPr>
            <a:spLocks noGrp="1"/>
          </p:cNvSpPr>
          <p:nvPr>
            <p:ph type="body" sz="quarter" idx="10"/>
          </p:nvPr>
        </p:nvSpPr>
        <p:spPr>
          <a:xfrm>
            <a:off x="1896643" y="2160676"/>
            <a:ext cx="9433965" cy="1042416"/>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14" name="Text Placeholder 9"/>
          <p:cNvSpPr>
            <a:spLocks noGrp="1"/>
          </p:cNvSpPr>
          <p:nvPr>
            <p:ph type="body" sz="quarter" idx="22"/>
          </p:nvPr>
        </p:nvSpPr>
        <p:spPr>
          <a:xfrm>
            <a:off x="1896643" y="3557015"/>
            <a:ext cx="9433965" cy="1042416"/>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15" name="Text Placeholder 9"/>
          <p:cNvSpPr>
            <a:spLocks noGrp="1"/>
          </p:cNvSpPr>
          <p:nvPr>
            <p:ph type="body" sz="quarter" idx="23"/>
          </p:nvPr>
        </p:nvSpPr>
        <p:spPr>
          <a:xfrm>
            <a:off x="1896643" y="4953354"/>
            <a:ext cx="9433965" cy="1042416"/>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16" name="Freeform 7">
            <a:extLst>
              <a:ext uri="{FF2B5EF4-FFF2-40B4-BE49-F238E27FC236}">
                <a16:creationId xmlns:a16="http://schemas.microsoft.com/office/drawing/2014/main" id="{A1AD5348-F4C4-F94E-ABD5-6F64F7656FB3}"/>
              </a:ext>
            </a:extLst>
          </p:cNvPr>
          <p:cNvSpPr>
            <a:spLocks/>
          </p:cNvSpPr>
          <p:nvPr userDrawn="1"/>
        </p:nvSpPr>
        <p:spPr bwMode="auto">
          <a:xfrm>
            <a:off x="790507" y="2246965"/>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latin typeface="Arial" panose="020B0604020202020204" pitchFamily="34" charset="0"/>
              <a:cs typeface="Arial" panose="020B0604020202020204" pitchFamily="34" charset="0"/>
            </a:endParaRPr>
          </a:p>
        </p:txBody>
      </p:sp>
      <p:sp>
        <p:nvSpPr>
          <p:cNvPr id="17" name="Freeform 7">
            <a:extLst>
              <a:ext uri="{FF2B5EF4-FFF2-40B4-BE49-F238E27FC236}">
                <a16:creationId xmlns:a16="http://schemas.microsoft.com/office/drawing/2014/main" id="{E0905B88-AC32-004B-897C-CF7D836D9CCF}"/>
              </a:ext>
            </a:extLst>
          </p:cNvPr>
          <p:cNvSpPr>
            <a:spLocks/>
          </p:cNvSpPr>
          <p:nvPr userDrawn="1"/>
        </p:nvSpPr>
        <p:spPr bwMode="auto">
          <a:xfrm>
            <a:off x="797132" y="5116062"/>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latin typeface="Arial" panose="020B0604020202020204" pitchFamily="34" charset="0"/>
              <a:cs typeface="Arial" panose="020B0604020202020204" pitchFamily="34" charset="0"/>
            </a:endParaRPr>
          </a:p>
        </p:txBody>
      </p:sp>
      <p:sp>
        <p:nvSpPr>
          <p:cNvPr id="18" name="Freeform 7">
            <a:extLst>
              <a:ext uri="{FF2B5EF4-FFF2-40B4-BE49-F238E27FC236}">
                <a16:creationId xmlns:a16="http://schemas.microsoft.com/office/drawing/2014/main" id="{CFB5491F-FDF0-8A4C-802D-FADA00F43A22}"/>
              </a:ext>
            </a:extLst>
          </p:cNvPr>
          <p:cNvSpPr>
            <a:spLocks/>
          </p:cNvSpPr>
          <p:nvPr userDrawn="1"/>
        </p:nvSpPr>
        <p:spPr bwMode="auto">
          <a:xfrm>
            <a:off x="790508" y="3744465"/>
            <a:ext cx="813006" cy="777100"/>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779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ge Title 5 Slide">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69D417-F18D-6C49-B969-D6C8144C4C1B}"/>
              </a:ext>
            </a:extLst>
          </p:cNvPr>
          <p:cNvSpPr/>
          <p:nvPr userDrawn="1"/>
        </p:nvSpPr>
        <p:spPr>
          <a:xfrm>
            <a:off x="-1588" y="13252"/>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202019" y="713340"/>
            <a:ext cx="5485464" cy="1105077"/>
          </a:xfrm>
        </p:spPr>
        <p:txBody>
          <a:bodyPr>
            <a:noAutofit/>
          </a:bodyPr>
          <a:lstStyle>
            <a:lvl1pPr marL="0" algn="l">
              <a:defRPr sz="3300" b="1">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24" name="Text Placeholder 9"/>
          <p:cNvSpPr>
            <a:spLocks noGrp="1"/>
          </p:cNvSpPr>
          <p:nvPr>
            <p:ph type="body" sz="quarter" idx="10"/>
          </p:nvPr>
        </p:nvSpPr>
        <p:spPr>
          <a:xfrm>
            <a:off x="6202019" y="1818417"/>
            <a:ext cx="5485464" cy="4413325"/>
          </a:xfrm>
        </p:spPr>
        <p:txBody>
          <a:bodyPr spcCol="182880">
            <a:normAutofit/>
          </a:bodyPr>
          <a:lstStyle>
            <a:lvl1pPr marL="0" indent="0">
              <a:lnSpc>
                <a:spcPct val="100000"/>
              </a:lnSpc>
              <a:buFontTx/>
              <a:buNone/>
              <a:defRPr sz="1600" b="0">
                <a:solidFill>
                  <a:schemeClr val="bg1"/>
                </a:solidFill>
                <a:latin typeface="+mn-lt"/>
                <a:cs typeface="Arial" panose="020B0604020202020204" pitchFamily="34" charset="0"/>
              </a:defRPr>
            </a:lvl1pPr>
            <a:lvl2pPr marL="457200" indent="0">
              <a:lnSpc>
                <a:spcPct val="100000"/>
              </a:lnSpc>
              <a:buFontTx/>
              <a:buNone/>
              <a:defRPr sz="1600" b="0">
                <a:solidFill>
                  <a:schemeClr val="bg1"/>
                </a:solidFill>
                <a:latin typeface="+mn-lt"/>
                <a:cs typeface="Arial" panose="020B0604020202020204" pitchFamily="34" charset="0"/>
              </a:defRPr>
            </a:lvl2pPr>
            <a:lvl3pPr marL="914400" indent="0">
              <a:lnSpc>
                <a:spcPct val="100000"/>
              </a:lnSpc>
              <a:buFontTx/>
              <a:buNone/>
              <a:defRPr sz="1600" b="0">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8" name="Oval 7">
            <a:extLst>
              <a:ext uri="{FF2B5EF4-FFF2-40B4-BE49-F238E27FC236}">
                <a16:creationId xmlns:a16="http://schemas.microsoft.com/office/drawing/2014/main" id="{6C16F715-A360-0847-860D-808D2F0BB9C8}"/>
              </a:ext>
            </a:extLst>
          </p:cNvPr>
          <p:cNvSpPr/>
          <p:nvPr userDrawn="1"/>
        </p:nvSpPr>
        <p:spPr>
          <a:xfrm>
            <a:off x="326679" y="713340"/>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itle 1">
            <a:extLst>
              <a:ext uri="{FF2B5EF4-FFF2-40B4-BE49-F238E27FC236}">
                <a16:creationId xmlns:a16="http://schemas.microsoft.com/office/drawing/2014/main" id="{07878E07-08CD-9647-8B49-DC09266F23AF}"/>
              </a:ext>
            </a:extLst>
          </p:cNvPr>
          <p:cNvSpPr txBox="1">
            <a:spLocks/>
          </p:cNvSpPr>
          <p:nvPr userDrawn="1"/>
        </p:nvSpPr>
        <p:spPr bwMode="auto">
          <a:xfrm>
            <a:off x="535507" y="2465508"/>
            <a:ext cx="5084618" cy="192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algn="ctr" rtl="0" eaLnBrk="0" fontAlgn="base" hangingPunct="0">
              <a:lnSpc>
                <a:spcPct val="90000"/>
              </a:lnSpc>
              <a:spcBef>
                <a:spcPct val="0"/>
              </a:spcBef>
              <a:spcAft>
                <a:spcPct val="0"/>
              </a:spcAft>
              <a:defRPr sz="3600" b="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a:latin typeface="+mj-lt"/>
              </a:rPr>
              <a:t>Click to edit Master title style</a:t>
            </a:r>
            <a:endParaRPr lang="en-US" dirty="0">
              <a:latin typeface="+mj-lt"/>
            </a:endParaRPr>
          </a:p>
        </p:txBody>
      </p:sp>
    </p:spTree>
    <p:extLst>
      <p:ext uri="{BB962C8B-B14F-4D97-AF65-F5344CB8AC3E}">
        <p14:creationId xmlns:p14="http://schemas.microsoft.com/office/powerpoint/2010/main" val="15562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Title 6 Slide">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571ED9-AE3B-4846-93C5-82E9047AAD9C}"/>
              </a:ext>
            </a:extLst>
          </p:cNvPr>
          <p:cNvSpPr/>
          <p:nvPr userDrawn="1"/>
        </p:nvSpPr>
        <p:spPr>
          <a:xfrm>
            <a:off x="-1588" y="1815548"/>
            <a:ext cx="12193588" cy="5042452"/>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713291"/>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16" name="Text Placeholder 9"/>
          <p:cNvSpPr>
            <a:spLocks noGrp="1"/>
          </p:cNvSpPr>
          <p:nvPr>
            <p:ph type="body" sz="quarter" idx="10"/>
          </p:nvPr>
        </p:nvSpPr>
        <p:spPr>
          <a:xfrm>
            <a:off x="508001" y="2199504"/>
            <a:ext cx="5282441" cy="4378718"/>
          </a:xfrm>
        </p:spPr>
        <p:txBody>
          <a:bodyPr spcCol="182880">
            <a:normAutofit/>
          </a:bodyPr>
          <a:lstStyle>
            <a:lvl1pPr marL="0" indent="0">
              <a:lnSpc>
                <a:spcPct val="100000"/>
              </a:lnSpc>
              <a:buFontTx/>
              <a:buNone/>
              <a:defRPr sz="1400" b="1">
                <a:solidFill>
                  <a:schemeClr val="bg1"/>
                </a:solidFill>
                <a:latin typeface="+mn-lt"/>
                <a:cs typeface="Arial" panose="020B0604020202020204" pitchFamily="34" charset="0"/>
              </a:defRPr>
            </a:lvl1pPr>
            <a:lvl2pPr marL="457200" indent="0">
              <a:lnSpc>
                <a:spcPct val="100000"/>
              </a:lnSpc>
              <a:buFontTx/>
              <a:buNone/>
              <a:defRPr sz="1400" b="1">
                <a:solidFill>
                  <a:schemeClr val="bg1"/>
                </a:solidFill>
                <a:latin typeface="+mn-lt"/>
                <a:cs typeface="Arial" panose="020B0604020202020204" pitchFamily="34" charset="0"/>
              </a:defRPr>
            </a:lvl2pPr>
            <a:lvl3pPr marL="914400" indent="0">
              <a:lnSpc>
                <a:spcPct val="100000"/>
              </a:lnSpc>
              <a:buFontTx/>
              <a:buNone/>
              <a:defRPr sz="14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17" name="Text Placeholder 9"/>
          <p:cNvSpPr>
            <a:spLocks noGrp="1"/>
          </p:cNvSpPr>
          <p:nvPr>
            <p:ph type="body" sz="quarter" idx="11"/>
          </p:nvPr>
        </p:nvSpPr>
        <p:spPr>
          <a:xfrm>
            <a:off x="6298444" y="2199504"/>
            <a:ext cx="5282441" cy="4378718"/>
          </a:xfrm>
        </p:spPr>
        <p:txBody>
          <a:bodyPr spcCol="182880">
            <a:normAutofit/>
          </a:bodyPr>
          <a:lstStyle>
            <a:lvl1pPr marL="0" indent="0">
              <a:lnSpc>
                <a:spcPct val="100000"/>
              </a:lnSpc>
              <a:buFontTx/>
              <a:buNone/>
              <a:defRPr sz="1400" b="1">
                <a:solidFill>
                  <a:schemeClr val="bg1"/>
                </a:solidFill>
                <a:latin typeface="+mn-lt"/>
                <a:cs typeface="Arial" panose="020B0604020202020204" pitchFamily="34" charset="0"/>
              </a:defRPr>
            </a:lvl1pPr>
            <a:lvl2pPr marL="457200" indent="0">
              <a:lnSpc>
                <a:spcPct val="100000"/>
              </a:lnSpc>
              <a:buFontTx/>
              <a:buNone/>
              <a:defRPr sz="1400" b="1">
                <a:solidFill>
                  <a:schemeClr val="bg1"/>
                </a:solidFill>
                <a:latin typeface="+mn-lt"/>
                <a:cs typeface="Arial" panose="020B0604020202020204" pitchFamily="34" charset="0"/>
              </a:defRPr>
            </a:lvl2pPr>
            <a:lvl3pPr marL="914400" indent="0">
              <a:lnSpc>
                <a:spcPct val="100000"/>
              </a:lnSpc>
              <a:buFontTx/>
              <a:buNone/>
              <a:defRPr sz="14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66163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age Title 7 Slide">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31E013-B41B-984B-AD43-2B7B2B37EFA3}"/>
              </a:ext>
            </a:extLst>
          </p:cNvPr>
          <p:cNvSpPr/>
          <p:nvPr userDrawn="1"/>
        </p:nvSpPr>
        <p:spPr>
          <a:xfrm>
            <a:off x="-1588" y="4744278"/>
            <a:ext cx="12193588" cy="18288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928049" y="4839032"/>
            <a:ext cx="10463284" cy="639934"/>
          </a:xfrm>
        </p:spPr>
        <p:txBody>
          <a:bodyPr>
            <a:noAutofit/>
          </a:bodyPr>
          <a:lstStyle>
            <a:lvl1pPr marL="0" algn="l">
              <a:defRPr sz="2800" b="0">
                <a:solidFill>
                  <a:srgbClr val="FFFFFF"/>
                </a:solidFill>
                <a:latin typeface="+mj-lt"/>
              </a:defRPr>
            </a:lvl1pPr>
          </a:lstStyle>
          <a:p>
            <a:r>
              <a:rPr lang="en-US" smtClean="0"/>
              <a:t>Click to edit Master title style</a:t>
            </a:r>
            <a:endParaRPr lang="en-US" dirty="0"/>
          </a:p>
        </p:txBody>
      </p:sp>
      <p:sp>
        <p:nvSpPr>
          <p:cNvPr id="24" name="Text Placeholder 9"/>
          <p:cNvSpPr>
            <a:spLocks noGrp="1"/>
          </p:cNvSpPr>
          <p:nvPr>
            <p:ph type="body" sz="quarter" idx="10"/>
          </p:nvPr>
        </p:nvSpPr>
        <p:spPr>
          <a:xfrm>
            <a:off x="928049" y="5478966"/>
            <a:ext cx="10463284" cy="994992"/>
          </a:xfrm>
        </p:spPr>
        <p:txBody>
          <a:bodyPr spcCol="182880">
            <a:normAutofit/>
          </a:bodyPr>
          <a:lstStyle>
            <a:lvl1pPr marL="0" indent="0">
              <a:lnSpc>
                <a:spcPct val="100000"/>
              </a:lnSpc>
              <a:buFontTx/>
              <a:buNone/>
              <a:defRPr sz="1500" b="1">
                <a:solidFill>
                  <a:schemeClr val="bg1"/>
                </a:solidFill>
                <a:latin typeface="+mn-lt"/>
                <a:cs typeface="Arial" panose="020B0604020202020204" pitchFamily="34" charset="0"/>
              </a:defRPr>
            </a:lvl1pPr>
            <a:lvl2pPr marL="457200" indent="0">
              <a:lnSpc>
                <a:spcPct val="100000"/>
              </a:lnSpc>
              <a:buFontTx/>
              <a:buNone/>
              <a:defRPr sz="1500" b="1">
                <a:solidFill>
                  <a:schemeClr val="bg1"/>
                </a:solidFill>
                <a:latin typeface="+mn-lt"/>
                <a:cs typeface="Arial" panose="020B0604020202020204" pitchFamily="34" charset="0"/>
              </a:defRPr>
            </a:lvl2pPr>
            <a:lvl3pPr marL="914400" indent="0">
              <a:lnSpc>
                <a:spcPct val="100000"/>
              </a:lnSpc>
              <a:buFontTx/>
              <a:buNone/>
              <a:defRPr sz="1500" b="1">
                <a:solidFill>
                  <a:schemeClr val="bg1"/>
                </a:solidFill>
                <a:latin typeface="+mn-lt"/>
                <a:cs typeface="Arial" panose="020B0604020202020204" pitchFamily="34" charset="0"/>
              </a:defRPr>
            </a:lvl3pPr>
            <a:lvl4pPr marL="1371600" indent="0">
              <a:lnSpc>
                <a:spcPct val="100000"/>
              </a:lnSpc>
              <a:buFontTx/>
              <a:buNone/>
              <a:defRPr sz="1300" b="1">
                <a:solidFill>
                  <a:srgbClr val="FFFFFF"/>
                </a:solidFill>
                <a:latin typeface="Cantarell" panose="02000603000000000000" pitchFamily="2" charset="0"/>
              </a:defRPr>
            </a:lvl4pPr>
            <a:lvl5pPr marL="1828800" indent="0">
              <a:lnSpc>
                <a:spcPct val="100000"/>
              </a:lnSpc>
              <a:buFontTx/>
              <a:buNone/>
              <a:defRPr sz="13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5527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ge Title 8 Slide">
    <p:bg>
      <p:bgPr>
        <a:blipFill>
          <a:blip r:embed="rId2"/>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DF5F82-5C78-6D40-AB3C-3D65963A3043}"/>
              </a:ext>
            </a:extLst>
          </p:cNvPr>
          <p:cNvSpPr/>
          <p:nvPr userDrawn="1"/>
        </p:nvSpPr>
        <p:spPr>
          <a:xfrm>
            <a:off x="-1588" y="0"/>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B951C82-72DF-2A49-B5A3-EC29A7C9E0CD}"/>
              </a:ext>
            </a:extLst>
          </p:cNvPr>
          <p:cNvSpPr/>
          <p:nvPr userDrawn="1"/>
        </p:nvSpPr>
        <p:spPr>
          <a:xfrm>
            <a:off x="508000" y="395288"/>
            <a:ext cx="11125200" cy="1490662"/>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17" name="Title 1"/>
          <p:cNvSpPr>
            <a:spLocks noGrp="1"/>
          </p:cNvSpPr>
          <p:nvPr>
            <p:ph type="ctrTitle"/>
          </p:nvPr>
        </p:nvSpPr>
        <p:spPr>
          <a:xfrm>
            <a:off x="838958" y="498158"/>
            <a:ext cx="10463284" cy="639934"/>
          </a:xfrm>
        </p:spPr>
        <p:txBody>
          <a:bodyPr>
            <a:noAutofit/>
          </a:bodyPr>
          <a:lstStyle>
            <a:lvl1pPr marL="0" algn="l">
              <a:defRPr sz="3600" b="0">
                <a:solidFill>
                  <a:schemeClr val="tx1"/>
                </a:solidFill>
                <a:latin typeface="+mj-lt"/>
                <a:cs typeface="Arial" panose="020B0604020202020204" pitchFamily="34" charset="0"/>
              </a:defRPr>
            </a:lvl1pPr>
          </a:lstStyle>
          <a:p>
            <a:r>
              <a:rPr lang="en-US" smtClean="0"/>
              <a:t>Click to edit Master title style</a:t>
            </a:r>
            <a:endParaRPr lang="en-US" dirty="0"/>
          </a:p>
        </p:txBody>
      </p:sp>
      <p:sp>
        <p:nvSpPr>
          <p:cNvPr id="18" name="Text Placeholder 9"/>
          <p:cNvSpPr>
            <a:spLocks noGrp="1"/>
          </p:cNvSpPr>
          <p:nvPr>
            <p:ph type="body" sz="quarter" idx="10" hasCustomPrompt="1"/>
          </p:nvPr>
        </p:nvSpPr>
        <p:spPr>
          <a:xfrm>
            <a:off x="838958" y="1325880"/>
            <a:ext cx="10463284" cy="560070"/>
          </a:xfrm>
        </p:spPr>
        <p:txBody>
          <a:bodyPr spcCol="182880">
            <a:normAutofit/>
          </a:bodyPr>
          <a:lstStyle>
            <a:lvl1pPr marL="0" indent="0">
              <a:lnSpc>
                <a:spcPct val="100000"/>
              </a:lnSpc>
              <a:buFontTx/>
              <a:buNone/>
              <a:defRPr sz="1500" b="1">
                <a:solidFill>
                  <a:schemeClr val="tx1"/>
                </a:solidFill>
                <a:latin typeface="+mn-lt"/>
                <a:cs typeface="Arial" panose="020B0604020202020204" pitchFamily="34" charset="0"/>
              </a:defRPr>
            </a:lvl1pPr>
            <a:lvl2pPr marL="457200" indent="0">
              <a:lnSpc>
                <a:spcPct val="100000"/>
              </a:lnSpc>
              <a:buFontTx/>
              <a:buNone/>
              <a:defRPr sz="1300" b="1">
                <a:solidFill>
                  <a:schemeClr val="tx1"/>
                </a:solidFill>
                <a:latin typeface="+mn-lt"/>
                <a:cs typeface="Arial" panose="020B0604020202020204" pitchFamily="34" charset="0"/>
              </a:defRPr>
            </a:lvl2pPr>
            <a:lvl3pPr marL="914400" indent="0">
              <a:lnSpc>
                <a:spcPct val="100000"/>
              </a:lnSpc>
              <a:buFontTx/>
              <a:buNone/>
              <a:defRPr sz="1300" b="1">
                <a:solidFill>
                  <a:schemeClr val="tx1"/>
                </a:solidFill>
                <a:latin typeface="+mn-lt"/>
                <a:cs typeface="Arial" panose="020B0604020202020204" pitchFamily="34" charset="0"/>
              </a:defRPr>
            </a:lvl3pPr>
            <a:lvl4pPr marL="1371600" indent="0">
              <a:lnSpc>
                <a:spcPct val="100000"/>
              </a:lnSpc>
              <a:buFontTx/>
              <a:buNone/>
              <a:defRPr sz="1300" b="1">
                <a:solidFill>
                  <a:srgbClr val="FFFFFF"/>
                </a:solidFill>
                <a:latin typeface="Cantarell" panose="02000603000000000000" pitchFamily="2" charset="0"/>
              </a:defRPr>
            </a:lvl4pPr>
            <a:lvl5pPr marL="1828800" indent="0">
              <a:lnSpc>
                <a:spcPct val="100000"/>
              </a:lnSpc>
              <a:buFontTx/>
              <a:buNone/>
              <a:defRPr sz="1300" b="1">
                <a:solidFill>
                  <a:srgbClr val="FFFFFF"/>
                </a:solidFill>
                <a:latin typeface="Cantarell" panose="02000603000000000000" pitchFamily="2" charset="0"/>
              </a:defRPr>
            </a:lvl5pPr>
          </a:lstStyle>
          <a:p>
            <a:pPr lvl="0"/>
            <a:r>
              <a:rPr lang="en-US" dirty="0"/>
              <a:t>Click to edit Master text styles</a:t>
            </a:r>
          </a:p>
        </p:txBody>
      </p:sp>
      <p:sp>
        <p:nvSpPr>
          <p:cNvPr id="14" name="Text Placeholder 9">
            <a:extLst>
              <a:ext uri="{FF2B5EF4-FFF2-40B4-BE49-F238E27FC236}">
                <a16:creationId xmlns:a16="http://schemas.microsoft.com/office/drawing/2014/main" id="{09FB5047-670B-204B-9026-3840CD2AE388}"/>
              </a:ext>
            </a:extLst>
          </p:cNvPr>
          <p:cNvSpPr>
            <a:spLocks noGrp="1"/>
          </p:cNvSpPr>
          <p:nvPr>
            <p:ph type="body" sz="quarter" idx="11"/>
          </p:nvPr>
        </p:nvSpPr>
        <p:spPr>
          <a:xfrm>
            <a:off x="508000" y="2281238"/>
            <a:ext cx="11125200" cy="4344849"/>
          </a:xfrm>
        </p:spPr>
        <p:txBody>
          <a:bodyPr numCol="3" spcCol="182880">
            <a:normAutofit/>
          </a:bodyPr>
          <a:lstStyle>
            <a:lvl1pPr marL="0" indent="0">
              <a:lnSpc>
                <a:spcPct val="100000"/>
              </a:lnSpc>
              <a:buFontTx/>
              <a:buNone/>
              <a:defRPr sz="1400" b="1">
                <a:solidFill>
                  <a:schemeClr val="bg1"/>
                </a:solidFill>
                <a:latin typeface="+mn-lt"/>
                <a:cs typeface="Arial" panose="020B0604020202020204" pitchFamily="34" charset="0"/>
              </a:defRPr>
            </a:lvl1pPr>
            <a:lvl2pPr marL="457200" indent="0">
              <a:lnSpc>
                <a:spcPct val="100000"/>
              </a:lnSpc>
              <a:buFontTx/>
              <a:buNone/>
              <a:defRPr sz="1400" b="1">
                <a:solidFill>
                  <a:schemeClr val="bg1"/>
                </a:solidFill>
                <a:latin typeface="+mn-lt"/>
                <a:cs typeface="Arial" panose="020B0604020202020204" pitchFamily="34" charset="0"/>
              </a:defRPr>
            </a:lvl2pPr>
            <a:lvl3pPr marL="914400" indent="0">
              <a:lnSpc>
                <a:spcPct val="100000"/>
              </a:lnSpc>
              <a:buFontTx/>
              <a:buNone/>
              <a:defRPr sz="1400" b="1">
                <a:solidFill>
                  <a:schemeClr val="bg1"/>
                </a:solidFill>
                <a:latin typeface="+mn-lt"/>
                <a:cs typeface="Arial" panose="020B0604020202020204" pitchFamily="34" charset="0"/>
              </a:defRPr>
            </a:lvl3pPr>
            <a:lvl4pPr marL="1371600" indent="0">
              <a:lnSpc>
                <a:spcPct val="100000"/>
              </a:lnSpc>
              <a:buFontTx/>
              <a:buNone/>
              <a:defRPr sz="1400" b="1">
                <a:solidFill>
                  <a:schemeClr val="bg1"/>
                </a:solidFill>
                <a:latin typeface="+mn-lt"/>
                <a:cs typeface="Arial" panose="020B0604020202020204" pitchFamily="34" charset="0"/>
              </a:defRPr>
            </a:lvl4pPr>
            <a:lvl5pPr marL="1828800" indent="0">
              <a:lnSpc>
                <a:spcPct val="100000"/>
              </a:lnSpc>
              <a:buFontTx/>
              <a:buNone/>
              <a:defRPr sz="1400" b="1">
                <a:solidFill>
                  <a:schemeClr val="bg1"/>
                </a:solidFill>
                <a:latin typeface="+mn-lt"/>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952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age Title 9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B01454-0EF0-ED43-8FC4-DDF0AE387F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08000" y="383385"/>
            <a:ext cx="11190288" cy="1244600"/>
          </a:xfrm>
          <a:prstGeom prst="rect">
            <a:avLst/>
          </a:prstGeom>
        </p:spPr>
      </p:pic>
      <p:sp>
        <p:nvSpPr>
          <p:cNvPr id="12" name="Rectangle 11">
            <a:extLst>
              <a:ext uri="{FF2B5EF4-FFF2-40B4-BE49-F238E27FC236}">
                <a16:creationId xmlns:a16="http://schemas.microsoft.com/office/drawing/2014/main" id="{829EE19E-03B3-3244-A564-A13444E9B068}"/>
              </a:ext>
            </a:extLst>
          </p:cNvPr>
          <p:cNvSpPr/>
          <p:nvPr userDrawn="1"/>
        </p:nvSpPr>
        <p:spPr>
          <a:xfrm>
            <a:off x="508000" y="383385"/>
            <a:ext cx="11190288" cy="12446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84D7908-4F41-DB49-A512-6EC3A76D51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08000" y="1828422"/>
            <a:ext cx="11190288" cy="4749800"/>
          </a:xfrm>
          <a:prstGeom prst="rect">
            <a:avLst/>
          </a:prstGeom>
        </p:spPr>
      </p:pic>
      <p:sp>
        <p:nvSpPr>
          <p:cNvPr id="9" name="Rectangle 8">
            <a:extLst>
              <a:ext uri="{FF2B5EF4-FFF2-40B4-BE49-F238E27FC236}">
                <a16:creationId xmlns:a16="http://schemas.microsoft.com/office/drawing/2014/main" id="{B7F8FC67-3458-454E-BB5F-7817F383506A}"/>
              </a:ext>
            </a:extLst>
          </p:cNvPr>
          <p:cNvSpPr/>
          <p:nvPr userDrawn="1"/>
        </p:nvSpPr>
        <p:spPr>
          <a:xfrm>
            <a:off x="508000" y="1828422"/>
            <a:ext cx="11190288" cy="47498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2" name="Title 1"/>
          <p:cNvSpPr>
            <a:spLocks noGrp="1"/>
          </p:cNvSpPr>
          <p:nvPr>
            <p:ph type="ctrTitle"/>
          </p:nvPr>
        </p:nvSpPr>
        <p:spPr>
          <a:xfrm>
            <a:off x="508000" y="713291"/>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23" name="Text Placeholder 9"/>
          <p:cNvSpPr>
            <a:spLocks noGrp="1"/>
          </p:cNvSpPr>
          <p:nvPr>
            <p:ph type="body" sz="quarter" idx="10"/>
          </p:nvPr>
        </p:nvSpPr>
        <p:spPr>
          <a:xfrm>
            <a:off x="1073625" y="2014249"/>
            <a:ext cx="4716817" cy="4563973"/>
          </a:xfrm>
        </p:spPr>
        <p:txBody>
          <a:bodyPr spcCol="182880">
            <a:normAutofit/>
          </a:bodyPr>
          <a:lstStyle>
            <a:lvl1pPr marL="0" indent="0">
              <a:lnSpc>
                <a:spcPct val="100000"/>
              </a:lnSpc>
              <a:buFontTx/>
              <a:buNone/>
              <a:defRPr sz="1300" b="1">
                <a:solidFill>
                  <a:schemeClr val="bg1"/>
                </a:solidFill>
                <a:latin typeface="+mn-lt"/>
                <a:cs typeface="Arial" panose="020B0604020202020204" pitchFamily="34" charset="0"/>
              </a:defRPr>
            </a:lvl1pPr>
            <a:lvl2pPr marL="457200" indent="0">
              <a:lnSpc>
                <a:spcPct val="100000"/>
              </a:lnSpc>
              <a:buFontTx/>
              <a:buNone/>
              <a:defRPr sz="1300" b="1">
                <a:solidFill>
                  <a:schemeClr val="bg1"/>
                </a:solidFill>
                <a:latin typeface="+mn-lt"/>
                <a:cs typeface="Arial" panose="020B0604020202020204" pitchFamily="34" charset="0"/>
              </a:defRPr>
            </a:lvl2pPr>
            <a:lvl3pPr marL="914400" indent="0">
              <a:lnSpc>
                <a:spcPct val="100000"/>
              </a:lnSpc>
              <a:buFontTx/>
              <a:buNone/>
              <a:defRPr sz="13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24" name="Text Placeholder 9"/>
          <p:cNvSpPr>
            <a:spLocks noGrp="1"/>
          </p:cNvSpPr>
          <p:nvPr>
            <p:ph type="body" sz="quarter" idx="11"/>
          </p:nvPr>
        </p:nvSpPr>
        <p:spPr>
          <a:xfrm>
            <a:off x="6298443" y="2014249"/>
            <a:ext cx="4874524" cy="4563973"/>
          </a:xfrm>
        </p:spPr>
        <p:txBody>
          <a:bodyPr spcCol="182880">
            <a:normAutofit/>
          </a:bodyPr>
          <a:lstStyle>
            <a:lvl1pPr marL="0" indent="0">
              <a:lnSpc>
                <a:spcPct val="100000"/>
              </a:lnSpc>
              <a:buFontTx/>
              <a:buNone/>
              <a:defRPr sz="1300" b="1">
                <a:solidFill>
                  <a:schemeClr val="bg1"/>
                </a:solidFill>
                <a:latin typeface="+mn-lt"/>
                <a:cs typeface="Arial" panose="020B0604020202020204" pitchFamily="34" charset="0"/>
              </a:defRPr>
            </a:lvl1pPr>
            <a:lvl2pPr marL="457200" indent="0">
              <a:lnSpc>
                <a:spcPct val="100000"/>
              </a:lnSpc>
              <a:buFontTx/>
              <a:buNone/>
              <a:defRPr sz="1300" b="1">
                <a:solidFill>
                  <a:schemeClr val="bg1"/>
                </a:solidFill>
                <a:latin typeface="+mn-lt"/>
                <a:cs typeface="Arial" panose="020B0604020202020204" pitchFamily="34" charset="0"/>
              </a:defRPr>
            </a:lvl2pPr>
            <a:lvl3pPr marL="914400" indent="0">
              <a:lnSpc>
                <a:spcPct val="100000"/>
              </a:lnSpc>
              <a:buFontTx/>
              <a:buNone/>
              <a:defRPr sz="1300" b="1">
                <a:solidFill>
                  <a:schemeClr val="bg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4047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age Title 10 Slide">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F3F5FF-ADC8-E741-9DB1-F1231DA3E319}"/>
              </a:ext>
            </a:extLst>
          </p:cNvPr>
          <p:cNvSpPr/>
          <p:nvPr userDrawn="1"/>
        </p:nvSpPr>
        <p:spPr>
          <a:xfrm>
            <a:off x="1" y="377209"/>
            <a:ext cx="12192000" cy="138927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3BACA43-6442-844D-A783-F674F6A846F3}"/>
              </a:ext>
            </a:extLst>
          </p:cNvPr>
          <p:cNvSpPr/>
          <p:nvPr userDrawn="1"/>
        </p:nvSpPr>
        <p:spPr>
          <a:xfrm>
            <a:off x="508000" y="2162175"/>
            <a:ext cx="11125200" cy="430688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2" name="Title 1"/>
          <p:cNvSpPr>
            <a:spLocks noGrp="1"/>
          </p:cNvSpPr>
          <p:nvPr>
            <p:ph type="ctrTitle"/>
          </p:nvPr>
        </p:nvSpPr>
        <p:spPr>
          <a:xfrm>
            <a:off x="508000" y="786013"/>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23" name="Text Placeholder 9"/>
          <p:cNvSpPr>
            <a:spLocks noGrp="1"/>
          </p:cNvSpPr>
          <p:nvPr>
            <p:ph type="body" sz="quarter" idx="10"/>
          </p:nvPr>
        </p:nvSpPr>
        <p:spPr>
          <a:xfrm>
            <a:off x="1073625" y="2415654"/>
            <a:ext cx="4716817" cy="4053625"/>
          </a:xfrm>
        </p:spPr>
        <p:txBody>
          <a:bodyPr spcCol="182880">
            <a:normAutofit/>
          </a:bodyPr>
          <a:lstStyle>
            <a:lvl1pPr marL="0" indent="0">
              <a:lnSpc>
                <a:spcPct val="100000"/>
              </a:lnSpc>
              <a:buFontTx/>
              <a:buNone/>
              <a:defRPr sz="1600" b="1">
                <a:solidFill>
                  <a:schemeClr val="tx1"/>
                </a:solidFill>
                <a:latin typeface="+mn-lt"/>
                <a:cs typeface="Arial" panose="020B0604020202020204" pitchFamily="34" charset="0"/>
              </a:defRPr>
            </a:lvl1pPr>
            <a:lvl2pPr marL="457200" indent="0">
              <a:lnSpc>
                <a:spcPct val="100000"/>
              </a:lnSpc>
              <a:buFontTx/>
              <a:buNone/>
              <a:defRPr sz="1600" b="1">
                <a:solidFill>
                  <a:schemeClr val="tx1"/>
                </a:solidFill>
                <a:latin typeface="+mn-lt"/>
                <a:cs typeface="Arial" panose="020B0604020202020204" pitchFamily="34" charset="0"/>
              </a:defRPr>
            </a:lvl2pPr>
            <a:lvl3pPr marL="914400" indent="0">
              <a:lnSpc>
                <a:spcPct val="100000"/>
              </a:lnSpc>
              <a:buFontTx/>
              <a:buNone/>
              <a:defRPr sz="1600" b="1">
                <a:solidFill>
                  <a:schemeClr val="tx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
        <p:nvSpPr>
          <p:cNvPr id="24" name="Text Placeholder 9"/>
          <p:cNvSpPr>
            <a:spLocks noGrp="1"/>
          </p:cNvSpPr>
          <p:nvPr>
            <p:ph type="body" sz="quarter" idx="11"/>
          </p:nvPr>
        </p:nvSpPr>
        <p:spPr>
          <a:xfrm>
            <a:off x="6298443" y="2415654"/>
            <a:ext cx="4874524" cy="4053625"/>
          </a:xfrm>
        </p:spPr>
        <p:txBody>
          <a:bodyPr spcCol="182880">
            <a:normAutofit/>
          </a:bodyPr>
          <a:lstStyle>
            <a:lvl1pPr marL="0" indent="0">
              <a:lnSpc>
                <a:spcPct val="100000"/>
              </a:lnSpc>
              <a:buFontTx/>
              <a:buNone/>
              <a:defRPr sz="1600" b="1">
                <a:solidFill>
                  <a:schemeClr val="tx1"/>
                </a:solidFill>
                <a:latin typeface="+mn-lt"/>
                <a:cs typeface="Arial" panose="020B0604020202020204" pitchFamily="34" charset="0"/>
              </a:defRPr>
            </a:lvl1pPr>
            <a:lvl2pPr marL="457200" indent="0">
              <a:lnSpc>
                <a:spcPct val="100000"/>
              </a:lnSpc>
              <a:buFontTx/>
              <a:buNone/>
              <a:defRPr sz="1600" b="1">
                <a:solidFill>
                  <a:schemeClr val="tx1"/>
                </a:solidFill>
                <a:latin typeface="+mn-lt"/>
                <a:cs typeface="Arial" panose="020B0604020202020204" pitchFamily="34" charset="0"/>
              </a:defRPr>
            </a:lvl2pPr>
            <a:lvl3pPr marL="914400" indent="0">
              <a:lnSpc>
                <a:spcPct val="100000"/>
              </a:lnSpc>
              <a:buFontTx/>
              <a:buNone/>
              <a:defRPr sz="1600" b="1">
                <a:solidFill>
                  <a:schemeClr val="tx1"/>
                </a:solidFill>
                <a:latin typeface="+mn-lt"/>
                <a:cs typeface="Arial" panose="020B0604020202020204" pitchFamily="34" charset="0"/>
              </a:defRPr>
            </a:lvl3pPr>
            <a:lvl4pPr marL="1371600" indent="0">
              <a:lnSpc>
                <a:spcPct val="100000"/>
              </a:lnSpc>
              <a:buFontTx/>
              <a:buNone/>
              <a:defRPr sz="1600" b="1">
                <a:solidFill>
                  <a:srgbClr val="FFFFFF"/>
                </a:solidFill>
                <a:latin typeface="Cantarell" panose="02000603000000000000" pitchFamily="2" charset="0"/>
              </a:defRPr>
            </a:lvl4pPr>
            <a:lvl5pPr marL="1828800" indent="0">
              <a:lnSpc>
                <a:spcPct val="100000"/>
              </a:lnSpc>
              <a:buFontTx/>
              <a:buNone/>
              <a:defRPr sz="1600" b="1">
                <a:solidFill>
                  <a:srgbClr val="FFFFFF"/>
                </a:solidFill>
                <a:latin typeface="Cantarell" panose="02000603000000000000" pitchFamily="2" charset="0"/>
              </a:defRPr>
            </a:lvl5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7753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ycle / Process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5A83B2-B368-0B40-A418-5F9BD277AA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746"/>
          <a:stretch/>
        </p:blipFill>
        <p:spPr>
          <a:xfrm>
            <a:off x="0" y="1105397"/>
            <a:ext cx="12892558" cy="5752603"/>
          </a:xfrm>
          <a:prstGeom prst="rect">
            <a:avLst/>
          </a:prstGeom>
        </p:spPr>
      </p:pic>
      <p:sp>
        <p:nvSpPr>
          <p:cNvPr id="8" name="Oval 7">
            <a:extLst>
              <a:ext uri="{FF2B5EF4-FFF2-40B4-BE49-F238E27FC236}">
                <a16:creationId xmlns:a16="http://schemas.microsoft.com/office/drawing/2014/main" id="{3F211676-FA4B-9041-A1CD-960DCA3377DC}"/>
              </a:ext>
            </a:extLst>
          </p:cNvPr>
          <p:cNvSpPr/>
          <p:nvPr userDrawn="1"/>
        </p:nvSpPr>
        <p:spPr>
          <a:xfrm>
            <a:off x="4683989" y="1341347"/>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145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33400" y="187294"/>
            <a:ext cx="11125200" cy="899190"/>
          </a:xfrm>
        </p:spPr>
        <p:txBody>
          <a:bodyPr>
            <a:noAutofit/>
          </a:bodyPr>
          <a:lstStyle>
            <a:lvl1pPr marL="0" algn="ctr">
              <a:defRPr sz="5200" b="0">
                <a:solidFill>
                  <a:schemeClr val="tx1"/>
                </a:solidFill>
                <a:latin typeface="+mj-lt"/>
                <a:cs typeface="Arial" panose="020B0604020202020204" pitchFamily="34" charset="0"/>
              </a:defRPr>
            </a:lvl1pPr>
          </a:lstStyle>
          <a:p>
            <a:r>
              <a:rPr lang="en-US" smtClean="0"/>
              <a:t>Click to edit Master title style</a:t>
            </a:r>
            <a:endParaRPr lang="en-US" dirty="0"/>
          </a:p>
        </p:txBody>
      </p:sp>
      <p:sp>
        <p:nvSpPr>
          <p:cNvPr id="13" name="Text Placeholder 4"/>
          <p:cNvSpPr>
            <a:spLocks noGrp="1"/>
          </p:cNvSpPr>
          <p:nvPr>
            <p:ph type="body" sz="quarter" idx="16"/>
          </p:nvPr>
        </p:nvSpPr>
        <p:spPr>
          <a:xfrm>
            <a:off x="4865148" y="2058296"/>
            <a:ext cx="2451652" cy="1280214"/>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1" name="Oval 30">
            <a:extLst>
              <a:ext uri="{FF2B5EF4-FFF2-40B4-BE49-F238E27FC236}">
                <a16:creationId xmlns:a16="http://schemas.microsoft.com/office/drawing/2014/main" id="{178544B6-2101-744E-835F-174F541F2D2B}"/>
              </a:ext>
            </a:extLst>
          </p:cNvPr>
          <p:cNvSpPr/>
          <p:nvPr userDrawn="1"/>
        </p:nvSpPr>
        <p:spPr>
          <a:xfrm>
            <a:off x="6797522" y="3848963"/>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14500" dirty="0">
              <a:solidFill>
                <a:schemeClr val="bg1"/>
              </a:solidFill>
              <a:latin typeface="Arial" panose="020B0604020202020204" pitchFamily="34" charset="0"/>
              <a:cs typeface="Arial" panose="020B0604020202020204" pitchFamily="34" charset="0"/>
            </a:endParaRPr>
          </a:p>
        </p:txBody>
      </p:sp>
      <p:sp>
        <p:nvSpPr>
          <p:cNvPr id="35" name="Text Placeholder 4">
            <a:extLst>
              <a:ext uri="{FF2B5EF4-FFF2-40B4-BE49-F238E27FC236}">
                <a16:creationId xmlns:a16="http://schemas.microsoft.com/office/drawing/2014/main" id="{97005381-244B-DC45-9BF9-126B17A9581F}"/>
              </a:ext>
            </a:extLst>
          </p:cNvPr>
          <p:cNvSpPr>
            <a:spLocks noGrp="1"/>
          </p:cNvSpPr>
          <p:nvPr>
            <p:ph type="body" sz="quarter" idx="17"/>
          </p:nvPr>
        </p:nvSpPr>
        <p:spPr>
          <a:xfrm>
            <a:off x="6979118" y="4530989"/>
            <a:ext cx="2451652" cy="1280214"/>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6" name="Oval 35">
            <a:extLst>
              <a:ext uri="{FF2B5EF4-FFF2-40B4-BE49-F238E27FC236}">
                <a16:creationId xmlns:a16="http://schemas.microsoft.com/office/drawing/2014/main" id="{6357D1C3-09E4-A844-8278-E6598936708A}"/>
              </a:ext>
            </a:extLst>
          </p:cNvPr>
          <p:cNvSpPr/>
          <p:nvPr userDrawn="1"/>
        </p:nvSpPr>
        <p:spPr>
          <a:xfrm>
            <a:off x="2695658" y="3848963"/>
            <a:ext cx="2813970" cy="27382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eaLnBrk="1" fontAlgn="auto" hangingPunct="1">
              <a:spcBef>
                <a:spcPts val="0"/>
              </a:spcBef>
              <a:spcAft>
                <a:spcPts val="0"/>
              </a:spcAft>
              <a:defRPr/>
            </a:pPr>
            <a:endParaRPr lang="en-US" sz="14500" dirty="0">
              <a:solidFill>
                <a:schemeClr val="bg1"/>
              </a:solidFill>
              <a:latin typeface="Arial" panose="020B0604020202020204" pitchFamily="34" charset="0"/>
              <a:cs typeface="Arial" panose="020B0604020202020204" pitchFamily="34" charset="0"/>
            </a:endParaRPr>
          </a:p>
        </p:txBody>
      </p:sp>
      <p:sp>
        <p:nvSpPr>
          <p:cNvPr id="40" name="Text Placeholder 4">
            <a:extLst>
              <a:ext uri="{FF2B5EF4-FFF2-40B4-BE49-F238E27FC236}">
                <a16:creationId xmlns:a16="http://schemas.microsoft.com/office/drawing/2014/main" id="{C09C843D-49F7-0840-8A34-82843E1E67DB}"/>
              </a:ext>
            </a:extLst>
          </p:cNvPr>
          <p:cNvSpPr>
            <a:spLocks noGrp="1"/>
          </p:cNvSpPr>
          <p:nvPr>
            <p:ph type="body" sz="quarter" idx="18"/>
          </p:nvPr>
        </p:nvSpPr>
        <p:spPr>
          <a:xfrm>
            <a:off x="2877254" y="4530989"/>
            <a:ext cx="2451652" cy="1280214"/>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5" name="Bent-Up Arrow 4">
            <a:extLst>
              <a:ext uri="{FF2B5EF4-FFF2-40B4-BE49-F238E27FC236}">
                <a16:creationId xmlns:a16="http://schemas.microsoft.com/office/drawing/2014/main" id="{7C42AE4F-27C7-CB45-8089-3333B75812F1}"/>
              </a:ext>
            </a:extLst>
          </p:cNvPr>
          <p:cNvSpPr/>
          <p:nvPr userDrawn="1"/>
        </p:nvSpPr>
        <p:spPr>
          <a:xfrm rot="5400000" flipH="1">
            <a:off x="3543096" y="2552325"/>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1" name="Bent-Up Arrow 40">
            <a:extLst>
              <a:ext uri="{FF2B5EF4-FFF2-40B4-BE49-F238E27FC236}">
                <a16:creationId xmlns:a16="http://schemas.microsoft.com/office/drawing/2014/main" id="{65F4C381-0E10-AB4F-AF60-5163B074CD4D}"/>
              </a:ext>
            </a:extLst>
          </p:cNvPr>
          <p:cNvSpPr/>
          <p:nvPr userDrawn="1"/>
        </p:nvSpPr>
        <p:spPr>
          <a:xfrm rot="16200000" flipH="1">
            <a:off x="5886995" y="5785776"/>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2" name="Bent-Up Arrow 41">
            <a:extLst>
              <a:ext uri="{FF2B5EF4-FFF2-40B4-BE49-F238E27FC236}">
                <a16:creationId xmlns:a16="http://schemas.microsoft.com/office/drawing/2014/main" id="{5C84F4BD-51E1-8246-8852-8BA7E226732A}"/>
              </a:ext>
            </a:extLst>
          </p:cNvPr>
          <p:cNvSpPr/>
          <p:nvPr userDrawn="1"/>
        </p:nvSpPr>
        <p:spPr>
          <a:xfrm rot="10800000" flipH="1">
            <a:off x="8122182" y="2698404"/>
            <a:ext cx="603539" cy="895696"/>
          </a:xfrm>
          <a:prstGeom prst="ben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13D01B5-0B7D-8E46-8321-BD7B64948062}"/>
              </a:ext>
            </a:extLst>
          </p:cNvPr>
          <p:cNvGrpSpPr/>
          <p:nvPr userDrawn="1"/>
        </p:nvGrpSpPr>
        <p:grpSpPr>
          <a:xfrm>
            <a:off x="5850778" y="3507604"/>
            <a:ext cx="480391" cy="134938"/>
            <a:chOff x="5888659" y="3441700"/>
            <a:chExt cx="480391" cy="134938"/>
          </a:xfrm>
        </p:grpSpPr>
        <p:sp>
          <p:nvSpPr>
            <p:cNvPr id="9" name="Oval 8">
              <a:extLst>
                <a:ext uri="{FF2B5EF4-FFF2-40B4-BE49-F238E27FC236}">
                  <a16:creationId xmlns:a16="http://schemas.microsoft.com/office/drawing/2014/main" id="{1BB957DD-57EF-3645-AC81-D688F5E9A952}"/>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A8CBBAEA-8418-EC4D-8B49-B19FEE94429E}"/>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3DAC8E92-114B-A74E-AF32-B30E816D7201}"/>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1EFA2363-C6CD-C948-B67D-C716CB9BC11B}"/>
              </a:ext>
            </a:extLst>
          </p:cNvPr>
          <p:cNvGrpSpPr/>
          <p:nvPr userDrawn="1"/>
        </p:nvGrpSpPr>
        <p:grpSpPr>
          <a:xfrm>
            <a:off x="3862447" y="5986132"/>
            <a:ext cx="480391" cy="134938"/>
            <a:chOff x="5888659" y="3441700"/>
            <a:chExt cx="480391" cy="134938"/>
          </a:xfrm>
        </p:grpSpPr>
        <p:sp>
          <p:nvSpPr>
            <p:cNvPr id="25" name="Oval 24">
              <a:extLst>
                <a:ext uri="{FF2B5EF4-FFF2-40B4-BE49-F238E27FC236}">
                  <a16:creationId xmlns:a16="http://schemas.microsoft.com/office/drawing/2014/main" id="{D6A33278-33DB-294A-9D29-8CA55703E413}"/>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96CCED25-4B9C-A846-88FF-A3DAD428E54D}"/>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50C21DF1-10B1-CF49-81EA-733CF27F45C2}"/>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F3B40EC5-5E19-B34C-B4CF-C42A1AC1186A}"/>
              </a:ext>
            </a:extLst>
          </p:cNvPr>
          <p:cNvGrpSpPr/>
          <p:nvPr userDrawn="1"/>
        </p:nvGrpSpPr>
        <p:grpSpPr>
          <a:xfrm>
            <a:off x="7964311" y="5986132"/>
            <a:ext cx="480391" cy="134938"/>
            <a:chOff x="5888659" y="3441700"/>
            <a:chExt cx="480391" cy="134938"/>
          </a:xfrm>
        </p:grpSpPr>
        <p:sp>
          <p:nvSpPr>
            <p:cNvPr id="29" name="Oval 28">
              <a:extLst>
                <a:ext uri="{FF2B5EF4-FFF2-40B4-BE49-F238E27FC236}">
                  <a16:creationId xmlns:a16="http://schemas.microsoft.com/office/drawing/2014/main" id="{001502CE-1988-8047-9CD1-BFBC4457C00B}"/>
                </a:ext>
              </a:extLst>
            </p:cNvPr>
            <p:cNvSpPr/>
            <p:nvPr userDrawn="1"/>
          </p:nvSpPr>
          <p:spPr>
            <a:xfrm>
              <a:off x="6060109" y="3441700"/>
              <a:ext cx="137492"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9D35D92F-6265-F746-B463-BA32A94307BB}"/>
                </a:ext>
              </a:extLst>
            </p:cNvPr>
            <p:cNvSpPr/>
            <p:nvPr userDrawn="1"/>
          </p:nvSpPr>
          <p:spPr>
            <a:xfrm>
              <a:off x="6234734"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EF6CC73E-2080-3F4C-9152-0411336792C5}"/>
                </a:ext>
              </a:extLst>
            </p:cNvPr>
            <p:cNvSpPr/>
            <p:nvPr userDrawn="1"/>
          </p:nvSpPr>
          <p:spPr>
            <a:xfrm>
              <a:off x="5888659" y="3441700"/>
              <a:ext cx="134316" cy="134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5400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animBg="1"/>
      <p:bldP spid="36"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3AC31F-52A9-C448-A1DF-63E7D0E17D56}"/>
              </a:ext>
            </a:extLst>
          </p:cNvPr>
          <p:cNvSpPr/>
          <p:nvPr userDrawn="1"/>
        </p:nvSpPr>
        <p:spPr>
          <a:xfrm>
            <a:off x="398463" y="381000"/>
            <a:ext cx="11430000" cy="6096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715633"/>
            <a:ext cx="11125200" cy="584789"/>
          </a:xfrm>
        </p:spPr>
        <p:txBody>
          <a:bodyPr>
            <a:noAutofit/>
          </a:bodyPr>
          <a:lstStyle>
            <a:lvl1pPr marL="228600" algn="l">
              <a:defRPr sz="42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 y="1635053"/>
            <a:ext cx="9547725" cy="841248"/>
          </a:xfrm>
          <a:solidFill>
            <a:schemeClr val="tx1"/>
          </a:solidFill>
          <a:ln>
            <a:noFill/>
          </a:ln>
        </p:spPr>
        <p:txBody>
          <a:bodyPr anchor="ctr">
            <a:noAutofit/>
          </a:bodyPr>
          <a:lstStyle>
            <a:lvl1pPr marL="640080" indent="0" algn="l">
              <a:buNone/>
              <a:defRPr sz="2800" i="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80624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D856B2B-578E-5744-BC86-72C6E0CDE008}"/>
              </a:ext>
            </a:extLst>
          </p:cNvPr>
          <p:cNvSpPr/>
          <p:nvPr userDrawn="1"/>
        </p:nvSpPr>
        <p:spPr>
          <a:xfrm>
            <a:off x="-1588" y="13252"/>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D8B24191-1F6B-E34A-BF32-8BDC797C5DCF}"/>
              </a:ext>
            </a:extLst>
          </p:cNvPr>
          <p:cNvSpPr/>
          <p:nvPr userDrawn="1"/>
        </p:nvSpPr>
        <p:spPr>
          <a:xfrm>
            <a:off x="508000" y="4440437"/>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42AF578D-49C5-6541-BFD4-97DE1E3F01F6}"/>
              </a:ext>
            </a:extLst>
          </p:cNvPr>
          <p:cNvSpPr/>
          <p:nvPr userDrawn="1"/>
        </p:nvSpPr>
        <p:spPr>
          <a:xfrm>
            <a:off x="4389886" y="4440437"/>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FF82F957-D9E9-B74C-A1D2-5E8B04D09658}"/>
              </a:ext>
            </a:extLst>
          </p:cNvPr>
          <p:cNvSpPr/>
          <p:nvPr userDrawn="1"/>
        </p:nvSpPr>
        <p:spPr>
          <a:xfrm>
            <a:off x="507999" y="2070195"/>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A5DE6B86-7B9E-1049-9DC7-40F2A18FEBE1}"/>
              </a:ext>
            </a:extLst>
          </p:cNvPr>
          <p:cNvSpPr/>
          <p:nvPr userDrawn="1"/>
        </p:nvSpPr>
        <p:spPr>
          <a:xfrm>
            <a:off x="4366266" y="2090043"/>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8284D0E-9C8D-014C-BAB0-E537B337F35B}"/>
              </a:ext>
            </a:extLst>
          </p:cNvPr>
          <p:cNvSpPr/>
          <p:nvPr userDrawn="1"/>
        </p:nvSpPr>
        <p:spPr>
          <a:xfrm>
            <a:off x="8195056" y="2090043"/>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A533F0CE-36C5-FA4B-9BED-B9B707F8BFFD}"/>
              </a:ext>
            </a:extLst>
          </p:cNvPr>
          <p:cNvSpPr/>
          <p:nvPr userDrawn="1"/>
        </p:nvSpPr>
        <p:spPr>
          <a:xfrm>
            <a:off x="8180199" y="4411552"/>
            <a:ext cx="3361445" cy="2028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856701"/>
            <a:ext cx="11125200" cy="584789"/>
          </a:xfrm>
        </p:spPr>
        <p:txBody>
          <a:bodyPr>
            <a:noAutofit/>
          </a:bodyPr>
          <a:lstStyle>
            <a:lvl1pPr marL="0" algn="ctr">
              <a:defRPr sz="52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17" name="Text Placeholder 4"/>
          <p:cNvSpPr>
            <a:spLocks noGrp="1"/>
          </p:cNvSpPr>
          <p:nvPr>
            <p:ph type="body" sz="quarter" idx="16"/>
          </p:nvPr>
        </p:nvSpPr>
        <p:spPr>
          <a:xfrm>
            <a:off x="539576" y="2072789"/>
            <a:ext cx="3253153"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8" name="Text Placeholder 4"/>
          <p:cNvSpPr>
            <a:spLocks noGrp="1"/>
          </p:cNvSpPr>
          <p:nvPr>
            <p:ph type="body" sz="quarter" idx="17"/>
          </p:nvPr>
        </p:nvSpPr>
        <p:spPr>
          <a:xfrm>
            <a:off x="4428245" y="2092637"/>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9" name="Text Placeholder 4"/>
          <p:cNvSpPr>
            <a:spLocks noGrp="1"/>
          </p:cNvSpPr>
          <p:nvPr>
            <p:ph type="body" sz="quarter" idx="18"/>
          </p:nvPr>
        </p:nvSpPr>
        <p:spPr>
          <a:xfrm>
            <a:off x="8256915" y="2105319"/>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0" name="Text Placeholder 4"/>
          <p:cNvSpPr>
            <a:spLocks noGrp="1"/>
          </p:cNvSpPr>
          <p:nvPr>
            <p:ph type="body" sz="quarter" idx="19"/>
          </p:nvPr>
        </p:nvSpPr>
        <p:spPr>
          <a:xfrm>
            <a:off x="539576" y="4420589"/>
            <a:ext cx="3253153"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1" name="Text Placeholder 4"/>
          <p:cNvSpPr>
            <a:spLocks noGrp="1"/>
          </p:cNvSpPr>
          <p:nvPr>
            <p:ph type="body" sz="quarter" idx="20"/>
          </p:nvPr>
        </p:nvSpPr>
        <p:spPr>
          <a:xfrm>
            <a:off x="4466594" y="4443031"/>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2" name="Text Placeholder 4"/>
          <p:cNvSpPr>
            <a:spLocks noGrp="1"/>
          </p:cNvSpPr>
          <p:nvPr>
            <p:ph type="body" sz="quarter" idx="21"/>
          </p:nvPr>
        </p:nvSpPr>
        <p:spPr>
          <a:xfrm>
            <a:off x="8256915" y="4398870"/>
            <a:ext cx="3208011" cy="2026032"/>
          </a:xfrm>
        </p:spPr>
        <p:txBody>
          <a:bodyPr anchor="ctr">
            <a:noAutofit/>
          </a:bodyPr>
          <a:lstStyle>
            <a:lvl1pPr marL="0" indent="0" algn="ctr">
              <a:spcBef>
                <a:spcPts val="0"/>
              </a:spcBef>
              <a:buFontTx/>
              <a:buNone/>
              <a:defRPr sz="17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2340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5" grpId="0" animBg="1"/>
      <p:bldP spid="27" grpId="0" animBg="1"/>
      <p:bldP spid="28" grpId="0" animBg="1"/>
      <p:bldP spid="29"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ADF475-C159-FF41-9E59-BB977A7DA82C}"/>
              </a:ext>
            </a:extLst>
          </p:cNvPr>
          <p:cNvSpPr/>
          <p:nvPr userDrawn="1"/>
        </p:nvSpPr>
        <p:spPr>
          <a:xfrm>
            <a:off x="263456" y="251791"/>
            <a:ext cx="11663501" cy="6347792"/>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1073625" y="358446"/>
            <a:ext cx="10008359" cy="1164472"/>
          </a:xfrm>
        </p:spPr>
        <p:txBody>
          <a:bodyPr anchor="b">
            <a:noAutofit/>
          </a:bodyPr>
          <a:lstStyle>
            <a:lvl1pPr marL="0" algn="l">
              <a:defRPr sz="4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24" name="Text Placeholder 9"/>
          <p:cNvSpPr>
            <a:spLocks noGrp="1"/>
          </p:cNvSpPr>
          <p:nvPr>
            <p:ph type="body" sz="quarter" idx="10"/>
          </p:nvPr>
        </p:nvSpPr>
        <p:spPr>
          <a:xfrm>
            <a:off x="1073625" y="1665028"/>
            <a:ext cx="10008359" cy="4811973"/>
          </a:xfrm>
        </p:spPr>
        <p:txBody>
          <a:bodyPr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419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829C82-6520-C047-AE04-0A13168D6BD7}"/>
              </a:ext>
            </a:extLst>
          </p:cNvPr>
          <p:cNvSpPr/>
          <p:nvPr userDrawn="1"/>
        </p:nvSpPr>
        <p:spPr>
          <a:xfrm>
            <a:off x="6010275" y="0"/>
            <a:ext cx="6181725" cy="6884988"/>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096000" y="303854"/>
            <a:ext cx="5537200" cy="760670"/>
          </a:xfrm>
        </p:spPr>
        <p:txBody>
          <a:bodyPr anchor="t">
            <a:noAutofit/>
          </a:bodyPr>
          <a:lstStyle>
            <a:lvl1pPr marL="0" algn="ctr">
              <a:defRPr sz="3200" b="0">
                <a:solidFill>
                  <a:schemeClr val="bg1"/>
                </a:solidFill>
                <a:latin typeface="+mj-lt"/>
              </a:defRPr>
            </a:lvl1pPr>
          </a:lstStyle>
          <a:p>
            <a:r>
              <a:rPr lang="en-US" smtClean="0"/>
              <a:t>Click to edit Master title style</a:t>
            </a:r>
            <a:endParaRPr lang="en-US" dirty="0"/>
          </a:p>
        </p:txBody>
      </p:sp>
      <p:sp>
        <p:nvSpPr>
          <p:cNvPr id="24" name="Text Placeholder 9"/>
          <p:cNvSpPr>
            <a:spLocks noGrp="1"/>
          </p:cNvSpPr>
          <p:nvPr>
            <p:ph type="body" sz="quarter" idx="10"/>
          </p:nvPr>
        </p:nvSpPr>
        <p:spPr>
          <a:xfrm>
            <a:off x="6096000" y="1269241"/>
            <a:ext cx="5537200" cy="5098576"/>
          </a:xfrm>
        </p:spPr>
        <p:txBody>
          <a:bodyPr spcCol="182880">
            <a:normAutofit/>
          </a:bodyPr>
          <a:lstStyle>
            <a:lvl1pPr marL="0" indent="0" algn="l">
              <a:lnSpc>
                <a:spcPct val="100000"/>
              </a:lnSpc>
              <a:spcAft>
                <a:spcPts val="1000"/>
              </a:spcAft>
              <a:buFontTx/>
              <a:buNone/>
              <a:defRPr sz="1600" b="1">
                <a:solidFill>
                  <a:schemeClr val="bg1"/>
                </a:solidFill>
                <a:latin typeface="+mn-lt"/>
              </a:defRPr>
            </a:lvl1pPr>
            <a:lvl2pPr marL="457200" indent="0" algn="l">
              <a:lnSpc>
                <a:spcPct val="100000"/>
              </a:lnSpc>
              <a:spcAft>
                <a:spcPts val="1000"/>
              </a:spcAft>
              <a:buFontTx/>
              <a:buNone/>
              <a:defRPr sz="1600" b="1">
                <a:solidFill>
                  <a:schemeClr val="bg1"/>
                </a:solidFill>
                <a:latin typeface="+mn-lt"/>
              </a:defRPr>
            </a:lvl2pPr>
            <a:lvl3pPr marL="914400" indent="0" algn="l">
              <a:lnSpc>
                <a:spcPct val="100000"/>
              </a:lnSpc>
              <a:spcAft>
                <a:spcPts val="1000"/>
              </a:spcAft>
              <a:buFontTx/>
              <a:buNone/>
              <a:defRPr sz="1600" b="1">
                <a:solidFill>
                  <a:schemeClr val="bg1"/>
                </a:solidFill>
                <a:latin typeface="+mn-lt"/>
              </a:defRPr>
            </a:lvl3pPr>
            <a:lvl4pPr marL="1371600" indent="0" algn="l">
              <a:lnSpc>
                <a:spcPct val="100000"/>
              </a:lnSpc>
              <a:spcAft>
                <a:spcPts val="1000"/>
              </a:spcAft>
              <a:buFontTx/>
              <a:buNone/>
              <a:defRPr sz="1600" b="1">
                <a:solidFill>
                  <a:schemeClr val="bg1"/>
                </a:solidFill>
                <a:latin typeface="+mn-lt"/>
              </a:defRPr>
            </a:lvl4pPr>
            <a:lvl5pPr marL="1828800" indent="0" algn="l">
              <a:lnSpc>
                <a:spcPct val="100000"/>
              </a:lnSpc>
              <a:spcAft>
                <a:spcPts val="1000"/>
              </a:spcAft>
              <a:buFontTx/>
              <a:buNone/>
              <a:defRPr sz="1600" b="1">
                <a:solidFill>
                  <a:schemeClr val="bg1"/>
                </a:solidFill>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465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538F4-3F8A-5743-84C7-D216AB93D9A9}"/>
              </a:ext>
            </a:extLst>
          </p:cNvPr>
          <p:cNvSpPr/>
          <p:nvPr userDrawn="1"/>
        </p:nvSpPr>
        <p:spPr>
          <a:xfrm>
            <a:off x="-1" y="0"/>
            <a:ext cx="12192001" cy="686831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417539"/>
            <a:ext cx="11125200" cy="1017225"/>
          </a:xfrm>
          <a:solidFill>
            <a:srgbClr val="FFFFFF"/>
          </a:solidFill>
        </p:spPr>
        <p:txBody>
          <a:bodyPr>
            <a:noAutofit/>
          </a:bodyPr>
          <a:lstStyle>
            <a:lvl1pPr marL="0" algn="ctr">
              <a:defRPr sz="3300" b="0">
                <a:solidFill>
                  <a:schemeClr val="tx1"/>
                </a:solidFill>
                <a:latin typeface="+mj-lt"/>
                <a:cs typeface="Arial" panose="020B0604020202020204" pitchFamily="34" charset="0"/>
              </a:defRPr>
            </a:lvl1pPr>
          </a:lstStyle>
          <a:p>
            <a:r>
              <a:rPr lang="en-US" smtClean="0"/>
              <a:t>Click to edit Master title style</a:t>
            </a:r>
            <a:endParaRPr lang="en-US" dirty="0"/>
          </a:p>
        </p:txBody>
      </p:sp>
      <p:sp>
        <p:nvSpPr>
          <p:cNvPr id="39" name="Text Placeholder 4"/>
          <p:cNvSpPr>
            <a:spLocks noGrp="1"/>
          </p:cNvSpPr>
          <p:nvPr>
            <p:ph type="body" sz="quarter" idx="17"/>
          </p:nvPr>
        </p:nvSpPr>
        <p:spPr>
          <a:xfrm>
            <a:off x="1364974" y="2904209"/>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40" name="Text Placeholder 4"/>
          <p:cNvSpPr>
            <a:spLocks noGrp="1"/>
          </p:cNvSpPr>
          <p:nvPr>
            <p:ph type="body" sz="quarter" idx="18"/>
          </p:nvPr>
        </p:nvSpPr>
        <p:spPr>
          <a:xfrm>
            <a:off x="1364974" y="3827739"/>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59" name="Text Placeholder 4"/>
          <p:cNvSpPr>
            <a:spLocks noGrp="1"/>
          </p:cNvSpPr>
          <p:nvPr>
            <p:ph type="body" sz="quarter" idx="23"/>
          </p:nvPr>
        </p:nvSpPr>
        <p:spPr>
          <a:xfrm>
            <a:off x="1364974" y="5674800"/>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3" name="Text Placeholder 4"/>
          <p:cNvSpPr>
            <a:spLocks noGrp="1"/>
          </p:cNvSpPr>
          <p:nvPr>
            <p:ph type="body" sz="quarter" idx="16"/>
          </p:nvPr>
        </p:nvSpPr>
        <p:spPr>
          <a:xfrm>
            <a:off x="1364974" y="1980679"/>
            <a:ext cx="10268226"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58" name="Text Placeholder 4"/>
          <p:cNvSpPr>
            <a:spLocks noGrp="1"/>
          </p:cNvSpPr>
          <p:nvPr>
            <p:ph type="body" sz="quarter" idx="22"/>
          </p:nvPr>
        </p:nvSpPr>
        <p:spPr>
          <a:xfrm>
            <a:off x="1364974" y="4751269"/>
            <a:ext cx="10268225"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7" name="Freeform 7">
            <a:extLst>
              <a:ext uri="{FF2B5EF4-FFF2-40B4-BE49-F238E27FC236}">
                <a16:creationId xmlns:a16="http://schemas.microsoft.com/office/drawing/2014/main" id="{CDEACDAE-C3F8-1048-A7CC-793954924CB3}"/>
              </a:ext>
            </a:extLst>
          </p:cNvPr>
          <p:cNvSpPr>
            <a:spLocks/>
          </p:cNvSpPr>
          <p:nvPr userDrawn="1"/>
        </p:nvSpPr>
        <p:spPr bwMode="auto">
          <a:xfrm>
            <a:off x="516525" y="1994268"/>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8">
            <a:extLst>
              <a:ext uri="{FF2B5EF4-FFF2-40B4-BE49-F238E27FC236}">
                <a16:creationId xmlns:a16="http://schemas.microsoft.com/office/drawing/2014/main" id="{17E29689-BB0B-8B4A-BAF0-A6D7F50E216E}"/>
              </a:ext>
            </a:extLst>
          </p:cNvPr>
          <p:cNvSpPr>
            <a:spLocks/>
          </p:cNvSpPr>
          <p:nvPr userDrawn="1"/>
        </p:nvSpPr>
        <p:spPr bwMode="auto">
          <a:xfrm>
            <a:off x="516525" y="5693561"/>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9">
            <a:extLst>
              <a:ext uri="{FF2B5EF4-FFF2-40B4-BE49-F238E27FC236}">
                <a16:creationId xmlns:a16="http://schemas.microsoft.com/office/drawing/2014/main" id="{8BB91098-2754-E349-A793-9D15048F8530}"/>
              </a:ext>
            </a:extLst>
          </p:cNvPr>
          <p:cNvSpPr>
            <a:spLocks/>
          </p:cNvSpPr>
          <p:nvPr userDrawn="1"/>
        </p:nvSpPr>
        <p:spPr bwMode="auto">
          <a:xfrm>
            <a:off x="516525" y="2922970"/>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1">
            <a:extLst>
              <a:ext uri="{FF2B5EF4-FFF2-40B4-BE49-F238E27FC236}">
                <a16:creationId xmlns:a16="http://schemas.microsoft.com/office/drawing/2014/main" id="{AC4503A5-AD67-CF47-B3A5-E56FCC7E8D29}"/>
              </a:ext>
            </a:extLst>
          </p:cNvPr>
          <p:cNvSpPr>
            <a:spLocks/>
          </p:cNvSpPr>
          <p:nvPr userDrawn="1"/>
        </p:nvSpPr>
        <p:spPr bwMode="auto">
          <a:xfrm>
            <a:off x="516525" y="4788791"/>
            <a:ext cx="627476" cy="59976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9">
            <a:extLst>
              <a:ext uri="{FF2B5EF4-FFF2-40B4-BE49-F238E27FC236}">
                <a16:creationId xmlns:a16="http://schemas.microsoft.com/office/drawing/2014/main" id="{CBB3E28C-8603-1D41-B293-9DF5BFDFBCF5}"/>
              </a:ext>
            </a:extLst>
          </p:cNvPr>
          <p:cNvSpPr>
            <a:spLocks/>
          </p:cNvSpPr>
          <p:nvPr userDrawn="1"/>
        </p:nvSpPr>
        <p:spPr bwMode="auto">
          <a:xfrm>
            <a:off x="516525" y="3846500"/>
            <a:ext cx="627476" cy="599764"/>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35243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Title Slide Option 1">
    <p:bg>
      <p:bgPr>
        <a:blipFill>
          <a:blip r:embed="rId2"/>
          <a:stretch>
            <a:fillRect/>
          </a:stretch>
        </a:blip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440CF9C-9865-C14F-8547-FDEBF02D4683}"/>
              </a:ext>
            </a:extLst>
          </p:cNvPr>
          <p:cNvSpPr/>
          <p:nvPr userDrawn="1"/>
        </p:nvSpPr>
        <p:spPr>
          <a:xfrm>
            <a:off x="-1" y="0"/>
            <a:ext cx="12192001" cy="6868319"/>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A94B338F-AE2E-9142-8F9E-6626076CFC4A}"/>
              </a:ext>
            </a:extLst>
          </p:cNvPr>
          <p:cNvSpPr/>
          <p:nvPr userDrawn="1"/>
        </p:nvSpPr>
        <p:spPr>
          <a:xfrm>
            <a:off x="625922"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508000" y="358446"/>
            <a:ext cx="11125200" cy="787966"/>
          </a:xfrm>
        </p:spPr>
        <p:txBody>
          <a:bodyPr anchor="b">
            <a:noAutofit/>
          </a:bodyPr>
          <a:lstStyle>
            <a:lvl1pPr marL="0" algn="ctr">
              <a:defRPr sz="33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23" name="Text Placeholder 4"/>
          <p:cNvSpPr>
            <a:spLocks noGrp="1"/>
          </p:cNvSpPr>
          <p:nvPr>
            <p:ph type="body" sz="quarter" idx="20"/>
          </p:nvPr>
        </p:nvSpPr>
        <p:spPr>
          <a:xfrm>
            <a:off x="768626"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9" name="Oval 28">
            <a:extLst>
              <a:ext uri="{FF2B5EF4-FFF2-40B4-BE49-F238E27FC236}">
                <a16:creationId xmlns:a16="http://schemas.microsoft.com/office/drawing/2014/main" id="{C96F7DA9-1422-B349-80C8-F6098E551491}"/>
              </a:ext>
            </a:extLst>
          </p:cNvPr>
          <p:cNvSpPr/>
          <p:nvPr userDrawn="1"/>
        </p:nvSpPr>
        <p:spPr>
          <a:xfrm>
            <a:off x="3383980"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Text Placeholder 4">
            <a:extLst>
              <a:ext uri="{FF2B5EF4-FFF2-40B4-BE49-F238E27FC236}">
                <a16:creationId xmlns:a16="http://schemas.microsoft.com/office/drawing/2014/main" id="{29E66F15-EB17-AD4A-9BEF-22D7AE048276}"/>
              </a:ext>
            </a:extLst>
          </p:cNvPr>
          <p:cNvSpPr>
            <a:spLocks noGrp="1"/>
          </p:cNvSpPr>
          <p:nvPr>
            <p:ph type="body" sz="quarter" idx="24"/>
          </p:nvPr>
        </p:nvSpPr>
        <p:spPr>
          <a:xfrm>
            <a:off x="3526684"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2" name="Oval 31">
            <a:extLst>
              <a:ext uri="{FF2B5EF4-FFF2-40B4-BE49-F238E27FC236}">
                <a16:creationId xmlns:a16="http://schemas.microsoft.com/office/drawing/2014/main" id="{64FFDAC1-065C-3646-A1C6-0E78782241E2}"/>
              </a:ext>
            </a:extLst>
          </p:cNvPr>
          <p:cNvSpPr/>
          <p:nvPr userDrawn="1"/>
        </p:nvSpPr>
        <p:spPr>
          <a:xfrm>
            <a:off x="6142038"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Text Placeholder 4">
            <a:extLst>
              <a:ext uri="{FF2B5EF4-FFF2-40B4-BE49-F238E27FC236}">
                <a16:creationId xmlns:a16="http://schemas.microsoft.com/office/drawing/2014/main" id="{26BA6EB9-9A1E-0E4F-B17C-1039D0C8AE97}"/>
              </a:ext>
            </a:extLst>
          </p:cNvPr>
          <p:cNvSpPr>
            <a:spLocks noGrp="1"/>
          </p:cNvSpPr>
          <p:nvPr>
            <p:ph type="body" sz="quarter" idx="25"/>
          </p:nvPr>
        </p:nvSpPr>
        <p:spPr>
          <a:xfrm>
            <a:off x="6284742"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4" name="Oval 33">
            <a:extLst>
              <a:ext uri="{FF2B5EF4-FFF2-40B4-BE49-F238E27FC236}">
                <a16:creationId xmlns:a16="http://schemas.microsoft.com/office/drawing/2014/main" id="{08EFBF7C-6968-4148-B375-E409AE0A88DC}"/>
              </a:ext>
            </a:extLst>
          </p:cNvPr>
          <p:cNvSpPr/>
          <p:nvPr userDrawn="1"/>
        </p:nvSpPr>
        <p:spPr>
          <a:xfrm>
            <a:off x="8900096" y="3960813"/>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Text Placeholder 4">
            <a:extLst>
              <a:ext uri="{FF2B5EF4-FFF2-40B4-BE49-F238E27FC236}">
                <a16:creationId xmlns:a16="http://schemas.microsoft.com/office/drawing/2014/main" id="{738E026D-A054-7147-91B8-23B56B534678}"/>
              </a:ext>
            </a:extLst>
          </p:cNvPr>
          <p:cNvSpPr>
            <a:spLocks noGrp="1"/>
          </p:cNvSpPr>
          <p:nvPr>
            <p:ph type="body" sz="quarter" idx="26"/>
          </p:nvPr>
        </p:nvSpPr>
        <p:spPr>
          <a:xfrm>
            <a:off x="9042800" y="4638260"/>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6" name="Oval 35">
            <a:extLst>
              <a:ext uri="{FF2B5EF4-FFF2-40B4-BE49-F238E27FC236}">
                <a16:creationId xmlns:a16="http://schemas.microsoft.com/office/drawing/2014/main" id="{736A21DA-E9DA-8C45-801A-A9A90826C338}"/>
              </a:ext>
            </a:extLst>
          </p:cNvPr>
          <p:cNvSpPr/>
          <p:nvPr userDrawn="1"/>
        </p:nvSpPr>
        <p:spPr>
          <a:xfrm>
            <a:off x="508000"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Text Placeholder 4">
            <a:extLst>
              <a:ext uri="{FF2B5EF4-FFF2-40B4-BE49-F238E27FC236}">
                <a16:creationId xmlns:a16="http://schemas.microsoft.com/office/drawing/2014/main" id="{B7455404-DA79-C54C-8A77-FBCAC682E79C}"/>
              </a:ext>
            </a:extLst>
          </p:cNvPr>
          <p:cNvSpPr>
            <a:spLocks noGrp="1"/>
          </p:cNvSpPr>
          <p:nvPr>
            <p:ph type="body" sz="quarter" idx="27"/>
          </p:nvPr>
        </p:nvSpPr>
        <p:spPr>
          <a:xfrm>
            <a:off x="650704"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8" name="Oval 37">
            <a:extLst>
              <a:ext uri="{FF2B5EF4-FFF2-40B4-BE49-F238E27FC236}">
                <a16:creationId xmlns:a16="http://schemas.microsoft.com/office/drawing/2014/main" id="{63068BB9-E420-D745-8DC9-69A11E13608E}"/>
              </a:ext>
            </a:extLst>
          </p:cNvPr>
          <p:cNvSpPr/>
          <p:nvPr userDrawn="1"/>
        </p:nvSpPr>
        <p:spPr>
          <a:xfrm>
            <a:off x="3266058"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Text Placeholder 4">
            <a:extLst>
              <a:ext uri="{FF2B5EF4-FFF2-40B4-BE49-F238E27FC236}">
                <a16:creationId xmlns:a16="http://schemas.microsoft.com/office/drawing/2014/main" id="{8875DCA5-9C96-ED49-B522-6FF06A33AAF2}"/>
              </a:ext>
            </a:extLst>
          </p:cNvPr>
          <p:cNvSpPr>
            <a:spLocks noGrp="1"/>
          </p:cNvSpPr>
          <p:nvPr>
            <p:ph type="body" sz="quarter" idx="28"/>
          </p:nvPr>
        </p:nvSpPr>
        <p:spPr>
          <a:xfrm>
            <a:off x="3408762"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40" name="Oval 39">
            <a:extLst>
              <a:ext uri="{FF2B5EF4-FFF2-40B4-BE49-F238E27FC236}">
                <a16:creationId xmlns:a16="http://schemas.microsoft.com/office/drawing/2014/main" id="{BB2DD266-D8D8-4141-8755-CE9D044B5253}"/>
              </a:ext>
            </a:extLst>
          </p:cNvPr>
          <p:cNvSpPr/>
          <p:nvPr userDrawn="1"/>
        </p:nvSpPr>
        <p:spPr>
          <a:xfrm>
            <a:off x="6024116"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Text Placeholder 4">
            <a:extLst>
              <a:ext uri="{FF2B5EF4-FFF2-40B4-BE49-F238E27FC236}">
                <a16:creationId xmlns:a16="http://schemas.microsoft.com/office/drawing/2014/main" id="{FD698468-EBF3-1C44-B0D1-3C24AE49087D}"/>
              </a:ext>
            </a:extLst>
          </p:cNvPr>
          <p:cNvSpPr>
            <a:spLocks noGrp="1"/>
          </p:cNvSpPr>
          <p:nvPr>
            <p:ph type="body" sz="quarter" idx="29"/>
          </p:nvPr>
        </p:nvSpPr>
        <p:spPr>
          <a:xfrm>
            <a:off x="6166820"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42" name="Oval 41">
            <a:extLst>
              <a:ext uri="{FF2B5EF4-FFF2-40B4-BE49-F238E27FC236}">
                <a16:creationId xmlns:a16="http://schemas.microsoft.com/office/drawing/2014/main" id="{4DCEE813-0741-CC41-958D-6ADED6ED43E4}"/>
              </a:ext>
            </a:extLst>
          </p:cNvPr>
          <p:cNvSpPr/>
          <p:nvPr userDrawn="1"/>
        </p:nvSpPr>
        <p:spPr>
          <a:xfrm>
            <a:off x="8782174" y="1319401"/>
            <a:ext cx="2482782" cy="2468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Text Placeholder 4">
            <a:extLst>
              <a:ext uri="{FF2B5EF4-FFF2-40B4-BE49-F238E27FC236}">
                <a16:creationId xmlns:a16="http://schemas.microsoft.com/office/drawing/2014/main" id="{04E1351F-777F-3E48-809F-22D7CF35997F}"/>
              </a:ext>
            </a:extLst>
          </p:cNvPr>
          <p:cNvSpPr>
            <a:spLocks noGrp="1"/>
          </p:cNvSpPr>
          <p:nvPr>
            <p:ph type="body" sz="quarter" idx="30"/>
          </p:nvPr>
        </p:nvSpPr>
        <p:spPr>
          <a:xfrm>
            <a:off x="8924878" y="1996848"/>
            <a:ext cx="2160104" cy="1126435"/>
          </a:xfrm>
        </p:spPr>
        <p:txBody>
          <a:bodyPr anchor="ctr">
            <a:noAutofit/>
          </a:bodyPr>
          <a:lstStyle>
            <a:lvl1pPr marL="0" indent="0" algn="ctr">
              <a:spcBef>
                <a:spcPts val="0"/>
              </a:spcBef>
              <a:buFontTx/>
              <a:buNone/>
              <a:defRPr sz="16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28636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Effect transition="in" filter="fade">
                                      <p:cBhvr>
                                        <p:cTn id="33" dur="500"/>
                                        <p:tgtEl>
                                          <p:spTgt spid="3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fill="hold"/>
                                        <p:tgtEl>
                                          <p:spTgt spid="40"/>
                                        </p:tgtEl>
                                        <p:attrNameLst>
                                          <p:attrName>ppt_w</p:attrName>
                                        </p:attrNameLst>
                                      </p:cBhvr>
                                      <p:tavLst>
                                        <p:tav tm="0">
                                          <p:val>
                                            <p:fltVal val="0"/>
                                          </p:val>
                                        </p:tav>
                                        <p:tav tm="100000">
                                          <p:val>
                                            <p:strVal val="#ppt_w"/>
                                          </p:val>
                                        </p:tav>
                                      </p:tavLst>
                                    </p:anim>
                                    <p:anim calcmode="lin" valueType="num">
                                      <p:cBhvr>
                                        <p:cTn id="44" dur="500" fill="hold"/>
                                        <p:tgtEl>
                                          <p:spTgt spid="40"/>
                                        </p:tgtEl>
                                        <p:attrNameLst>
                                          <p:attrName>ppt_h</p:attrName>
                                        </p:attrNameLst>
                                      </p:cBhvr>
                                      <p:tavLst>
                                        <p:tav tm="0">
                                          <p:val>
                                            <p:fltVal val="0"/>
                                          </p:val>
                                        </p:tav>
                                        <p:tav tm="100000">
                                          <p:val>
                                            <p:strVal val="#ppt_h"/>
                                          </p:val>
                                        </p:tav>
                                      </p:tavLst>
                                    </p:anim>
                                    <p:animEffect transition="in" filter="fade">
                                      <p:cBhvr>
                                        <p:cTn id="45" dur="500"/>
                                        <p:tgtEl>
                                          <p:spTgt spid="4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animBg="1"/>
      <p:bldP spid="29" grpId="0" animBg="1"/>
      <p:bldP spid="32" grpId="0" animBg="1"/>
      <p:bldP spid="34" grpId="0" animBg="1"/>
      <p:bldP spid="36" grpId="0" animBg="1"/>
      <p:bldP spid="38" grpId="0" animBg="1"/>
      <p:bldP spid="40" grpId="0" animBg="1"/>
      <p:bldP spid="4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Play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187E1-9D4E-3847-8318-1DF406E4E7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60363" y="351693"/>
            <a:ext cx="11471275" cy="6154616"/>
          </a:xfrm>
          <a:prstGeom prst="rect">
            <a:avLst/>
          </a:prstGeom>
        </p:spPr>
      </p:pic>
      <p:sp>
        <p:nvSpPr>
          <p:cNvPr id="16" name="Rectangle 15">
            <a:extLst>
              <a:ext uri="{FF2B5EF4-FFF2-40B4-BE49-F238E27FC236}">
                <a16:creationId xmlns:a16="http://schemas.microsoft.com/office/drawing/2014/main" id="{095AD243-15AB-0A40-A83C-ACFE191B75C2}"/>
              </a:ext>
            </a:extLst>
          </p:cNvPr>
          <p:cNvSpPr/>
          <p:nvPr userDrawn="1"/>
        </p:nvSpPr>
        <p:spPr>
          <a:xfrm>
            <a:off x="360363" y="351692"/>
            <a:ext cx="11471275" cy="6154616"/>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1" name="Title 1"/>
          <p:cNvSpPr>
            <a:spLocks noGrp="1"/>
          </p:cNvSpPr>
          <p:nvPr>
            <p:ph type="ctrTitle"/>
          </p:nvPr>
        </p:nvSpPr>
        <p:spPr>
          <a:xfrm>
            <a:off x="360363" y="2476559"/>
            <a:ext cx="11471275" cy="1767882"/>
          </a:xfrm>
        </p:spPr>
        <p:txBody>
          <a:bodyPr>
            <a:noAutofit/>
          </a:bodyPr>
          <a:lstStyle>
            <a:lvl1pPr marL="0" algn="ctr">
              <a:defRPr sz="6600" b="1">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12" name="Text Placeholder 4"/>
          <p:cNvSpPr>
            <a:spLocks noGrp="1"/>
          </p:cNvSpPr>
          <p:nvPr>
            <p:ph type="body" sz="quarter" idx="16"/>
          </p:nvPr>
        </p:nvSpPr>
        <p:spPr>
          <a:xfrm>
            <a:off x="360363" y="816939"/>
            <a:ext cx="11471275" cy="637287"/>
          </a:xfrm>
        </p:spPr>
        <p:txBody>
          <a:bodyPr anchor="ctr">
            <a:noAutofit/>
          </a:bodyPr>
          <a:lstStyle>
            <a:lvl1pPr marL="182880" indent="0" algn="ctr">
              <a:spcBef>
                <a:spcPts val="0"/>
              </a:spcBef>
              <a:buFontTx/>
              <a:buNone/>
              <a:defRPr sz="3200" b="1"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3" name="Freeform 9">
            <a:extLst>
              <a:ext uri="{FF2B5EF4-FFF2-40B4-BE49-F238E27FC236}">
                <a16:creationId xmlns:a16="http://schemas.microsoft.com/office/drawing/2014/main" id="{C1ED0E79-26C1-B248-89EC-66F36D8A0D3C}"/>
              </a:ext>
            </a:extLst>
          </p:cNvPr>
          <p:cNvSpPr>
            <a:spLocks/>
          </p:cNvSpPr>
          <p:nvPr userDrawn="1"/>
        </p:nvSpPr>
        <p:spPr bwMode="auto">
          <a:xfrm>
            <a:off x="5501395" y="4831309"/>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endParaRPr>
          </a:p>
        </p:txBody>
      </p:sp>
      <p:sp>
        <p:nvSpPr>
          <p:cNvPr id="14" name="Freeform 9">
            <a:extLst>
              <a:ext uri="{FF2B5EF4-FFF2-40B4-BE49-F238E27FC236}">
                <a16:creationId xmlns:a16="http://schemas.microsoft.com/office/drawing/2014/main" id="{0D1DB5DC-3ECA-FA44-905E-15ACAF4B8ECF}"/>
              </a:ext>
            </a:extLst>
          </p:cNvPr>
          <p:cNvSpPr>
            <a:spLocks/>
          </p:cNvSpPr>
          <p:nvPr userDrawn="1"/>
        </p:nvSpPr>
        <p:spPr bwMode="auto">
          <a:xfrm>
            <a:off x="6912751" y="4831309"/>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endParaRPr>
          </a:p>
        </p:txBody>
      </p:sp>
      <p:sp>
        <p:nvSpPr>
          <p:cNvPr id="15" name="Freeform 9">
            <a:extLst>
              <a:ext uri="{FF2B5EF4-FFF2-40B4-BE49-F238E27FC236}">
                <a16:creationId xmlns:a16="http://schemas.microsoft.com/office/drawing/2014/main" id="{CD1D295F-F7ED-D447-BC31-6D586338FD4C}"/>
              </a:ext>
            </a:extLst>
          </p:cNvPr>
          <p:cNvSpPr>
            <a:spLocks/>
          </p:cNvSpPr>
          <p:nvPr userDrawn="1"/>
        </p:nvSpPr>
        <p:spPr bwMode="auto">
          <a:xfrm>
            <a:off x="4090039" y="4831308"/>
            <a:ext cx="1138410" cy="108813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solidFill>
                <a:schemeClr val="bg1"/>
              </a:solidFill>
            </a:endParaRPr>
          </a:p>
        </p:txBody>
      </p:sp>
    </p:spTree>
    <p:extLst>
      <p:ext uri="{BB962C8B-B14F-4D97-AF65-F5344CB8AC3E}">
        <p14:creationId xmlns:p14="http://schemas.microsoft.com/office/powerpoint/2010/main" val="244210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D810B-109B-456A-A3F0-60D0F21BE93D}"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2190403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517730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358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794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Outline Slide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183CF7-6CD8-3441-9A59-3867AE608C2B}"/>
              </a:ext>
            </a:extLst>
          </p:cNvPr>
          <p:cNvSpPr/>
          <p:nvPr userDrawn="1"/>
        </p:nvSpPr>
        <p:spPr>
          <a:xfrm>
            <a:off x="541338" y="390525"/>
            <a:ext cx="11125200" cy="6097588"/>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96CE3C0D-1B0D-3240-98E1-7C9A277F7935}"/>
              </a:ext>
            </a:extLst>
          </p:cNvPr>
          <p:cNvSpPr/>
          <p:nvPr userDrawn="1"/>
        </p:nvSpPr>
        <p:spPr>
          <a:xfrm>
            <a:off x="3503613" y="2833688"/>
            <a:ext cx="60325"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Oval 10">
            <a:extLst>
              <a:ext uri="{FF2B5EF4-FFF2-40B4-BE49-F238E27FC236}">
                <a16:creationId xmlns:a16="http://schemas.microsoft.com/office/drawing/2014/main" id="{00A5CAE6-CBA2-FC49-82F7-D847EBE3EA63}"/>
              </a:ext>
            </a:extLst>
          </p:cNvPr>
          <p:cNvSpPr/>
          <p:nvPr userDrawn="1"/>
        </p:nvSpPr>
        <p:spPr>
          <a:xfrm>
            <a:off x="3606800" y="2833688"/>
            <a:ext cx="61913"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Oval 11">
            <a:extLst>
              <a:ext uri="{FF2B5EF4-FFF2-40B4-BE49-F238E27FC236}">
                <a16:creationId xmlns:a16="http://schemas.microsoft.com/office/drawing/2014/main" id="{C706A284-BA80-5F45-9123-71EE52CAA741}"/>
              </a:ext>
            </a:extLst>
          </p:cNvPr>
          <p:cNvSpPr/>
          <p:nvPr userDrawn="1"/>
        </p:nvSpPr>
        <p:spPr>
          <a:xfrm>
            <a:off x="3397250" y="2833688"/>
            <a:ext cx="61913"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a:extLst>
              <a:ext uri="{FF2B5EF4-FFF2-40B4-BE49-F238E27FC236}">
                <a16:creationId xmlns:a16="http://schemas.microsoft.com/office/drawing/2014/main" id="{882EC0BD-2A54-9944-8ACD-EB06ED78EF06}"/>
              </a:ext>
            </a:extLst>
          </p:cNvPr>
          <p:cNvSpPr/>
          <p:nvPr userDrawn="1"/>
        </p:nvSpPr>
        <p:spPr>
          <a:xfrm>
            <a:off x="6604000" y="2833688"/>
            <a:ext cx="61913"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a:extLst>
              <a:ext uri="{FF2B5EF4-FFF2-40B4-BE49-F238E27FC236}">
                <a16:creationId xmlns:a16="http://schemas.microsoft.com/office/drawing/2014/main" id="{A5831615-C365-2446-B852-770DA000D06A}"/>
              </a:ext>
            </a:extLst>
          </p:cNvPr>
          <p:cNvSpPr/>
          <p:nvPr userDrawn="1"/>
        </p:nvSpPr>
        <p:spPr>
          <a:xfrm>
            <a:off x="6710363" y="2833688"/>
            <a:ext cx="60325"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a:extLst>
              <a:ext uri="{FF2B5EF4-FFF2-40B4-BE49-F238E27FC236}">
                <a16:creationId xmlns:a16="http://schemas.microsoft.com/office/drawing/2014/main" id="{D6AE0C90-A9C7-5F40-970E-C6FBCD1CF140}"/>
              </a:ext>
            </a:extLst>
          </p:cNvPr>
          <p:cNvSpPr/>
          <p:nvPr userDrawn="1"/>
        </p:nvSpPr>
        <p:spPr>
          <a:xfrm>
            <a:off x="6500813" y="2833688"/>
            <a:ext cx="58737"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Oval 16">
            <a:extLst>
              <a:ext uri="{FF2B5EF4-FFF2-40B4-BE49-F238E27FC236}">
                <a16:creationId xmlns:a16="http://schemas.microsoft.com/office/drawing/2014/main" id="{344AA589-0B05-9147-B459-2A8AA9F2728C}"/>
              </a:ext>
            </a:extLst>
          </p:cNvPr>
          <p:cNvSpPr/>
          <p:nvPr userDrawn="1"/>
        </p:nvSpPr>
        <p:spPr>
          <a:xfrm>
            <a:off x="9736138" y="2833688"/>
            <a:ext cx="61912"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Oval 17">
            <a:extLst>
              <a:ext uri="{FF2B5EF4-FFF2-40B4-BE49-F238E27FC236}">
                <a16:creationId xmlns:a16="http://schemas.microsoft.com/office/drawing/2014/main" id="{F5604EB2-3996-1C46-9ACF-737F9705C921}"/>
              </a:ext>
            </a:extLst>
          </p:cNvPr>
          <p:cNvSpPr/>
          <p:nvPr userDrawn="1"/>
        </p:nvSpPr>
        <p:spPr>
          <a:xfrm>
            <a:off x="9842500" y="2833688"/>
            <a:ext cx="58738"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Oval 19">
            <a:extLst>
              <a:ext uri="{FF2B5EF4-FFF2-40B4-BE49-F238E27FC236}">
                <a16:creationId xmlns:a16="http://schemas.microsoft.com/office/drawing/2014/main" id="{9B54A111-0E40-DA44-A4C5-EBD1069315F8}"/>
              </a:ext>
            </a:extLst>
          </p:cNvPr>
          <p:cNvSpPr/>
          <p:nvPr userDrawn="1"/>
        </p:nvSpPr>
        <p:spPr>
          <a:xfrm>
            <a:off x="9631363" y="2833688"/>
            <a:ext cx="60325" cy="46037"/>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Oval 20">
            <a:extLst>
              <a:ext uri="{FF2B5EF4-FFF2-40B4-BE49-F238E27FC236}">
                <a16:creationId xmlns:a16="http://schemas.microsoft.com/office/drawing/2014/main" id="{6E7B3ADB-AC37-BD43-8F32-8D4149E461C0}"/>
              </a:ext>
            </a:extLst>
          </p:cNvPr>
          <p:cNvSpPr/>
          <p:nvPr userDrawn="1"/>
        </p:nvSpPr>
        <p:spPr>
          <a:xfrm>
            <a:off x="3503613" y="5505450"/>
            <a:ext cx="60325"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a:extLst>
              <a:ext uri="{FF2B5EF4-FFF2-40B4-BE49-F238E27FC236}">
                <a16:creationId xmlns:a16="http://schemas.microsoft.com/office/drawing/2014/main" id="{87136EFC-543F-2C42-88D7-AD534D22CF48}"/>
              </a:ext>
            </a:extLst>
          </p:cNvPr>
          <p:cNvSpPr/>
          <p:nvPr userDrawn="1"/>
        </p:nvSpPr>
        <p:spPr>
          <a:xfrm>
            <a:off x="3606800" y="5505450"/>
            <a:ext cx="61913"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Oval 23">
            <a:extLst>
              <a:ext uri="{FF2B5EF4-FFF2-40B4-BE49-F238E27FC236}">
                <a16:creationId xmlns:a16="http://schemas.microsoft.com/office/drawing/2014/main" id="{E93B2E69-5C75-564D-A308-D180A3903B23}"/>
              </a:ext>
            </a:extLst>
          </p:cNvPr>
          <p:cNvSpPr/>
          <p:nvPr userDrawn="1"/>
        </p:nvSpPr>
        <p:spPr>
          <a:xfrm>
            <a:off x="3397250" y="5505450"/>
            <a:ext cx="61913"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Oval 24">
            <a:extLst>
              <a:ext uri="{FF2B5EF4-FFF2-40B4-BE49-F238E27FC236}">
                <a16:creationId xmlns:a16="http://schemas.microsoft.com/office/drawing/2014/main" id="{ED9FDF74-1C7F-334F-9A68-ADE646758E1C}"/>
              </a:ext>
            </a:extLst>
          </p:cNvPr>
          <p:cNvSpPr/>
          <p:nvPr userDrawn="1"/>
        </p:nvSpPr>
        <p:spPr>
          <a:xfrm>
            <a:off x="6604000" y="5505450"/>
            <a:ext cx="61913"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a:extLst>
              <a:ext uri="{FF2B5EF4-FFF2-40B4-BE49-F238E27FC236}">
                <a16:creationId xmlns:a16="http://schemas.microsoft.com/office/drawing/2014/main" id="{FE37FD00-9F73-C149-804D-E2BDEF046768}"/>
              </a:ext>
            </a:extLst>
          </p:cNvPr>
          <p:cNvSpPr/>
          <p:nvPr userDrawn="1"/>
        </p:nvSpPr>
        <p:spPr>
          <a:xfrm>
            <a:off x="6710363" y="5505450"/>
            <a:ext cx="60325"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a:extLst>
              <a:ext uri="{FF2B5EF4-FFF2-40B4-BE49-F238E27FC236}">
                <a16:creationId xmlns:a16="http://schemas.microsoft.com/office/drawing/2014/main" id="{E99D0A55-E8F8-824F-8E68-EAAA98F79FBD}"/>
              </a:ext>
            </a:extLst>
          </p:cNvPr>
          <p:cNvSpPr/>
          <p:nvPr userDrawn="1"/>
        </p:nvSpPr>
        <p:spPr>
          <a:xfrm>
            <a:off x="6500813" y="5505450"/>
            <a:ext cx="58737"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Oval 28">
            <a:extLst>
              <a:ext uri="{FF2B5EF4-FFF2-40B4-BE49-F238E27FC236}">
                <a16:creationId xmlns:a16="http://schemas.microsoft.com/office/drawing/2014/main" id="{8B5C7976-0B8C-9E41-B9A3-D61BCC2CEBDD}"/>
              </a:ext>
            </a:extLst>
          </p:cNvPr>
          <p:cNvSpPr/>
          <p:nvPr userDrawn="1"/>
        </p:nvSpPr>
        <p:spPr>
          <a:xfrm>
            <a:off x="9736138" y="5505450"/>
            <a:ext cx="61912"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Oval 29">
            <a:extLst>
              <a:ext uri="{FF2B5EF4-FFF2-40B4-BE49-F238E27FC236}">
                <a16:creationId xmlns:a16="http://schemas.microsoft.com/office/drawing/2014/main" id="{760B51DC-FE13-4E49-A78C-BF5A2B9C6086}"/>
              </a:ext>
            </a:extLst>
          </p:cNvPr>
          <p:cNvSpPr/>
          <p:nvPr userDrawn="1"/>
        </p:nvSpPr>
        <p:spPr>
          <a:xfrm>
            <a:off x="9842500" y="5505450"/>
            <a:ext cx="58738"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Oval 30">
            <a:extLst>
              <a:ext uri="{FF2B5EF4-FFF2-40B4-BE49-F238E27FC236}">
                <a16:creationId xmlns:a16="http://schemas.microsoft.com/office/drawing/2014/main" id="{6AFB3094-E1B9-CF47-B56B-50E35397FA31}"/>
              </a:ext>
            </a:extLst>
          </p:cNvPr>
          <p:cNvSpPr/>
          <p:nvPr userDrawn="1"/>
        </p:nvSpPr>
        <p:spPr>
          <a:xfrm>
            <a:off x="9631363" y="5505450"/>
            <a:ext cx="60325" cy="46038"/>
          </a:xfrm>
          <a:prstGeom prst="ellipse">
            <a:avLst/>
          </a:prstGeom>
          <a:solidFill>
            <a:srgbClr val="9B9B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Oval 31">
            <a:extLst>
              <a:ext uri="{FF2B5EF4-FFF2-40B4-BE49-F238E27FC236}">
                <a16:creationId xmlns:a16="http://schemas.microsoft.com/office/drawing/2014/main" id="{989A109A-17E3-AE48-A89B-9166F226F9FA}"/>
              </a:ext>
            </a:extLst>
          </p:cNvPr>
          <p:cNvSpPr/>
          <p:nvPr userDrawn="1"/>
        </p:nvSpPr>
        <p:spPr>
          <a:xfrm>
            <a:off x="2311400" y="3659188"/>
            <a:ext cx="2408238"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Oval 32">
            <a:extLst>
              <a:ext uri="{FF2B5EF4-FFF2-40B4-BE49-F238E27FC236}">
                <a16:creationId xmlns:a16="http://schemas.microsoft.com/office/drawing/2014/main" id="{9B76505E-7264-034D-B57A-3F46EFB53CED}"/>
              </a:ext>
            </a:extLst>
          </p:cNvPr>
          <p:cNvSpPr/>
          <p:nvPr userDrawn="1"/>
        </p:nvSpPr>
        <p:spPr>
          <a:xfrm>
            <a:off x="5416550" y="3659188"/>
            <a:ext cx="2408238"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Oval 34">
            <a:extLst>
              <a:ext uri="{FF2B5EF4-FFF2-40B4-BE49-F238E27FC236}">
                <a16:creationId xmlns:a16="http://schemas.microsoft.com/office/drawing/2014/main" id="{795A3A19-4E1E-A741-8BE9-432894F50D43}"/>
              </a:ext>
            </a:extLst>
          </p:cNvPr>
          <p:cNvSpPr/>
          <p:nvPr userDrawn="1"/>
        </p:nvSpPr>
        <p:spPr>
          <a:xfrm>
            <a:off x="2311400" y="836613"/>
            <a:ext cx="2408238"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Oval 35">
            <a:extLst>
              <a:ext uri="{FF2B5EF4-FFF2-40B4-BE49-F238E27FC236}">
                <a16:creationId xmlns:a16="http://schemas.microsoft.com/office/drawing/2014/main" id="{7C067705-75FA-F043-AECC-2E157E73C1EE}"/>
              </a:ext>
            </a:extLst>
          </p:cNvPr>
          <p:cNvSpPr/>
          <p:nvPr userDrawn="1"/>
        </p:nvSpPr>
        <p:spPr>
          <a:xfrm>
            <a:off x="8545513" y="3659188"/>
            <a:ext cx="2408237"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Oval 36">
            <a:extLst>
              <a:ext uri="{FF2B5EF4-FFF2-40B4-BE49-F238E27FC236}">
                <a16:creationId xmlns:a16="http://schemas.microsoft.com/office/drawing/2014/main" id="{7BD266AD-9346-5D44-B70D-EC0556C9B06E}"/>
              </a:ext>
            </a:extLst>
          </p:cNvPr>
          <p:cNvSpPr/>
          <p:nvPr userDrawn="1"/>
        </p:nvSpPr>
        <p:spPr>
          <a:xfrm>
            <a:off x="5416550" y="836613"/>
            <a:ext cx="2408238"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Oval 38">
            <a:extLst>
              <a:ext uri="{FF2B5EF4-FFF2-40B4-BE49-F238E27FC236}">
                <a16:creationId xmlns:a16="http://schemas.microsoft.com/office/drawing/2014/main" id="{A85E8EE4-C239-1743-880A-1AE574F4DE36}"/>
              </a:ext>
            </a:extLst>
          </p:cNvPr>
          <p:cNvSpPr/>
          <p:nvPr userDrawn="1"/>
        </p:nvSpPr>
        <p:spPr>
          <a:xfrm>
            <a:off x="8545513" y="836613"/>
            <a:ext cx="2408237" cy="2393950"/>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rot="16200000">
            <a:off x="-1691409" y="3039142"/>
            <a:ext cx="6096000" cy="779719"/>
          </a:xfrm>
        </p:spPr>
        <p:txBody>
          <a:bodyPr>
            <a:noAutofit/>
          </a:bodyPr>
          <a:lstStyle>
            <a:lvl1pPr marL="0" algn="ctr">
              <a:defRPr sz="3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13" name="Text Placeholder 4"/>
          <p:cNvSpPr>
            <a:spLocks noGrp="1"/>
          </p:cNvSpPr>
          <p:nvPr>
            <p:ph type="body" sz="quarter" idx="16"/>
          </p:nvPr>
        </p:nvSpPr>
        <p:spPr>
          <a:xfrm>
            <a:off x="2410691" y="1472944"/>
            <a:ext cx="2161309" cy="1094509"/>
          </a:xfrm>
        </p:spPr>
        <p:txBody>
          <a:bodyPr anchor="ctr">
            <a:noAutofit/>
          </a:bodyPr>
          <a:lstStyle>
            <a:lvl1pPr marL="0" indent="0" algn="ctr">
              <a:spcBef>
                <a:spcPts val="0"/>
              </a:spcBef>
              <a:buFontTx/>
              <a:buNone/>
              <a:defRPr sz="24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9" name="Text Placeholder 4"/>
          <p:cNvSpPr>
            <a:spLocks noGrp="1"/>
          </p:cNvSpPr>
          <p:nvPr>
            <p:ph type="body" sz="quarter" idx="17"/>
          </p:nvPr>
        </p:nvSpPr>
        <p:spPr>
          <a:xfrm>
            <a:off x="5512424" y="1472944"/>
            <a:ext cx="2161309" cy="1094509"/>
          </a:xfrm>
        </p:spPr>
        <p:txBody>
          <a:bodyPr anchor="ctr">
            <a:noAutofit/>
          </a:bodyPr>
          <a:lstStyle>
            <a:lvl1pPr marL="0" indent="0" algn="ctr">
              <a:spcBef>
                <a:spcPts val="0"/>
              </a:spcBef>
              <a:buFontTx/>
              <a:buNone/>
              <a:defRPr sz="24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3" name="Text Placeholder 4"/>
          <p:cNvSpPr>
            <a:spLocks noGrp="1"/>
          </p:cNvSpPr>
          <p:nvPr>
            <p:ph type="body" sz="quarter" idx="18"/>
          </p:nvPr>
        </p:nvSpPr>
        <p:spPr>
          <a:xfrm>
            <a:off x="8644794" y="1472944"/>
            <a:ext cx="2161309" cy="1094509"/>
          </a:xfrm>
        </p:spPr>
        <p:txBody>
          <a:bodyPr anchor="ctr">
            <a:noAutofit/>
          </a:bodyPr>
          <a:lstStyle>
            <a:lvl1pPr marL="0" indent="0" algn="ctr">
              <a:spcBef>
                <a:spcPts val="0"/>
              </a:spcBef>
              <a:buFontTx/>
              <a:buNone/>
              <a:defRPr sz="24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8" name="Text Placeholder 4"/>
          <p:cNvSpPr>
            <a:spLocks noGrp="1"/>
          </p:cNvSpPr>
          <p:nvPr>
            <p:ph type="body" sz="quarter" idx="21"/>
          </p:nvPr>
        </p:nvSpPr>
        <p:spPr>
          <a:xfrm>
            <a:off x="8644794" y="4294909"/>
            <a:ext cx="2161309" cy="1094509"/>
          </a:xfrm>
        </p:spPr>
        <p:txBody>
          <a:bodyPr anchor="ctr">
            <a:noAutofit/>
          </a:bodyPr>
          <a:lstStyle>
            <a:lvl1pPr marL="0" indent="0" algn="ctr">
              <a:spcBef>
                <a:spcPts val="0"/>
              </a:spcBef>
              <a:buFontTx/>
              <a:buNone/>
              <a:defRPr sz="2400" b="1"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34" name="Text Placeholder 4"/>
          <p:cNvSpPr>
            <a:spLocks noGrp="1"/>
          </p:cNvSpPr>
          <p:nvPr>
            <p:ph type="body" sz="quarter" idx="20"/>
          </p:nvPr>
        </p:nvSpPr>
        <p:spPr>
          <a:xfrm>
            <a:off x="5512424" y="4294909"/>
            <a:ext cx="2161309" cy="1094509"/>
          </a:xfrm>
        </p:spPr>
        <p:txBody>
          <a:bodyPr anchor="ctr">
            <a:noAutofit/>
          </a:bodyPr>
          <a:lstStyle>
            <a:lvl1pPr marL="0" indent="0" algn="ctr">
              <a:spcBef>
                <a:spcPts val="0"/>
              </a:spcBef>
              <a:buFontTx/>
              <a:buNone/>
              <a:defRPr sz="2400" b="1" baseline="0">
                <a:solidFill>
                  <a:schemeClr val="bg1"/>
                </a:solidFill>
                <a:latin typeface="+mn-lt"/>
                <a:cs typeface="Glegoo" pitchFamily="2"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8" name="Text Placeholder 4"/>
          <p:cNvSpPr>
            <a:spLocks noGrp="1"/>
          </p:cNvSpPr>
          <p:nvPr>
            <p:ph type="body" sz="quarter" idx="19"/>
          </p:nvPr>
        </p:nvSpPr>
        <p:spPr>
          <a:xfrm>
            <a:off x="2410691" y="4294909"/>
            <a:ext cx="2161309" cy="1094509"/>
          </a:xfrm>
        </p:spPr>
        <p:txBody>
          <a:bodyPr anchor="ctr">
            <a:noAutofit/>
          </a:bodyPr>
          <a:lstStyle>
            <a:lvl1pPr marL="0" indent="0" algn="ctr">
              <a:spcBef>
                <a:spcPts val="0"/>
              </a:spcBef>
              <a:buFontTx/>
              <a:buNone/>
              <a:defRPr sz="2400" b="1"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6612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anim calcmode="lin" valueType="num">
                                      <p:cBhvr>
                                        <p:cTn id="43" dur="500" fill="hold"/>
                                        <p:tgtEl>
                                          <p:spTgt spid="17"/>
                                        </p:tgtEl>
                                        <p:attrNameLst>
                                          <p:attrName>ppt_x</p:attrName>
                                        </p:attrNameLst>
                                      </p:cBhvr>
                                      <p:tavLst>
                                        <p:tav tm="0">
                                          <p:val>
                                            <p:strVal val="#ppt_x"/>
                                          </p:val>
                                        </p:tav>
                                        <p:tav tm="100000">
                                          <p:val>
                                            <p:strVal val="#ppt_x"/>
                                          </p:val>
                                        </p:tav>
                                      </p:tavLst>
                                    </p:anim>
                                    <p:anim calcmode="lin" valueType="num">
                                      <p:cBhvr>
                                        <p:cTn id="44" dur="500" fill="hold"/>
                                        <p:tgtEl>
                                          <p:spTgt spid="1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anim calcmode="lin" valueType="num">
                                      <p:cBhvr>
                                        <p:cTn id="53" dur="500" fill="hold"/>
                                        <p:tgtEl>
                                          <p:spTgt spid="24"/>
                                        </p:tgtEl>
                                        <p:attrNameLst>
                                          <p:attrName>ppt_x</p:attrName>
                                        </p:attrNameLst>
                                      </p:cBhvr>
                                      <p:tavLst>
                                        <p:tav tm="0">
                                          <p:val>
                                            <p:strVal val="#ppt_x"/>
                                          </p:val>
                                        </p:tav>
                                        <p:tav tm="100000">
                                          <p:val>
                                            <p:strVal val="#ppt_x"/>
                                          </p:val>
                                        </p:tav>
                                      </p:tavLst>
                                    </p:anim>
                                    <p:anim calcmode="lin" valueType="num">
                                      <p:cBhvr>
                                        <p:cTn id="54" dur="5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anim calcmode="lin" valueType="num">
                                      <p:cBhvr>
                                        <p:cTn id="63" dur="500" fill="hold"/>
                                        <p:tgtEl>
                                          <p:spTgt spid="22"/>
                                        </p:tgtEl>
                                        <p:attrNameLst>
                                          <p:attrName>ppt_x</p:attrName>
                                        </p:attrNameLst>
                                      </p:cBhvr>
                                      <p:tavLst>
                                        <p:tav tm="0">
                                          <p:val>
                                            <p:strVal val="#ppt_x"/>
                                          </p:val>
                                        </p:tav>
                                        <p:tav tm="100000">
                                          <p:val>
                                            <p:strVal val="#ppt_x"/>
                                          </p:val>
                                        </p:tav>
                                      </p:tavLst>
                                    </p:anim>
                                    <p:anim calcmode="lin" valueType="num">
                                      <p:cBhvr>
                                        <p:cTn id="64" dur="5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anim calcmode="lin" valueType="num">
                                      <p:cBhvr>
                                        <p:cTn id="68" dur="500" fill="hold"/>
                                        <p:tgtEl>
                                          <p:spTgt spid="27"/>
                                        </p:tgtEl>
                                        <p:attrNameLst>
                                          <p:attrName>ppt_x</p:attrName>
                                        </p:attrNameLst>
                                      </p:cBhvr>
                                      <p:tavLst>
                                        <p:tav tm="0">
                                          <p:val>
                                            <p:strVal val="#ppt_x"/>
                                          </p:val>
                                        </p:tav>
                                        <p:tav tm="100000">
                                          <p:val>
                                            <p:strVal val="#ppt_x"/>
                                          </p:val>
                                        </p:tav>
                                      </p:tavLst>
                                    </p:anim>
                                    <p:anim calcmode="lin" valueType="num">
                                      <p:cBhvr>
                                        <p:cTn id="69" dur="5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anim calcmode="lin" valueType="num">
                                      <p:cBhvr>
                                        <p:cTn id="73" dur="500" fill="hold"/>
                                        <p:tgtEl>
                                          <p:spTgt spid="25"/>
                                        </p:tgtEl>
                                        <p:attrNameLst>
                                          <p:attrName>ppt_x</p:attrName>
                                        </p:attrNameLst>
                                      </p:cBhvr>
                                      <p:tavLst>
                                        <p:tav tm="0">
                                          <p:val>
                                            <p:strVal val="#ppt_x"/>
                                          </p:val>
                                        </p:tav>
                                        <p:tav tm="100000">
                                          <p:val>
                                            <p:strVal val="#ppt_x"/>
                                          </p:val>
                                        </p:tav>
                                      </p:tavLst>
                                    </p:anim>
                                    <p:anim calcmode="lin" valueType="num">
                                      <p:cBhvr>
                                        <p:cTn id="74" dur="500" fill="hold"/>
                                        <p:tgtEl>
                                          <p:spTgt spid="2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anim calcmode="lin" valueType="num">
                                      <p:cBhvr>
                                        <p:cTn id="78" dur="500" fill="hold"/>
                                        <p:tgtEl>
                                          <p:spTgt spid="26"/>
                                        </p:tgtEl>
                                        <p:attrNameLst>
                                          <p:attrName>ppt_x</p:attrName>
                                        </p:attrNameLst>
                                      </p:cBhvr>
                                      <p:tavLst>
                                        <p:tav tm="0">
                                          <p:val>
                                            <p:strVal val="#ppt_x"/>
                                          </p:val>
                                        </p:tav>
                                        <p:tav tm="100000">
                                          <p:val>
                                            <p:strVal val="#ppt_x"/>
                                          </p:val>
                                        </p:tav>
                                      </p:tavLst>
                                    </p:anim>
                                    <p:anim calcmode="lin" valueType="num">
                                      <p:cBhvr>
                                        <p:cTn id="79" dur="500" fill="hold"/>
                                        <p:tgtEl>
                                          <p:spTgt spid="2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anim calcmode="lin" valueType="num">
                                      <p:cBhvr>
                                        <p:cTn id="83" dur="500" fill="hold"/>
                                        <p:tgtEl>
                                          <p:spTgt spid="31"/>
                                        </p:tgtEl>
                                        <p:attrNameLst>
                                          <p:attrName>ppt_x</p:attrName>
                                        </p:attrNameLst>
                                      </p:cBhvr>
                                      <p:tavLst>
                                        <p:tav tm="0">
                                          <p:val>
                                            <p:strVal val="#ppt_x"/>
                                          </p:val>
                                        </p:tav>
                                        <p:tav tm="100000">
                                          <p:val>
                                            <p:strVal val="#ppt_x"/>
                                          </p:val>
                                        </p:tav>
                                      </p:tavLst>
                                    </p:anim>
                                    <p:anim calcmode="lin" valueType="num">
                                      <p:cBhvr>
                                        <p:cTn id="84" dur="500" fill="hold"/>
                                        <p:tgtEl>
                                          <p:spTgt spid="31"/>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anim calcmode="lin" valueType="num">
                                      <p:cBhvr>
                                        <p:cTn id="88" dur="500" fill="hold"/>
                                        <p:tgtEl>
                                          <p:spTgt spid="29"/>
                                        </p:tgtEl>
                                        <p:attrNameLst>
                                          <p:attrName>ppt_x</p:attrName>
                                        </p:attrNameLst>
                                      </p:cBhvr>
                                      <p:tavLst>
                                        <p:tav tm="0">
                                          <p:val>
                                            <p:strVal val="#ppt_x"/>
                                          </p:val>
                                        </p:tav>
                                        <p:tav tm="100000">
                                          <p:val>
                                            <p:strVal val="#ppt_x"/>
                                          </p:val>
                                        </p:tav>
                                      </p:tavLst>
                                    </p:anim>
                                    <p:anim calcmode="lin" valueType="num">
                                      <p:cBhvr>
                                        <p:cTn id="89" dur="500" fill="hold"/>
                                        <p:tgtEl>
                                          <p:spTgt spid="2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anim calcmode="lin" valueType="num">
                                      <p:cBhvr>
                                        <p:cTn id="93" dur="500" fill="hold"/>
                                        <p:tgtEl>
                                          <p:spTgt spid="30"/>
                                        </p:tgtEl>
                                        <p:attrNameLst>
                                          <p:attrName>ppt_x</p:attrName>
                                        </p:attrNameLst>
                                      </p:cBhvr>
                                      <p:tavLst>
                                        <p:tav tm="0">
                                          <p:val>
                                            <p:strVal val="#ppt_x"/>
                                          </p:val>
                                        </p:tav>
                                        <p:tav tm="100000">
                                          <p:val>
                                            <p:strVal val="#ppt_x"/>
                                          </p:val>
                                        </p:tav>
                                      </p:tavLst>
                                    </p:anim>
                                    <p:anim calcmode="lin" valueType="num">
                                      <p:cBhvr>
                                        <p:cTn id="94" dur="500" fill="hold"/>
                                        <p:tgtEl>
                                          <p:spTgt spid="30"/>
                                        </p:tgtEl>
                                        <p:attrNameLst>
                                          <p:attrName>ppt_y</p:attrName>
                                        </p:attrNameLst>
                                      </p:cBhvr>
                                      <p:tavLst>
                                        <p:tav tm="0">
                                          <p:val>
                                            <p:strVal val="#ppt_y+.1"/>
                                          </p:val>
                                        </p:tav>
                                        <p:tav tm="100000">
                                          <p:val>
                                            <p:strVal val="#ppt_y"/>
                                          </p:val>
                                        </p:tav>
                                      </p:tavLst>
                                    </p:anim>
                                  </p:childTnLst>
                                </p:cTn>
                              </p:par>
                            </p:childTnLst>
                          </p:cTn>
                        </p:par>
                        <p:par>
                          <p:cTn id="95" fill="hold">
                            <p:stCondLst>
                              <p:cond delay="500"/>
                            </p:stCondLst>
                            <p:childTnLst>
                              <p:par>
                                <p:cTn id="96" presetID="53" presetClass="entr" presetSubtype="16"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p:cTn id="98" dur="500" fill="hold"/>
                                        <p:tgtEl>
                                          <p:spTgt spid="32"/>
                                        </p:tgtEl>
                                        <p:attrNameLst>
                                          <p:attrName>ppt_w</p:attrName>
                                        </p:attrNameLst>
                                      </p:cBhvr>
                                      <p:tavLst>
                                        <p:tav tm="0">
                                          <p:val>
                                            <p:fltVal val="0"/>
                                          </p:val>
                                        </p:tav>
                                        <p:tav tm="100000">
                                          <p:val>
                                            <p:strVal val="#ppt_w"/>
                                          </p:val>
                                        </p:tav>
                                      </p:tavLst>
                                    </p:anim>
                                    <p:anim calcmode="lin" valueType="num">
                                      <p:cBhvr>
                                        <p:cTn id="99" dur="500" fill="hold"/>
                                        <p:tgtEl>
                                          <p:spTgt spid="32"/>
                                        </p:tgtEl>
                                        <p:attrNameLst>
                                          <p:attrName>ppt_h</p:attrName>
                                        </p:attrNameLst>
                                      </p:cBhvr>
                                      <p:tavLst>
                                        <p:tav tm="0">
                                          <p:val>
                                            <p:fltVal val="0"/>
                                          </p:val>
                                        </p:tav>
                                        <p:tav tm="100000">
                                          <p:val>
                                            <p:strVal val="#ppt_h"/>
                                          </p:val>
                                        </p:tav>
                                      </p:tavLst>
                                    </p:anim>
                                    <p:animEffect transition="in" filter="fade">
                                      <p:cBhvr>
                                        <p:cTn id="100" dur="500"/>
                                        <p:tgtEl>
                                          <p:spTgt spid="32"/>
                                        </p:tgtEl>
                                      </p:cBhvr>
                                    </p:animEffect>
                                  </p:childTnLst>
                                </p:cTn>
                              </p:par>
                            </p:childTnLst>
                          </p:cTn>
                        </p:par>
                        <p:par>
                          <p:cTn id="101" fill="hold">
                            <p:stCondLst>
                              <p:cond delay="1000"/>
                            </p:stCondLst>
                            <p:childTnLst>
                              <p:par>
                                <p:cTn id="102" presetID="53" presetClass="entr" presetSubtype="16" fill="hold" grpId="0" nodeType="afterEffect">
                                  <p:stCondLst>
                                    <p:cond delay="0"/>
                                  </p:stCondLst>
                                  <p:childTnLst>
                                    <p:set>
                                      <p:cBhvr>
                                        <p:cTn id="103" dur="1" fill="hold">
                                          <p:stCondLst>
                                            <p:cond delay="0"/>
                                          </p:stCondLst>
                                        </p:cTn>
                                        <p:tgtEl>
                                          <p:spTgt spid="33"/>
                                        </p:tgtEl>
                                        <p:attrNameLst>
                                          <p:attrName>style.visibility</p:attrName>
                                        </p:attrNameLst>
                                      </p:cBhvr>
                                      <p:to>
                                        <p:strVal val="visible"/>
                                      </p:to>
                                    </p:set>
                                    <p:anim calcmode="lin" valueType="num">
                                      <p:cBhvr>
                                        <p:cTn id="104" dur="500" fill="hold"/>
                                        <p:tgtEl>
                                          <p:spTgt spid="33"/>
                                        </p:tgtEl>
                                        <p:attrNameLst>
                                          <p:attrName>ppt_w</p:attrName>
                                        </p:attrNameLst>
                                      </p:cBhvr>
                                      <p:tavLst>
                                        <p:tav tm="0">
                                          <p:val>
                                            <p:fltVal val="0"/>
                                          </p:val>
                                        </p:tav>
                                        <p:tav tm="100000">
                                          <p:val>
                                            <p:strVal val="#ppt_w"/>
                                          </p:val>
                                        </p:tav>
                                      </p:tavLst>
                                    </p:anim>
                                    <p:anim calcmode="lin" valueType="num">
                                      <p:cBhvr>
                                        <p:cTn id="105" dur="500" fill="hold"/>
                                        <p:tgtEl>
                                          <p:spTgt spid="33"/>
                                        </p:tgtEl>
                                        <p:attrNameLst>
                                          <p:attrName>ppt_h</p:attrName>
                                        </p:attrNameLst>
                                      </p:cBhvr>
                                      <p:tavLst>
                                        <p:tav tm="0">
                                          <p:val>
                                            <p:fltVal val="0"/>
                                          </p:val>
                                        </p:tav>
                                        <p:tav tm="100000">
                                          <p:val>
                                            <p:strVal val="#ppt_h"/>
                                          </p:val>
                                        </p:tav>
                                      </p:tavLst>
                                    </p:anim>
                                    <p:animEffect transition="in" filter="fade">
                                      <p:cBhvr>
                                        <p:cTn id="106" dur="500"/>
                                        <p:tgtEl>
                                          <p:spTgt spid="33"/>
                                        </p:tgtEl>
                                      </p:cBhvr>
                                    </p:animEffect>
                                  </p:childTnLst>
                                </p:cTn>
                              </p:par>
                            </p:childTnLst>
                          </p:cTn>
                        </p:par>
                        <p:par>
                          <p:cTn id="107" fill="hold">
                            <p:stCondLst>
                              <p:cond delay="1500"/>
                            </p:stCondLst>
                            <p:childTnLst>
                              <p:par>
                                <p:cTn id="108" presetID="53" presetClass="entr" presetSubtype="16" fill="hold" grpId="0" nodeType="afterEffect">
                                  <p:stCondLst>
                                    <p:cond delay="0"/>
                                  </p:stCondLst>
                                  <p:childTnLst>
                                    <p:set>
                                      <p:cBhvr>
                                        <p:cTn id="109" dur="1" fill="hold">
                                          <p:stCondLst>
                                            <p:cond delay="0"/>
                                          </p:stCondLst>
                                        </p:cTn>
                                        <p:tgtEl>
                                          <p:spTgt spid="36"/>
                                        </p:tgtEl>
                                        <p:attrNameLst>
                                          <p:attrName>style.visibility</p:attrName>
                                        </p:attrNameLst>
                                      </p:cBhvr>
                                      <p:to>
                                        <p:strVal val="visible"/>
                                      </p:to>
                                    </p:set>
                                    <p:anim calcmode="lin" valueType="num">
                                      <p:cBhvr>
                                        <p:cTn id="110" dur="500" fill="hold"/>
                                        <p:tgtEl>
                                          <p:spTgt spid="36"/>
                                        </p:tgtEl>
                                        <p:attrNameLst>
                                          <p:attrName>ppt_w</p:attrName>
                                        </p:attrNameLst>
                                      </p:cBhvr>
                                      <p:tavLst>
                                        <p:tav tm="0">
                                          <p:val>
                                            <p:fltVal val="0"/>
                                          </p:val>
                                        </p:tav>
                                        <p:tav tm="100000">
                                          <p:val>
                                            <p:strVal val="#ppt_w"/>
                                          </p:val>
                                        </p:tav>
                                      </p:tavLst>
                                    </p:anim>
                                    <p:anim calcmode="lin" valueType="num">
                                      <p:cBhvr>
                                        <p:cTn id="111" dur="500" fill="hold"/>
                                        <p:tgtEl>
                                          <p:spTgt spid="36"/>
                                        </p:tgtEl>
                                        <p:attrNameLst>
                                          <p:attrName>ppt_h</p:attrName>
                                        </p:attrNameLst>
                                      </p:cBhvr>
                                      <p:tavLst>
                                        <p:tav tm="0">
                                          <p:val>
                                            <p:fltVal val="0"/>
                                          </p:val>
                                        </p:tav>
                                        <p:tav tm="100000">
                                          <p:val>
                                            <p:strVal val="#ppt_h"/>
                                          </p:val>
                                        </p:tav>
                                      </p:tavLst>
                                    </p:anim>
                                    <p:animEffect transition="in" filter="fade">
                                      <p:cBhvr>
                                        <p:cTn id="112" dur="500"/>
                                        <p:tgtEl>
                                          <p:spTgt spid="36"/>
                                        </p:tgtEl>
                                      </p:cBhvr>
                                    </p:animEffect>
                                  </p:childTnLst>
                                </p:cTn>
                              </p:par>
                            </p:childTnLst>
                          </p:cTn>
                        </p:par>
                        <p:par>
                          <p:cTn id="113" fill="hold">
                            <p:stCondLst>
                              <p:cond delay="2000"/>
                            </p:stCondLst>
                            <p:childTnLst>
                              <p:par>
                                <p:cTn id="114" presetID="53" presetClass="entr" presetSubtype="16"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anim calcmode="lin" valueType="num">
                                      <p:cBhvr>
                                        <p:cTn id="116" dur="500" fill="hold"/>
                                        <p:tgtEl>
                                          <p:spTgt spid="35"/>
                                        </p:tgtEl>
                                        <p:attrNameLst>
                                          <p:attrName>ppt_w</p:attrName>
                                        </p:attrNameLst>
                                      </p:cBhvr>
                                      <p:tavLst>
                                        <p:tav tm="0">
                                          <p:val>
                                            <p:fltVal val="0"/>
                                          </p:val>
                                        </p:tav>
                                        <p:tav tm="100000">
                                          <p:val>
                                            <p:strVal val="#ppt_w"/>
                                          </p:val>
                                        </p:tav>
                                      </p:tavLst>
                                    </p:anim>
                                    <p:anim calcmode="lin" valueType="num">
                                      <p:cBhvr>
                                        <p:cTn id="117" dur="500" fill="hold"/>
                                        <p:tgtEl>
                                          <p:spTgt spid="35"/>
                                        </p:tgtEl>
                                        <p:attrNameLst>
                                          <p:attrName>ppt_h</p:attrName>
                                        </p:attrNameLst>
                                      </p:cBhvr>
                                      <p:tavLst>
                                        <p:tav tm="0">
                                          <p:val>
                                            <p:fltVal val="0"/>
                                          </p:val>
                                        </p:tav>
                                        <p:tav tm="100000">
                                          <p:val>
                                            <p:strVal val="#ppt_h"/>
                                          </p:val>
                                        </p:tav>
                                      </p:tavLst>
                                    </p:anim>
                                    <p:animEffect transition="in" filter="fade">
                                      <p:cBhvr>
                                        <p:cTn id="118" dur="500"/>
                                        <p:tgtEl>
                                          <p:spTgt spid="35"/>
                                        </p:tgtEl>
                                      </p:cBhvr>
                                    </p:animEffect>
                                  </p:childTnLst>
                                </p:cTn>
                              </p:par>
                            </p:childTnLst>
                          </p:cTn>
                        </p:par>
                        <p:par>
                          <p:cTn id="119" fill="hold">
                            <p:stCondLst>
                              <p:cond delay="2500"/>
                            </p:stCondLst>
                            <p:childTnLst>
                              <p:par>
                                <p:cTn id="120" presetID="53" presetClass="entr" presetSubtype="16" fill="hold" grpId="0" nodeType="after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500" fill="hold"/>
                                        <p:tgtEl>
                                          <p:spTgt spid="37"/>
                                        </p:tgtEl>
                                        <p:attrNameLst>
                                          <p:attrName>ppt_w</p:attrName>
                                        </p:attrNameLst>
                                      </p:cBhvr>
                                      <p:tavLst>
                                        <p:tav tm="0">
                                          <p:val>
                                            <p:fltVal val="0"/>
                                          </p:val>
                                        </p:tav>
                                        <p:tav tm="100000">
                                          <p:val>
                                            <p:strVal val="#ppt_w"/>
                                          </p:val>
                                        </p:tav>
                                      </p:tavLst>
                                    </p:anim>
                                    <p:anim calcmode="lin" valueType="num">
                                      <p:cBhvr>
                                        <p:cTn id="123" dur="500" fill="hold"/>
                                        <p:tgtEl>
                                          <p:spTgt spid="37"/>
                                        </p:tgtEl>
                                        <p:attrNameLst>
                                          <p:attrName>ppt_h</p:attrName>
                                        </p:attrNameLst>
                                      </p:cBhvr>
                                      <p:tavLst>
                                        <p:tav tm="0">
                                          <p:val>
                                            <p:fltVal val="0"/>
                                          </p:val>
                                        </p:tav>
                                        <p:tav tm="100000">
                                          <p:val>
                                            <p:strVal val="#ppt_h"/>
                                          </p:val>
                                        </p:tav>
                                      </p:tavLst>
                                    </p:anim>
                                    <p:animEffect transition="in" filter="fade">
                                      <p:cBhvr>
                                        <p:cTn id="124" dur="500"/>
                                        <p:tgtEl>
                                          <p:spTgt spid="37"/>
                                        </p:tgtEl>
                                      </p:cBhvr>
                                    </p:animEffect>
                                  </p:childTnLst>
                                </p:cTn>
                              </p:par>
                            </p:childTnLst>
                          </p:cTn>
                        </p:par>
                        <p:par>
                          <p:cTn id="125" fill="hold">
                            <p:stCondLst>
                              <p:cond delay="3000"/>
                            </p:stCondLst>
                            <p:childTnLst>
                              <p:par>
                                <p:cTn id="126" presetID="53" presetClass="entr" presetSubtype="16" fill="hold" grpId="0" nodeType="afterEffect">
                                  <p:stCondLst>
                                    <p:cond delay="0"/>
                                  </p:stCondLst>
                                  <p:childTnLst>
                                    <p:set>
                                      <p:cBhvr>
                                        <p:cTn id="127" dur="1" fill="hold">
                                          <p:stCondLst>
                                            <p:cond delay="0"/>
                                          </p:stCondLst>
                                        </p:cTn>
                                        <p:tgtEl>
                                          <p:spTgt spid="39"/>
                                        </p:tgtEl>
                                        <p:attrNameLst>
                                          <p:attrName>style.visibility</p:attrName>
                                        </p:attrNameLst>
                                      </p:cBhvr>
                                      <p:to>
                                        <p:strVal val="visible"/>
                                      </p:to>
                                    </p:set>
                                    <p:anim calcmode="lin" valueType="num">
                                      <p:cBhvr>
                                        <p:cTn id="128" dur="500" fill="hold"/>
                                        <p:tgtEl>
                                          <p:spTgt spid="39"/>
                                        </p:tgtEl>
                                        <p:attrNameLst>
                                          <p:attrName>ppt_w</p:attrName>
                                        </p:attrNameLst>
                                      </p:cBhvr>
                                      <p:tavLst>
                                        <p:tav tm="0">
                                          <p:val>
                                            <p:fltVal val="0"/>
                                          </p:val>
                                        </p:tav>
                                        <p:tav tm="100000">
                                          <p:val>
                                            <p:strVal val="#ppt_w"/>
                                          </p:val>
                                        </p:tav>
                                      </p:tavLst>
                                    </p:anim>
                                    <p:anim calcmode="lin" valueType="num">
                                      <p:cBhvr>
                                        <p:cTn id="129" dur="500" fill="hold"/>
                                        <p:tgtEl>
                                          <p:spTgt spid="39"/>
                                        </p:tgtEl>
                                        <p:attrNameLst>
                                          <p:attrName>ppt_h</p:attrName>
                                        </p:attrNameLst>
                                      </p:cBhvr>
                                      <p:tavLst>
                                        <p:tav tm="0">
                                          <p:val>
                                            <p:fltVal val="0"/>
                                          </p:val>
                                        </p:tav>
                                        <p:tav tm="100000">
                                          <p:val>
                                            <p:strVal val="#ppt_h"/>
                                          </p:val>
                                        </p:tav>
                                      </p:tavLst>
                                    </p:anim>
                                    <p:animEffect transition="in" filter="fade">
                                      <p:cBhvr>
                                        <p:cTn id="130" dur="500"/>
                                        <p:tgtEl>
                                          <p:spTgt spid="39"/>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9"/>
                                        </p:tgtEl>
                                        <p:attrNameLst>
                                          <p:attrName>style.visibility</p:attrName>
                                        </p:attrNameLst>
                                      </p:cBhvr>
                                      <p:to>
                                        <p:strVal val="visible"/>
                                      </p:to>
                                    </p:set>
                                    <p:animEffect transition="in" filter="fade">
                                      <p:cBhvr>
                                        <p:cTn id="1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P spid="17" grpId="0" animBg="1"/>
      <p:bldP spid="18" grpId="0" animBg="1"/>
      <p:bldP spid="20" grpId="0" animBg="1"/>
      <p:bldP spid="21" grpId="0" animBg="1"/>
      <p:bldP spid="22" grpId="0" animBg="1"/>
      <p:bldP spid="24" grpId="0" animBg="1"/>
      <p:bldP spid="25" grpId="0" animBg="1"/>
      <p:bldP spid="26" grpId="0" animBg="1"/>
      <p:bldP spid="27" grpId="0" animBg="1"/>
      <p:bldP spid="29" grpId="0" animBg="1"/>
      <p:bldP spid="30" grpId="0" animBg="1"/>
      <p:bldP spid="31" grpId="0" animBg="1"/>
      <p:bldP spid="32" grpId="0" animBg="1"/>
      <p:bldP spid="33" grpId="0" animBg="1"/>
      <p:bldP spid="35" grpId="0" animBg="1"/>
      <p:bldP spid="36" grpId="0" animBg="1"/>
      <p:bldP spid="37" grpId="0" animBg="1"/>
      <p:bldP spid="3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932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066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034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183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054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661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902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537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72D86C-F8C1-6049-BB4E-D00EE3C32781}"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60108E-1077-F149-B1A7-7AC82FDEC9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519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92AD810B-109B-456A-A3F0-60D0F21BE93D}" type="datetimeFigureOut">
              <a:rPr lang="en-US" smtClean="0"/>
              <a:t>9/11/2019</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229DCD3-048D-433E-858F-3343DED6B4B1}" type="slidenum">
              <a:rPr lang="en-US" smtClean="0"/>
              <a:t>‹#›</a:t>
            </a:fld>
            <a:endParaRPr lang="en-US"/>
          </a:p>
        </p:txBody>
      </p:sp>
    </p:spTree>
    <p:extLst>
      <p:ext uri="{BB962C8B-B14F-4D97-AF65-F5344CB8AC3E}">
        <p14:creationId xmlns:p14="http://schemas.microsoft.com/office/powerpoint/2010/main" val="90211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8FEB73F-1A3E-394A-AA59-620BB482D3AD}"/>
              </a:ext>
            </a:extLst>
          </p:cNvPr>
          <p:cNvSpPr/>
          <p:nvPr userDrawn="1"/>
        </p:nvSpPr>
        <p:spPr>
          <a:xfrm>
            <a:off x="398463" y="1692275"/>
            <a:ext cx="11430000" cy="47847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14A5D69-7F02-4A46-B9BB-35EF24D95F74}"/>
              </a:ext>
            </a:extLst>
          </p:cNvPr>
          <p:cNvSpPr/>
          <p:nvPr userDrawn="1"/>
        </p:nvSpPr>
        <p:spPr>
          <a:xfrm>
            <a:off x="398463" y="393700"/>
            <a:ext cx="11430000" cy="1298575"/>
          </a:xfrm>
          <a:prstGeom prst="rect">
            <a:avLst/>
          </a:prstGeom>
          <a:solidFill>
            <a:schemeClr val="tx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7" name="Freeform 8">
            <a:extLst>
              <a:ext uri="{FF2B5EF4-FFF2-40B4-BE49-F238E27FC236}">
                <a16:creationId xmlns:a16="http://schemas.microsoft.com/office/drawing/2014/main" id="{96D10121-2170-DB42-A21F-4C57A7B80790}"/>
              </a:ext>
            </a:extLst>
          </p:cNvPr>
          <p:cNvSpPr>
            <a:spLocks/>
          </p:cNvSpPr>
          <p:nvPr userDrawn="1"/>
        </p:nvSpPr>
        <p:spPr bwMode="auto">
          <a:xfrm>
            <a:off x="1211263" y="24225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9">
            <a:extLst>
              <a:ext uri="{FF2B5EF4-FFF2-40B4-BE49-F238E27FC236}">
                <a16:creationId xmlns:a16="http://schemas.microsoft.com/office/drawing/2014/main" id="{E68D13C5-9DF3-0242-973D-78A6E9E7A421}"/>
              </a:ext>
            </a:extLst>
          </p:cNvPr>
          <p:cNvSpPr>
            <a:spLocks/>
          </p:cNvSpPr>
          <p:nvPr userDrawn="1"/>
        </p:nvSpPr>
        <p:spPr bwMode="auto">
          <a:xfrm>
            <a:off x="1211263" y="3838575"/>
            <a:ext cx="503237" cy="47942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0">
            <a:extLst>
              <a:ext uri="{FF2B5EF4-FFF2-40B4-BE49-F238E27FC236}">
                <a16:creationId xmlns:a16="http://schemas.microsoft.com/office/drawing/2014/main" id="{528EB13B-D870-8D4E-BCC8-469F47FBD02A}"/>
              </a:ext>
            </a:extLst>
          </p:cNvPr>
          <p:cNvSpPr>
            <a:spLocks/>
          </p:cNvSpPr>
          <p:nvPr userDrawn="1"/>
        </p:nvSpPr>
        <p:spPr bwMode="auto">
          <a:xfrm>
            <a:off x="1211263" y="5295900"/>
            <a:ext cx="503237" cy="479425"/>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1">
            <a:extLst>
              <a:ext uri="{FF2B5EF4-FFF2-40B4-BE49-F238E27FC236}">
                <a16:creationId xmlns:a16="http://schemas.microsoft.com/office/drawing/2014/main" id="{113ABE86-2528-5C4D-95C0-8EDFB1DFCD7B}"/>
              </a:ext>
            </a:extLst>
          </p:cNvPr>
          <p:cNvSpPr>
            <a:spLocks/>
          </p:cNvSpPr>
          <p:nvPr userDrawn="1"/>
        </p:nvSpPr>
        <p:spPr bwMode="auto">
          <a:xfrm>
            <a:off x="6370641" y="244475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2">
            <a:extLst>
              <a:ext uri="{FF2B5EF4-FFF2-40B4-BE49-F238E27FC236}">
                <a16:creationId xmlns:a16="http://schemas.microsoft.com/office/drawing/2014/main" id="{DAAB2BAB-3473-3441-964A-9419A3797339}"/>
              </a:ext>
            </a:extLst>
          </p:cNvPr>
          <p:cNvSpPr>
            <a:spLocks/>
          </p:cNvSpPr>
          <p:nvPr userDrawn="1"/>
        </p:nvSpPr>
        <p:spPr bwMode="auto">
          <a:xfrm>
            <a:off x="6370641" y="386080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3">
            <a:extLst>
              <a:ext uri="{FF2B5EF4-FFF2-40B4-BE49-F238E27FC236}">
                <a16:creationId xmlns:a16="http://schemas.microsoft.com/office/drawing/2014/main" id="{1B5AA16D-9E77-8A4D-B8F6-F4BB571D9169}"/>
              </a:ext>
            </a:extLst>
          </p:cNvPr>
          <p:cNvSpPr>
            <a:spLocks/>
          </p:cNvSpPr>
          <p:nvPr userDrawn="1"/>
        </p:nvSpPr>
        <p:spPr bwMode="auto">
          <a:xfrm>
            <a:off x="6370641" y="53181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 name="Title 1">
            <a:extLst>
              <a:ext uri="{FF2B5EF4-FFF2-40B4-BE49-F238E27FC236}">
                <a16:creationId xmlns:a16="http://schemas.microsoft.com/office/drawing/2014/main" id="{88938BB2-A07B-5445-BD83-273EC0D45DAF}"/>
              </a:ext>
            </a:extLst>
          </p:cNvPr>
          <p:cNvSpPr>
            <a:spLocks noGrp="1"/>
          </p:cNvSpPr>
          <p:nvPr>
            <p:ph type="ctrTitle"/>
          </p:nvPr>
        </p:nvSpPr>
        <p:spPr>
          <a:xfrm>
            <a:off x="517728" y="753589"/>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9" name="Text Placeholder 4">
            <a:extLst>
              <a:ext uri="{FF2B5EF4-FFF2-40B4-BE49-F238E27FC236}">
                <a16:creationId xmlns:a16="http://schemas.microsoft.com/office/drawing/2014/main" id="{5F794336-3DC0-D649-8BEF-CADEEBEECD34}"/>
              </a:ext>
            </a:extLst>
          </p:cNvPr>
          <p:cNvSpPr>
            <a:spLocks noGrp="1"/>
          </p:cNvSpPr>
          <p:nvPr>
            <p:ph type="body" sz="quarter" idx="16"/>
          </p:nvPr>
        </p:nvSpPr>
        <p:spPr>
          <a:xfrm>
            <a:off x="1929492" y="234843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0" name="Text Placeholder 4">
            <a:extLst>
              <a:ext uri="{FF2B5EF4-FFF2-40B4-BE49-F238E27FC236}">
                <a16:creationId xmlns:a16="http://schemas.microsoft.com/office/drawing/2014/main" id="{8A8BE200-0CAE-1A48-BBFB-8AB094DBBDC4}"/>
              </a:ext>
            </a:extLst>
          </p:cNvPr>
          <p:cNvSpPr>
            <a:spLocks noGrp="1"/>
          </p:cNvSpPr>
          <p:nvPr>
            <p:ph type="body" sz="quarter" idx="17"/>
          </p:nvPr>
        </p:nvSpPr>
        <p:spPr>
          <a:xfrm>
            <a:off x="1929492" y="375958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1" name="Text Placeholder 4">
            <a:extLst>
              <a:ext uri="{FF2B5EF4-FFF2-40B4-BE49-F238E27FC236}">
                <a16:creationId xmlns:a16="http://schemas.microsoft.com/office/drawing/2014/main" id="{51F7BEA8-2B68-A94D-84BF-46B8DC081B34}"/>
              </a:ext>
            </a:extLst>
          </p:cNvPr>
          <p:cNvSpPr>
            <a:spLocks noGrp="1"/>
          </p:cNvSpPr>
          <p:nvPr>
            <p:ph type="body" sz="quarter" idx="18"/>
          </p:nvPr>
        </p:nvSpPr>
        <p:spPr>
          <a:xfrm>
            <a:off x="1929492" y="5216909"/>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2" name="Text Placeholder 4">
            <a:extLst>
              <a:ext uri="{FF2B5EF4-FFF2-40B4-BE49-F238E27FC236}">
                <a16:creationId xmlns:a16="http://schemas.microsoft.com/office/drawing/2014/main" id="{FF78FDE7-159F-5C4F-94E0-AC1225D5EA9C}"/>
              </a:ext>
            </a:extLst>
          </p:cNvPr>
          <p:cNvSpPr>
            <a:spLocks noGrp="1"/>
          </p:cNvSpPr>
          <p:nvPr>
            <p:ph type="body" sz="quarter" idx="22"/>
          </p:nvPr>
        </p:nvSpPr>
        <p:spPr>
          <a:xfrm>
            <a:off x="7087536" y="234843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3" name="Text Placeholder 4">
            <a:extLst>
              <a:ext uri="{FF2B5EF4-FFF2-40B4-BE49-F238E27FC236}">
                <a16:creationId xmlns:a16="http://schemas.microsoft.com/office/drawing/2014/main" id="{9DAFA1B1-FE49-2445-92A8-ECFF97140230}"/>
              </a:ext>
            </a:extLst>
          </p:cNvPr>
          <p:cNvSpPr>
            <a:spLocks noGrp="1"/>
          </p:cNvSpPr>
          <p:nvPr>
            <p:ph type="body" sz="quarter" idx="23"/>
          </p:nvPr>
        </p:nvSpPr>
        <p:spPr>
          <a:xfrm>
            <a:off x="7087536" y="3759581"/>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4" name="Text Placeholder 4">
            <a:extLst>
              <a:ext uri="{FF2B5EF4-FFF2-40B4-BE49-F238E27FC236}">
                <a16:creationId xmlns:a16="http://schemas.microsoft.com/office/drawing/2014/main" id="{9C9039BA-C8BD-6A46-A9D0-BD29E1F0EAF3}"/>
              </a:ext>
            </a:extLst>
          </p:cNvPr>
          <p:cNvSpPr>
            <a:spLocks noGrp="1"/>
          </p:cNvSpPr>
          <p:nvPr>
            <p:ph type="body" sz="quarter" idx="24"/>
          </p:nvPr>
        </p:nvSpPr>
        <p:spPr>
          <a:xfrm>
            <a:off x="7087536" y="5230764"/>
            <a:ext cx="3917027" cy="637287"/>
          </a:xfrm>
        </p:spPr>
        <p:txBody>
          <a:bodyPr anchor="ctr">
            <a:noAutofit/>
          </a:bodyPr>
          <a:lstStyle>
            <a:lvl1pPr marL="182880" indent="0" algn="l">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209830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1169088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2AD810B-109B-456A-A3F0-60D0F21BE93D}" type="datetimeFigureOut">
              <a:rPr lang="en-US" smtClean="0"/>
              <a:t>9/11/2019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229DCD3-048D-433E-858F-3343DED6B4B1}" type="slidenum">
              <a:rPr lang="en-US" smtClean="0"/>
              <a:t>‹#›</a:t>
            </a:fld>
            <a:endParaRPr lang="en-US"/>
          </a:p>
        </p:txBody>
      </p:sp>
    </p:spTree>
    <p:extLst>
      <p:ext uri="{BB962C8B-B14F-4D97-AF65-F5344CB8AC3E}">
        <p14:creationId xmlns:p14="http://schemas.microsoft.com/office/powerpoint/2010/main" val="8258168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2AD810B-109B-456A-A3F0-60D0F21BE93D}"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201814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2AD810B-109B-456A-A3F0-60D0F21BE93D}"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2411307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2AD810B-109B-456A-A3F0-60D0F21BE93D}" type="datetimeFigureOut">
              <a:rPr lang="en-US" smtClean="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29DCD3-048D-433E-858F-3343DED6B4B1}"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728189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D810B-109B-456A-A3F0-60D0F21BE93D}"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2185752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2AD810B-109B-456A-A3F0-60D0F21BE93D}" type="datetimeFigureOut">
              <a:rPr lang="en-US" smtClean="0"/>
              <a:t>9/11/2019</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229DCD3-048D-433E-858F-3343DED6B4B1}" type="slidenum">
              <a:rPr lang="en-US" smtClean="0"/>
              <a:t>‹#›</a:t>
            </a:fld>
            <a:endParaRPr lang="en-US"/>
          </a:p>
        </p:txBody>
      </p:sp>
    </p:spTree>
    <p:extLst>
      <p:ext uri="{BB962C8B-B14F-4D97-AF65-F5344CB8AC3E}">
        <p14:creationId xmlns:p14="http://schemas.microsoft.com/office/powerpoint/2010/main" val="21794387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AD810B-109B-456A-A3F0-60D0F21BE93D}"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1922572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29DCD3-048D-433E-858F-3343DED6B4B1}" type="slidenum">
              <a:rPr lang="en-US" smtClean="0"/>
              <a:t>‹#›</a:t>
            </a:fld>
            <a:endParaRPr lang="en-US"/>
          </a:p>
        </p:txBody>
      </p:sp>
    </p:spTree>
    <p:extLst>
      <p:ext uri="{BB962C8B-B14F-4D97-AF65-F5344CB8AC3E}">
        <p14:creationId xmlns:p14="http://schemas.microsoft.com/office/powerpoint/2010/main" val="2289041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92AD810B-109B-456A-A3F0-60D0F21BE93D}" type="datetimeFigureOut">
              <a:rPr lang="en-US" smtClean="0"/>
              <a:t>9/11/2019</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229DCD3-048D-433E-858F-3343DED6B4B1}" type="slidenum">
              <a:rPr lang="en-US" smtClean="0"/>
              <a:t>‹#›</a:t>
            </a:fld>
            <a:endParaRPr lang="en-US"/>
          </a:p>
        </p:txBody>
      </p:sp>
    </p:spTree>
    <p:extLst>
      <p:ext uri="{BB962C8B-B14F-4D97-AF65-F5344CB8AC3E}">
        <p14:creationId xmlns:p14="http://schemas.microsoft.com/office/powerpoint/2010/main" val="2981645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bjectives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2F497B6-986D-804C-81F3-B7BE26DCF083}"/>
              </a:ext>
            </a:extLst>
          </p:cNvPr>
          <p:cNvSpPr/>
          <p:nvPr userDrawn="1"/>
        </p:nvSpPr>
        <p:spPr>
          <a:xfrm>
            <a:off x="-1588" y="0"/>
            <a:ext cx="12193588"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9" name="Freeform 7">
            <a:extLst>
              <a:ext uri="{FF2B5EF4-FFF2-40B4-BE49-F238E27FC236}">
                <a16:creationId xmlns:a16="http://schemas.microsoft.com/office/drawing/2014/main" id="{CD9FD14F-866B-CE48-9941-4F2304B4C46E}"/>
              </a:ext>
            </a:extLst>
          </p:cNvPr>
          <p:cNvSpPr>
            <a:spLocks/>
          </p:cNvSpPr>
          <p:nvPr userDrawn="1"/>
        </p:nvSpPr>
        <p:spPr bwMode="auto">
          <a:xfrm>
            <a:off x="830263" y="201136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8">
            <a:extLst>
              <a:ext uri="{FF2B5EF4-FFF2-40B4-BE49-F238E27FC236}">
                <a16:creationId xmlns:a16="http://schemas.microsoft.com/office/drawing/2014/main" id="{70717FAF-6EEA-0D4B-9F85-3DB240679A7A}"/>
              </a:ext>
            </a:extLst>
          </p:cNvPr>
          <p:cNvSpPr>
            <a:spLocks/>
          </p:cNvSpPr>
          <p:nvPr userDrawn="1"/>
        </p:nvSpPr>
        <p:spPr bwMode="auto">
          <a:xfrm>
            <a:off x="830263" y="47609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9">
            <a:extLst>
              <a:ext uri="{FF2B5EF4-FFF2-40B4-BE49-F238E27FC236}">
                <a16:creationId xmlns:a16="http://schemas.microsoft.com/office/drawing/2014/main" id="{9A5DF538-8BAA-4546-8249-1124F5FCC2EA}"/>
              </a:ext>
            </a:extLst>
          </p:cNvPr>
          <p:cNvSpPr>
            <a:spLocks/>
          </p:cNvSpPr>
          <p:nvPr userDrawn="1"/>
        </p:nvSpPr>
        <p:spPr bwMode="auto">
          <a:xfrm>
            <a:off x="830263" y="28940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
            <a:extLst>
              <a:ext uri="{FF2B5EF4-FFF2-40B4-BE49-F238E27FC236}">
                <a16:creationId xmlns:a16="http://schemas.microsoft.com/office/drawing/2014/main" id="{3D993824-973D-7C4F-9EBA-880A7D66BFFE}"/>
              </a:ext>
            </a:extLst>
          </p:cNvPr>
          <p:cNvSpPr>
            <a:spLocks/>
          </p:cNvSpPr>
          <p:nvPr userDrawn="1"/>
        </p:nvSpPr>
        <p:spPr bwMode="auto">
          <a:xfrm>
            <a:off x="830263" y="5684838"/>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1">
            <a:extLst>
              <a:ext uri="{FF2B5EF4-FFF2-40B4-BE49-F238E27FC236}">
                <a16:creationId xmlns:a16="http://schemas.microsoft.com/office/drawing/2014/main" id="{3EC16C0A-A32A-C44A-9BE1-D13D0DD8E7BB}"/>
              </a:ext>
            </a:extLst>
          </p:cNvPr>
          <p:cNvSpPr>
            <a:spLocks/>
          </p:cNvSpPr>
          <p:nvPr userDrawn="1"/>
        </p:nvSpPr>
        <p:spPr bwMode="auto">
          <a:xfrm>
            <a:off x="830263" y="383857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 name="Title 1"/>
          <p:cNvSpPr>
            <a:spLocks noGrp="1"/>
          </p:cNvSpPr>
          <p:nvPr>
            <p:ph type="ctrTitle"/>
          </p:nvPr>
        </p:nvSpPr>
        <p:spPr>
          <a:xfrm>
            <a:off x="508000" y="713291"/>
            <a:ext cx="11125200" cy="584789"/>
          </a:xfrm>
        </p:spPr>
        <p:txBody>
          <a:bodyPr>
            <a:noAutofit/>
          </a:bodyPr>
          <a:lstStyle>
            <a:lvl1pPr marL="0" algn="ctr">
              <a:defRPr sz="58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39" name="Text Placeholder 4"/>
          <p:cNvSpPr>
            <a:spLocks noGrp="1"/>
          </p:cNvSpPr>
          <p:nvPr>
            <p:ph type="body" sz="quarter" idx="17"/>
          </p:nvPr>
        </p:nvSpPr>
        <p:spPr>
          <a:xfrm>
            <a:off x="1638301" y="283586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40" name="Text Placeholder 4"/>
          <p:cNvSpPr>
            <a:spLocks noGrp="1"/>
          </p:cNvSpPr>
          <p:nvPr>
            <p:ph type="body" sz="quarter" idx="18"/>
          </p:nvPr>
        </p:nvSpPr>
        <p:spPr>
          <a:xfrm>
            <a:off x="1638301" y="375939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59" name="Text Placeholder 4"/>
          <p:cNvSpPr>
            <a:spLocks noGrp="1"/>
          </p:cNvSpPr>
          <p:nvPr>
            <p:ph type="body" sz="quarter" idx="23"/>
          </p:nvPr>
        </p:nvSpPr>
        <p:spPr>
          <a:xfrm>
            <a:off x="1638301" y="5606457"/>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3" name="Text Placeholder 4"/>
          <p:cNvSpPr>
            <a:spLocks noGrp="1"/>
          </p:cNvSpPr>
          <p:nvPr>
            <p:ph type="body" sz="quarter" idx="16"/>
          </p:nvPr>
        </p:nvSpPr>
        <p:spPr>
          <a:xfrm>
            <a:off x="1638301" y="191233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58" name="Text Placeholder 4"/>
          <p:cNvSpPr>
            <a:spLocks noGrp="1"/>
          </p:cNvSpPr>
          <p:nvPr>
            <p:ph type="body" sz="quarter" idx="22"/>
          </p:nvPr>
        </p:nvSpPr>
        <p:spPr>
          <a:xfrm>
            <a:off x="1638301" y="4682926"/>
            <a:ext cx="9885338" cy="637287"/>
          </a:xfrm>
        </p:spPr>
        <p:txBody>
          <a:bodyPr anchor="ctr">
            <a:noAutofit/>
          </a:bodyPr>
          <a:lstStyle>
            <a:lvl1pPr marL="182880" indent="0" algn="l">
              <a:spcBef>
                <a:spcPts val="0"/>
              </a:spcBef>
              <a:buFontTx/>
              <a:buNone/>
              <a:defRPr sz="28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208082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3850D23-0AB3-46D1-9854-DAC0CB7DD284}" type="slidenum">
              <a:rPr lang="en-US" altLang="en-US"/>
              <a:pPr>
                <a:defRPr/>
              </a:pPr>
              <a:t>‹#›</a:t>
            </a:fld>
            <a:endParaRPr lang="en-US" altLang="en-US"/>
          </a:p>
        </p:txBody>
      </p:sp>
    </p:spTree>
    <p:extLst>
      <p:ext uri="{BB962C8B-B14F-4D97-AF65-F5344CB8AC3E}">
        <p14:creationId xmlns:p14="http://schemas.microsoft.com/office/powerpoint/2010/main" val="3094911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Motion Path Picture Change">
    <p:spTree>
      <p:nvGrpSpPr>
        <p:cNvPr id="1" name=""/>
        <p:cNvGrpSpPr/>
        <p:nvPr/>
      </p:nvGrpSpPr>
      <p:grpSpPr>
        <a:xfrm>
          <a:off x="0" y="0"/>
          <a:ext cx="0" cy="0"/>
          <a:chOff x="0" y="0"/>
          <a:chExt cx="0" cy="0"/>
        </a:xfrm>
      </p:grpSpPr>
      <p:sp>
        <p:nvSpPr>
          <p:cNvPr id="6" name="Rectangle 5"/>
          <p:cNvSpPr/>
          <p:nvPr userDrawn="1"/>
        </p:nvSpPr>
        <p:spPr>
          <a:xfrm>
            <a:off x="0" y="1371600"/>
            <a:ext cx="12192000" cy="3124200"/>
          </a:xfrm>
          <a:prstGeom prst="rect">
            <a:avLst/>
          </a:prstGeom>
          <a:gradFill>
            <a:gsLst>
              <a:gs pos="1000">
                <a:srgbClr val="5B9BD5">
                  <a:alpha val="40000"/>
                </a:srgbClr>
              </a:gs>
              <a:gs pos="100000">
                <a:srgbClr val="5B9BD5">
                  <a:alpha val="1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prstClr val="white"/>
              </a:solidFill>
            </a:endParaRPr>
          </a:p>
        </p:txBody>
      </p:sp>
      <p:sp>
        <p:nvSpPr>
          <p:cNvPr id="11" name="Instructions"/>
          <p:cNvSpPr/>
          <p:nvPr userDrawn="1"/>
        </p:nvSpPr>
        <p:spPr>
          <a:xfrm>
            <a:off x="12564533" y="11114"/>
            <a:ext cx="1854200" cy="68468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600"/>
              </a:spcBef>
              <a:spcAft>
                <a:spcPts val="0"/>
              </a:spcAft>
              <a:defRPr/>
            </a:pPr>
            <a:r>
              <a:rPr lang="en-US" sz="1400" dirty="0">
                <a:solidFill>
                  <a:prstClr val="white">
                    <a:lumMod val="50000"/>
                  </a:prstClr>
                </a:solidFill>
                <a:latin typeface="Calibri Light" panose="020F0302020204030204" pitchFamily="34" charset="0"/>
                <a:cs typeface="Calibri" panose="020F0502020204030204" pitchFamily="34" charset="0"/>
              </a:rPr>
              <a:t>Make it easier to change the pictures: use the Selection Pane to temporarily hide a Picture Placeholder. (Home tab, Select, Selection Pane). Click the eye icon to hide or show an object. </a:t>
            </a:r>
          </a:p>
          <a:p>
            <a:pPr eaLnBrk="1" fontAlgn="auto" hangingPunct="1">
              <a:spcBef>
                <a:spcPts val="600"/>
              </a:spcBef>
              <a:spcAft>
                <a:spcPts val="0"/>
              </a:spcAft>
              <a:defRPr/>
            </a:pPr>
            <a:r>
              <a:rPr lang="en-US" sz="1400" dirty="0">
                <a:solidFill>
                  <a:prstClr val="white">
                    <a:lumMod val="50000"/>
                  </a:prstClr>
                </a:solidFill>
                <a:latin typeface="Calibri Light" panose="020F0302020204030204" pitchFamily="34" charset="0"/>
                <a:cs typeface="Calibri" panose="020F0502020204030204" pitchFamily="34" charset="0"/>
              </a:rPr>
              <a:t>To change a sample image, select the picture and delete it. Now click the Pictures icon in the placeholder to insert your own image. If you don’t see the Pictures icon, click the Reset button (Home tab, Slides, Reset).</a:t>
            </a:r>
          </a:p>
          <a:p>
            <a:pPr eaLnBrk="1" hangingPunct="1">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eaLnBrk="1" fontAlgn="auto" hangingPunct="1">
              <a:spcBef>
                <a:spcPts val="600"/>
              </a:spcBef>
              <a:spcAft>
                <a:spcPts val="0"/>
              </a:spcAft>
              <a:defRPr/>
            </a:pPr>
            <a:r>
              <a:rPr lang="en-US" sz="14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
        <p:nvSpPr>
          <p:cNvPr id="7" name="Picture Placeholder 1"/>
          <p:cNvSpPr>
            <a:spLocks noGrp="1"/>
          </p:cNvSpPr>
          <p:nvPr>
            <p:ph type="pic" sz="quarter" idx="13"/>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smtClean="0"/>
              <a:t>Click icon to add picture</a:t>
            </a:r>
            <a:endParaRPr lang="en-US" noProof="0" dirty="0"/>
          </a:p>
        </p:txBody>
      </p:sp>
      <p:sp>
        <p:nvSpPr>
          <p:cNvPr id="8" name="Picture Placeholder 2"/>
          <p:cNvSpPr>
            <a:spLocks noGrp="1"/>
          </p:cNvSpPr>
          <p:nvPr>
            <p:ph type="pic" sz="quarter" idx="14"/>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smtClean="0"/>
              <a:t>Click icon to add picture</a:t>
            </a:r>
            <a:endParaRPr lang="en-US" noProof="0" dirty="0"/>
          </a:p>
        </p:txBody>
      </p:sp>
      <p:sp>
        <p:nvSpPr>
          <p:cNvPr id="9" name="Picture Placeholder 3"/>
          <p:cNvSpPr>
            <a:spLocks noGrp="1"/>
          </p:cNvSpPr>
          <p:nvPr>
            <p:ph type="pic" sz="quarter" idx="15"/>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smtClean="0"/>
              <a:t>Click icon to add picture</a:t>
            </a:r>
            <a:endParaRPr lang="en-US" noProof="0" dirty="0"/>
          </a:p>
        </p:txBody>
      </p:sp>
      <p:sp>
        <p:nvSpPr>
          <p:cNvPr id="10" name="Picture Placeholder 4"/>
          <p:cNvSpPr>
            <a:spLocks noGrp="1"/>
          </p:cNvSpPr>
          <p:nvPr>
            <p:ph type="pic" sz="quarter" idx="16"/>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smtClean="0"/>
              <a:t>Click icon to add picture</a:t>
            </a:r>
            <a:endParaRPr lang="en-US" noProof="0" dirty="0"/>
          </a:p>
        </p:txBody>
      </p:sp>
      <p:sp>
        <p:nvSpPr>
          <p:cNvPr id="12" name="Date Placeholder 1"/>
          <p:cNvSpPr>
            <a:spLocks noGrp="1"/>
          </p:cNvSpPr>
          <p:nvPr>
            <p:ph type="dt" sz="half" idx="17"/>
          </p:nvPr>
        </p:nvSpPr>
        <p:spPr/>
        <p:txBody>
          <a:bodyPr/>
          <a:lstStyle>
            <a:lvl1pPr>
              <a:defRPr/>
            </a:lvl1pPr>
          </a:lstStyle>
          <a:p>
            <a:pPr>
              <a:defRPr/>
            </a:pPr>
            <a:fld id="{EC5B1A95-B099-40C3-A798-55AB870027FD}" type="datetimeFigureOut">
              <a:rPr lang="en-US"/>
              <a:pPr>
                <a:defRPr/>
              </a:pPr>
              <a:t>9/11/2019</a:t>
            </a:fld>
            <a:endParaRPr lang="en-US" dirty="0"/>
          </a:p>
        </p:txBody>
      </p:sp>
      <p:sp>
        <p:nvSpPr>
          <p:cNvPr id="13" name="Footer Placeholder 2"/>
          <p:cNvSpPr>
            <a:spLocks noGrp="1"/>
          </p:cNvSpPr>
          <p:nvPr>
            <p:ph type="ftr" sz="quarter" idx="18"/>
          </p:nvPr>
        </p:nvSpPr>
        <p:spPr/>
        <p:txBody>
          <a:bodyPr/>
          <a:lstStyle>
            <a:lvl1pPr>
              <a:defRPr/>
            </a:lvl1pPr>
          </a:lstStyle>
          <a:p>
            <a:pPr>
              <a:defRPr/>
            </a:pPr>
            <a:endParaRPr lang="en-US"/>
          </a:p>
        </p:txBody>
      </p:sp>
      <p:sp>
        <p:nvSpPr>
          <p:cNvPr id="14" name="Slide Number Placeholder 3"/>
          <p:cNvSpPr>
            <a:spLocks noGrp="1"/>
          </p:cNvSpPr>
          <p:nvPr>
            <p:ph type="sldNum" sz="quarter" idx="19"/>
          </p:nvPr>
        </p:nvSpPr>
        <p:spPr/>
        <p:txBody>
          <a:bodyPr/>
          <a:lstStyle>
            <a:lvl1pPr>
              <a:defRPr/>
            </a:lvl1pPr>
          </a:lstStyle>
          <a:p>
            <a:pPr>
              <a:defRPr/>
            </a:pPr>
            <a:fld id="{BED54807-67DD-4094-B8D8-354C599D3926}" type="slidenum">
              <a:rPr lang="en-US" altLang="en-US"/>
              <a:pPr>
                <a:defRPr/>
              </a:pPr>
              <a:t>‹#›</a:t>
            </a:fld>
            <a:endParaRPr lang="en-US" altLang="en-US"/>
          </a:p>
        </p:txBody>
      </p:sp>
    </p:spTree>
    <p:extLst>
      <p:ext uri="{BB962C8B-B14F-4D97-AF65-F5344CB8AC3E}">
        <p14:creationId xmlns:p14="http://schemas.microsoft.com/office/powerpoint/2010/main" val="10526623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985315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3100470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87868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724111-AF3F-154F-B263-B8BE4340B3C4}"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6505090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724111-AF3F-154F-B263-B8BE4340B3C4}" type="datetimeFigureOut">
              <a:rPr lang="en-US" smtClean="0"/>
              <a:t>9/11/2019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844829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724111-AF3F-154F-B263-B8BE4340B3C4}" type="datetimeFigureOut">
              <a:rPr lang="en-US" smtClean="0"/>
              <a:t>9/11/2019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0174053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724111-AF3F-154F-B263-B8BE4340B3C4}" type="datetimeFigureOut">
              <a:rPr lang="en-US" smtClean="0"/>
              <a:t>9/11/2019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077469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724111-AF3F-154F-B263-B8BE4340B3C4}"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361683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bjectives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BB21E7-06DA-EB48-ABBE-2AE4753EB39F}"/>
              </a:ext>
            </a:extLst>
          </p:cNvPr>
          <p:cNvSpPr/>
          <p:nvPr userDrawn="1"/>
        </p:nvSpPr>
        <p:spPr>
          <a:xfrm>
            <a:off x="508000" y="390525"/>
            <a:ext cx="11125200" cy="152717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1A45808E-35EF-5542-BDDD-D8F68893B782}"/>
              </a:ext>
            </a:extLst>
          </p:cNvPr>
          <p:cNvSpPr/>
          <p:nvPr userDrawn="1"/>
        </p:nvSpPr>
        <p:spPr>
          <a:xfrm>
            <a:off x="50800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E795F482-83D3-9242-A0BD-90FA8A982523}"/>
              </a:ext>
            </a:extLst>
          </p:cNvPr>
          <p:cNvSpPr/>
          <p:nvPr userDrawn="1"/>
        </p:nvSpPr>
        <p:spPr>
          <a:xfrm>
            <a:off x="826770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Oval 8">
            <a:extLst>
              <a:ext uri="{FF2B5EF4-FFF2-40B4-BE49-F238E27FC236}">
                <a16:creationId xmlns:a16="http://schemas.microsoft.com/office/drawing/2014/main" id="{0331901F-74D3-5B40-960F-970A3C8B14B9}"/>
              </a:ext>
            </a:extLst>
          </p:cNvPr>
          <p:cNvSpPr/>
          <p:nvPr userDrawn="1"/>
        </p:nvSpPr>
        <p:spPr>
          <a:xfrm>
            <a:off x="4387850" y="2552700"/>
            <a:ext cx="3322638" cy="33035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508000" y="856701"/>
            <a:ext cx="11125200" cy="584789"/>
          </a:xfrm>
        </p:spPr>
        <p:txBody>
          <a:bodyPr>
            <a:noAutofit/>
          </a:bodyPr>
          <a:lstStyle>
            <a:lvl1pPr marL="0" algn="ctr">
              <a:defRPr sz="52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13" name="Text Placeholder 4"/>
          <p:cNvSpPr>
            <a:spLocks noGrp="1"/>
          </p:cNvSpPr>
          <p:nvPr>
            <p:ph type="body" sz="quarter" idx="16"/>
          </p:nvPr>
        </p:nvSpPr>
        <p:spPr>
          <a:xfrm>
            <a:off x="649357" y="3564835"/>
            <a:ext cx="3021496" cy="1197665"/>
          </a:xfrm>
        </p:spPr>
        <p:txBody>
          <a:bodyPr anchor="ctr">
            <a:noAutofit/>
          </a:bodyPr>
          <a:lstStyle>
            <a:lvl1pPr marL="0" indent="0" algn="ctr">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9" name="Text Placeholder 4">
            <a:extLst>
              <a:ext uri="{FF2B5EF4-FFF2-40B4-BE49-F238E27FC236}">
                <a16:creationId xmlns:a16="http://schemas.microsoft.com/office/drawing/2014/main" id="{4A9ECE79-3623-1742-B02D-0EF962C69227}"/>
              </a:ext>
            </a:extLst>
          </p:cNvPr>
          <p:cNvSpPr>
            <a:spLocks noGrp="1"/>
          </p:cNvSpPr>
          <p:nvPr>
            <p:ph type="body" sz="quarter" idx="17"/>
          </p:nvPr>
        </p:nvSpPr>
        <p:spPr>
          <a:xfrm>
            <a:off x="8415131" y="3564835"/>
            <a:ext cx="3034748" cy="1197665"/>
          </a:xfrm>
        </p:spPr>
        <p:txBody>
          <a:bodyPr anchor="ctr">
            <a:noAutofit/>
          </a:bodyPr>
          <a:lstStyle>
            <a:lvl1pPr marL="0" indent="0" algn="ctr">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21" name="Text Placeholder 4">
            <a:extLst>
              <a:ext uri="{FF2B5EF4-FFF2-40B4-BE49-F238E27FC236}">
                <a16:creationId xmlns:a16="http://schemas.microsoft.com/office/drawing/2014/main" id="{F5159A3A-4068-1E45-96E8-79A4A1FDA763}"/>
              </a:ext>
            </a:extLst>
          </p:cNvPr>
          <p:cNvSpPr>
            <a:spLocks noGrp="1"/>
          </p:cNvSpPr>
          <p:nvPr>
            <p:ph type="body" sz="quarter" idx="18"/>
          </p:nvPr>
        </p:nvSpPr>
        <p:spPr>
          <a:xfrm>
            <a:off x="4505739" y="3564835"/>
            <a:ext cx="3048000" cy="1197665"/>
          </a:xfrm>
        </p:spPr>
        <p:txBody>
          <a:bodyPr anchor="ctr">
            <a:noAutofit/>
          </a:bodyPr>
          <a:lstStyle>
            <a:lvl1pPr marL="0" indent="0" algn="ctr">
              <a:spcBef>
                <a:spcPts val="0"/>
              </a:spcBef>
              <a:buFontTx/>
              <a:buNone/>
              <a:defRPr sz="22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35796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724111-AF3F-154F-B263-B8BE4340B3C4}" type="datetimeFigureOut">
              <a:rPr lang="en-US" smtClean="0"/>
              <a:t>9/11/2019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1462932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2380940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724111-AF3F-154F-B263-B8BE4340B3C4}" type="datetimeFigureOut">
              <a:rPr lang="en-US" smtClean="0"/>
              <a:t>9/11/2019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66D095-1563-C242-889C-9782E93685FC}" type="slidenum">
              <a:rPr lang="en-US" smtClean="0"/>
              <a:t>‹#›</a:t>
            </a:fld>
            <a:endParaRPr lang="en-US"/>
          </a:p>
        </p:txBody>
      </p:sp>
    </p:spTree>
    <p:extLst>
      <p:ext uri="{BB962C8B-B14F-4D97-AF65-F5344CB8AC3E}">
        <p14:creationId xmlns:p14="http://schemas.microsoft.com/office/powerpoint/2010/main" val="2999316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odule Title Option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D73E3C-5E60-2441-9C1C-2FD2C9604D75}"/>
              </a:ext>
            </a:extLst>
          </p:cNvPr>
          <p:cNvSpPr/>
          <p:nvPr userDrawn="1"/>
        </p:nvSpPr>
        <p:spPr>
          <a:xfrm>
            <a:off x="508000" y="390525"/>
            <a:ext cx="11125200" cy="152717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508000" y="893277"/>
            <a:ext cx="11125200" cy="584789"/>
          </a:xfrm>
        </p:spPr>
        <p:txBody>
          <a:bodyPr>
            <a:noAutofit/>
          </a:bodyPr>
          <a:lstStyle>
            <a:lvl1pPr marL="0" algn="ctr">
              <a:defRPr sz="5200" b="0">
                <a:solidFill>
                  <a:schemeClr val="bg1"/>
                </a:solidFill>
                <a:latin typeface="+mj-lt"/>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6616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odule Title Option 2">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F7F835-DAC2-214C-A864-CEAE615374F0}"/>
              </a:ext>
            </a:extLst>
          </p:cNvPr>
          <p:cNvSpPr/>
          <p:nvPr userDrawn="1"/>
        </p:nvSpPr>
        <p:spPr>
          <a:xfrm>
            <a:off x="0" y="0"/>
            <a:ext cx="12172950" cy="6858000"/>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8B3D2A36-C834-944C-B484-0557693020A6}"/>
              </a:ext>
            </a:extLst>
          </p:cNvPr>
          <p:cNvSpPr/>
          <p:nvPr userDrawn="1"/>
        </p:nvSpPr>
        <p:spPr>
          <a:xfrm>
            <a:off x="220663" y="700088"/>
            <a:ext cx="5489575" cy="5457825"/>
          </a:xfrm>
          <a:prstGeom prst="ellipse">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reeform 8">
            <a:extLst>
              <a:ext uri="{FF2B5EF4-FFF2-40B4-BE49-F238E27FC236}">
                <a16:creationId xmlns:a16="http://schemas.microsoft.com/office/drawing/2014/main" id="{04E32299-C0AC-0E46-9874-4681EE319FE5}"/>
              </a:ext>
            </a:extLst>
          </p:cNvPr>
          <p:cNvSpPr>
            <a:spLocks/>
          </p:cNvSpPr>
          <p:nvPr userDrawn="1"/>
        </p:nvSpPr>
        <p:spPr bwMode="auto">
          <a:xfrm>
            <a:off x="6189663" y="1787525"/>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9">
            <a:extLst>
              <a:ext uri="{FF2B5EF4-FFF2-40B4-BE49-F238E27FC236}">
                <a16:creationId xmlns:a16="http://schemas.microsoft.com/office/drawing/2014/main" id="{CB86CF74-4F4C-F64E-936A-F3F3252F74D1}"/>
              </a:ext>
            </a:extLst>
          </p:cNvPr>
          <p:cNvSpPr>
            <a:spLocks/>
          </p:cNvSpPr>
          <p:nvPr userDrawn="1"/>
        </p:nvSpPr>
        <p:spPr bwMode="auto">
          <a:xfrm>
            <a:off x="6189663" y="2716213"/>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0">
            <a:extLst>
              <a:ext uri="{FF2B5EF4-FFF2-40B4-BE49-F238E27FC236}">
                <a16:creationId xmlns:a16="http://schemas.microsoft.com/office/drawing/2014/main" id="{B875EAA0-4721-CB4D-A35B-37CDBFED00D4}"/>
              </a:ext>
            </a:extLst>
          </p:cNvPr>
          <p:cNvSpPr>
            <a:spLocks/>
          </p:cNvSpPr>
          <p:nvPr userDrawn="1"/>
        </p:nvSpPr>
        <p:spPr bwMode="auto">
          <a:xfrm>
            <a:off x="6189663" y="3644900"/>
            <a:ext cx="503237" cy="481013"/>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1">
            <a:extLst>
              <a:ext uri="{FF2B5EF4-FFF2-40B4-BE49-F238E27FC236}">
                <a16:creationId xmlns:a16="http://schemas.microsoft.com/office/drawing/2014/main" id="{82864287-1380-A64F-A391-FF65C7D04F93}"/>
              </a:ext>
            </a:extLst>
          </p:cNvPr>
          <p:cNvSpPr>
            <a:spLocks/>
          </p:cNvSpPr>
          <p:nvPr userDrawn="1"/>
        </p:nvSpPr>
        <p:spPr bwMode="auto">
          <a:xfrm>
            <a:off x="6189663" y="4573588"/>
            <a:ext cx="503237" cy="481012"/>
          </a:xfrm>
          <a:custGeom>
            <a:avLst/>
            <a:gdLst>
              <a:gd name="T0" fmla="*/ 180818334 w 1691"/>
              <a:gd name="T1" fmla="*/ 65990893 h 1610"/>
              <a:gd name="T2" fmla="*/ 111700816 w 1691"/>
              <a:gd name="T3" fmla="*/ 65990893 h 1610"/>
              <a:gd name="T4" fmla="*/ 90730244 w 1691"/>
              <a:gd name="T5" fmla="*/ 0 h 1610"/>
              <a:gd name="T6" fmla="*/ 69010690 w 1691"/>
              <a:gd name="T7" fmla="*/ 65668372 h 1610"/>
              <a:gd name="T8" fmla="*/ 0 w 1691"/>
              <a:gd name="T9" fmla="*/ 65453358 h 1610"/>
              <a:gd name="T10" fmla="*/ 641856 w 1691"/>
              <a:gd name="T11" fmla="*/ 65990893 h 1610"/>
              <a:gd name="T12" fmla="*/ 0 w 1691"/>
              <a:gd name="T13" fmla="*/ 65990893 h 1610"/>
              <a:gd name="T14" fmla="*/ 55850408 w 1691"/>
              <a:gd name="T15" fmla="*/ 106617260 h 1610"/>
              <a:gd name="T16" fmla="*/ 34665883 w 1691"/>
              <a:gd name="T17" fmla="*/ 172715362 h 1610"/>
              <a:gd name="T18" fmla="*/ 90516292 w 1691"/>
              <a:gd name="T19" fmla="*/ 131981787 h 1610"/>
              <a:gd name="T20" fmla="*/ 145938796 w 1691"/>
              <a:gd name="T21" fmla="*/ 172930376 h 1610"/>
              <a:gd name="T22" fmla="*/ 124861098 w 1691"/>
              <a:gd name="T23" fmla="*/ 106831975 h 1610"/>
              <a:gd name="T24" fmla="*/ 180818334 w 1691"/>
              <a:gd name="T25" fmla="*/ 65990893 h 1610"/>
              <a:gd name="T26" fmla="*/ 127107743 w 1691"/>
              <a:gd name="T27" fmla="*/ 146921104 h 1610"/>
              <a:gd name="T28" fmla="*/ 90302340 w 1691"/>
              <a:gd name="T29" fmla="*/ 119836761 h 1610"/>
              <a:gd name="T30" fmla="*/ 53282686 w 1691"/>
              <a:gd name="T31" fmla="*/ 146921104 h 1610"/>
              <a:gd name="T32" fmla="*/ 67512728 w 1691"/>
              <a:gd name="T33" fmla="*/ 103177926 h 1610"/>
              <a:gd name="T34" fmla="*/ 30493075 w 1691"/>
              <a:gd name="T35" fmla="*/ 76093582 h 1610"/>
              <a:gd name="T36" fmla="*/ 30920979 w 1691"/>
              <a:gd name="T37" fmla="*/ 76093582 h 1610"/>
              <a:gd name="T38" fmla="*/ 30279123 w 1691"/>
              <a:gd name="T39" fmla="*/ 75663852 h 1610"/>
              <a:gd name="T40" fmla="*/ 76072000 w 1691"/>
              <a:gd name="T41" fmla="*/ 75878866 h 1610"/>
              <a:gd name="T42" fmla="*/ 90516292 w 1691"/>
              <a:gd name="T43" fmla="*/ 32135688 h 1610"/>
              <a:gd name="T44" fmla="*/ 104532382 w 1691"/>
              <a:gd name="T45" fmla="*/ 76093582 h 1610"/>
              <a:gd name="T46" fmla="*/ 150539508 w 1691"/>
              <a:gd name="T47" fmla="*/ 76093582 h 1610"/>
              <a:gd name="T48" fmla="*/ 113305903 w 1691"/>
              <a:gd name="T49" fmla="*/ 103392940 h 1610"/>
              <a:gd name="T50" fmla="*/ 127107743 w 1691"/>
              <a:gd name="T51" fmla="*/ 146921104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 name="Title 1"/>
          <p:cNvSpPr>
            <a:spLocks noGrp="1"/>
          </p:cNvSpPr>
          <p:nvPr>
            <p:ph type="ctrTitle"/>
          </p:nvPr>
        </p:nvSpPr>
        <p:spPr>
          <a:xfrm>
            <a:off x="429491" y="2452256"/>
            <a:ext cx="5084618" cy="1925780"/>
          </a:xfrm>
        </p:spPr>
        <p:txBody>
          <a:bodyPr>
            <a:noAutofit/>
          </a:bodyPr>
          <a:lstStyle>
            <a:lvl1pPr marL="0" algn="ctr">
              <a:defRPr sz="36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9" name="Text Placeholder 4"/>
          <p:cNvSpPr>
            <a:spLocks noGrp="1"/>
          </p:cNvSpPr>
          <p:nvPr>
            <p:ph type="body" sz="quarter" idx="17"/>
          </p:nvPr>
        </p:nvSpPr>
        <p:spPr>
          <a:xfrm>
            <a:off x="6969458" y="2636890"/>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0" name="Text Placeholder 4"/>
          <p:cNvSpPr>
            <a:spLocks noGrp="1"/>
          </p:cNvSpPr>
          <p:nvPr>
            <p:ph type="body" sz="quarter" idx="18"/>
          </p:nvPr>
        </p:nvSpPr>
        <p:spPr>
          <a:xfrm>
            <a:off x="6969458" y="3564425"/>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1" name="Text Placeholder 4"/>
          <p:cNvSpPr>
            <a:spLocks noGrp="1"/>
          </p:cNvSpPr>
          <p:nvPr>
            <p:ph type="body" sz="quarter" idx="16"/>
          </p:nvPr>
        </p:nvSpPr>
        <p:spPr>
          <a:xfrm>
            <a:off x="6969458" y="1709355"/>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
        <p:nvSpPr>
          <p:cNvPr id="12" name="Text Placeholder 4"/>
          <p:cNvSpPr>
            <a:spLocks noGrp="1"/>
          </p:cNvSpPr>
          <p:nvPr>
            <p:ph type="body" sz="quarter" idx="19"/>
          </p:nvPr>
        </p:nvSpPr>
        <p:spPr>
          <a:xfrm>
            <a:off x="6969458" y="4491960"/>
            <a:ext cx="4663741" cy="637287"/>
          </a:xfrm>
        </p:spPr>
        <p:txBody>
          <a:bodyPr anchor="ctr">
            <a:noAutofit/>
          </a:bodyPr>
          <a:lstStyle>
            <a:lvl1pPr marL="182880" indent="0" algn="l">
              <a:spcBef>
                <a:spcPts val="0"/>
              </a:spcBef>
              <a:buFontTx/>
              <a:buNone/>
              <a:defRPr sz="2300" b="0" baseline="0">
                <a:solidFill>
                  <a:schemeClr val="bg1"/>
                </a:solidFill>
                <a:latin typeface="+mn-lt"/>
                <a:cs typeface="Arial" panose="020B0604020202020204" pitchFamily="34" charset="0"/>
              </a:defRPr>
            </a:lvl1pPr>
            <a:lvl2pPr marL="457200" indent="0">
              <a:buFontTx/>
              <a:buNone/>
              <a:defRPr sz="2800">
                <a:solidFill>
                  <a:schemeClr val="bg1"/>
                </a:solidFill>
              </a:defRPr>
            </a:lvl2pPr>
            <a:lvl3pPr marL="914400" indent="0">
              <a:buFontTx/>
              <a:buNone/>
              <a:defRPr sz="2800">
                <a:solidFill>
                  <a:schemeClr val="bg1"/>
                </a:solidFill>
              </a:defRPr>
            </a:lvl3pPr>
            <a:lvl4pPr marL="1371600" indent="0">
              <a:buFontTx/>
              <a:buNone/>
              <a:defRPr sz="2800">
                <a:solidFill>
                  <a:schemeClr val="bg1"/>
                </a:solidFill>
              </a:defRPr>
            </a:lvl4pPr>
            <a:lvl5pPr marL="1828800" indent="0">
              <a:buFontTx/>
              <a:buNone/>
              <a:defRPr sz="2800">
                <a:solidFill>
                  <a:schemeClr val="bg1"/>
                </a:solidFill>
              </a:defRPr>
            </a:lvl5pPr>
          </a:lstStyle>
          <a:p>
            <a:pPr lvl="0"/>
            <a:r>
              <a:rPr lang="en-US" smtClean="0"/>
              <a:t>Edit Master text styles</a:t>
            </a:r>
          </a:p>
        </p:txBody>
      </p:sp>
    </p:spTree>
    <p:extLst>
      <p:ext uri="{BB962C8B-B14F-4D97-AF65-F5344CB8AC3E}">
        <p14:creationId xmlns:p14="http://schemas.microsoft.com/office/powerpoint/2010/main" val="312062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ge Title 1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EC5E4-83ED-514F-853E-AB724778CD15}"/>
              </a:ext>
            </a:extLst>
          </p:cNvPr>
          <p:cNvSpPr/>
          <p:nvPr userDrawn="1"/>
        </p:nvSpPr>
        <p:spPr>
          <a:xfrm>
            <a:off x="515938" y="358775"/>
            <a:ext cx="11125200" cy="6118225"/>
          </a:xfrm>
          <a:prstGeom prst="rect">
            <a:avLst/>
          </a:prstGeom>
          <a:gradFill flip="none" rotWithShape="1">
            <a:gsLst>
              <a:gs pos="0">
                <a:schemeClr val="accent5">
                  <a:alpha val="73000"/>
                </a:schemeClr>
              </a:gs>
              <a:gs pos="100000">
                <a:schemeClr val="accent5">
                  <a:lumMod val="50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0FD9902-EDC6-AD4E-A5CD-9FBCAF7DE62F}"/>
              </a:ext>
            </a:extLst>
          </p:cNvPr>
          <p:cNvSpPr>
            <a:spLocks noGrp="1"/>
          </p:cNvSpPr>
          <p:nvPr>
            <p:ph type="ctrTitle"/>
          </p:nvPr>
        </p:nvSpPr>
        <p:spPr>
          <a:xfrm>
            <a:off x="1073625" y="461317"/>
            <a:ext cx="10008359" cy="1211047"/>
          </a:xfrm>
        </p:spPr>
        <p:txBody>
          <a:bodyPr>
            <a:noAutofit/>
          </a:bodyPr>
          <a:lstStyle>
            <a:lvl1pPr marL="0" algn="l">
              <a:defRPr sz="5700" b="0">
                <a:solidFill>
                  <a:schemeClr val="bg1"/>
                </a:solidFill>
                <a:latin typeface="+mj-lt"/>
                <a:cs typeface="Arial" panose="020B0604020202020204" pitchFamily="34" charset="0"/>
              </a:defRPr>
            </a:lvl1pPr>
          </a:lstStyle>
          <a:p>
            <a:r>
              <a:rPr lang="en-US" smtClean="0"/>
              <a:t>Click to edit Master title style</a:t>
            </a:r>
            <a:endParaRPr lang="en-US" dirty="0"/>
          </a:p>
        </p:txBody>
      </p:sp>
      <p:sp>
        <p:nvSpPr>
          <p:cNvPr id="6" name="Text Placeholder 9">
            <a:extLst>
              <a:ext uri="{FF2B5EF4-FFF2-40B4-BE49-F238E27FC236}">
                <a16:creationId xmlns:a16="http://schemas.microsoft.com/office/drawing/2014/main" id="{67DDD03F-8E78-EA4B-A5F1-C9F6D3307B0C}"/>
              </a:ext>
            </a:extLst>
          </p:cNvPr>
          <p:cNvSpPr>
            <a:spLocks noGrp="1"/>
          </p:cNvSpPr>
          <p:nvPr>
            <p:ph type="body" sz="quarter" idx="10" hasCustomPrompt="1"/>
          </p:nvPr>
        </p:nvSpPr>
        <p:spPr>
          <a:xfrm>
            <a:off x="1073623" y="1874520"/>
            <a:ext cx="10008361" cy="4360024"/>
          </a:xfrm>
        </p:spPr>
        <p:txBody>
          <a:bodyPr numCol="1" spcCol="182880">
            <a:normAutofit/>
          </a:bodyPr>
          <a:lstStyle>
            <a:lvl1pPr marL="0" indent="0">
              <a:lnSpc>
                <a:spcPct val="100000"/>
              </a:lnSpc>
              <a:buFontTx/>
              <a:buNone/>
              <a:defRPr sz="2000" b="1">
                <a:solidFill>
                  <a:schemeClr val="bg1"/>
                </a:solidFill>
                <a:latin typeface="+mn-lt"/>
                <a:cs typeface="Arial" panose="020B0604020202020204" pitchFamily="34" charset="0"/>
              </a:defRPr>
            </a:lvl1pPr>
            <a:lvl2pPr marL="457200" indent="0">
              <a:lnSpc>
                <a:spcPct val="100000"/>
              </a:lnSpc>
              <a:buFontTx/>
              <a:buNone/>
              <a:defRPr sz="2000" b="1">
                <a:solidFill>
                  <a:schemeClr val="bg1"/>
                </a:solidFill>
                <a:latin typeface="+mn-lt"/>
                <a:cs typeface="Arial" panose="020B0604020202020204" pitchFamily="34" charset="0"/>
              </a:defRPr>
            </a:lvl2pPr>
            <a:lvl3pPr marL="914400" indent="0">
              <a:lnSpc>
                <a:spcPct val="100000"/>
              </a:lnSpc>
              <a:buFontTx/>
              <a:buNone/>
              <a:defRPr sz="2000" b="1">
                <a:solidFill>
                  <a:schemeClr val="bg1"/>
                </a:solidFill>
                <a:latin typeface="+mn-lt"/>
                <a:cs typeface="Arial" panose="020B0604020202020204" pitchFamily="34" charset="0"/>
              </a:defRPr>
            </a:lvl3pPr>
            <a:lvl4pPr marL="1371600" indent="0">
              <a:lnSpc>
                <a:spcPct val="100000"/>
              </a:lnSpc>
              <a:buFontTx/>
              <a:buNone/>
              <a:defRPr sz="2000" b="1">
                <a:solidFill>
                  <a:schemeClr val="bg1"/>
                </a:solidFill>
                <a:latin typeface="+mn-lt"/>
                <a:cs typeface="Arial" panose="020B0604020202020204" pitchFamily="34" charset="0"/>
              </a:defRPr>
            </a:lvl4pPr>
            <a:lvl5pPr marL="1828800" indent="0">
              <a:lnSpc>
                <a:spcPct val="100000"/>
              </a:lnSpc>
              <a:buFontTx/>
              <a:buNone/>
              <a:defRPr sz="2000" b="1">
                <a:solidFill>
                  <a:schemeClr val="bg1"/>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137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7.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1C1A299-D8D3-684F-907C-2CDEC1AD505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a:p>
        </p:txBody>
      </p:sp>
      <p:sp>
        <p:nvSpPr>
          <p:cNvPr id="1027" name="Text Placeholder 2">
            <a:extLst>
              <a:ext uri="{FF2B5EF4-FFF2-40B4-BE49-F238E27FC236}">
                <a16:creationId xmlns:a16="http://schemas.microsoft.com/office/drawing/2014/main" id="{FA0D0651-86F5-D44D-B5E6-CBD1D6869B6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947D4A8-B509-9F41-95E2-FA9222474A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43458A7-00DB-2F4D-A10D-863E6495F149}" type="datetimeFigureOut">
              <a:rPr lang="en-US"/>
              <a:pPr>
                <a:defRPr/>
              </a:pPr>
              <a:t>9/11/2019</a:t>
            </a:fld>
            <a:endParaRPr lang="en-US"/>
          </a:p>
        </p:txBody>
      </p:sp>
      <p:sp>
        <p:nvSpPr>
          <p:cNvPr id="5" name="Footer Placeholder 4">
            <a:extLst>
              <a:ext uri="{FF2B5EF4-FFF2-40B4-BE49-F238E27FC236}">
                <a16:creationId xmlns:a16="http://schemas.microsoft.com/office/drawing/2014/main" id="{6C9BBAED-22F8-C546-AC32-8B7E19298D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4C0B6A8-315C-1D47-8330-9680D2C2B7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84B6B05-D73D-1A49-8C93-5682AA1886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83" r:id="rId26"/>
    <p:sldLayoutId id="2147483984" r:id="rId27"/>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E72D86C-F8C1-6049-BB4E-D00EE3C32781}" type="datetimeFigureOut">
              <a:rPr lang="en-US" smtClean="0">
                <a:solidFill>
                  <a:prstClr val="black">
                    <a:tint val="75000"/>
                  </a:prstClr>
                </a:solidFill>
              </a:rPr>
              <a:pPr defTabSz="457200"/>
              <a:t>9/11/2019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560108E-1077-F149-B1A7-7AC82FDEC944}"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06157728"/>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2E72D86C-F8C1-6049-BB4E-D00EE3C32781}" type="datetimeFigureOut">
              <a:rPr lang="en-US" smtClean="0">
                <a:solidFill>
                  <a:prstClr val="black">
                    <a:tint val="75000"/>
                  </a:prstClr>
                </a:solidFill>
              </a:rPr>
              <a:pPr defTabSz="457200"/>
              <a:t>9/11/2019</a:t>
            </a:fld>
            <a:endParaRPr lang="en-US">
              <a:solidFill>
                <a:prstClr val="black">
                  <a:tint val="75000"/>
                </a:prstClr>
              </a:solidFill>
            </a:endParaRP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8560108E-1077-F149-B1A7-7AC82FDEC944}" type="slidenum">
              <a:rPr lang="en-US" smtClean="0">
                <a:solidFill>
                  <a:prstClr val="black">
                    <a:tint val="75000"/>
                  </a:prstClr>
                </a:solidFill>
              </a:rPr>
              <a:pPr defTabSz="457200"/>
              <a:t>‹#›</a:t>
            </a:fld>
            <a:endParaRPr lang="en-US">
              <a:solidFill>
                <a:prstClr val="black">
                  <a:tint val="75000"/>
                </a:prstClr>
              </a:solidFill>
            </a:endParaRP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05458874"/>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4724111-AF3F-154F-B263-B8BE4340B3C4}" type="datetimeFigureOut">
              <a:rPr lang="en-US" smtClean="0"/>
              <a:t>9/11/2019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A66D095-1563-C242-889C-9782E93685FC}" type="slidenum">
              <a:rPr lang="en-US" smtClean="0"/>
              <a:t>‹#›</a:t>
            </a:fld>
            <a:endParaRPr lang="en-US"/>
          </a:p>
        </p:txBody>
      </p:sp>
    </p:spTree>
    <p:extLst>
      <p:ext uri="{BB962C8B-B14F-4D97-AF65-F5344CB8AC3E}">
        <p14:creationId xmlns:p14="http://schemas.microsoft.com/office/powerpoint/2010/main" val="3623292414"/>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online.onetcenter.org/" TargetMode="External"/><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hyperlink" Target="http://www.bls.gov/ooh"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0092" y="379979"/>
            <a:ext cx="8426897" cy="4493538"/>
          </a:xfrm>
          <a:prstGeom prst="rect">
            <a:avLst/>
          </a:prstGeom>
          <a:noFill/>
        </p:spPr>
        <p:txBody>
          <a:bodyPr wrap="square" rtlCol="0">
            <a:spAutoFit/>
          </a:bodyPr>
          <a:lstStyle/>
          <a:p>
            <a:pPr defTabSz="609585" eaLnBrk="1" fontAlgn="auto" hangingPunct="1">
              <a:spcBef>
                <a:spcPts val="0"/>
              </a:spcBef>
              <a:spcAft>
                <a:spcPts val="0"/>
              </a:spcAft>
            </a:pPr>
            <a:endParaRPr lang="en-US" sz="2400" dirty="0">
              <a:solidFill>
                <a:prstClr val="black"/>
              </a:solidFill>
              <a:latin typeface="Calibri"/>
            </a:endParaRPr>
          </a:p>
          <a:p>
            <a:pPr defTabSz="609585" eaLnBrk="1" fontAlgn="auto" hangingPunct="1">
              <a:spcBef>
                <a:spcPts val="0"/>
              </a:spcBef>
              <a:spcAft>
                <a:spcPts val="0"/>
              </a:spcAft>
            </a:pPr>
            <a:endParaRPr lang="en-US" sz="2400" dirty="0">
              <a:solidFill>
                <a:prstClr val="black"/>
              </a:solidFill>
              <a:latin typeface="Calibri"/>
            </a:endParaRPr>
          </a:p>
          <a:p>
            <a:pPr algn="ctr" defTabSz="609585" eaLnBrk="1" fontAlgn="auto" hangingPunct="1">
              <a:spcBef>
                <a:spcPts val="0"/>
              </a:spcBef>
              <a:spcAft>
                <a:spcPts val="0"/>
              </a:spcAft>
            </a:pPr>
            <a:endParaRPr lang="en-US" sz="2800" dirty="0">
              <a:solidFill>
                <a:prstClr val="black"/>
              </a:solidFill>
              <a:latin typeface="Calibri"/>
            </a:endParaRPr>
          </a:p>
          <a:p>
            <a:pPr algn="ctr" defTabSz="609585" eaLnBrk="1" fontAlgn="auto" hangingPunct="1">
              <a:spcBef>
                <a:spcPts val="0"/>
              </a:spcBef>
              <a:spcAft>
                <a:spcPts val="0"/>
              </a:spcAft>
            </a:pPr>
            <a:r>
              <a:rPr lang="en-US" sz="2800" dirty="0" smtClean="0">
                <a:solidFill>
                  <a:prstClr val="black"/>
                </a:solidFill>
                <a:latin typeface="Calibri"/>
              </a:rPr>
              <a:t>Within 3 Years of Enrollments, highest numbers of major switch:</a:t>
            </a:r>
          </a:p>
          <a:p>
            <a:pPr algn="ctr" defTabSz="609585" eaLnBrk="1" fontAlgn="auto" hangingPunct="1">
              <a:spcBef>
                <a:spcPts val="0"/>
              </a:spcBef>
              <a:spcAft>
                <a:spcPts val="0"/>
              </a:spcAft>
            </a:pPr>
            <a:r>
              <a:rPr lang="en-US" sz="2800" dirty="0" smtClean="0">
                <a:solidFill>
                  <a:schemeClr val="bg1"/>
                </a:solidFill>
                <a:latin typeface="Calibri"/>
              </a:rPr>
              <a:t>52% of Math Majors</a:t>
            </a:r>
          </a:p>
          <a:p>
            <a:pPr algn="ctr" defTabSz="609585" eaLnBrk="1" fontAlgn="auto" hangingPunct="1">
              <a:spcBef>
                <a:spcPts val="0"/>
              </a:spcBef>
              <a:spcAft>
                <a:spcPts val="0"/>
              </a:spcAft>
            </a:pPr>
            <a:r>
              <a:rPr lang="en-US" sz="2800" dirty="0" smtClean="0">
                <a:solidFill>
                  <a:schemeClr val="bg1"/>
                </a:solidFill>
                <a:latin typeface="Calibri"/>
              </a:rPr>
              <a:t>40% Life Science Majors</a:t>
            </a:r>
          </a:p>
          <a:p>
            <a:pPr algn="ctr" defTabSz="609585" eaLnBrk="1" fontAlgn="auto" hangingPunct="1">
              <a:spcBef>
                <a:spcPts val="0"/>
              </a:spcBef>
              <a:spcAft>
                <a:spcPts val="0"/>
              </a:spcAft>
            </a:pPr>
            <a:r>
              <a:rPr lang="en-US" sz="2800" dirty="0" smtClean="0">
                <a:solidFill>
                  <a:schemeClr val="bg1"/>
                </a:solidFill>
                <a:latin typeface="Calibri"/>
              </a:rPr>
              <a:t>37% Education Majors</a:t>
            </a:r>
          </a:p>
          <a:p>
            <a:pPr algn="ctr" defTabSz="609585" eaLnBrk="1" fontAlgn="auto" hangingPunct="1">
              <a:spcBef>
                <a:spcPts val="0"/>
              </a:spcBef>
              <a:spcAft>
                <a:spcPts val="0"/>
              </a:spcAft>
            </a:pPr>
            <a:r>
              <a:rPr lang="en-US" sz="2800" dirty="0" smtClean="0">
                <a:solidFill>
                  <a:schemeClr val="bg1"/>
                </a:solidFill>
                <a:latin typeface="Calibri"/>
              </a:rPr>
              <a:t>36% Humanities Majors</a:t>
            </a:r>
            <a:endParaRPr lang="en-US" sz="2800" dirty="0">
              <a:solidFill>
                <a:schemeClr val="bg1"/>
              </a:solidFill>
              <a:latin typeface="Calibri"/>
            </a:endParaRPr>
          </a:p>
          <a:p>
            <a:pPr algn="ctr" defTabSz="609585" eaLnBrk="1" fontAlgn="auto" hangingPunct="1">
              <a:spcBef>
                <a:spcPts val="0"/>
              </a:spcBef>
              <a:spcAft>
                <a:spcPts val="0"/>
              </a:spcAft>
            </a:pPr>
            <a:endParaRPr lang="en-US" sz="2400" dirty="0">
              <a:solidFill>
                <a:prstClr val="black"/>
              </a:solidFill>
              <a:latin typeface="Calibri"/>
            </a:endParaRPr>
          </a:p>
          <a:p>
            <a:pPr algn="ctr" defTabSz="609585" eaLnBrk="1" fontAlgn="auto" hangingPunct="1">
              <a:spcBef>
                <a:spcPts val="0"/>
              </a:spcBef>
              <a:spcAft>
                <a:spcPts val="0"/>
              </a:spcAft>
            </a:pPr>
            <a:r>
              <a:rPr lang="en-US" dirty="0"/>
              <a:t>U.S. Department of Education’s </a:t>
            </a:r>
            <a:r>
              <a:rPr lang="en-US" i="1" dirty="0"/>
              <a:t>Data Point </a:t>
            </a:r>
            <a:r>
              <a:rPr lang="en-US" dirty="0"/>
              <a:t>newsletter in December, 2017</a:t>
            </a:r>
            <a:endParaRPr lang="en-US" dirty="0">
              <a:solidFill>
                <a:prstClr val="black"/>
              </a:solidFill>
              <a:latin typeface="Calibri"/>
            </a:endParaRPr>
          </a:p>
        </p:txBody>
      </p:sp>
    </p:spTree>
    <p:extLst>
      <p:ext uri="{BB962C8B-B14F-4D97-AF65-F5344CB8AC3E}">
        <p14:creationId xmlns:p14="http://schemas.microsoft.com/office/powerpoint/2010/main" val="1210454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b="1" dirty="0">
                <a:cs typeface="Arial" charset="0"/>
              </a:rPr>
              <a:t>Fact</a:t>
            </a:r>
            <a:endParaRPr lang="en-US" dirty="0"/>
          </a:p>
        </p:txBody>
      </p:sp>
      <p:sp>
        <p:nvSpPr>
          <p:cNvPr id="3" name="Text Placeholder 2"/>
          <p:cNvSpPr>
            <a:spLocks noGrp="1"/>
          </p:cNvSpPr>
          <p:nvPr>
            <p:ph type="body" sz="quarter" idx="10"/>
          </p:nvPr>
        </p:nvSpPr>
        <p:spPr/>
        <p:txBody>
          <a:bodyPr>
            <a:normAutofit fontScale="92500" lnSpcReduction="10000"/>
          </a:bodyPr>
          <a:lstStyle/>
          <a:p>
            <a:pPr marL="0" lvl="2">
              <a:defRPr/>
            </a:pPr>
            <a:r>
              <a:rPr lang="en-US" sz="2800" dirty="0">
                <a:solidFill>
                  <a:schemeClr val="accent3">
                    <a:lumMod val="90000"/>
                    <a:lumOff val="10000"/>
                  </a:schemeClr>
                </a:solidFill>
                <a:cs typeface="Arial" charset="0"/>
              </a:rPr>
              <a:t>According to the 2014 study on Liberal Arts and Employment:</a:t>
            </a:r>
            <a:r>
              <a:rPr lang="en-US" sz="3000" dirty="0">
                <a:solidFill>
                  <a:schemeClr val="accent3">
                    <a:lumMod val="90000"/>
                    <a:lumOff val="10000"/>
                  </a:schemeClr>
                </a:solidFill>
                <a:cs typeface="Arial" charset="0"/>
              </a:rPr>
              <a:t/>
            </a:r>
            <a:br>
              <a:rPr lang="en-US" sz="3000" dirty="0">
                <a:solidFill>
                  <a:schemeClr val="accent3">
                    <a:lumMod val="90000"/>
                    <a:lumOff val="10000"/>
                  </a:schemeClr>
                </a:solidFill>
                <a:cs typeface="Arial" charset="0"/>
              </a:rPr>
            </a:br>
            <a:endParaRPr lang="en-US" sz="1400" dirty="0">
              <a:solidFill>
                <a:schemeClr val="accent3">
                  <a:lumMod val="90000"/>
                  <a:lumOff val="10000"/>
                </a:schemeClr>
              </a:solidFill>
              <a:cs typeface="Arial" charset="0"/>
            </a:endParaRPr>
          </a:p>
          <a:p>
            <a:pPr marL="0" lvl="2">
              <a:defRPr/>
            </a:pPr>
            <a:r>
              <a:rPr lang="en-US" sz="2800" dirty="0">
                <a:solidFill>
                  <a:schemeClr val="accent3">
                    <a:lumMod val="90000"/>
                    <a:lumOff val="10000"/>
                  </a:schemeClr>
                </a:solidFill>
                <a:cs typeface="Arial" charset="0"/>
              </a:rPr>
              <a:t>“93% of employers agree that candidates’ demonstrated capacity to think critically, communicate clearly, and solve complex problems is more important than their undergraduate major.”</a:t>
            </a:r>
            <a:br>
              <a:rPr lang="en-US" sz="2800" dirty="0">
                <a:solidFill>
                  <a:schemeClr val="accent3">
                    <a:lumMod val="90000"/>
                    <a:lumOff val="10000"/>
                  </a:schemeClr>
                </a:solidFill>
                <a:cs typeface="Arial" charset="0"/>
              </a:rPr>
            </a:br>
            <a:endParaRPr lang="en-US" sz="1400" dirty="0">
              <a:solidFill>
                <a:schemeClr val="accent3">
                  <a:lumMod val="90000"/>
                  <a:lumOff val="10000"/>
                </a:schemeClr>
              </a:solidFill>
              <a:cs typeface="Arial" charset="0"/>
            </a:endParaRPr>
          </a:p>
          <a:p>
            <a:pPr marL="0" lvl="2">
              <a:defRPr/>
            </a:pPr>
            <a:r>
              <a:rPr lang="en-US" sz="2800" i="1" dirty="0">
                <a:solidFill>
                  <a:schemeClr val="accent3">
                    <a:lumMod val="90000"/>
                    <a:lumOff val="10000"/>
                  </a:schemeClr>
                </a:solidFill>
                <a:cs typeface="Arial" charset="0"/>
              </a:rPr>
              <a:t>-Association of American Colleges and Universities</a:t>
            </a:r>
          </a:p>
          <a:p>
            <a:pPr marL="0" lvl="2">
              <a:defRPr/>
            </a:pPr>
            <a:r>
              <a:rPr lang="en-US" sz="3000" dirty="0">
                <a:solidFill>
                  <a:schemeClr val="accent3">
                    <a:lumMod val="90000"/>
                    <a:lumOff val="10000"/>
                  </a:schemeClr>
                </a:solidFill>
                <a:cs typeface="Arial" charset="0"/>
              </a:rPr>
              <a:t/>
            </a:r>
            <a:br>
              <a:rPr lang="en-US" sz="3000" dirty="0">
                <a:solidFill>
                  <a:schemeClr val="accent3">
                    <a:lumMod val="90000"/>
                    <a:lumOff val="10000"/>
                  </a:schemeClr>
                </a:solidFill>
                <a:cs typeface="Arial" charset="0"/>
              </a:rPr>
            </a:br>
            <a:r>
              <a:rPr lang="en-US" sz="3200" dirty="0">
                <a:solidFill>
                  <a:schemeClr val="accent3">
                    <a:lumMod val="90000"/>
                    <a:lumOff val="10000"/>
                  </a:schemeClr>
                </a:solidFill>
                <a:cs typeface="Arial" charset="0"/>
              </a:rPr>
              <a:t>Employers value non-technical majors and their broad knowledge</a:t>
            </a:r>
            <a:endParaRPr lang="en-US" sz="3000" dirty="0">
              <a:solidFill>
                <a:schemeClr val="accent3">
                  <a:lumMod val="90000"/>
                  <a:lumOff val="10000"/>
                </a:schemeClr>
              </a:solidFill>
              <a:cs typeface="Arial" charset="0"/>
            </a:endParaRPr>
          </a:p>
        </p:txBody>
      </p:sp>
      <p:pic>
        <p:nvPicPr>
          <p:cNvPr id="4"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2"/>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570305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139" y="179807"/>
            <a:ext cx="11809561" cy="6446807"/>
          </a:xfrm>
          <a:prstGeom prst="rect">
            <a:avLst/>
          </a:prstGeom>
        </p:spPr>
      </p:pic>
    </p:spTree>
    <p:extLst>
      <p:ext uri="{BB962C8B-B14F-4D97-AF65-F5344CB8AC3E}">
        <p14:creationId xmlns:p14="http://schemas.microsoft.com/office/powerpoint/2010/main" val="5014459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00697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ctrTitle"/>
          </p:nvPr>
        </p:nvSpPr>
        <p:spPr/>
        <p:txBody>
          <a:bodyPr>
            <a:normAutofit fontScale="90000"/>
          </a:bodyPr>
          <a:lstStyle/>
          <a:p>
            <a:pPr algn="ctr" eaLnBrk="1" hangingPunct="1"/>
            <a:r>
              <a:rPr lang="en-US" altLang="en-US" sz="4400" b="1" dirty="0" smtClean="0"/>
              <a:t>Assessment Tools Available Through Career Center</a:t>
            </a:r>
            <a:endParaRPr lang="en-US" altLang="en-US" sz="4400" b="1" dirty="0"/>
          </a:p>
        </p:txBody>
      </p:sp>
      <p:sp>
        <p:nvSpPr>
          <p:cNvPr id="2" name="Text Placeholder 1"/>
          <p:cNvSpPr>
            <a:spLocks noGrp="1"/>
          </p:cNvSpPr>
          <p:nvPr>
            <p:ph type="body" sz="quarter" idx="10"/>
          </p:nvPr>
        </p:nvSpPr>
        <p:spPr/>
        <p:txBody>
          <a:bodyPr/>
          <a:lstStyle/>
          <a:p>
            <a:endParaRPr lang="en-US" dirty="0"/>
          </a:p>
        </p:txBody>
      </p:sp>
      <p:sp>
        <p:nvSpPr>
          <p:cNvPr id="3" name="Content Placeholder 2"/>
          <p:cNvSpPr>
            <a:spLocks noGrp="1"/>
          </p:cNvSpPr>
          <p:nvPr>
            <p:ph idx="4294967295"/>
          </p:nvPr>
        </p:nvSpPr>
        <p:spPr>
          <a:xfrm>
            <a:off x="1460876" y="1832173"/>
            <a:ext cx="8504238" cy="3779837"/>
          </a:xfrm>
        </p:spPr>
        <p:txBody>
          <a:bodyPr>
            <a:normAutofit/>
          </a:bodyPr>
          <a:lstStyle/>
          <a:p>
            <a:pPr marL="0" indent="0">
              <a:buNone/>
              <a:defRPr/>
            </a:pPr>
            <a:endParaRPr lang="en-US" sz="2800" i="1" dirty="0"/>
          </a:p>
          <a:p>
            <a:pPr marL="0" indent="0">
              <a:buNone/>
              <a:defRPr/>
            </a:pPr>
            <a:endParaRPr lang="en-US" sz="2800" dirty="0" smtClean="0"/>
          </a:p>
          <a:p>
            <a:pPr>
              <a:buFont typeface="Wingdings" panose="05000000000000000000" pitchFamily="2" charset="2"/>
              <a:buChar char="ü"/>
              <a:defRPr/>
            </a:pPr>
            <a:r>
              <a:rPr lang="en-US" sz="4000" dirty="0"/>
              <a:t>	Strong Interest Inventory</a:t>
            </a:r>
          </a:p>
          <a:p>
            <a:pPr>
              <a:buFont typeface="Wingdings" panose="05000000000000000000" pitchFamily="2" charset="2"/>
              <a:buChar char="ü"/>
              <a:defRPr/>
            </a:pPr>
            <a:r>
              <a:rPr lang="en-US" sz="4000" dirty="0"/>
              <a:t>	Myers Briggs Type Indicator</a:t>
            </a:r>
          </a:p>
          <a:p>
            <a:pPr>
              <a:buFont typeface="Wingdings" panose="05000000000000000000" pitchFamily="2" charset="2"/>
              <a:buChar char="ü"/>
              <a:defRPr/>
            </a:pPr>
            <a:r>
              <a:rPr lang="en-US" sz="4000" dirty="0"/>
              <a:t>	</a:t>
            </a:r>
            <a:r>
              <a:rPr lang="en-US" sz="4000" dirty="0" smtClean="0"/>
              <a:t>Focus 2 (on Handshake)</a:t>
            </a:r>
          </a:p>
          <a:p>
            <a:pPr>
              <a:buFont typeface="Wingdings" panose="05000000000000000000" pitchFamily="2" charset="2"/>
              <a:buChar char="ü"/>
              <a:defRPr/>
            </a:pPr>
            <a:r>
              <a:rPr lang="en-US" sz="4000" dirty="0"/>
              <a:t> </a:t>
            </a:r>
            <a:r>
              <a:rPr lang="en-US" sz="4000" dirty="0" smtClean="0"/>
              <a:t>   </a:t>
            </a:r>
            <a:r>
              <a:rPr lang="en-US" sz="3800" dirty="0" smtClean="0"/>
              <a:t>Career </a:t>
            </a:r>
            <a:r>
              <a:rPr lang="en-US" sz="3800" dirty="0"/>
              <a:t>Leader ($20 Fee)</a:t>
            </a:r>
          </a:p>
          <a:p>
            <a:pPr marL="0" indent="0">
              <a:buNone/>
              <a:defRPr/>
            </a:pPr>
            <a:endParaRPr lang="en-US" sz="4000" dirty="0"/>
          </a:p>
          <a:p>
            <a:pPr marL="0" indent="0">
              <a:buNone/>
              <a:defRPr/>
            </a:pPr>
            <a:endParaRPr lang="en-US" sz="4000" dirty="0"/>
          </a:p>
        </p:txBody>
      </p:sp>
      <p:sp>
        <p:nvSpPr>
          <p:cNvPr id="6" name="Oval 4"/>
          <p:cNvSpPr/>
          <p:nvPr/>
        </p:nvSpPr>
        <p:spPr>
          <a:xfrm>
            <a:off x="7924800" y="4495800"/>
            <a:ext cx="1035050" cy="1035050"/>
          </a:xfrm>
          <a:prstGeom prst="rect">
            <a:avLst/>
          </a:prstGeom>
        </p:spPr>
        <p:style>
          <a:lnRef idx="0">
            <a:scrgbClr r="0" g="0" b="0"/>
          </a:lnRef>
          <a:fillRef idx="0">
            <a:scrgbClr r="0" g="0" b="0"/>
          </a:fillRef>
          <a:effectRef idx="0">
            <a:scrgbClr r="0" g="0" b="0"/>
          </a:effectRef>
          <a:fontRef idx="minor">
            <a:schemeClr val="lt1"/>
          </a:fontRef>
        </p:style>
        <p:txBody>
          <a:bodyPr lIns="16510" tIns="16510" rIns="16510" bIns="16510" spcCol="1270" anchor="ctr"/>
          <a:lstStyle/>
          <a:p>
            <a:pPr algn="ctr" defTabSz="577850">
              <a:lnSpc>
                <a:spcPct val="90000"/>
              </a:lnSpc>
              <a:spcAft>
                <a:spcPct val="35000"/>
              </a:spcAft>
              <a:defRPr/>
            </a:pPr>
            <a:endParaRPr lang="en-US" sz="1300" dirty="0"/>
          </a:p>
        </p:txBody>
      </p:sp>
      <p:pic>
        <p:nvPicPr>
          <p:cNvPr id="7" name="Picture 6"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3"/>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1764718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498273" y="1641022"/>
          <a:ext cx="6416675" cy="4380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023558" y="529087"/>
            <a:ext cx="5791200" cy="769938"/>
          </a:xfrm>
          <a:prstGeom prst="rect">
            <a:avLst/>
          </a:prstGeom>
        </p:spPr>
        <p:txBody>
          <a:bodyPr>
            <a:spAutoFit/>
          </a:bodyPr>
          <a:lstStyle/>
          <a:p>
            <a:pPr algn="ctr" eaLnBrk="1" hangingPunct="1">
              <a:defRPr/>
            </a:pPr>
            <a:r>
              <a:rPr lang="en-US" sz="4400" b="1" dirty="0">
                <a:solidFill>
                  <a:schemeClr val="bg1"/>
                </a:solidFill>
                <a:latin typeface="+mj-lt"/>
                <a:cs typeface="Arial" charset="0"/>
              </a:rPr>
              <a:t>Assess: Who Am I?</a:t>
            </a:r>
            <a:endParaRPr lang="en-US" sz="4400" dirty="0">
              <a:solidFill>
                <a:schemeClr val="bg1"/>
              </a:solidFill>
              <a:latin typeface="+mj-lt"/>
              <a:cs typeface="Arial" charset="0"/>
            </a:endParaRPr>
          </a:p>
        </p:txBody>
      </p:sp>
      <p:pic>
        <p:nvPicPr>
          <p:cNvPr id="4096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14758" y="2476442"/>
            <a:ext cx="2225675"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814758" y="1886759"/>
            <a:ext cx="2149475" cy="461962"/>
          </a:xfrm>
          <a:prstGeom prst="rect">
            <a:avLst/>
          </a:prstGeom>
          <a:noFill/>
        </p:spPr>
        <p:txBody>
          <a:bodyPr>
            <a:spAutoFit/>
          </a:bodyPr>
          <a:lstStyle/>
          <a:p>
            <a:pPr algn="ctr" eaLnBrk="1" hangingPunct="1">
              <a:defRPr/>
            </a:pPr>
            <a:r>
              <a:rPr lang="en-US" sz="2400" b="1" dirty="0">
                <a:solidFill>
                  <a:schemeClr val="bg1"/>
                </a:solidFill>
                <a:cs typeface="Arial" charset="0"/>
              </a:rPr>
              <a:t>Jonathon</a:t>
            </a:r>
          </a:p>
        </p:txBody>
      </p:sp>
      <p:pic>
        <p:nvPicPr>
          <p:cNvPr id="8" name="Picture 7"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9"/>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219171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98059800"/>
              </p:ext>
            </p:extLst>
          </p:nvPr>
        </p:nvGraphicFramePr>
        <p:xfrm>
          <a:off x="2873252" y="1812967"/>
          <a:ext cx="6416675" cy="4380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671891" y="537713"/>
            <a:ext cx="9344193" cy="769441"/>
          </a:xfrm>
          <a:prstGeom prst="rect">
            <a:avLst/>
          </a:prstGeom>
        </p:spPr>
        <p:txBody>
          <a:bodyPr wrap="square">
            <a:spAutoFit/>
          </a:bodyPr>
          <a:lstStyle/>
          <a:p>
            <a:pPr algn="ctr" eaLnBrk="1" hangingPunct="1">
              <a:defRPr/>
            </a:pPr>
            <a:r>
              <a:rPr lang="en-US" sz="4400" b="1" dirty="0" smtClean="0">
                <a:solidFill>
                  <a:schemeClr val="bg1"/>
                </a:solidFill>
                <a:latin typeface="+mj-lt"/>
                <a:cs typeface="Arial" charset="0"/>
              </a:rPr>
              <a:t>Activity: Quick Self-Assessment</a:t>
            </a:r>
            <a:endParaRPr lang="en-US" sz="4400" dirty="0">
              <a:solidFill>
                <a:schemeClr val="bg1"/>
              </a:solidFill>
              <a:latin typeface="+mj-lt"/>
              <a:cs typeface="Arial" charset="0"/>
            </a:endParaRPr>
          </a:p>
        </p:txBody>
      </p:sp>
      <p:pic>
        <p:nvPicPr>
          <p:cNvPr id="6" name="Picture 5"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8"/>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1067314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4769" y="789781"/>
            <a:ext cx="5791200" cy="769938"/>
          </a:xfrm>
          <a:prstGeom prst="rect">
            <a:avLst/>
          </a:prstGeom>
        </p:spPr>
        <p:txBody>
          <a:bodyPr>
            <a:spAutoFit/>
          </a:bodyPr>
          <a:lstStyle/>
          <a:p>
            <a:pPr algn="ctr" eaLnBrk="1" hangingPunct="1">
              <a:defRPr/>
            </a:pPr>
            <a:r>
              <a:rPr lang="en-US" sz="4400" b="1" dirty="0">
                <a:solidFill>
                  <a:schemeClr val="bg1"/>
                </a:solidFill>
                <a:latin typeface="+mj-lt"/>
                <a:cs typeface="Arial" charset="0"/>
              </a:rPr>
              <a:t>Assess: Focus 2</a:t>
            </a:r>
            <a:endParaRPr lang="en-US" sz="4400" dirty="0">
              <a:solidFill>
                <a:schemeClr val="bg1"/>
              </a:solidFill>
              <a:latin typeface="+mj-lt"/>
              <a:cs typeface="Arial" charset="0"/>
            </a:endParaRPr>
          </a:p>
        </p:txBody>
      </p:sp>
      <p:sp>
        <p:nvSpPr>
          <p:cNvPr id="7" name="Content Placeholder 6"/>
          <p:cNvSpPr>
            <a:spLocks noGrp="1"/>
          </p:cNvSpPr>
          <p:nvPr>
            <p:ph idx="4294967295"/>
          </p:nvPr>
        </p:nvSpPr>
        <p:spPr>
          <a:xfrm>
            <a:off x="1038845" y="1662544"/>
            <a:ext cx="10043139" cy="4572000"/>
          </a:xfrm>
        </p:spPr>
        <p:txBody>
          <a:bodyPr>
            <a:normAutofit fontScale="77500" lnSpcReduction="20000"/>
          </a:bodyPr>
          <a:lstStyle/>
          <a:p>
            <a:pPr marL="0" indent="0" algn="ctr">
              <a:buNone/>
              <a:defRPr/>
            </a:pPr>
            <a:endParaRPr lang="en-US" dirty="0" smtClean="0"/>
          </a:p>
          <a:p>
            <a:pPr marL="0" indent="0" algn="ctr">
              <a:buNone/>
              <a:defRPr/>
            </a:pP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marL="0" indent="0" algn="ctr">
              <a:buNone/>
              <a:defRPr/>
            </a:pPr>
            <a:endParaRPr lang="en-US" dirty="0"/>
          </a:p>
          <a:p>
            <a:pPr marL="0" indent="0" algn="ctr">
              <a:buNone/>
              <a:defRPr/>
            </a:pPr>
            <a:endParaRPr lang="en-US" dirty="0" smtClean="0"/>
          </a:p>
          <a:p>
            <a:pPr marL="0" indent="0" algn="ctr">
              <a:buNone/>
              <a:defRPr/>
            </a:pPr>
            <a:r>
              <a:rPr lang="en-US" sz="3600" b="1" dirty="0" smtClean="0"/>
              <a:t/>
            </a:r>
            <a:br>
              <a:rPr lang="en-US" sz="3600" b="1" dirty="0" smtClean="0"/>
            </a:br>
            <a:r>
              <a:rPr lang="en-US" sz="3600" b="1" dirty="0" smtClean="0"/>
              <a:t/>
            </a:r>
            <a:br>
              <a:rPr lang="en-US" sz="3600" b="1" dirty="0" smtClean="0"/>
            </a:br>
            <a:r>
              <a:rPr lang="en-US" sz="3600" b="1" dirty="0" smtClean="0"/>
              <a:t>careers.ucr.edu </a:t>
            </a:r>
            <a:r>
              <a:rPr lang="en-US" sz="3600" b="1" dirty="0" smtClean="0">
                <a:sym typeface="Wingdings" panose="05000000000000000000" pitchFamily="2" charset="2"/>
              </a:rPr>
              <a:t> UCR Handshake</a:t>
            </a:r>
            <a:r>
              <a:rPr lang="en-US" sz="3600" b="1" dirty="0" smtClean="0"/>
              <a:t> </a:t>
            </a:r>
            <a:r>
              <a:rPr lang="en-US" sz="3600" b="1" dirty="0" smtClean="0">
                <a:sym typeface="Wingdings" panose="05000000000000000000" pitchFamily="2" charset="2"/>
              </a:rPr>
              <a:t></a:t>
            </a:r>
            <a:r>
              <a:rPr lang="en-US" sz="3600" b="1" dirty="0">
                <a:sym typeface="Wingdings" panose="05000000000000000000" pitchFamily="2" charset="2"/>
              </a:rPr>
              <a:t>Resource </a:t>
            </a:r>
            <a:r>
              <a:rPr lang="en-US" sz="3600" b="1" dirty="0" smtClean="0">
                <a:sym typeface="Wingdings" panose="05000000000000000000" pitchFamily="2" charset="2"/>
              </a:rPr>
              <a:t>Focus 2</a:t>
            </a:r>
            <a:endParaRPr lang="en-US" sz="3600" b="1" dirty="0"/>
          </a:p>
          <a:p>
            <a:pPr marL="0" indent="0" algn="ctr">
              <a:buNone/>
              <a:defRPr/>
            </a:pPr>
            <a:endParaRPr lang="en-US" dirty="0" smtClean="0"/>
          </a:p>
          <a:p>
            <a:pPr marL="0" indent="0" algn="ctr">
              <a:buNone/>
              <a:defRPr/>
            </a:pPr>
            <a:r>
              <a:rPr lang="en-US" sz="4600" dirty="0" smtClean="0"/>
              <a:t>Access Code can be found on Handshake </a:t>
            </a:r>
            <a:r>
              <a:rPr lang="en-US" sz="2300" dirty="0" smtClean="0"/>
              <a:t> </a:t>
            </a:r>
            <a:endParaRPr lang="en-US" sz="2300" dirty="0"/>
          </a:p>
          <a:p>
            <a:pPr>
              <a:defRPr/>
            </a:pPr>
            <a:endParaRPr lang="en-US" dirty="0"/>
          </a:p>
        </p:txBody>
      </p:sp>
      <p:pic>
        <p:nvPicPr>
          <p:cNvPr id="2" name="Picture 1"/>
          <p:cNvPicPr>
            <a:picLocks noChangeAspect="1"/>
          </p:cNvPicPr>
          <p:nvPr/>
        </p:nvPicPr>
        <p:blipFill>
          <a:blip r:embed="rId3"/>
          <a:stretch>
            <a:fillRect/>
          </a:stretch>
        </p:blipFill>
        <p:spPr>
          <a:xfrm>
            <a:off x="3032827" y="2199737"/>
            <a:ext cx="5840758" cy="1575848"/>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4"/>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1623760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fade">
                                      <p:cBhvr>
                                        <p:cTn id="13" dur="1000"/>
                                        <p:tgtEl>
                                          <p:spTgt spid="7">
                                            <p:txEl>
                                              <p:pRg st="4" end="4"/>
                                            </p:txEl>
                                          </p:spTgt>
                                        </p:tgtEl>
                                      </p:cBhvr>
                                    </p:animEffect>
                                    <p:anim calcmode="lin" valueType="num">
                                      <p:cBhvr>
                                        <p:cTn id="1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p:cNvSpPr>
            <a:spLocks noGrp="1"/>
          </p:cNvSpPr>
          <p:nvPr>
            <p:ph idx="1"/>
          </p:nvPr>
        </p:nvSpPr>
        <p:spPr>
          <a:xfrm>
            <a:off x="1825625" y="1527176"/>
            <a:ext cx="8504238" cy="4873625"/>
          </a:xfrm>
        </p:spPr>
        <p:txBody>
          <a:bodyPr/>
          <a:lstStyle/>
          <a:p>
            <a:pPr marL="0" indent="0" algn="ctr">
              <a:buNone/>
            </a:pPr>
            <a:endParaRPr lang="en-US" altLang="en-US" sz="2000"/>
          </a:p>
          <a:p>
            <a:pPr marL="0" indent="0" algn="ctr">
              <a:buNone/>
            </a:pPr>
            <a:endParaRPr lang="en-US" altLang="en-US" sz="2000"/>
          </a:p>
          <a:p>
            <a:pPr marL="0" indent="0" algn="ctr">
              <a:buNone/>
            </a:pPr>
            <a:endParaRPr lang="en-US" altLang="en-US" sz="2000"/>
          </a:p>
        </p:txBody>
      </p:sp>
      <p:pic>
        <p:nvPicPr>
          <p:cNvPr id="2" name="Picture 1"/>
          <p:cNvPicPr>
            <a:picLocks noChangeAspect="1"/>
          </p:cNvPicPr>
          <p:nvPr/>
        </p:nvPicPr>
        <p:blipFill>
          <a:blip r:embed="rId3"/>
          <a:stretch>
            <a:fillRect/>
          </a:stretch>
        </p:blipFill>
        <p:spPr>
          <a:xfrm>
            <a:off x="0" y="8164"/>
            <a:ext cx="12192000" cy="6858000"/>
          </a:xfrm>
          <a:prstGeom prst="rect">
            <a:avLst/>
          </a:prstGeom>
        </p:spPr>
      </p:pic>
      <p:sp>
        <p:nvSpPr>
          <p:cNvPr id="3" name="Rounded Rectangle 2"/>
          <p:cNvSpPr/>
          <p:nvPr/>
        </p:nvSpPr>
        <p:spPr>
          <a:xfrm>
            <a:off x="4312024" y="5056094"/>
            <a:ext cx="3738282" cy="109369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211671" y="4838778"/>
            <a:ext cx="3642872" cy="1384995"/>
          </a:xfrm>
          <a:prstGeom prst="rect">
            <a:avLst/>
          </a:prstGeom>
          <a:solidFill>
            <a:srgbClr val="0070C0"/>
          </a:solidFill>
        </p:spPr>
        <p:txBody>
          <a:bodyPr wrap="square" rtlCol="0">
            <a:spAutoFit/>
          </a:bodyPr>
          <a:lstStyle/>
          <a:p>
            <a:r>
              <a:rPr lang="en-US" sz="2800" b="1" dirty="0" smtClean="0">
                <a:solidFill>
                  <a:schemeClr val="accent4"/>
                </a:solidFill>
              </a:rPr>
              <a:t>First time user, please create your account here! </a:t>
            </a:r>
            <a:endParaRPr lang="en-US" sz="2800" b="1" dirty="0">
              <a:solidFill>
                <a:schemeClr val="accent4"/>
              </a:solidFill>
            </a:endParaRPr>
          </a:p>
        </p:txBody>
      </p:sp>
      <p:sp>
        <p:nvSpPr>
          <p:cNvPr id="4" name="Oval 3"/>
          <p:cNvSpPr/>
          <p:nvPr/>
        </p:nvSpPr>
        <p:spPr>
          <a:xfrm>
            <a:off x="3976007" y="1877786"/>
            <a:ext cx="163286" cy="1877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4"/>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2424303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3000" tmFilter="0, 0; .2, .5; .8, .5; 1, 0"/>
                                        <p:tgtEl>
                                          <p:spTgt spid="3"/>
                                        </p:tgtEl>
                                      </p:cBhvr>
                                    </p:animEffect>
                                    <p:animScale>
                                      <p:cBhvr>
                                        <p:cTn id="7" dur="1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3"/>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1199652302"/>
      </p:ext>
    </p:extLst>
  </p:cSld>
  <p:clrMapOvr>
    <a:masterClrMapping/>
  </p:clrMapOvr>
  <p:transition spd="med">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3"/>
          <a:stretch>
            <a:fillRect/>
          </a:stretch>
        </p:blipFill>
        <p:spPr>
          <a:xfrm>
            <a:off x="10141343" y="6316156"/>
            <a:ext cx="1628775" cy="457200"/>
          </a:xfrm>
          <a:prstGeom prst="rect">
            <a:avLst/>
          </a:prstGeom>
        </p:spPr>
      </p:pic>
    </p:spTree>
    <p:extLst>
      <p:ext uri="{BB962C8B-B14F-4D97-AF65-F5344CB8AC3E}">
        <p14:creationId xmlns:p14="http://schemas.microsoft.com/office/powerpoint/2010/main" val="4011946534"/>
      </p:ext>
    </p:extLst>
  </p:cSld>
  <p:clrMapOvr>
    <a:masterClrMapping/>
  </p:clrMapOvr>
  <p:transition spd="med">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0092" y="379979"/>
            <a:ext cx="8426897" cy="366254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a:ea typeface="+mn-ea"/>
                <a:cs typeface="+mn-cs"/>
              </a:rPr>
              <a:t>3</a:t>
            </a:r>
            <a:r>
              <a:rPr kumimoji="0" lang="en-US" sz="3600" b="1" i="0" u="none" strike="noStrike" kern="1200" cap="none" spc="0" normalizeH="0" noProof="0" dirty="0" smtClean="0">
                <a:ln>
                  <a:noFill/>
                </a:ln>
                <a:solidFill>
                  <a:prstClr val="black"/>
                </a:solidFill>
                <a:effectLst/>
                <a:uLnTx/>
                <a:uFillTx/>
                <a:latin typeface="Calibri"/>
                <a:ea typeface="+mn-ea"/>
                <a:cs typeface="+mn-cs"/>
              </a:rPr>
              <a:t> Largest UCR Majors in 2018:</a:t>
            </a:r>
          </a:p>
          <a:p>
            <a:pPr marL="0" marR="0" lvl="0" indent="0" algn="ctr" defTabSz="609585" rtl="0" eaLnBrk="1" fontAlgn="auto" latinLnBrk="0" hangingPunct="1">
              <a:lnSpc>
                <a:spcPct val="100000"/>
              </a:lnSpc>
              <a:spcBef>
                <a:spcPts val="0"/>
              </a:spcBef>
              <a:spcAft>
                <a:spcPts val="0"/>
              </a:spcAft>
              <a:buClrTx/>
              <a:buSzTx/>
              <a:buFontTx/>
              <a:buNone/>
              <a:tabLst/>
              <a:defRPr/>
            </a:pPr>
            <a:endParaRPr lang="en-US" sz="2800" baseline="0" dirty="0">
              <a:solidFill>
                <a:prstClr val="black"/>
              </a:solidFill>
              <a:latin typeface="Calibri"/>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smtClean="0">
                <a:ln>
                  <a:noFill/>
                </a:ln>
                <a:solidFill>
                  <a:schemeClr val="bg1"/>
                </a:solidFill>
                <a:effectLst/>
                <a:uLnTx/>
                <a:uFillTx/>
                <a:latin typeface="Calibri"/>
              </a:rPr>
              <a:t>Biology</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4000" baseline="0" dirty="0" smtClean="0">
                <a:solidFill>
                  <a:schemeClr val="bg1"/>
                </a:solidFill>
                <a:latin typeface="Calibri"/>
              </a:rPr>
              <a:t>Psychology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smtClean="0">
                <a:ln>
                  <a:noFill/>
                </a:ln>
                <a:solidFill>
                  <a:schemeClr val="bg1"/>
                </a:solidFill>
                <a:effectLst/>
                <a:uLnTx/>
                <a:uFillTx/>
                <a:latin typeface="Calibri"/>
              </a:rPr>
              <a:t>Business</a:t>
            </a:r>
            <a:endParaRPr kumimoji="0" lang="en-US" sz="4000" b="0" i="0" u="none" strike="noStrike" kern="1200" cap="none" spc="0" normalizeH="0" baseline="0" noProof="0" dirty="0">
              <a:ln>
                <a:noFill/>
              </a:ln>
              <a:solidFill>
                <a:schemeClr val="bg1"/>
              </a:solidFill>
              <a:effectLst/>
              <a:uLnTx/>
              <a:uFillTx/>
              <a:latin typeface="Calibri"/>
            </a:endParaRPr>
          </a:p>
        </p:txBody>
      </p:sp>
    </p:spTree>
    <p:extLst>
      <p:ext uri="{BB962C8B-B14F-4D97-AF65-F5344CB8AC3E}">
        <p14:creationId xmlns:p14="http://schemas.microsoft.com/office/powerpoint/2010/main" val="2038403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01268" cy="675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Content Placeholder 2"/>
          <p:cNvSpPr>
            <a:spLocks noGrp="1"/>
          </p:cNvSpPr>
          <p:nvPr>
            <p:ph idx="1"/>
          </p:nvPr>
        </p:nvSpPr>
        <p:spPr>
          <a:xfrm>
            <a:off x="1825625" y="1527176"/>
            <a:ext cx="8504238" cy="4873625"/>
          </a:xfrm>
        </p:spPr>
        <p:txBody>
          <a:bodyPr/>
          <a:lstStyle/>
          <a:p>
            <a:pPr marL="0" indent="0" algn="ctr">
              <a:buNone/>
            </a:pPr>
            <a:endParaRPr lang="en-US" altLang="en-US" sz="2000"/>
          </a:p>
          <a:p>
            <a:pPr marL="0" indent="0" algn="ctr">
              <a:buNone/>
            </a:pPr>
            <a:endParaRPr lang="en-US" altLang="en-US" sz="2000"/>
          </a:p>
          <a:p>
            <a:pPr marL="0" indent="0" algn="ctr">
              <a:buNone/>
            </a:pPr>
            <a:endParaRPr lang="en-US" altLang="en-US" sz="2000"/>
          </a:p>
        </p:txBody>
      </p:sp>
      <p:sp>
        <p:nvSpPr>
          <p:cNvPr id="4" name="Left Arrow 3"/>
          <p:cNvSpPr/>
          <p:nvPr/>
        </p:nvSpPr>
        <p:spPr>
          <a:xfrm rot="19432401">
            <a:off x="6703056" y="3792507"/>
            <a:ext cx="977900" cy="485775"/>
          </a:xfrm>
          <a:prstGeom prst="leftArrow">
            <a:avLst/>
          </a:prstGeom>
        </p:spPr>
        <p:style>
          <a:lnRef idx="3">
            <a:schemeClr val="lt1"/>
          </a:lnRef>
          <a:fillRef idx="1">
            <a:schemeClr val="accent3"/>
          </a:fillRef>
          <a:effectRef idx="1">
            <a:schemeClr val="accent3"/>
          </a:effectRef>
          <a:fontRef idx="minor">
            <a:schemeClr val="lt1"/>
          </a:fontRef>
        </p:style>
        <p:txBody>
          <a:bodyPr anchor="ctr"/>
          <a:lstStyle/>
          <a:p>
            <a:pPr algn="ctr" eaLnBrk="1" hangingPunct="1">
              <a:defRPr/>
            </a:pPr>
            <a:endParaRPr lang="en-US" dirty="0"/>
          </a:p>
        </p:txBody>
      </p:sp>
      <p:sp>
        <p:nvSpPr>
          <p:cNvPr id="5" name="Left Arrow 4"/>
          <p:cNvSpPr/>
          <p:nvPr/>
        </p:nvSpPr>
        <p:spPr>
          <a:xfrm rot="12696970">
            <a:off x="282574" y="3597929"/>
            <a:ext cx="979488" cy="485775"/>
          </a:xfrm>
          <a:prstGeom prst="leftArrow">
            <a:avLst/>
          </a:prstGeom>
        </p:spPr>
        <p:style>
          <a:lnRef idx="3">
            <a:schemeClr val="lt1"/>
          </a:lnRef>
          <a:fillRef idx="1">
            <a:schemeClr val="accent3"/>
          </a:fillRef>
          <a:effectRef idx="1">
            <a:schemeClr val="accent3"/>
          </a:effectRef>
          <a:fontRef idx="minor">
            <a:schemeClr val="lt1"/>
          </a:fontRef>
        </p:style>
        <p:txBody>
          <a:bodyPr anchor="ctr"/>
          <a:lstStyle/>
          <a:p>
            <a:pPr algn="ctr" eaLnBrk="1" hangingPunct="1">
              <a:defRPr/>
            </a:pPr>
            <a:endParaRPr lang="en-US" dirty="0"/>
          </a:p>
        </p:txBody>
      </p:sp>
      <p:pic>
        <p:nvPicPr>
          <p:cNvPr id="6" name="Picture 2" descr="A picture containing object&#10;&#10;Description generated with very high confidence">
            <a:extLst>
              <a:ext uri="{FF2B5EF4-FFF2-40B4-BE49-F238E27FC236}">
                <a16:creationId xmlns:a16="http://schemas.microsoft.com/office/drawing/2014/main" id="{D60FF7AB-07C9-4B66-BEEF-3AF2C993C586}"/>
              </a:ext>
            </a:extLst>
          </p:cNvPr>
          <p:cNvPicPr>
            <a:picLocks noChangeAspect="1"/>
          </p:cNvPicPr>
          <p:nvPr/>
        </p:nvPicPr>
        <p:blipFill>
          <a:blip r:embed="rId4"/>
          <a:stretch>
            <a:fillRect/>
          </a:stretch>
        </p:blipFill>
        <p:spPr>
          <a:xfrm>
            <a:off x="10617480" y="6337799"/>
            <a:ext cx="1628775" cy="457200"/>
          </a:xfrm>
          <a:prstGeom prst="rect">
            <a:avLst/>
          </a:prstGeom>
        </p:spPr>
      </p:pic>
    </p:spTree>
    <p:extLst>
      <p:ext uri="{BB962C8B-B14F-4D97-AF65-F5344CB8AC3E}">
        <p14:creationId xmlns:p14="http://schemas.microsoft.com/office/powerpoint/2010/main" val="3471396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6000" b="1" dirty="0"/>
              <a:t>Explore: Major = Career?</a:t>
            </a:r>
            <a:endParaRPr lang="en-US" dirty="0"/>
          </a:p>
        </p:txBody>
      </p:sp>
      <p:sp>
        <p:nvSpPr>
          <p:cNvPr id="3" name="Text Placeholder 2"/>
          <p:cNvSpPr>
            <a:spLocks noGrp="1"/>
          </p:cNvSpPr>
          <p:nvPr>
            <p:ph type="body" sz="quarter" idx="10"/>
          </p:nvPr>
        </p:nvSpPr>
        <p:spPr/>
        <p:txBody>
          <a:bodyPr>
            <a:normAutofit lnSpcReduction="10000"/>
          </a:bodyPr>
          <a:lstStyle/>
          <a:p>
            <a:r>
              <a:rPr lang="en-US" altLang="en-US" sz="2400" dirty="0">
                <a:solidFill>
                  <a:schemeClr val="accent3">
                    <a:lumMod val="90000"/>
                    <a:lumOff val="10000"/>
                  </a:schemeClr>
                </a:solidFill>
              </a:rPr>
              <a:t>Career Specific</a:t>
            </a:r>
          </a:p>
          <a:p>
            <a:pPr>
              <a:buFontTx/>
              <a:buChar char="-"/>
            </a:pPr>
            <a:r>
              <a:rPr lang="en-US" altLang="en-US" sz="2400" dirty="0">
                <a:solidFill>
                  <a:schemeClr val="accent3">
                    <a:lumMod val="90000"/>
                    <a:lumOff val="10000"/>
                  </a:schemeClr>
                </a:solidFill>
              </a:rPr>
              <a:t>Accounting, Engineering, Nursing</a:t>
            </a:r>
          </a:p>
          <a:p>
            <a:endParaRPr lang="en-US" altLang="en-US" sz="2400" dirty="0">
              <a:solidFill>
                <a:schemeClr val="accent3">
                  <a:lumMod val="90000"/>
                  <a:lumOff val="10000"/>
                </a:schemeClr>
              </a:solidFill>
            </a:endParaRPr>
          </a:p>
          <a:p>
            <a:r>
              <a:rPr lang="en-US" altLang="en-US" sz="2400" dirty="0">
                <a:solidFill>
                  <a:schemeClr val="accent3">
                    <a:lumMod val="90000"/>
                    <a:lumOff val="10000"/>
                  </a:schemeClr>
                </a:solidFill>
              </a:rPr>
              <a:t>Industry Related</a:t>
            </a:r>
          </a:p>
          <a:p>
            <a:r>
              <a:rPr lang="en-US" altLang="en-US" sz="2400" dirty="0">
                <a:solidFill>
                  <a:schemeClr val="accent3">
                    <a:lumMod val="90000"/>
                    <a:lumOff val="10000"/>
                  </a:schemeClr>
                </a:solidFill>
              </a:rPr>
              <a:t>-Business Administration, Arts, Theater, Music</a:t>
            </a:r>
          </a:p>
          <a:p>
            <a:endParaRPr lang="en-US" altLang="en-US" sz="2400" dirty="0">
              <a:solidFill>
                <a:schemeClr val="accent3">
                  <a:lumMod val="90000"/>
                  <a:lumOff val="10000"/>
                </a:schemeClr>
              </a:solidFill>
            </a:endParaRPr>
          </a:p>
          <a:p>
            <a:r>
              <a:rPr lang="en-US" altLang="en-US" sz="2400" dirty="0">
                <a:solidFill>
                  <a:schemeClr val="accent3">
                    <a:lumMod val="90000"/>
                    <a:lumOff val="10000"/>
                  </a:schemeClr>
                </a:solidFill>
              </a:rPr>
              <a:t>Non Career Specific</a:t>
            </a:r>
          </a:p>
          <a:p>
            <a:r>
              <a:rPr lang="en-US" altLang="en-US" sz="2400" dirty="0">
                <a:solidFill>
                  <a:schemeClr val="accent3">
                    <a:lumMod val="90000"/>
                    <a:lumOff val="10000"/>
                  </a:schemeClr>
                </a:solidFill>
              </a:rPr>
              <a:t>(Major and Career related by Interest and Skills)</a:t>
            </a:r>
          </a:p>
          <a:p>
            <a:r>
              <a:rPr lang="en-US" altLang="en-US" sz="2400" dirty="0">
                <a:solidFill>
                  <a:schemeClr val="accent3">
                    <a:lumMod val="90000"/>
                    <a:lumOff val="10000"/>
                  </a:schemeClr>
                </a:solidFill>
              </a:rPr>
              <a:t>- Sociology, Psychology, Mathematics, Art History</a:t>
            </a:r>
            <a:endParaRPr lang="en-US" altLang="en-US" dirty="0">
              <a:solidFill>
                <a:schemeClr val="accent3">
                  <a:lumMod val="90000"/>
                  <a:lumOff val="10000"/>
                </a:schemeClr>
              </a:solidFill>
            </a:endParaRPr>
          </a:p>
          <a:p>
            <a:endParaRPr lang="en-US" dirty="0"/>
          </a:p>
        </p:txBody>
      </p:sp>
      <p:pic>
        <p:nvPicPr>
          <p:cNvPr id="4"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2"/>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31455314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6000" b="1" dirty="0"/>
              <a:t>Explore: Ask Questions</a:t>
            </a:r>
            <a:endParaRPr lang="en-US" dirty="0"/>
          </a:p>
        </p:txBody>
      </p:sp>
      <p:sp>
        <p:nvSpPr>
          <p:cNvPr id="3" name="Text Placeholder 2"/>
          <p:cNvSpPr>
            <a:spLocks noGrp="1"/>
          </p:cNvSpPr>
          <p:nvPr>
            <p:ph type="body" sz="quarter" idx="10"/>
          </p:nvPr>
        </p:nvSpPr>
        <p:spPr/>
        <p:txBody>
          <a:bodyPr>
            <a:normAutofit fontScale="92500" lnSpcReduction="20000"/>
          </a:bodyPr>
          <a:lstStyle/>
          <a:p>
            <a:pPr>
              <a:buFont typeface="Wingdings" pitchFamily="2" charset="2"/>
              <a:buChar char="ü"/>
              <a:defRPr/>
            </a:pPr>
            <a:r>
              <a:rPr lang="en-US" sz="2800" dirty="0">
                <a:solidFill>
                  <a:schemeClr val="accent3">
                    <a:lumMod val="90000"/>
                    <a:lumOff val="10000"/>
                  </a:schemeClr>
                </a:solidFill>
              </a:rPr>
              <a:t>Talk to…</a:t>
            </a:r>
          </a:p>
          <a:p>
            <a:pPr marL="274638" lvl="1">
              <a:defRPr/>
            </a:pPr>
            <a:r>
              <a:rPr lang="en-US" sz="2700" dirty="0">
                <a:solidFill>
                  <a:schemeClr val="accent3">
                    <a:lumMod val="90000"/>
                    <a:lumOff val="10000"/>
                  </a:schemeClr>
                </a:solidFill>
              </a:rPr>
              <a:t>	</a:t>
            </a:r>
            <a:r>
              <a:rPr lang="en-US" sz="2800" dirty="0">
                <a:solidFill>
                  <a:schemeClr val="accent4">
                    <a:lumMod val="50000"/>
                  </a:schemeClr>
                </a:solidFill>
              </a:rPr>
              <a:t>Academic Advisors          Grad Students</a:t>
            </a:r>
          </a:p>
          <a:p>
            <a:pPr>
              <a:defRPr/>
            </a:pPr>
            <a:r>
              <a:rPr lang="en-US" sz="2800" dirty="0">
                <a:solidFill>
                  <a:schemeClr val="accent4">
                    <a:lumMod val="50000"/>
                  </a:schemeClr>
                </a:solidFill>
              </a:rPr>
              <a:t>	Faculty                             </a:t>
            </a:r>
            <a:r>
              <a:rPr lang="en-US" sz="2800" dirty="0" smtClean="0">
                <a:solidFill>
                  <a:schemeClr val="accent4">
                    <a:lumMod val="50000"/>
                  </a:schemeClr>
                </a:solidFill>
              </a:rPr>
              <a:t>  Alumni</a:t>
            </a:r>
            <a:endParaRPr lang="en-US" sz="2800" dirty="0">
              <a:solidFill>
                <a:schemeClr val="accent4">
                  <a:lumMod val="50000"/>
                </a:schemeClr>
              </a:solidFill>
            </a:endParaRPr>
          </a:p>
          <a:p>
            <a:pPr>
              <a:defRPr/>
            </a:pPr>
            <a:r>
              <a:rPr lang="en-US" sz="2800" dirty="0">
                <a:solidFill>
                  <a:schemeClr val="accent4">
                    <a:lumMod val="50000"/>
                  </a:schemeClr>
                </a:solidFill>
              </a:rPr>
              <a:t>	3</a:t>
            </a:r>
            <a:r>
              <a:rPr lang="en-US" sz="2800" baseline="30000" dirty="0">
                <a:solidFill>
                  <a:schemeClr val="accent4">
                    <a:lumMod val="50000"/>
                  </a:schemeClr>
                </a:solidFill>
              </a:rPr>
              <a:t>rd</a:t>
            </a:r>
            <a:r>
              <a:rPr lang="en-US" sz="2800" dirty="0">
                <a:solidFill>
                  <a:schemeClr val="accent4">
                    <a:lumMod val="50000"/>
                  </a:schemeClr>
                </a:solidFill>
              </a:rPr>
              <a:t>/4</a:t>
            </a:r>
            <a:r>
              <a:rPr lang="en-US" sz="2800" baseline="30000" dirty="0">
                <a:solidFill>
                  <a:schemeClr val="accent4">
                    <a:lumMod val="50000"/>
                  </a:schemeClr>
                </a:solidFill>
              </a:rPr>
              <a:t>th</a:t>
            </a:r>
            <a:r>
              <a:rPr lang="en-US" sz="2800" dirty="0">
                <a:solidFill>
                  <a:schemeClr val="accent4">
                    <a:lumMod val="50000"/>
                  </a:schemeClr>
                </a:solidFill>
              </a:rPr>
              <a:t> Year Students        Career </a:t>
            </a:r>
            <a:r>
              <a:rPr lang="en-US" sz="2800" dirty="0" smtClean="0">
                <a:solidFill>
                  <a:schemeClr val="accent4">
                    <a:lumMod val="50000"/>
                  </a:schemeClr>
                </a:solidFill>
              </a:rPr>
              <a:t>Counselors</a:t>
            </a:r>
          </a:p>
          <a:p>
            <a:pPr>
              <a:defRPr/>
            </a:pPr>
            <a:r>
              <a:rPr lang="en-US" sz="2800" dirty="0">
                <a:solidFill>
                  <a:schemeClr val="accent4">
                    <a:lumMod val="50000"/>
                  </a:schemeClr>
                </a:solidFill>
              </a:rPr>
              <a:t>	</a:t>
            </a:r>
            <a:r>
              <a:rPr lang="en-US" sz="2800" dirty="0" smtClean="0">
                <a:solidFill>
                  <a:schemeClr val="accent4">
                    <a:lumMod val="50000"/>
                  </a:schemeClr>
                </a:solidFill>
              </a:rPr>
              <a:t>Student Orgs</a:t>
            </a:r>
            <a:r>
              <a:rPr lang="en-US" sz="2800" dirty="0">
                <a:solidFill>
                  <a:schemeClr val="accent4">
                    <a:lumMod val="50000"/>
                  </a:schemeClr>
                </a:solidFill>
              </a:rPr>
              <a:t/>
            </a:r>
            <a:br>
              <a:rPr lang="en-US" sz="2800" dirty="0">
                <a:solidFill>
                  <a:schemeClr val="accent4">
                    <a:lumMod val="50000"/>
                  </a:schemeClr>
                </a:solidFill>
              </a:rPr>
            </a:br>
            <a:endParaRPr lang="en-US" dirty="0">
              <a:solidFill>
                <a:schemeClr val="accent4">
                  <a:lumMod val="50000"/>
                </a:schemeClr>
              </a:solidFill>
            </a:endParaRPr>
          </a:p>
          <a:p>
            <a:pPr>
              <a:buFont typeface="Wingdings" pitchFamily="2" charset="2"/>
              <a:buChar char="ü"/>
              <a:defRPr/>
            </a:pPr>
            <a:r>
              <a:rPr lang="en-US" sz="2800" dirty="0">
                <a:solidFill>
                  <a:schemeClr val="accent3">
                    <a:lumMod val="90000"/>
                    <a:lumOff val="10000"/>
                  </a:schemeClr>
                </a:solidFill>
              </a:rPr>
              <a:t>Look for ways to combine interests through your choice of major(s), minor(s) and areas of concentration</a:t>
            </a:r>
            <a:br>
              <a:rPr lang="en-US" sz="2800" dirty="0">
                <a:solidFill>
                  <a:schemeClr val="accent3">
                    <a:lumMod val="90000"/>
                    <a:lumOff val="10000"/>
                  </a:schemeClr>
                </a:solidFill>
              </a:rPr>
            </a:br>
            <a:endParaRPr lang="en-US" sz="2800" dirty="0">
              <a:solidFill>
                <a:schemeClr val="accent3">
                  <a:lumMod val="90000"/>
                  <a:lumOff val="10000"/>
                </a:schemeClr>
              </a:solidFill>
            </a:endParaRPr>
          </a:p>
          <a:p>
            <a:pPr>
              <a:buFont typeface="Wingdings" pitchFamily="2" charset="2"/>
              <a:buChar char="ü"/>
              <a:defRPr/>
            </a:pPr>
            <a:r>
              <a:rPr lang="en-US" sz="2800" dirty="0">
                <a:solidFill>
                  <a:schemeClr val="accent3">
                    <a:lumMod val="90000"/>
                    <a:lumOff val="10000"/>
                  </a:schemeClr>
                </a:solidFill>
              </a:rPr>
              <a:t>Think about the skills/experiences you would like to gain to complement your major</a:t>
            </a:r>
          </a:p>
          <a:p>
            <a:endParaRPr lang="en-US" dirty="0">
              <a:solidFill>
                <a:schemeClr val="accent3">
                  <a:lumMod val="90000"/>
                  <a:lumOff val="10000"/>
                </a:schemeClr>
              </a:solidFill>
            </a:endParaRPr>
          </a:p>
        </p:txBody>
      </p:sp>
      <p:pic>
        <p:nvPicPr>
          <p:cNvPr id="4"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2"/>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1040820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sz="6000" b="1" dirty="0"/>
              <a:t>Add</a:t>
            </a:r>
            <a:r>
              <a:rPr lang="en-US" sz="6000" dirty="0"/>
              <a:t> </a:t>
            </a:r>
            <a:r>
              <a:rPr lang="en-US" sz="6000" b="1" dirty="0"/>
              <a:t>to Your Tool Box</a:t>
            </a:r>
          </a:p>
        </p:txBody>
      </p:sp>
      <p:sp>
        <p:nvSpPr>
          <p:cNvPr id="4" name="Subtitle 3"/>
          <p:cNvSpPr>
            <a:spLocks noGrp="1"/>
          </p:cNvSpPr>
          <p:nvPr>
            <p:ph type="subTitle" idx="1"/>
          </p:nvPr>
        </p:nvSpPr>
        <p:spPr/>
        <p:txBody>
          <a:bodyPr/>
          <a:lstStyle/>
          <a:p>
            <a:r>
              <a:rPr lang="en-US" dirty="0" smtClean="0"/>
              <a:t>NACE Job Outlook 2018: Top 10 Qualities/Skills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6009267"/>
              </p:ext>
            </p:extLst>
          </p:nvPr>
        </p:nvGraphicFramePr>
        <p:xfrm>
          <a:off x="2277884" y="2651219"/>
          <a:ext cx="7999414" cy="3542778"/>
        </p:xfrm>
        <a:graphic>
          <a:graphicData uri="http://schemas.openxmlformats.org/drawingml/2006/table">
            <a:tbl>
              <a:tblPr bandRow="1">
                <a:effectLst>
                  <a:outerShdw blurRad="63500" sx="102000" sy="102000" algn="ctr" rotWithShape="0">
                    <a:prstClr val="black">
                      <a:alpha val="40000"/>
                    </a:prstClr>
                  </a:outerShdw>
                </a:effectLst>
                <a:tableStyleId>{8FD4443E-F989-4FC4-A0C8-D5A2AF1F390B}</a:tableStyleId>
              </a:tblPr>
              <a:tblGrid>
                <a:gridCol w="3999707">
                  <a:extLst>
                    <a:ext uri="{9D8B030D-6E8A-4147-A177-3AD203B41FA5}">
                      <a16:colId xmlns:a16="http://schemas.microsoft.com/office/drawing/2014/main" val="20000"/>
                    </a:ext>
                  </a:extLst>
                </a:gridCol>
                <a:gridCol w="3999707">
                  <a:extLst>
                    <a:ext uri="{9D8B030D-6E8A-4147-A177-3AD203B41FA5}">
                      <a16:colId xmlns:a16="http://schemas.microsoft.com/office/drawing/2014/main" val="20001"/>
                    </a:ext>
                  </a:extLst>
                </a:gridCol>
              </a:tblGrid>
              <a:tr h="808015">
                <a:tc>
                  <a:txBody>
                    <a:bodyPr/>
                    <a:lstStyle/>
                    <a:p>
                      <a:pPr algn="ctr"/>
                      <a:r>
                        <a:rPr lang="en-US" sz="2100" dirty="0" smtClean="0"/>
                        <a:t>1. Problem</a:t>
                      </a:r>
                      <a:r>
                        <a:rPr lang="en-US" sz="2100" baseline="0" dirty="0" smtClean="0"/>
                        <a:t> Solving</a:t>
                      </a:r>
                      <a:endParaRPr lang="en-US" sz="2100" dirty="0"/>
                    </a:p>
                  </a:txBody>
                  <a:tcPr marL="51435" marR="51435" marT="34290" marB="34290" anchor="ctr">
                    <a:lnR w="3175"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smtClean="0"/>
                        <a:t>6. Analytical/Quantitative</a:t>
                      </a:r>
                      <a:r>
                        <a:rPr lang="en-US" sz="2100" baseline="0" dirty="0" smtClean="0"/>
                        <a:t> Skills</a:t>
                      </a:r>
                      <a:endParaRPr lang="en-US" sz="2100" dirty="0" smtClean="0"/>
                    </a:p>
                  </a:txBody>
                  <a:tcPr marL="51435" marR="51435" marT="34290" marB="34290" anchor="ctr">
                    <a:lnL w="31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808015">
                <a:tc>
                  <a:txBody>
                    <a:bodyPr/>
                    <a:lstStyle/>
                    <a:p>
                      <a:pPr algn="ctr"/>
                      <a:r>
                        <a:rPr lang="en-US" sz="2100" dirty="0" smtClean="0"/>
                        <a:t>2. Ability</a:t>
                      </a:r>
                      <a:r>
                        <a:rPr lang="en-US" sz="2100" baseline="0" dirty="0" smtClean="0"/>
                        <a:t> to work in a team</a:t>
                      </a:r>
                      <a:endParaRPr lang="en-US" sz="2100" dirty="0"/>
                    </a:p>
                  </a:txBody>
                  <a:tcPr marL="51435" marR="51435" marT="34290" marB="34290" anchor="ctr">
                    <a:lnR w="3175"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smtClean="0"/>
                        <a:t>7. Communication</a:t>
                      </a:r>
                      <a:r>
                        <a:rPr lang="en-US" sz="2100" baseline="0" dirty="0" smtClean="0"/>
                        <a:t> Skills (Verbal)</a:t>
                      </a:r>
                      <a:endParaRPr lang="en-US" sz="2100" dirty="0" smtClean="0"/>
                    </a:p>
                  </a:txBody>
                  <a:tcPr marL="51435" marR="51435" marT="34290" marB="34290" anchor="ctr">
                    <a:lnL w="31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918910">
                <a:tc>
                  <a:txBody>
                    <a:bodyPr/>
                    <a:lstStyle/>
                    <a:p>
                      <a:pPr algn="ctr"/>
                      <a:r>
                        <a:rPr lang="en-US" sz="2100" dirty="0" smtClean="0"/>
                        <a:t>3. Communication</a:t>
                      </a:r>
                      <a:r>
                        <a:rPr lang="en-US" sz="2100" baseline="0" dirty="0" smtClean="0"/>
                        <a:t> Skills (Written)</a:t>
                      </a:r>
                      <a:endParaRPr lang="en-US" sz="2100" dirty="0"/>
                    </a:p>
                  </a:txBody>
                  <a:tcPr marL="51435" marR="51435" marT="34290" marB="34290" anchor="ctr">
                    <a:lnR w="3175"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100" dirty="0" smtClean="0"/>
                        <a:t>8. Initiative</a:t>
                      </a:r>
                    </a:p>
                  </a:txBody>
                  <a:tcPr marL="51435" marR="51435" marT="34290" marB="34290" anchor="ctr">
                    <a:lnL w="31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503919">
                <a:tc>
                  <a:txBody>
                    <a:bodyPr/>
                    <a:lstStyle/>
                    <a:p>
                      <a:pPr algn="ctr"/>
                      <a:r>
                        <a:rPr lang="en-US" sz="2100" dirty="0" smtClean="0"/>
                        <a:t>4. Leadership</a:t>
                      </a:r>
                    </a:p>
                  </a:txBody>
                  <a:tcPr marL="51435" marR="51435" marT="34290" marB="34290" anchor="ctr">
                    <a:lnR w="3175" cap="flat" cmpd="sng" algn="ctr">
                      <a:solidFill>
                        <a:schemeClr val="bg1"/>
                      </a:solidFill>
                      <a:prstDash val="solid"/>
                      <a:round/>
                      <a:headEnd type="none" w="med" len="med"/>
                      <a:tailEnd type="none" w="med" len="med"/>
                    </a:lnR>
                  </a:tcPr>
                </a:tc>
                <a:tc>
                  <a:txBody>
                    <a:bodyPr/>
                    <a:lstStyle/>
                    <a:p>
                      <a:pPr algn="ctr"/>
                      <a:r>
                        <a:rPr lang="en-US" sz="2100" smtClean="0"/>
                        <a:t>9. Detail Oriented</a:t>
                      </a:r>
                      <a:endParaRPr lang="en-US" sz="2100"/>
                    </a:p>
                  </a:txBody>
                  <a:tcPr marL="51435" marR="51435" marT="34290" marB="34290" anchor="ctr">
                    <a:lnL w="31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5039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100" dirty="0" smtClean="0"/>
                        <a:t>5. Strong Work Ethic</a:t>
                      </a:r>
                    </a:p>
                  </a:txBody>
                  <a:tcPr marL="51435" marR="51435" marT="34290" marB="34290" anchor="ctr">
                    <a:lnR w="3175"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dirty="0" smtClean="0"/>
                        <a:t>10. Flexibility/Adaptability</a:t>
                      </a:r>
                    </a:p>
                  </a:txBody>
                  <a:tcPr marL="51435" marR="51435" marT="34290" marB="34290" anchor="ctr">
                    <a:lnL w="31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6" name="TextBox 5"/>
          <p:cNvSpPr txBox="1"/>
          <p:nvPr/>
        </p:nvSpPr>
        <p:spPr>
          <a:xfrm>
            <a:off x="3054162" y="6444085"/>
            <a:ext cx="6032876" cy="307777"/>
          </a:xfrm>
          <a:prstGeom prst="rect">
            <a:avLst/>
          </a:prstGeom>
          <a:noFill/>
        </p:spPr>
        <p:txBody>
          <a:bodyPr wrap="square" rtlCol="0">
            <a:spAutoFit/>
          </a:bodyPr>
          <a:lstStyle/>
          <a:p>
            <a:r>
              <a:rPr lang="en-US" sz="1400" dirty="0" smtClean="0">
                <a:solidFill>
                  <a:schemeClr val="bg1"/>
                </a:solidFill>
              </a:rPr>
              <a:t>NACE: National Association of Colleges &amp; Employers</a:t>
            </a:r>
            <a:endParaRPr lang="en-US" sz="1400" dirty="0">
              <a:solidFill>
                <a:schemeClr val="bg1"/>
              </a:solidFill>
            </a:endParaRPr>
          </a:p>
        </p:txBody>
      </p:sp>
      <p:pic>
        <p:nvPicPr>
          <p:cNvPr id="7" name="Picture 6"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2"/>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185397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4800" b="1" dirty="0"/>
              <a:t>What resources are available??</a:t>
            </a:r>
          </a:p>
        </p:txBody>
      </p:sp>
      <p:pic>
        <p:nvPicPr>
          <p:cNvPr id="3" name="Picture 2"/>
          <p:cNvPicPr>
            <a:picLocks noChangeAspect="1"/>
          </p:cNvPicPr>
          <p:nvPr/>
        </p:nvPicPr>
        <p:blipFill rotWithShape="1">
          <a:blip r:embed="rId2"/>
          <a:srcRect t="16704" b="3755"/>
          <a:stretch/>
        </p:blipFill>
        <p:spPr>
          <a:xfrm>
            <a:off x="1611481" y="1708351"/>
            <a:ext cx="8842075" cy="4688673"/>
          </a:xfrm>
          <a:prstGeom prst="rect">
            <a:avLst/>
          </a:prstGeom>
        </p:spPr>
      </p:pic>
      <p:pic>
        <p:nvPicPr>
          <p:cNvPr id="4" name="Picture 3" descr="A close up of a logo&#10;&#10;Description generated with very high confidence">
            <a:extLst>
              <a:ext uri="{FF2B5EF4-FFF2-40B4-BE49-F238E27FC236}">
                <a16:creationId xmlns:a16="http://schemas.microsoft.com/office/drawing/2014/main" id="{A2D67F8B-4C20-4F68-B19E-161503A7C2EC}"/>
              </a:ext>
            </a:extLst>
          </p:cNvPr>
          <p:cNvPicPr>
            <a:picLocks noChangeAspect="1"/>
          </p:cNvPicPr>
          <p:nvPr/>
        </p:nvPicPr>
        <p:blipFill>
          <a:blip r:embed="rId3"/>
          <a:stretch>
            <a:fillRect/>
          </a:stretch>
        </p:blipFill>
        <p:spPr>
          <a:xfrm>
            <a:off x="10420350" y="6446520"/>
            <a:ext cx="1609725" cy="451485"/>
          </a:xfrm>
          <a:prstGeom prst="rect">
            <a:avLst/>
          </a:prstGeom>
        </p:spPr>
      </p:pic>
    </p:spTree>
    <p:extLst>
      <p:ext uri="{BB962C8B-B14F-4D97-AF65-F5344CB8AC3E}">
        <p14:creationId xmlns:p14="http://schemas.microsoft.com/office/powerpoint/2010/main" val="2816041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altLang="en-US" sz="6000" b="1" dirty="0" smtClean="0"/>
              <a:t>Career </a:t>
            </a:r>
            <a:r>
              <a:rPr lang="en-US" altLang="en-US" sz="6000" b="1" dirty="0"/>
              <a:t>Center Resources</a:t>
            </a:r>
            <a:endParaRPr lang="en-US" dirty="0"/>
          </a:p>
        </p:txBody>
      </p:sp>
      <p:sp>
        <p:nvSpPr>
          <p:cNvPr id="7" name="Text Placeholder 6"/>
          <p:cNvSpPr>
            <a:spLocks noGrp="1"/>
          </p:cNvSpPr>
          <p:nvPr>
            <p:ph type="body" sz="quarter" idx="10"/>
          </p:nvPr>
        </p:nvSpPr>
        <p:spPr/>
        <p:txBody>
          <a:bodyPr/>
          <a:lstStyle/>
          <a:p>
            <a:pPr>
              <a:buFont typeface="Wingdings" pitchFamily="2" charset="2"/>
              <a:buChar char="ü"/>
              <a:defRPr/>
            </a:pPr>
            <a:r>
              <a:rPr lang="en-US" dirty="0">
                <a:solidFill>
                  <a:schemeClr val="accent3">
                    <a:lumMod val="90000"/>
                    <a:lumOff val="10000"/>
                  </a:schemeClr>
                </a:solidFill>
              </a:rPr>
              <a:t>Drop-in hours</a:t>
            </a:r>
          </a:p>
          <a:p>
            <a:pPr>
              <a:defRPr/>
            </a:pPr>
            <a:endParaRPr lang="en-US" sz="1100" dirty="0">
              <a:solidFill>
                <a:schemeClr val="accent3">
                  <a:lumMod val="90000"/>
                  <a:lumOff val="10000"/>
                </a:schemeClr>
              </a:solidFill>
            </a:endParaRPr>
          </a:p>
          <a:p>
            <a:pPr>
              <a:buFont typeface="Wingdings" pitchFamily="2" charset="2"/>
              <a:buChar char="ü"/>
              <a:defRPr/>
            </a:pPr>
            <a:r>
              <a:rPr lang="en-US" dirty="0">
                <a:solidFill>
                  <a:schemeClr val="accent3">
                    <a:lumMod val="90000"/>
                    <a:lumOff val="10000"/>
                  </a:schemeClr>
                </a:solidFill>
              </a:rPr>
              <a:t>Individual counseling</a:t>
            </a:r>
          </a:p>
          <a:p>
            <a:pPr>
              <a:defRPr/>
            </a:pPr>
            <a:endParaRPr lang="en-US" sz="1100" dirty="0">
              <a:solidFill>
                <a:schemeClr val="accent3">
                  <a:lumMod val="90000"/>
                  <a:lumOff val="10000"/>
                </a:schemeClr>
              </a:solidFill>
            </a:endParaRPr>
          </a:p>
          <a:p>
            <a:pPr>
              <a:buFont typeface="Wingdings" pitchFamily="2" charset="2"/>
              <a:buChar char="ü"/>
              <a:defRPr/>
            </a:pPr>
            <a:r>
              <a:rPr lang="en-US" dirty="0">
                <a:solidFill>
                  <a:schemeClr val="accent3">
                    <a:lumMod val="90000"/>
                    <a:lumOff val="10000"/>
                  </a:schemeClr>
                </a:solidFill>
              </a:rPr>
              <a:t>Assessments – Focus 2, MBTI, SII, Career Leader</a:t>
            </a:r>
          </a:p>
          <a:p>
            <a:pPr>
              <a:defRPr/>
            </a:pPr>
            <a:endParaRPr lang="en-US" sz="1100" dirty="0">
              <a:solidFill>
                <a:schemeClr val="accent3">
                  <a:lumMod val="90000"/>
                  <a:lumOff val="10000"/>
                </a:schemeClr>
              </a:solidFill>
            </a:endParaRPr>
          </a:p>
          <a:p>
            <a:pPr>
              <a:buFont typeface="Wingdings" pitchFamily="2" charset="2"/>
              <a:buChar char="ü"/>
              <a:defRPr/>
            </a:pPr>
            <a:r>
              <a:rPr lang="en-US" dirty="0">
                <a:solidFill>
                  <a:schemeClr val="accent3">
                    <a:lumMod val="90000"/>
                    <a:lumOff val="10000"/>
                  </a:schemeClr>
                </a:solidFill>
              </a:rPr>
              <a:t>Occupational Information – Workshops, Panels and Information Sessions, Career Center Library, Career Insider</a:t>
            </a:r>
          </a:p>
          <a:p>
            <a:pPr>
              <a:buFont typeface="Wingdings" pitchFamily="2" charset="2"/>
              <a:buChar char="ü"/>
              <a:defRPr/>
            </a:pPr>
            <a:endParaRPr lang="en-US" sz="1100" dirty="0">
              <a:solidFill>
                <a:schemeClr val="accent3">
                  <a:lumMod val="90000"/>
                  <a:lumOff val="10000"/>
                </a:schemeClr>
              </a:solidFill>
            </a:endParaRPr>
          </a:p>
          <a:p>
            <a:pPr>
              <a:buFont typeface="Wingdings" pitchFamily="2" charset="2"/>
              <a:buChar char="ü"/>
              <a:defRPr/>
            </a:pPr>
            <a:r>
              <a:rPr lang="en-US" dirty="0">
                <a:solidFill>
                  <a:schemeClr val="accent3">
                    <a:lumMod val="90000"/>
                    <a:lumOff val="10000"/>
                  </a:schemeClr>
                </a:solidFill>
              </a:rPr>
              <a:t>Internship information</a:t>
            </a:r>
            <a:br>
              <a:rPr lang="en-US" dirty="0">
                <a:solidFill>
                  <a:schemeClr val="accent3">
                    <a:lumMod val="90000"/>
                    <a:lumOff val="10000"/>
                  </a:schemeClr>
                </a:solidFill>
              </a:rPr>
            </a:br>
            <a:endParaRPr lang="en-US" dirty="0">
              <a:solidFill>
                <a:schemeClr val="accent3">
                  <a:lumMod val="90000"/>
                  <a:lumOff val="10000"/>
                </a:schemeClr>
              </a:solidFill>
            </a:endParaRPr>
          </a:p>
          <a:p>
            <a:pPr>
              <a:buFont typeface="Wingdings" pitchFamily="2" charset="2"/>
              <a:buChar char="ü"/>
              <a:defRPr/>
            </a:pPr>
            <a:r>
              <a:rPr lang="en-US" dirty="0">
                <a:solidFill>
                  <a:schemeClr val="accent3">
                    <a:lumMod val="90000"/>
                    <a:lumOff val="10000"/>
                  </a:schemeClr>
                </a:solidFill>
              </a:rPr>
              <a:t>Career Center – Careers in Your Major</a:t>
            </a:r>
          </a:p>
          <a:p>
            <a:endParaRPr lang="en-US" dirty="0">
              <a:solidFill>
                <a:schemeClr val="accent3">
                  <a:lumMod val="90000"/>
                  <a:lumOff val="10000"/>
                </a:schemeClr>
              </a:solidFill>
            </a:endParaRPr>
          </a:p>
        </p:txBody>
      </p:sp>
      <p:pic>
        <p:nvPicPr>
          <p:cNvPr id="8" name="Picture 7" descr="A close up of a logo&#10;&#10;Description generated with very high confidence">
            <a:extLst>
              <a:ext uri="{FF2B5EF4-FFF2-40B4-BE49-F238E27FC236}">
                <a16:creationId xmlns:a16="http://schemas.microsoft.com/office/drawing/2014/main" id="{A2D67F8B-4C20-4F68-B19E-161503A7C2EC}"/>
              </a:ext>
            </a:extLst>
          </p:cNvPr>
          <p:cNvPicPr>
            <a:picLocks noChangeAspect="1"/>
          </p:cNvPicPr>
          <p:nvPr/>
        </p:nvPicPr>
        <p:blipFill>
          <a:blip r:embed="rId2"/>
          <a:stretch>
            <a:fillRect/>
          </a:stretch>
        </p:blipFill>
        <p:spPr>
          <a:xfrm>
            <a:off x="10420350" y="6446520"/>
            <a:ext cx="1609725" cy="451485"/>
          </a:xfrm>
          <a:prstGeom prst="rect">
            <a:avLst/>
          </a:prstGeom>
        </p:spPr>
      </p:pic>
    </p:spTree>
    <p:extLst>
      <p:ext uri="{BB962C8B-B14F-4D97-AF65-F5344CB8AC3E}">
        <p14:creationId xmlns:p14="http://schemas.microsoft.com/office/powerpoint/2010/main" val="2221789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6000" b="1" dirty="0"/>
              <a:t>Exploration Resources</a:t>
            </a:r>
            <a:endParaRPr lang="en-US" dirty="0"/>
          </a:p>
        </p:txBody>
      </p:sp>
      <p:pic>
        <p:nvPicPr>
          <p:cNvPr id="4" name="Picture 3" descr="A close up of a logo&#10;&#10;Description generated with very high confidence">
            <a:extLst>
              <a:ext uri="{FF2B5EF4-FFF2-40B4-BE49-F238E27FC236}">
                <a16:creationId xmlns:a16="http://schemas.microsoft.com/office/drawing/2014/main" id="{A2D67F8B-4C20-4F68-B19E-161503A7C2EC}"/>
              </a:ext>
            </a:extLst>
          </p:cNvPr>
          <p:cNvPicPr>
            <a:picLocks noChangeAspect="1"/>
          </p:cNvPicPr>
          <p:nvPr/>
        </p:nvPicPr>
        <p:blipFill>
          <a:blip r:embed="rId2"/>
          <a:stretch>
            <a:fillRect/>
          </a:stretch>
        </p:blipFill>
        <p:spPr>
          <a:xfrm>
            <a:off x="10420350" y="6446520"/>
            <a:ext cx="1609725" cy="451485"/>
          </a:xfrm>
          <a:prstGeom prst="rect">
            <a:avLst/>
          </a:prstGeom>
        </p:spPr>
      </p:pic>
      <p:sp>
        <p:nvSpPr>
          <p:cNvPr id="5" name="Rectangle 4"/>
          <p:cNvSpPr/>
          <p:nvPr/>
        </p:nvSpPr>
        <p:spPr>
          <a:xfrm>
            <a:off x="1921163" y="2251807"/>
            <a:ext cx="8423564" cy="2668423"/>
          </a:xfrm>
          <a:prstGeom prst="rect">
            <a:avLst/>
          </a:prstGeom>
          <a:solidFill>
            <a:schemeClr val="accent2"/>
          </a:solidFill>
        </p:spPr>
        <p:txBody>
          <a:bodyPr wrap="square">
            <a:spAutoFit/>
          </a:bodyPr>
          <a:lstStyle/>
          <a:p>
            <a:pPr>
              <a:lnSpc>
                <a:spcPct val="90000"/>
              </a:lnSpc>
              <a:buFont typeface="Wingdings" pitchFamily="2" charset="2"/>
              <a:buChar char="ü"/>
              <a:defRPr/>
            </a:pPr>
            <a:r>
              <a:rPr lang="en-US" sz="2400" dirty="0"/>
              <a:t>Course Catalog</a:t>
            </a:r>
          </a:p>
          <a:p>
            <a:pPr marL="274638" lvl="1">
              <a:lnSpc>
                <a:spcPct val="90000"/>
              </a:lnSpc>
              <a:defRPr/>
            </a:pPr>
            <a:r>
              <a:rPr lang="en-US" sz="2400" dirty="0"/>
              <a:t>Upper Division Courses</a:t>
            </a:r>
          </a:p>
          <a:p>
            <a:pPr>
              <a:lnSpc>
                <a:spcPct val="90000"/>
              </a:lnSpc>
              <a:defRPr/>
            </a:pPr>
            <a:endParaRPr lang="en-US" sz="1200" dirty="0"/>
          </a:p>
          <a:p>
            <a:pPr>
              <a:lnSpc>
                <a:spcPct val="90000"/>
              </a:lnSpc>
              <a:buFont typeface="Wingdings" pitchFamily="2" charset="2"/>
              <a:buChar char="ü"/>
              <a:defRPr/>
            </a:pPr>
            <a:r>
              <a:rPr lang="en-US" sz="2400" dirty="0"/>
              <a:t>ONET (Occupational Information Network)</a:t>
            </a:r>
          </a:p>
          <a:p>
            <a:pPr>
              <a:lnSpc>
                <a:spcPct val="90000"/>
              </a:lnSpc>
              <a:defRPr/>
            </a:pPr>
            <a:r>
              <a:rPr lang="en-US" sz="2400" dirty="0"/>
              <a:t>	</a:t>
            </a:r>
            <a:r>
              <a:rPr lang="en-US" sz="2400" dirty="0">
                <a:solidFill>
                  <a:srgbClr val="FF0000"/>
                </a:solidFill>
                <a:hlinkClick r:id="rId3"/>
              </a:rPr>
              <a:t>http://online.onetcenter.org</a:t>
            </a:r>
            <a:endParaRPr lang="en-US" sz="2400" dirty="0">
              <a:solidFill>
                <a:srgbClr val="FF0000"/>
              </a:solidFill>
            </a:endParaRPr>
          </a:p>
          <a:p>
            <a:pPr>
              <a:lnSpc>
                <a:spcPct val="90000"/>
              </a:lnSpc>
              <a:defRPr/>
            </a:pPr>
            <a:endParaRPr lang="en-US" sz="1200" dirty="0">
              <a:solidFill>
                <a:srgbClr val="002060"/>
              </a:solidFill>
            </a:endParaRPr>
          </a:p>
          <a:p>
            <a:pPr>
              <a:lnSpc>
                <a:spcPct val="90000"/>
              </a:lnSpc>
              <a:buFont typeface="Wingdings" pitchFamily="2" charset="2"/>
              <a:buChar char="ü"/>
              <a:defRPr/>
            </a:pPr>
            <a:r>
              <a:rPr lang="en-US" sz="2400" dirty="0"/>
              <a:t>OOH (Occupational Outlook Handbook)</a:t>
            </a:r>
          </a:p>
          <a:p>
            <a:pPr>
              <a:lnSpc>
                <a:spcPct val="90000"/>
              </a:lnSpc>
              <a:defRPr/>
            </a:pPr>
            <a:r>
              <a:rPr lang="en-US" sz="2400" dirty="0"/>
              <a:t>	</a:t>
            </a:r>
            <a:r>
              <a:rPr lang="en-US" sz="2400" dirty="0">
                <a:hlinkClick r:id="rId4"/>
              </a:rPr>
              <a:t>http://www.bls.gov/ooh</a:t>
            </a:r>
            <a:r>
              <a:rPr lang="en-US" sz="2400" dirty="0"/>
              <a:t/>
            </a:r>
            <a:br>
              <a:rPr lang="en-US" sz="2400" dirty="0"/>
            </a:br>
            <a:endParaRPr lang="en-US" dirty="0"/>
          </a:p>
        </p:txBody>
      </p:sp>
    </p:spTree>
    <p:extLst>
      <p:ext uri="{BB962C8B-B14F-4D97-AF65-F5344CB8AC3E}">
        <p14:creationId xmlns:p14="http://schemas.microsoft.com/office/powerpoint/2010/main" val="3032177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b="1" dirty="0"/>
              <a:t>Career</a:t>
            </a:r>
            <a:r>
              <a:rPr lang="en-US" sz="4800" dirty="0"/>
              <a:t> </a:t>
            </a:r>
            <a:r>
              <a:rPr lang="en-US" sz="4800" b="1" dirty="0"/>
              <a:t>Development Programs </a:t>
            </a:r>
            <a:endParaRPr lang="en-US" sz="4800" dirty="0"/>
          </a:p>
        </p:txBody>
      </p:sp>
      <p:pic>
        <p:nvPicPr>
          <p:cNvPr id="4" name="Picture 3"/>
          <p:cNvPicPr>
            <a:picLocks noChangeAspect="1"/>
          </p:cNvPicPr>
          <p:nvPr/>
        </p:nvPicPr>
        <p:blipFill>
          <a:blip r:embed="rId2"/>
          <a:stretch>
            <a:fillRect/>
          </a:stretch>
        </p:blipFill>
        <p:spPr>
          <a:xfrm>
            <a:off x="1820108" y="1406084"/>
            <a:ext cx="8046605" cy="4970369"/>
          </a:xfrm>
          <a:prstGeom prst="rect">
            <a:avLst/>
          </a:prstGeom>
        </p:spPr>
      </p:pic>
      <p:sp>
        <p:nvSpPr>
          <p:cNvPr id="5" name="TextBox 4"/>
          <p:cNvSpPr txBox="1"/>
          <p:nvPr/>
        </p:nvSpPr>
        <p:spPr>
          <a:xfrm>
            <a:off x="6961194" y="1769282"/>
            <a:ext cx="2142618" cy="367924"/>
          </a:xfrm>
          <a:prstGeom prst="rect">
            <a:avLst/>
          </a:prstGeom>
          <a:noFill/>
        </p:spPr>
        <p:txBody>
          <a:bodyPr wrap="square" rtlCol="0">
            <a:spAutoFit/>
          </a:bodyPr>
          <a:lstStyle/>
          <a:p>
            <a:r>
              <a:rPr lang="en-US" dirty="0" smtClean="0">
                <a:solidFill>
                  <a:srgbClr val="002060"/>
                </a:solidFill>
              </a:rPr>
              <a:t>Careers.ucr.edu</a:t>
            </a:r>
            <a:endParaRPr lang="en-US" dirty="0">
              <a:solidFill>
                <a:srgbClr val="002060"/>
              </a:solidFill>
            </a:endParaRPr>
          </a:p>
        </p:txBody>
      </p:sp>
      <p:pic>
        <p:nvPicPr>
          <p:cNvPr id="6" name="Picture 5" descr="A close up of a logo&#10;&#10;Description generated with very high confidence">
            <a:extLst>
              <a:ext uri="{FF2B5EF4-FFF2-40B4-BE49-F238E27FC236}">
                <a16:creationId xmlns:a16="http://schemas.microsoft.com/office/drawing/2014/main" id="{A2D67F8B-4C20-4F68-B19E-161503A7C2EC}"/>
              </a:ext>
            </a:extLst>
          </p:cNvPr>
          <p:cNvPicPr>
            <a:picLocks noChangeAspect="1"/>
          </p:cNvPicPr>
          <p:nvPr/>
        </p:nvPicPr>
        <p:blipFill>
          <a:blip r:embed="rId3"/>
          <a:stretch>
            <a:fillRect/>
          </a:stretch>
        </p:blipFill>
        <p:spPr>
          <a:xfrm>
            <a:off x="10420350" y="6446520"/>
            <a:ext cx="1609725" cy="451485"/>
          </a:xfrm>
          <a:prstGeom prst="rect">
            <a:avLst/>
          </a:prstGeom>
        </p:spPr>
      </p:pic>
    </p:spTree>
    <p:extLst>
      <p:ext uri="{BB962C8B-B14F-4D97-AF65-F5344CB8AC3E}">
        <p14:creationId xmlns:p14="http://schemas.microsoft.com/office/powerpoint/2010/main" val="1598933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3225" y="734280"/>
            <a:ext cx="1629295" cy="914400"/>
          </a:xfrm>
          <a:prstGeom prst="rect">
            <a:avLst/>
          </a:prstGeom>
        </p:spPr>
      </p:pic>
      <p:pic>
        <p:nvPicPr>
          <p:cNvPr id="3" name="Picture 2"/>
          <p:cNvPicPr>
            <a:picLocks noChangeAspect="1"/>
          </p:cNvPicPr>
          <p:nvPr/>
        </p:nvPicPr>
        <p:blipFill>
          <a:blip r:embed="rId3"/>
          <a:stretch>
            <a:fillRect/>
          </a:stretch>
        </p:blipFill>
        <p:spPr>
          <a:xfrm>
            <a:off x="2291658" y="1838114"/>
            <a:ext cx="1587731" cy="1097280"/>
          </a:xfrm>
          <a:prstGeom prst="rect">
            <a:avLst/>
          </a:prstGeom>
        </p:spPr>
      </p:pic>
      <p:pic>
        <p:nvPicPr>
          <p:cNvPr id="4" name="Picture 3"/>
          <p:cNvPicPr>
            <a:picLocks noChangeAspect="1"/>
          </p:cNvPicPr>
          <p:nvPr/>
        </p:nvPicPr>
        <p:blipFill>
          <a:blip r:embed="rId4"/>
          <a:stretch>
            <a:fillRect/>
          </a:stretch>
        </p:blipFill>
        <p:spPr>
          <a:xfrm>
            <a:off x="2318636" y="3080829"/>
            <a:ext cx="1483895" cy="914400"/>
          </a:xfrm>
          <a:prstGeom prst="rect">
            <a:avLst/>
          </a:prstGeom>
        </p:spPr>
      </p:pic>
      <p:pic>
        <p:nvPicPr>
          <p:cNvPr id="5" name="Picture 4"/>
          <p:cNvPicPr>
            <a:picLocks noChangeAspect="1"/>
          </p:cNvPicPr>
          <p:nvPr/>
        </p:nvPicPr>
        <p:blipFill>
          <a:blip r:embed="rId5"/>
          <a:stretch>
            <a:fillRect/>
          </a:stretch>
        </p:blipFill>
        <p:spPr>
          <a:xfrm>
            <a:off x="2331891" y="4878233"/>
            <a:ext cx="1478280" cy="731520"/>
          </a:xfrm>
          <a:prstGeom prst="rect">
            <a:avLst/>
          </a:prstGeom>
        </p:spPr>
      </p:pic>
      <p:sp>
        <p:nvSpPr>
          <p:cNvPr id="6" name="Rectangle 5"/>
          <p:cNvSpPr/>
          <p:nvPr/>
        </p:nvSpPr>
        <p:spPr>
          <a:xfrm>
            <a:off x="4229101" y="5045147"/>
            <a:ext cx="5688233" cy="338554"/>
          </a:xfrm>
          <a:prstGeom prst="rect">
            <a:avLst/>
          </a:prstGeom>
        </p:spPr>
        <p:txBody>
          <a:bodyPr wrap="square" anchor="t">
            <a:spAutoFit/>
          </a:bodyPr>
          <a:lstStyle/>
          <a:p>
            <a:r>
              <a:rPr lang="en-US" sz="1600" b="1">
                <a:latin typeface="Calibri"/>
                <a:cs typeface="Calibri"/>
              </a:rPr>
              <a:t>Operation VETS (Veteran, Employment, Transition, </a:t>
            </a:r>
            <a:r>
              <a:rPr lang="en-US" sz="1600" b="1">
                <a:latin typeface="Calibri"/>
                <a:cs typeface="Calibri"/>
              </a:rPr>
              <a:t>Success</a:t>
            </a:r>
            <a:r>
              <a:rPr lang="en-US" sz="1600" b="1">
                <a:latin typeface="Calibri"/>
                <a:cs typeface="Calibri"/>
              </a:rPr>
              <a:t>)</a:t>
            </a:r>
            <a:r>
              <a:rPr lang="en-US" sz="1600" b="1">
                <a:latin typeface="Calibri"/>
                <a:cs typeface="Calibri"/>
              </a:rPr>
              <a:t> </a:t>
            </a:r>
            <a:endParaRPr lang="en-US" sz="1600" b="1">
              <a:cs typeface="Calibri"/>
            </a:endParaRPr>
          </a:p>
        </p:txBody>
      </p:sp>
      <p:sp>
        <p:nvSpPr>
          <p:cNvPr id="7" name="Rectangle 6"/>
          <p:cNvSpPr/>
          <p:nvPr/>
        </p:nvSpPr>
        <p:spPr>
          <a:xfrm>
            <a:off x="4230904" y="3056759"/>
            <a:ext cx="5486400" cy="584775"/>
          </a:xfrm>
          <a:prstGeom prst="rect">
            <a:avLst/>
          </a:prstGeom>
        </p:spPr>
        <p:txBody>
          <a:bodyPr wrap="square" anchor="t">
            <a:spAutoFit/>
          </a:bodyPr>
          <a:lstStyle/>
          <a:p>
            <a:r>
              <a:rPr lang="en-US" sz="1600" b="1">
                <a:latin typeface="Calibri"/>
                <a:cs typeface="Calibri"/>
              </a:rPr>
              <a:t>Get HIRED (Help International students Reach Employment </a:t>
            </a:r>
            <a:r>
              <a:rPr lang="en-US" sz="1600" b="1">
                <a:latin typeface="Calibri"/>
                <a:cs typeface="Calibri"/>
              </a:rPr>
              <a:t>Destinations</a:t>
            </a:r>
            <a:r>
              <a:rPr lang="en-US" sz="1600" b="1">
                <a:latin typeface="Calibri"/>
                <a:cs typeface="Calibri"/>
              </a:rPr>
              <a:t>)</a:t>
            </a:r>
            <a:r>
              <a:rPr lang="en-US" sz="1600" b="1">
                <a:latin typeface="Calibri"/>
                <a:cs typeface="Calibri"/>
              </a:rPr>
              <a:t> </a:t>
            </a:r>
            <a:endParaRPr lang="en-US" sz="1600" dirty="0"/>
          </a:p>
        </p:txBody>
      </p:sp>
      <p:sp>
        <p:nvSpPr>
          <p:cNvPr id="8" name="Rectangle 7"/>
          <p:cNvSpPr/>
          <p:nvPr/>
        </p:nvSpPr>
        <p:spPr>
          <a:xfrm>
            <a:off x="4267200" y="899093"/>
            <a:ext cx="5696116" cy="584775"/>
          </a:xfrm>
          <a:prstGeom prst="rect">
            <a:avLst/>
          </a:prstGeom>
        </p:spPr>
        <p:txBody>
          <a:bodyPr wrap="square" anchor="t">
            <a:spAutoFit/>
          </a:bodyPr>
          <a:lstStyle/>
          <a:p>
            <a:r>
              <a:rPr lang="en-US" sz="1600" b="1">
                <a:latin typeface="Calibri"/>
                <a:cs typeface="Calibri"/>
              </a:rPr>
              <a:t>ASPIRE (Abilities-focused Students: Planning, Informing, Resource building, Exploring </a:t>
            </a:r>
            <a:r>
              <a:rPr lang="en-US" sz="1600" b="1">
                <a:latin typeface="Calibri"/>
                <a:cs typeface="Calibri"/>
              </a:rPr>
              <a:t>employment</a:t>
            </a:r>
            <a:r>
              <a:rPr lang="en-US" sz="1600" b="1">
                <a:latin typeface="Calibri"/>
                <a:cs typeface="Calibri"/>
              </a:rPr>
              <a:t>)</a:t>
            </a:r>
            <a:r>
              <a:rPr lang="en-US" sz="1600" b="1">
                <a:latin typeface="Calibri"/>
                <a:cs typeface="Calibri"/>
              </a:rPr>
              <a:t> </a:t>
            </a:r>
            <a:endParaRPr lang="en-US" sz="1600" b="1">
              <a:cs typeface="Calibri"/>
            </a:endParaRPr>
          </a:p>
        </p:txBody>
      </p:sp>
      <p:sp>
        <p:nvSpPr>
          <p:cNvPr id="9" name="Rectangle 8"/>
          <p:cNvSpPr/>
          <p:nvPr/>
        </p:nvSpPr>
        <p:spPr>
          <a:xfrm>
            <a:off x="4267200" y="1973530"/>
            <a:ext cx="6096000" cy="584775"/>
          </a:xfrm>
          <a:prstGeom prst="rect">
            <a:avLst/>
          </a:prstGeom>
        </p:spPr>
        <p:txBody>
          <a:bodyPr wrap="square" anchor="t">
            <a:spAutoFit/>
          </a:bodyPr>
          <a:lstStyle/>
          <a:p>
            <a:r>
              <a:rPr lang="en-US" sz="1600" b="1">
                <a:latin typeface="Calibri"/>
                <a:cs typeface="Calibri"/>
              </a:rPr>
              <a:t>The Butterfly Project (A partnership between the Career Center and Undocumented Student Programs)</a:t>
            </a:r>
          </a:p>
        </p:txBody>
      </p:sp>
      <p:pic>
        <p:nvPicPr>
          <p:cNvPr id="10" name="Picture 9"/>
          <p:cNvPicPr>
            <a:picLocks noChangeAspect="1"/>
          </p:cNvPicPr>
          <p:nvPr/>
        </p:nvPicPr>
        <p:blipFill>
          <a:blip r:embed="rId6"/>
          <a:stretch>
            <a:fillRect/>
          </a:stretch>
        </p:blipFill>
        <p:spPr>
          <a:xfrm>
            <a:off x="2344117" y="5760754"/>
            <a:ext cx="1482811" cy="548640"/>
          </a:xfrm>
          <a:prstGeom prst="rect">
            <a:avLst/>
          </a:prstGeom>
        </p:spPr>
      </p:pic>
      <p:sp>
        <p:nvSpPr>
          <p:cNvPr id="11" name="Rectangle 10"/>
          <p:cNvSpPr/>
          <p:nvPr/>
        </p:nvSpPr>
        <p:spPr>
          <a:xfrm>
            <a:off x="4229100" y="5970840"/>
            <a:ext cx="5562600" cy="338554"/>
          </a:xfrm>
          <a:prstGeom prst="rect">
            <a:avLst/>
          </a:prstGeom>
        </p:spPr>
        <p:txBody>
          <a:bodyPr wrap="square" anchor="t">
            <a:spAutoFit/>
          </a:bodyPr>
          <a:lstStyle/>
          <a:p>
            <a:r>
              <a:rPr lang="en-US" sz="1600" b="1">
                <a:latin typeface="Calibri"/>
                <a:cs typeface="Calibri"/>
              </a:rPr>
              <a:t>ORBITS (Obtain Resources, Become Informed, Target Success)</a:t>
            </a:r>
          </a:p>
        </p:txBody>
      </p:sp>
      <p:pic>
        <p:nvPicPr>
          <p:cNvPr id="1026" name="Picture 1" descr="image006"/>
          <p:cNvPicPr>
            <a:picLocks noChangeAspect="1" noChangeArrowheads="1"/>
          </p:cNvPicPr>
          <p:nvPr/>
        </p:nvPicPr>
        <p:blipFill rotWithShape="1">
          <a:blip r:embed="rId7">
            <a:extLst>
              <a:ext uri="{28A0092B-C50C-407E-A947-70E740481C1C}">
                <a14:useLocalDpi xmlns:a14="http://schemas.microsoft.com/office/drawing/2010/main" val="0"/>
              </a:ext>
            </a:extLst>
          </a:blip>
          <a:srcRect l="13166" t="17824" r="25408" b="8101"/>
          <a:stretch/>
        </p:blipFill>
        <p:spPr bwMode="auto">
          <a:xfrm>
            <a:off x="2331891" y="4059177"/>
            <a:ext cx="1490134"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229100" y="4225264"/>
            <a:ext cx="5486400" cy="338554"/>
          </a:xfrm>
          <a:prstGeom prst="rect">
            <a:avLst/>
          </a:prstGeom>
        </p:spPr>
        <p:txBody>
          <a:bodyPr wrap="square" anchor="t">
            <a:spAutoFit/>
          </a:bodyPr>
          <a:lstStyle/>
          <a:p>
            <a:r>
              <a:rPr lang="en-US" sz="1600" b="1">
                <a:latin typeface="Calibri"/>
                <a:cs typeface="Calibri"/>
              </a:rPr>
              <a:t>Internship </a:t>
            </a:r>
            <a:r>
              <a:rPr lang="en-US" sz="1600" b="1">
                <a:latin typeface="Calibri"/>
                <a:cs typeface="Calibri"/>
              </a:rPr>
              <a:t>Success </a:t>
            </a:r>
            <a:r>
              <a:rPr lang="en-US" sz="1600" b="1">
                <a:latin typeface="Calibri"/>
                <a:cs typeface="Calibri"/>
              </a:rPr>
              <a:t>Program</a:t>
            </a:r>
            <a:r>
              <a:rPr lang="en-US" sz="1600" b="1">
                <a:latin typeface="Calibri"/>
                <a:cs typeface="Calibri"/>
              </a:rPr>
              <a:t> </a:t>
            </a:r>
            <a:endParaRPr lang="en-US" sz="1600" dirty="0"/>
          </a:p>
        </p:txBody>
      </p:sp>
      <p:pic>
        <p:nvPicPr>
          <p:cNvPr id="23" name="Picture 22" descr="A close up of a logo&#10;&#10;Description generated with very high confidence">
            <a:extLst>
              <a:ext uri="{FF2B5EF4-FFF2-40B4-BE49-F238E27FC236}">
                <a16:creationId xmlns:a16="http://schemas.microsoft.com/office/drawing/2014/main" id="{A2D67F8B-4C20-4F68-B19E-161503A7C2EC}"/>
              </a:ext>
            </a:extLst>
          </p:cNvPr>
          <p:cNvPicPr>
            <a:picLocks noChangeAspect="1"/>
          </p:cNvPicPr>
          <p:nvPr/>
        </p:nvPicPr>
        <p:blipFill>
          <a:blip r:embed="rId8"/>
          <a:stretch>
            <a:fillRect/>
          </a:stretch>
        </p:blipFill>
        <p:spPr>
          <a:xfrm>
            <a:off x="10420350" y="6446520"/>
            <a:ext cx="1609725" cy="451485"/>
          </a:xfrm>
          <a:prstGeom prst="rect">
            <a:avLst/>
          </a:prstGeom>
        </p:spPr>
      </p:pic>
    </p:spTree>
    <p:extLst>
      <p:ext uri="{BB962C8B-B14F-4D97-AF65-F5344CB8AC3E}">
        <p14:creationId xmlns:p14="http://schemas.microsoft.com/office/powerpoint/2010/main" val="1320431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275" y="358446"/>
            <a:ext cx="10129709" cy="1306582"/>
          </a:xfrm>
        </p:spPr>
        <p:txBody>
          <a:bodyPr/>
          <a:lstStyle/>
          <a:p>
            <a:pPr algn="ctr"/>
            <a:r>
              <a:rPr lang="en-US" altLang="ko-KR" sz="6000" dirty="0" smtClean="0">
                <a:ea typeface="굴림" pitchFamily="-65" charset="-127"/>
                <a:cs typeface="Arial" charset="0"/>
              </a:rPr>
              <a:t> </a:t>
            </a:r>
            <a:br>
              <a:rPr lang="en-US" altLang="ko-KR" sz="6000" dirty="0" smtClean="0">
                <a:ea typeface="굴림" pitchFamily="-65" charset="-127"/>
                <a:cs typeface="Arial" charset="0"/>
              </a:rPr>
            </a:br>
            <a:r>
              <a:rPr lang="en-US" altLang="ko-KR" sz="6000" dirty="0">
                <a:ea typeface="굴림" pitchFamily="-65" charset="-127"/>
                <a:cs typeface="Arial" charset="0"/>
              </a:rPr>
              <a:t/>
            </a:r>
            <a:br>
              <a:rPr lang="en-US" altLang="ko-KR" sz="6000" dirty="0">
                <a:ea typeface="굴림" pitchFamily="-65" charset="-127"/>
                <a:cs typeface="Arial" charset="0"/>
              </a:rPr>
            </a:br>
            <a:r>
              <a:rPr lang="en-US" altLang="ko-KR" sz="6000" dirty="0" smtClean="0">
                <a:ea typeface="굴림" pitchFamily="-65" charset="-127"/>
                <a:cs typeface="Arial" charset="0"/>
              </a:rPr>
              <a:t>More </a:t>
            </a:r>
            <a:r>
              <a:rPr lang="en-US" altLang="ko-KR" sz="6000" dirty="0">
                <a:ea typeface="굴림" pitchFamily="-65" charset="-127"/>
                <a:cs typeface="Arial" charset="0"/>
              </a:rPr>
              <a:t>Questions</a:t>
            </a:r>
            <a:r>
              <a:rPr lang="en-US" altLang="ko-KR" sz="6000" dirty="0" smtClean="0">
                <a:ea typeface="굴림" pitchFamily="-65" charset="-127"/>
                <a:cs typeface="Arial" charset="0"/>
              </a:rPr>
              <a:t>??</a:t>
            </a:r>
            <a:endParaRPr lang="en-US" sz="6000" dirty="0"/>
          </a:p>
        </p:txBody>
      </p:sp>
      <p:pic>
        <p:nvPicPr>
          <p:cNvPr id="2052" name="Picture 4" descr="Image result for question mark transpar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788" y="1986928"/>
            <a:ext cx="6812009" cy="4048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logo&#10;&#10;Description generated with very high confidence">
            <a:extLst>
              <a:ext uri="{FF2B5EF4-FFF2-40B4-BE49-F238E27FC236}">
                <a16:creationId xmlns:a16="http://schemas.microsoft.com/office/drawing/2014/main" id="{A2D67F8B-4C20-4F68-B19E-161503A7C2EC}"/>
              </a:ext>
            </a:extLst>
          </p:cNvPr>
          <p:cNvPicPr>
            <a:picLocks noChangeAspect="1"/>
          </p:cNvPicPr>
          <p:nvPr/>
        </p:nvPicPr>
        <p:blipFill>
          <a:blip r:embed="rId3"/>
          <a:stretch>
            <a:fillRect/>
          </a:stretch>
        </p:blipFill>
        <p:spPr>
          <a:xfrm>
            <a:off x="10420350" y="6446520"/>
            <a:ext cx="1609725" cy="451485"/>
          </a:xfrm>
          <a:prstGeom prst="rect">
            <a:avLst/>
          </a:prstGeom>
        </p:spPr>
      </p:pic>
    </p:spTree>
    <p:extLst>
      <p:ext uri="{BB962C8B-B14F-4D97-AF65-F5344CB8AC3E}">
        <p14:creationId xmlns:p14="http://schemas.microsoft.com/office/powerpoint/2010/main" val="6629373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01218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57" y="0"/>
            <a:ext cx="12193057" cy="6858594"/>
          </a:xfrm>
          <a:prstGeom prst="rect">
            <a:avLst/>
          </a:prstGeom>
        </p:spPr>
      </p:pic>
      <p:sp>
        <p:nvSpPr>
          <p:cNvPr id="2" name="Title 1"/>
          <p:cNvSpPr>
            <a:spLocks noGrp="1"/>
          </p:cNvSpPr>
          <p:nvPr>
            <p:ph type="title"/>
          </p:nvPr>
        </p:nvSpPr>
        <p:spPr>
          <a:xfrm>
            <a:off x="1097280" y="286604"/>
            <a:ext cx="10058400" cy="750260"/>
          </a:xfrm>
        </p:spPr>
        <p:txBody>
          <a:bodyPr>
            <a:noAutofit/>
          </a:bodyPr>
          <a:lstStyle/>
          <a:p>
            <a:pPr algn="ctr"/>
            <a:endParaRPr lang="en-US" b="1" dirty="0">
              <a:solidFill>
                <a:srgbClr val="0070C0"/>
              </a:solidFill>
            </a:endParaRPr>
          </a:p>
        </p:txBody>
      </p:sp>
      <p:sp>
        <p:nvSpPr>
          <p:cNvPr id="3" name="Content Placeholder 2"/>
          <p:cNvSpPr>
            <a:spLocks noGrp="1"/>
          </p:cNvSpPr>
          <p:nvPr>
            <p:ph idx="1"/>
          </p:nvPr>
        </p:nvSpPr>
        <p:spPr>
          <a:xfrm>
            <a:off x="389037" y="2064037"/>
            <a:ext cx="3507052" cy="3200526"/>
          </a:xfrm>
        </p:spPr>
        <p:txBody>
          <a:bodyPr>
            <a:normAutofit fontScale="77500" lnSpcReduction="20000"/>
          </a:bodyPr>
          <a:lstStyle/>
          <a:p>
            <a:pPr>
              <a:lnSpc>
                <a:spcPct val="110000"/>
              </a:lnSpc>
              <a:spcBef>
                <a:spcPts val="0"/>
              </a:spcBef>
              <a:spcAft>
                <a:spcPts val="0"/>
              </a:spcAft>
              <a:buNone/>
            </a:pPr>
            <a:r>
              <a:rPr lang="en-US" b="1" dirty="0" smtClean="0">
                <a:solidFill>
                  <a:schemeClr val="bg1"/>
                </a:solidFill>
              </a:rPr>
              <a:t>Hours:</a:t>
            </a:r>
            <a:r>
              <a:rPr lang="en-US" dirty="0" smtClean="0">
                <a:solidFill>
                  <a:schemeClr val="bg1"/>
                </a:solidFill>
              </a:rPr>
              <a:t> </a:t>
            </a:r>
          </a:p>
          <a:p>
            <a:pPr>
              <a:lnSpc>
                <a:spcPct val="110000"/>
              </a:lnSpc>
              <a:spcBef>
                <a:spcPts val="0"/>
              </a:spcBef>
              <a:spcAft>
                <a:spcPts val="0"/>
              </a:spcAft>
              <a:buNone/>
            </a:pPr>
            <a:r>
              <a:rPr lang="en-US" dirty="0" smtClean="0">
                <a:solidFill>
                  <a:schemeClr val="bg1"/>
                </a:solidFill>
              </a:rPr>
              <a:t>Mon</a:t>
            </a:r>
            <a:r>
              <a:rPr lang="en-US" dirty="0">
                <a:solidFill>
                  <a:schemeClr val="bg1"/>
                </a:solidFill>
              </a:rPr>
              <a:t>. - Fri. 8 am to 5 pm</a:t>
            </a:r>
          </a:p>
          <a:p>
            <a:pPr>
              <a:lnSpc>
                <a:spcPct val="110000"/>
              </a:lnSpc>
              <a:spcBef>
                <a:spcPts val="0"/>
              </a:spcBef>
              <a:spcAft>
                <a:spcPts val="0"/>
              </a:spcAft>
              <a:buNone/>
            </a:pPr>
            <a:r>
              <a:rPr lang="en-US" dirty="0" smtClean="0">
                <a:solidFill>
                  <a:schemeClr val="bg1"/>
                </a:solidFill>
              </a:rPr>
              <a:t>except </a:t>
            </a:r>
            <a:r>
              <a:rPr lang="en-US" dirty="0">
                <a:solidFill>
                  <a:schemeClr val="bg1"/>
                </a:solidFill>
              </a:rPr>
              <a:t>Wed. 9 am to 5 </a:t>
            </a:r>
            <a:r>
              <a:rPr lang="en-US" dirty="0" smtClean="0">
                <a:solidFill>
                  <a:schemeClr val="bg1"/>
                </a:solidFill>
              </a:rPr>
              <a:t>pm</a:t>
            </a:r>
          </a:p>
          <a:p>
            <a:pPr>
              <a:lnSpc>
                <a:spcPct val="120000"/>
              </a:lnSpc>
              <a:spcBef>
                <a:spcPts val="0"/>
              </a:spcBef>
              <a:spcAft>
                <a:spcPts val="0"/>
              </a:spcAft>
              <a:buNone/>
            </a:pPr>
            <a:endParaRPr lang="en-US" dirty="0">
              <a:solidFill>
                <a:schemeClr val="bg1"/>
              </a:solidFill>
            </a:endParaRPr>
          </a:p>
          <a:p>
            <a:pPr>
              <a:lnSpc>
                <a:spcPct val="120000"/>
              </a:lnSpc>
              <a:spcBef>
                <a:spcPts val="0"/>
              </a:spcBef>
              <a:spcAft>
                <a:spcPts val="0"/>
              </a:spcAft>
              <a:buNone/>
            </a:pPr>
            <a:r>
              <a:rPr lang="en-US" b="1" dirty="0">
                <a:solidFill>
                  <a:schemeClr val="bg1"/>
                </a:solidFill>
              </a:rPr>
              <a:t>Drop-In </a:t>
            </a:r>
            <a:r>
              <a:rPr lang="en-US" b="1" dirty="0" smtClean="0">
                <a:solidFill>
                  <a:schemeClr val="bg1"/>
                </a:solidFill>
              </a:rPr>
              <a:t>Hours:</a:t>
            </a:r>
            <a:r>
              <a:rPr lang="en-US" dirty="0" smtClean="0">
                <a:solidFill>
                  <a:schemeClr val="bg1"/>
                </a:solidFill>
              </a:rPr>
              <a:t> </a:t>
            </a:r>
          </a:p>
          <a:p>
            <a:pPr>
              <a:lnSpc>
                <a:spcPct val="120000"/>
              </a:lnSpc>
              <a:spcBef>
                <a:spcPts val="0"/>
              </a:spcBef>
              <a:spcAft>
                <a:spcPts val="0"/>
              </a:spcAft>
              <a:buNone/>
            </a:pPr>
            <a:r>
              <a:rPr lang="en-US" dirty="0" smtClean="0">
                <a:solidFill>
                  <a:schemeClr val="bg1"/>
                </a:solidFill>
              </a:rPr>
              <a:t>Mon</a:t>
            </a:r>
            <a:r>
              <a:rPr lang="en-US" dirty="0">
                <a:solidFill>
                  <a:schemeClr val="bg1"/>
                </a:solidFill>
              </a:rPr>
              <a:t>. - Thurs. 10 am-3pm</a:t>
            </a:r>
          </a:p>
          <a:p>
            <a:pPr>
              <a:lnSpc>
                <a:spcPct val="120000"/>
              </a:lnSpc>
              <a:spcBef>
                <a:spcPts val="0"/>
              </a:spcBef>
              <a:spcAft>
                <a:spcPts val="0"/>
              </a:spcAft>
              <a:buNone/>
            </a:pPr>
            <a:r>
              <a:rPr lang="en-US" dirty="0" smtClean="0">
                <a:solidFill>
                  <a:schemeClr val="bg1"/>
                </a:solidFill>
              </a:rPr>
              <a:t>Fri</a:t>
            </a:r>
            <a:r>
              <a:rPr lang="en-US" dirty="0">
                <a:solidFill>
                  <a:schemeClr val="bg1"/>
                </a:solidFill>
              </a:rPr>
              <a:t>. 10 am-12 </a:t>
            </a:r>
            <a:r>
              <a:rPr lang="en-US" dirty="0" smtClean="0">
                <a:solidFill>
                  <a:schemeClr val="bg1"/>
                </a:solidFill>
              </a:rPr>
              <a:t>pm</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7377954" y="1290877"/>
            <a:ext cx="4417066" cy="4098762"/>
          </a:xfrm>
          <a:prstGeom prst="rect">
            <a:avLst/>
          </a:prstGeom>
        </p:spPr>
      </p:pic>
      <p:sp>
        <p:nvSpPr>
          <p:cNvPr id="5" name="Right Arrow 4"/>
          <p:cNvSpPr/>
          <p:nvPr/>
        </p:nvSpPr>
        <p:spPr>
          <a:xfrm rot="8270900">
            <a:off x="9475337" y="2193589"/>
            <a:ext cx="1122652" cy="459925"/>
          </a:xfrm>
          <a:prstGeom prst="rightArrow">
            <a:avLst/>
          </a:prstGeom>
          <a:solidFill>
            <a:srgbClr val="E65D00"/>
          </a:solidFill>
          <a:ln w="9525" cap="flat" cmpd="sng" algn="ctr">
            <a:solidFill>
              <a:srgbClr val="E65D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509412" rtl="0" eaLnBrk="1" latinLnBrk="0" hangingPunct="1">
              <a:defRPr sz="2000" kern="1200">
                <a:solidFill>
                  <a:schemeClr val="lt1"/>
                </a:solidFill>
                <a:latin typeface="+mn-lt"/>
                <a:ea typeface="+mn-ea"/>
                <a:cs typeface="+mn-cs"/>
              </a:defRPr>
            </a:lvl1pPr>
            <a:lvl2pPr marL="509412" algn="l" defTabSz="509412" rtl="0" eaLnBrk="1" latinLnBrk="0" hangingPunct="1">
              <a:defRPr sz="2000" kern="1200">
                <a:solidFill>
                  <a:schemeClr val="lt1"/>
                </a:solidFill>
                <a:latin typeface="+mn-lt"/>
                <a:ea typeface="+mn-ea"/>
                <a:cs typeface="+mn-cs"/>
              </a:defRPr>
            </a:lvl2pPr>
            <a:lvl3pPr marL="1018824" algn="l" defTabSz="509412" rtl="0" eaLnBrk="1" latinLnBrk="0" hangingPunct="1">
              <a:defRPr sz="2000" kern="1200">
                <a:solidFill>
                  <a:schemeClr val="lt1"/>
                </a:solidFill>
                <a:latin typeface="+mn-lt"/>
                <a:ea typeface="+mn-ea"/>
                <a:cs typeface="+mn-cs"/>
              </a:defRPr>
            </a:lvl3pPr>
            <a:lvl4pPr marL="1528237" algn="l" defTabSz="509412" rtl="0" eaLnBrk="1" latinLnBrk="0" hangingPunct="1">
              <a:defRPr sz="2000" kern="1200">
                <a:solidFill>
                  <a:schemeClr val="lt1"/>
                </a:solidFill>
                <a:latin typeface="+mn-lt"/>
                <a:ea typeface="+mn-ea"/>
                <a:cs typeface="+mn-cs"/>
              </a:defRPr>
            </a:lvl4pPr>
            <a:lvl5pPr marL="2037649" algn="l" defTabSz="509412" rtl="0" eaLnBrk="1" latinLnBrk="0" hangingPunct="1">
              <a:defRPr sz="2000" kern="1200">
                <a:solidFill>
                  <a:schemeClr val="lt1"/>
                </a:solidFill>
                <a:latin typeface="+mn-lt"/>
                <a:ea typeface="+mn-ea"/>
                <a:cs typeface="+mn-cs"/>
              </a:defRPr>
            </a:lvl5pPr>
            <a:lvl6pPr marL="2547061" algn="l" defTabSz="509412" rtl="0" eaLnBrk="1" latinLnBrk="0" hangingPunct="1">
              <a:defRPr sz="2000" kern="1200">
                <a:solidFill>
                  <a:schemeClr val="lt1"/>
                </a:solidFill>
                <a:latin typeface="+mn-lt"/>
                <a:ea typeface="+mn-ea"/>
                <a:cs typeface="+mn-cs"/>
              </a:defRPr>
            </a:lvl6pPr>
            <a:lvl7pPr marL="3056473" algn="l" defTabSz="509412" rtl="0" eaLnBrk="1" latinLnBrk="0" hangingPunct="1">
              <a:defRPr sz="2000" kern="1200">
                <a:solidFill>
                  <a:schemeClr val="lt1"/>
                </a:solidFill>
                <a:latin typeface="+mn-lt"/>
                <a:ea typeface="+mn-ea"/>
                <a:cs typeface="+mn-cs"/>
              </a:defRPr>
            </a:lvl7pPr>
            <a:lvl8pPr marL="3565886" algn="l" defTabSz="509412" rtl="0" eaLnBrk="1" latinLnBrk="0" hangingPunct="1">
              <a:defRPr sz="2000" kern="1200">
                <a:solidFill>
                  <a:schemeClr val="lt1"/>
                </a:solidFill>
                <a:latin typeface="+mn-lt"/>
                <a:ea typeface="+mn-ea"/>
                <a:cs typeface="+mn-cs"/>
              </a:defRPr>
            </a:lvl8pPr>
            <a:lvl9pPr marL="4075298" algn="l" defTabSz="509412" rtl="0" eaLnBrk="1" latinLnBrk="0" hangingPunct="1">
              <a:defRPr sz="2000" kern="1200">
                <a:solidFill>
                  <a:schemeClr val="lt1"/>
                </a:solidFill>
                <a:latin typeface="+mn-lt"/>
                <a:ea typeface="+mn-ea"/>
                <a:cs typeface="+mn-cs"/>
              </a:defRPr>
            </a:lvl9pPr>
          </a:lstStyle>
          <a:p>
            <a:pPr marL="0" marR="0" lvl="0" indent="0" algn="ctr" defTabSz="5094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7" name="TextBox 6"/>
          <p:cNvSpPr txBox="1"/>
          <p:nvPr/>
        </p:nvSpPr>
        <p:spPr>
          <a:xfrm>
            <a:off x="5881543" y="360536"/>
            <a:ext cx="6829409" cy="830997"/>
          </a:xfrm>
          <a:prstGeom prst="rect">
            <a:avLst/>
          </a:prstGeom>
          <a:noFill/>
        </p:spPr>
        <p:txBody>
          <a:bodyPr wrap="square" rtlCol="0">
            <a:spAutoFit/>
          </a:bodyPr>
          <a:lstStyle/>
          <a:p>
            <a:r>
              <a:rPr lang="en-US" sz="4800" b="1" dirty="0" smtClean="0">
                <a:solidFill>
                  <a:schemeClr val="bg1"/>
                </a:solidFill>
              </a:rPr>
              <a:t>Come See Us!</a:t>
            </a:r>
            <a:endParaRPr lang="en-US" sz="4800" b="1" dirty="0">
              <a:solidFill>
                <a:schemeClr val="bg1"/>
              </a:solidFill>
            </a:endParaRPr>
          </a:p>
        </p:txBody>
      </p:sp>
      <p:pic>
        <p:nvPicPr>
          <p:cNvPr id="8" name="Picture 7"/>
          <p:cNvPicPr>
            <a:picLocks noChangeAspect="1"/>
          </p:cNvPicPr>
          <p:nvPr/>
        </p:nvPicPr>
        <p:blipFill>
          <a:blip r:embed="rId4"/>
          <a:stretch>
            <a:fillRect/>
          </a:stretch>
        </p:blipFill>
        <p:spPr>
          <a:xfrm>
            <a:off x="4415041" y="1290877"/>
            <a:ext cx="2962913" cy="4098762"/>
          </a:xfrm>
          <a:prstGeom prst="rect">
            <a:avLst/>
          </a:prstGeom>
        </p:spPr>
      </p:pic>
    </p:spTree>
    <p:extLst>
      <p:ext uri="{BB962C8B-B14F-4D97-AF65-F5344CB8AC3E}">
        <p14:creationId xmlns:p14="http://schemas.microsoft.com/office/powerpoint/2010/main" val="158212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5864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a:extLst>
              <a:ext uri="{FF2B5EF4-FFF2-40B4-BE49-F238E27FC236}">
                <a16:creationId xmlns:a16="http://schemas.microsoft.com/office/drawing/2014/main" id="{26569B9A-5FC2-8040-BF84-F3F35E2950EC}"/>
              </a:ext>
            </a:extLst>
          </p:cNvPr>
          <p:cNvSpPr>
            <a:spLocks noGrp="1" noChangeArrowheads="1"/>
          </p:cNvSpPr>
          <p:nvPr>
            <p:ph type="ctrTitle"/>
          </p:nvPr>
        </p:nvSpPr>
        <p:spPr>
          <a:xfrm>
            <a:off x="3590925" y="2346325"/>
            <a:ext cx="4983163" cy="584200"/>
          </a:xfrm>
        </p:spPr>
        <p:txBody>
          <a:bodyPr/>
          <a:lstStyle/>
          <a:p>
            <a:pPr eaLnBrk="1" hangingPunct="1"/>
            <a:r>
              <a:rPr lang="en-US" altLang="en-US" dirty="0" smtClean="0"/>
              <a:t>MAKING A MAJOR DECISION</a:t>
            </a:r>
            <a:endParaRPr lang="en-US" altLang="en-US" dirty="0"/>
          </a:p>
        </p:txBody>
      </p:sp>
      <p:sp>
        <p:nvSpPr>
          <p:cNvPr id="28674" name="Subtitle 3">
            <a:extLst>
              <a:ext uri="{FF2B5EF4-FFF2-40B4-BE49-F238E27FC236}">
                <a16:creationId xmlns:a16="http://schemas.microsoft.com/office/drawing/2014/main" id="{53C3E4A7-412A-9C43-80F1-77487C4A7563}"/>
              </a:ext>
            </a:extLst>
          </p:cNvPr>
          <p:cNvSpPr>
            <a:spLocks noGrp="1" noChangeArrowheads="1"/>
          </p:cNvSpPr>
          <p:nvPr>
            <p:ph type="subTitle" idx="1"/>
          </p:nvPr>
        </p:nvSpPr>
        <p:spPr>
          <a:xfrm>
            <a:off x="3590925" y="3948113"/>
            <a:ext cx="4983163" cy="538162"/>
          </a:xfrm>
        </p:spPr>
        <p:txBody>
          <a:bodyPr/>
          <a:lstStyle/>
          <a:p>
            <a:pPr eaLnBrk="1" hangingPunct="1"/>
            <a:r>
              <a:rPr lang="en-US" altLang="en-US" dirty="0" smtClean="0">
                <a:ea typeface="Glegoo" pitchFamily="2" charset="0"/>
                <a:cs typeface="Glegoo" pitchFamily="2" charset="0"/>
              </a:rPr>
              <a:t>Resources, tips </a:t>
            </a:r>
            <a:endParaRPr lang="en-US" altLang="en-US" dirty="0">
              <a:ea typeface="Glegoo" pitchFamily="2" charset="0"/>
              <a:cs typeface="Glegoo" pitchFamily="2" charset="0"/>
            </a:endParaRPr>
          </a:p>
        </p:txBody>
      </p:sp>
      <p:pic>
        <p:nvPicPr>
          <p:cNvPr id="4"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4"/>
          <a:stretch>
            <a:fillRect/>
          </a:stretch>
        </p:blipFill>
        <p:spPr>
          <a:xfrm>
            <a:off x="10320572" y="6406515"/>
            <a:ext cx="1609725" cy="451485"/>
          </a:xfrm>
          <a:prstGeom prst="rect">
            <a:avLst/>
          </a:prstGeom>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C8FF8349-7E8B-C34C-B27A-1B6029B39797}"/>
              </a:ext>
            </a:extLst>
          </p:cNvPr>
          <p:cNvSpPr>
            <a:spLocks noGrp="1" noChangeArrowheads="1"/>
          </p:cNvSpPr>
          <p:nvPr>
            <p:ph type="ctrTitle"/>
          </p:nvPr>
        </p:nvSpPr>
        <p:spPr/>
        <p:txBody>
          <a:bodyPr/>
          <a:lstStyle/>
          <a:p>
            <a:pPr eaLnBrk="1" hangingPunct="1"/>
            <a:r>
              <a:rPr lang="en-US" altLang="en-US" dirty="0" smtClean="0"/>
              <a:t>AGENDA</a:t>
            </a:r>
            <a:endParaRPr lang="en-US" altLang="en-US" dirty="0"/>
          </a:p>
        </p:txBody>
      </p:sp>
      <p:sp>
        <p:nvSpPr>
          <p:cNvPr id="2" name="Text Placeholder 1"/>
          <p:cNvSpPr>
            <a:spLocks noGrp="1"/>
          </p:cNvSpPr>
          <p:nvPr>
            <p:ph type="body" sz="quarter" idx="16"/>
          </p:nvPr>
        </p:nvSpPr>
        <p:spPr/>
        <p:txBody>
          <a:bodyPr/>
          <a:lstStyle/>
          <a:p>
            <a:pPr lvl="0"/>
            <a:r>
              <a:rPr lang="en-US" sz="2400" dirty="0"/>
              <a:t>Major Choice:</a:t>
            </a:r>
          </a:p>
          <a:p>
            <a:pPr lvl="0"/>
            <a:r>
              <a:rPr lang="en-US" sz="2400" dirty="0"/>
              <a:t>Fact or Myth</a:t>
            </a:r>
          </a:p>
        </p:txBody>
      </p:sp>
      <p:sp>
        <p:nvSpPr>
          <p:cNvPr id="3" name="Text Placeholder 2"/>
          <p:cNvSpPr>
            <a:spLocks noGrp="1"/>
          </p:cNvSpPr>
          <p:nvPr>
            <p:ph type="body" sz="quarter" idx="17"/>
          </p:nvPr>
        </p:nvSpPr>
        <p:spPr/>
        <p:txBody>
          <a:bodyPr/>
          <a:lstStyle/>
          <a:p>
            <a:r>
              <a:rPr lang="en-US" dirty="0"/>
              <a:t>Career Center &amp; Exploration Resources</a:t>
            </a:r>
          </a:p>
          <a:p>
            <a:endParaRPr lang="en-US" dirty="0"/>
          </a:p>
        </p:txBody>
      </p:sp>
      <p:sp>
        <p:nvSpPr>
          <p:cNvPr id="4" name="Text Placeholder 3"/>
          <p:cNvSpPr>
            <a:spLocks noGrp="1"/>
          </p:cNvSpPr>
          <p:nvPr>
            <p:ph type="body" sz="quarter" idx="18"/>
          </p:nvPr>
        </p:nvSpPr>
        <p:spPr/>
        <p:txBody>
          <a:bodyPr/>
          <a:lstStyle/>
          <a:p>
            <a:r>
              <a:rPr lang="en-US" dirty="0"/>
              <a:t>The Major Planning Process</a:t>
            </a:r>
          </a:p>
          <a:p>
            <a:endParaRPr lang="en-US" dirty="0"/>
          </a:p>
        </p:txBody>
      </p:sp>
      <p:pic>
        <p:nvPicPr>
          <p:cNvPr id="13"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4"/>
          <a:stretch>
            <a:fillRect/>
          </a:stretch>
        </p:blipFill>
        <p:spPr>
          <a:xfrm>
            <a:off x="10320572" y="6406515"/>
            <a:ext cx="1609725" cy="451485"/>
          </a:xfrm>
          <a:prstGeom prst="rect">
            <a:avLst/>
          </a:prstGeom>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5696B9F-2891-2949-9DD9-329C389C922B}"/>
              </a:ext>
            </a:extLst>
          </p:cNvPr>
          <p:cNvSpPr>
            <a:spLocks noGrp="1" noChangeArrowheads="1"/>
          </p:cNvSpPr>
          <p:nvPr>
            <p:ph type="ctrTitle"/>
          </p:nvPr>
        </p:nvSpPr>
        <p:spPr/>
        <p:txBody>
          <a:bodyPr/>
          <a:lstStyle/>
          <a:p>
            <a:pPr algn="ctr">
              <a:defRPr/>
            </a:pPr>
            <a:r>
              <a:rPr lang="en-US" sz="4000" b="1" dirty="0">
                <a:latin typeface="+mn-lt"/>
                <a:cs typeface="Arial" charset="0"/>
              </a:rPr>
              <a:t>Fact or Myth # 1</a:t>
            </a:r>
          </a:p>
        </p:txBody>
      </p:sp>
      <p:sp>
        <p:nvSpPr>
          <p:cNvPr id="2" name="Text Placeholder 1"/>
          <p:cNvSpPr>
            <a:spLocks noGrp="1"/>
          </p:cNvSpPr>
          <p:nvPr>
            <p:ph type="body" sz="quarter" idx="10"/>
          </p:nvPr>
        </p:nvSpPr>
        <p:spPr/>
        <p:txBody>
          <a:bodyPr/>
          <a:lstStyle/>
          <a:p>
            <a:pPr algn="ctr"/>
            <a:r>
              <a:rPr lang="en-US" sz="3200" dirty="0">
                <a:solidFill>
                  <a:schemeClr val="accent3">
                    <a:lumMod val="90000"/>
                    <a:lumOff val="10000"/>
                  </a:schemeClr>
                </a:solidFill>
                <a:cs typeface="Arial" charset="0"/>
              </a:rPr>
              <a:t>Making a decision on your major as soon as possible helps you focus on your studies and makes your college experience more satisfying.</a:t>
            </a:r>
          </a:p>
          <a:p>
            <a:endParaRPr lang="en-US" dirty="0">
              <a:solidFill>
                <a:schemeClr val="accent3">
                  <a:lumMod val="90000"/>
                  <a:lumOff val="10000"/>
                </a:schemeClr>
              </a:solidFill>
            </a:endParaRPr>
          </a:p>
        </p:txBody>
      </p:sp>
      <p:sp>
        <p:nvSpPr>
          <p:cNvPr id="3" name="Text Placeholder 2"/>
          <p:cNvSpPr>
            <a:spLocks noGrp="1"/>
          </p:cNvSpPr>
          <p:nvPr>
            <p:ph type="body" sz="quarter" idx="11"/>
          </p:nvPr>
        </p:nvSpPr>
        <p:spPr/>
        <p:txBody>
          <a:bodyPr/>
          <a:lstStyle/>
          <a:p>
            <a:pPr algn="ctr"/>
            <a:r>
              <a:rPr lang="en-US" sz="4800" dirty="0">
                <a:solidFill>
                  <a:schemeClr val="accent4">
                    <a:lumMod val="75000"/>
                  </a:schemeClr>
                </a:solidFill>
                <a:cs typeface="Arial" charset="0"/>
              </a:rPr>
              <a:t>Myth</a:t>
            </a:r>
          </a:p>
          <a:p>
            <a:endParaRPr lang="en-US" dirty="0"/>
          </a:p>
        </p:txBody>
      </p:sp>
      <p:pic>
        <p:nvPicPr>
          <p:cNvPr id="4"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3"/>
          <a:stretch>
            <a:fillRect/>
          </a:stretch>
        </p:blipFill>
        <p:spPr>
          <a:xfrm>
            <a:off x="10320572" y="6406515"/>
            <a:ext cx="1609725" cy="45148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b="1" dirty="0">
                <a:solidFill>
                  <a:srgbClr val="0070C0"/>
                </a:solidFill>
                <a:cs typeface="Arial" charset="0"/>
              </a:rPr>
              <a:t>Fact</a:t>
            </a:r>
            <a:endParaRPr lang="en-US" dirty="0"/>
          </a:p>
        </p:txBody>
      </p:sp>
      <p:sp>
        <p:nvSpPr>
          <p:cNvPr id="3" name="Text Placeholder 2"/>
          <p:cNvSpPr>
            <a:spLocks noGrp="1"/>
          </p:cNvSpPr>
          <p:nvPr>
            <p:ph type="body" sz="quarter" idx="10"/>
          </p:nvPr>
        </p:nvSpPr>
        <p:spPr/>
        <p:txBody>
          <a:bodyPr>
            <a:normAutofit lnSpcReduction="10000"/>
          </a:bodyPr>
          <a:lstStyle/>
          <a:p>
            <a:pPr>
              <a:defRPr/>
            </a:pPr>
            <a:r>
              <a:rPr lang="en-US" sz="2400" dirty="0">
                <a:solidFill>
                  <a:schemeClr val="accent3">
                    <a:lumMod val="90000"/>
                    <a:lumOff val="10000"/>
                  </a:schemeClr>
                </a:solidFill>
                <a:cs typeface="Arial" charset="0"/>
              </a:rPr>
              <a:t>Early major choice is associated with:</a:t>
            </a:r>
          </a:p>
          <a:p>
            <a:pPr marL="571500" indent="-571500">
              <a:buFont typeface="Arial" pitchFamily="34" charset="0"/>
              <a:buChar char="•"/>
              <a:defRPr/>
            </a:pPr>
            <a:r>
              <a:rPr lang="en-US" sz="2400" dirty="0">
                <a:solidFill>
                  <a:schemeClr val="accent3">
                    <a:lumMod val="90000"/>
                    <a:lumOff val="10000"/>
                  </a:schemeClr>
                </a:solidFill>
                <a:cs typeface="Arial" charset="0"/>
              </a:rPr>
              <a:t>More frequent major change </a:t>
            </a:r>
          </a:p>
          <a:p>
            <a:pPr>
              <a:defRPr/>
            </a:pPr>
            <a:r>
              <a:rPr lang="en-US" sz="2400" i="1" dirty="0">
                <a:solidFill>
                  <a:schemeClr val="accent3">
                    <a:lumMod val="90000"/>
                    <a:lumOff val="10000"/>
                  </a:schemeClr>
                </a:solidFill>
                <a:cs typeface="Arial" charset="0"/>
              </a:rPr>
              <a:t>80% of students change their major at least once</a:t>
            </a:r>
          </a:p>
          <a:p>
            <a:pPr>
              <a:defRPr/>
            </a:pPr>
            <a:endParaRPr lang="en-US" sz="2400" dirty="0">
              <a:solidFill>
                <a:schemeClr val="accent3">
                  <a:lumMod val="90000"/>
                  <a:lumOff val="10000"/>
                </a:schemeClr>
              </a:solidFill>
              <a:cs typeface="Arial" charset="0"/>
            </a:endParaRPr>
          </a:p>
          <a:p>
            <a:pPr>
              <a:defRPr/>
            </a:pPr>
            <a:r>
              <a:rPr lang="en-US" sz="2400" dirty="0">
                <a:solidFill>
                  <a:schemeClr val="accent3">
                    <a:lumMod val="90000"/>
                    <a:lumOff val="10000"/>
                  </a:schemeClr>
                </a:solidFill>
                <a:cs typeface="Arial" charset="0"/>
              </a:rPr>
              <a:t>Major exploration can lead to:</a:t>
            </a:r>
          </a:p>
          <a:p>
            <a:pPr marL="571500" indent="-571500">
              <a:buFont typeface="Arial" pitchFamily="34" charset="0"/>
              <a:buChar char="•"/>
              <a:defRPr/>
            </a:pPr>
            <a:r>
              <a:rPr lang="en-US" sz="2400" dirty="0">
                <a:solidFill>
                  <a:schemeClr val="accent3">
                    <a:lumMod val="90000"/>
                    <a:lumOff val="10000"/>
                  </a:schemeClr>
                </a:solidFill>
                <a:cs typeface="Arial" charset="0"/>
              </a:rPr>
              <a:t>Knowledge of all the options</a:t>
            </a:r>
          </a:p>
          <a:p>
            <a:pPr marL="571500" indent="-571500">
              <a:buFont typeface="Arial" pitchFamily="34" charset="0"/>
              <a:buChar char="•"/>
              <a:defRPr/>
            </a:pPr>
            <a:r>
              <a:rPr lang="en-US" sz="2400" dirty="0" smtClean="0">
                <a:solidFill>
                  <a:schemeClr val="accent3">
                    <a:lumMod val="90000"/>
                    <a:lumOff val="10000"/>
                  </a:schemeClr>
                </a:solidFill>
                <a:cs typeface="Arial" charset="0"/>
              </a:rPr>
              <a:t>Identifying a major that fits interests and skills</a:t>
            </a:r>
          </a:p>
          <a:p>
            <a:pPr algn="ctr"/>
            <a:endParaRPr lang="en-US" sz="1600" i="1" dirty="0">
              <a:solidFill>
                <a:schemeClr val="accent3">
                  <a:lumMod val="90000"/>
                  <a:lumOff val="10000"/>
                </a:schemeClr>
              </a:solidFill>
              <a:cs typeface="Arial" charset="0"/>
            </a:endParaRPr>
          </a:p>
          <a:p>
            <a:pPr algn="ctr"/>
            <a:endParaRPr lang="en-US" sz="1600" i="1" dirty="0" smtClean="0">
              <a:solidFill>
                <a:schemeClr val="accent3">
                  <a:lumMod val="90000"/>
                  <a:lumOff val="10000"/>
                </a:schemeClr>
              </a:solidFill>
              <a:cs typeface="Arial" charset="0"/>
            </a:endParaRPr>
          </a:p>
          <a:p>
            <a:pPr algn="ctr"/>
            <a:r>
              <a:rPr lang="en-US" sz="1600" i="1" dirty="0" smtClean="0"/>
              <a:t>National Center for Education Statistics, 2013, EAB student success collaborative, 2016</a:t>
            </a:r>
            <a:r>
              <a:rPr lang="en-US" sz="1600" dirty="0" smtClean="0"/>
              <a:t> </a:t>
            </a:r>
            <a:endParaRPr lang="en-US" sz="1600" dirty="0"/>
          </a:p>
        </p:txBody>
      </p:sp>
      <p:pic>
        <p:nvPicPr>
          <p:cNvPr id="4"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2"/>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971709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35696B9F-2891-2949-9DD9-329C389C922B}"/>
              </a:ext>
            </a:extLst>
          </p:cNvPr>
          <p:cNvSpPr>
            <a:spLocks noGrp="1" noChangeArrowheads="1"/>
          </p:cNvSpPr>
          <p:nvPr>
            <p:ph type="ctrTitle"/>
          </p:nvPr>
        </p:nvSpPr>
        <p:spPr/>
        <p:txBody>
          <a:bodyPr/>
          <a:lstStyle/>
          <a:p>
            <a:pPr algn="ctr">
              <a:defRPr/>
            </a:pPr>
            <a:r>
              <a:rPr lang="en-US" sz="4000" b="1" dirty="0">
                <a:latin typeface="+mn-lt"/>
                <a:cs typeface="Arial" charset="0"/>
              </a:rPr>
              <a:t>Fact or Myth # </a:t>
            </a:r>
            <a:r>
              <a:rPr lang="en-US" sz="4000" b="1" dirty="0" smtClean="0">
                <a:latin typeface="+mn-lt"/>
                <a:cs typeface="Arial" charset="0"/>
              </a:rPr>
              <a:t>2</a:t>
            </a:r>
            <a:endParaRPr lang="en-US" sz="4000" b="1" dirty="0">
              <a:latin typeface="+mn-lt"/>
              <a:cs typeface="Arial" charset="0"/>
            </a:endParaRPr>
          </a:p>
        </p:txBody>
      </p:sp>
      <p:sp>
        <p:nvSpPr>
          <p:cNvPr id="2" name="Text Placeholder 1"/>
          <p:cNvSpPr>
            <a:spLocks noGrp="1"/>
          </p:cNvSpPr>
          <p:nvPr>
            <p:ph type="body" sz="quarter" idx="10"/>
          </p:nvPr>
        </p:nvSpPr>
        <p:spPr/>
        <p:txBody>
          <a:bodyPr/>
          <a:lstStyle/>
          <a:p>
            <a:pPr marL="0" lvl="1" algn="ctr">
              <a:defRPr/>
            </a:pPr>
            <a:r>
              <a:rPr lang="en-US" sz="3600" dirty="0">
                <a:solidFill>
                  <a:schemeClr val="accent3">
                    <a:lumMod val="90000"/>
                    <a:lumOff val="10000"/>
                  </a:schemeClr>
                </a:solidFill>
                <a:cs typeface="Arial" charset="0"/>
              </a:rPr>
              <a:t>Students with non-technical majors have trouble finding jobs because they don't have any marketable skills.</a:t>
            </a:r>
            <a:endParaRPr lang="en-US" sz="4000" dirty="0">
              <a:solidFill>
                <a:schemeClr val="accent3">
                  <a:lumMod val="90000"/>
                  <a:lumOff val="10000"/>
                </a:schemeClr>
              </a:solidFill>
              <a:cs typeface="Arial" charset="0"/>
            </a:endParaRPr>
          </a:p>
          <a:p>
            <a:endParaRPr lang="en-US" dirty="0">
              <a:solidFill>
                <a:schemeClr val="accent3">
                  <a:lumMod val="90000"/>
                  <a:lumOff val="10000"/>
                </a:schemeClr>
              </a:solidFill>
            </a:endParaRPr>
          </a:p>
        </p:txBody>
      </p:sp>
      <p:sp>
        <p:nvSpPr>
          <p:cNvPr id="3" name="Text Placeholder 2"/>
          <p:cNvSpPr>
            <a:spLocks noGrp="1"/>
          </p:cNvSpPr>
          <p:nvPr>
            <p:ph type="body" sz="quarter" idx="11"/>
          </p:nvPr>
        </p:nvSpPr>
        <p:spPr/>
        <p:txBody>
          <a:bodyPr/>
          <a:lstStyle/>
          <a:p>
            <a:pPr algn="ctr"/>
            <a:r>
              <a:rPr lang="en-US" sz="4800" dirty="0">
                <a:solidFill>
                  <a:schemeClr val="accent4">
                    <a:lumMod val="75000"/>
                  </a:schemeClr>
                </a:solidFill>
                <a:cs typeface="Arial" charset="0"/>
              </a:rPr>
              <a:t>Myth</a:t>
            </a:r>
          </a:p>
          <a:p>
            <a:endParaRPr lang="en-US" dirty="0"/>
          </a:p>
        </p:txBody>
      </p:sp>
      <p:pic>
        <p:nvPicPr>
          <p:cNvPr id="4" name="Picture 3" descr="A close up of a logo&#10;&#10;Description generated with very high confidence">
            <a:extLst>
              <a:ext uri="{FF2B5EF4-FFF2-40B4-BE49-F238E27FC236}">
                <a16:creationId xmlns:a16="http://schemas.microsoft.com/office/drawing/2014/main" id="{A3AE40AC-3531-4431-9686-69E1476343C3}"/>
              </a:ext>
            </a:extLst>
          </p:cNvPr>
          <p:cNvPicPr>
            <a:picLocks noChangeAspect="1"/>
          </p:cNvPicPr>
          <p:nvPr/>
        </p:nvPicPr>
        <p:blipFill>
          <a:blip r:embed="rId3"/>
          <a:stretch>
            <a:fillRect/>
          </a:stretch>
        </p:blipFill>
        <p:spPr>
          <a:xfrm>
            <a:off x="10320572" y="6406515"/>
            <a:ext cx="1609725" cy="451485"/>
          </a:xfrm>
          <a:prstGeom prst="rect">
            <a:avLst/>
          </a:prstGeom>
        </p:spPr>
      </p:pic>
    </p:spTree>
    <p:extLst>
      <p:ext uri="{BB962C8B-B14F-4D97-AF65-F5344CB8AC3E}">
        <p14:creationId xmlns:p14="http://schemas.microsoft.com/office/powerpoint/2010/main" val="104322068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LAYERS_CUSTOMIZATION" val="UEsDBBQAAgAIAM1m2EZ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DNZthGmd7J2s4DAAAxDwAAJwAAAHVuaXZlcnNhbC9mbGFzaF9wdWJsaXNoaW5nX3NldHRpbmdzLnhtbNVXX3PaRhB/51PcqJPHIDu1a4cReDy2GDPBQJDcJtPpeA7dgq4+3am6E4Q89dPkg/WTdE9nYwg4Fc244w4PoNXub//9do8Lzj5lgsyh0FzJtnfYPPAIyEQxLmdt7ybuvj71iDZUMiqUhLYnlUfOOo0gLyeC6zQCY1BVE4SRupWbtpcak7d8f7FYNLnOC/tWidIgvm4mKvPzAjRIA4WfC7rEL7PMQXudRoOQwImuFSsFEM4wBMltdFR0BdWp5zu1CU3uZoUqJbtQQhWkmE3a3g+n5/bzoOOgLnkG0ianOyi0YtOijHEbDxUR/wwkBT5LMfCTI48sODNp23tzZFFQ299GqbBdDtSiXChMRpp7+AwMZdRQ9+j8Gfhk9IPAidhS0ownMb4hNv+2dxnfRv3eZXg7GMZhdHsVX/ddDHsYxeGHeA+juBf3w33068JffRyF435v8O42Hg77cW/0aIUV3ShI4G9WLMDKqrJIYFWwwKRlNpGUCyTbV2XUYJCughYziFWXYxOnVGjwyO85zN6XVHCzRFYfIKvvAPJznUNixrZtbc8UJXiPcA4QA8Nerihx/HZFiZPTjdR95/0xrZ1RBtQYmqRIHpRVoQX+uuhBbarkRmr2mUyUYKuEIJsAG9AM1kYiuuOyi5qHHpliEwSmel5wKjzCDaaerIx1OdGGm2oIu+uaBLFw2IFcR1ulSFJa6I2Kr6puiZ90fh0oA/o3Vwonekr1F1UKRpaqJILfATGKYJvLDH+lQNaHiUwLlVVSHHdDtOAY3JzDAthZHUcf0UVWoiVumlyAcR7+KPlnMoGpKhAX6Bx3Esq5dvjNvYBzqvUjKH2I8ZUbkd7gMvzwyiZI2ZzKZE9w5AZkuXkOfIq5S4UuhFBYzTUIrExCSw1VfxhnlVqdNGv7Tum8arptZAWK7eYYj8PEFwmymMsS6gImVBIlxZLQBDeFthSac1VqlDiyOGj9rwJ0poTLKtQZDhs6KxgUddAODt/8eHT808np21bT/+vPL6+/aXS/PUeCWm9ufV48uZ7rWX21pP/B6Buresu2q4rMMpRtOd19/Nyvye1FEvh2we3ed9VafonrLgrPxxdXZBxGN/04atUhw0ARLFiSIpum9s9KHZvhTYztCOuojsbhz7XCwL7UmoQwqgU3rJXHuzpaY3cMjNaOgFoh4A6fuQMDt7jgGUdW/i/G86lJ+f7J/k+m87v+jbjRfqbpBFokKXb02Vjw4rffc5b3JVXMPa3uDxsXhsDfeTWzbzIueYZ1tKf76j7XOT46wCvIzleNBqJtXnM7jb8BUEsDBBQAAgAIAM1m2EY6Kj9OugIAAFgKAAAhAAAAdW5pdmVyc2FsL2ZsYXNoX3NraW5fc2V0dGluZ3MueG1slVbbTuMwEH3nK6rue8Ney0qmEpSuhNRdECDenWSaWHXsyJ6U7d+v7TjEbhua7QipnjnHc/UUordMLC4mE5JJLtUzIDJRaKvpdBOWX0/TBlGKWSYFgsCZkKqifLr49Mt9SOKQ51hyB2osZ0Mz6N3M3WcMxfv4PrcyRMhkVVOxX8tCzlKabQslG5GfDa3c16A4E1uDvPw5X64GHXCm8R6himJaXVkZR6kVaA02pB8rK2dZnKbAO0+X7jOS07v6OPsD2o5pho5289nKEK2mBcRFvrqxMowX5va4K3MrHxMQ/qKBfv1iZRDK6R5UfPndNyuDDFk39f/MSK1kYQsacz5u4juHS5qb52ejurRylmATso7OdsGXx+V6F4D81/DdE/tcleSPtq4HC8E2PeWwQNUASbpTa9OlfHto0LyPzh5qesyjifmRNhoWG8q1h/XKHvgEb0zkIcpresir5E0FyzbgEBkbesJyeeuWRYh91wUxKth5ZZ9KoOyRf0xhj5CBskc+c5bDg+D74wgOTS2p6/It9f0MGuDJUQeMGQQ1x9yH0p06q3W1to9XB7F6RYepZA4LbeN5YRXY1pHE6dqYkqOgiKA7VlBkUvy2uHTvstEkOTD4aTs9WwQZcjg1ci5Gs6jDernzxdmCkPaHoU+uPU/Q7PHrKUWkWVmZHyY9nXieeSimMNPkNMNuSgMHdS82MuA430OkiqotqBcp+Vg3QiLosdfL9n0NwUkS1IAkp6tM/CWnyi+aKgW1Ml1joLsqx8oWWLKi5OYPXxm8QX7AGLC2VCzNfYKy97kMFH4IgKqs7Ka2PbSWquHIOOyAe2ugcCkP5Ua0mdKhgbvBNWwwHDmvGTWTfln0sxIvkUB/Av9qwoouPrCMGHukqXaZRS+/28TB1dFy7haanb5wl7mzH6boZmM/LqFR2v8o/wFQSwMEFAACAAgAzWbYRrJ85P+jAwAAQg4AACYAAAB1bml2ZXJzYWwvaHRtbF9wdWJsaXNoaW5nX3NldHRpbmdzLnhtbNVXUXPaOBB+51do3OljcdJLLyljyGQSZ8KUAAWn187NTUZYC9ZFllxJhtKn/pr+sP6SrqyEhJLkzF3buxsewOvdb3e/XX020eGHXJA5aMOVbAe7zZ2AgEwV43LWDi6S02cHATGWSkaFktAOpArIYacRFeVEcJONwVp0NQRhpGkVth1k1hatMFwsFk1uCu3uKlFaxDfNVOVhocGAtKDDQtAlftllASboNBqERN50rlgpgHCGJUjuqqPizOYiCL3XhKZXM61KyY6VUJro2aQdPDk4cp8bH490wnOQrjfTQaMz2xZljLtyqBjzj0Ay4LMM697fC8iCM5u1g+d7DgW9w02UCtu3QB3KscJepL2Gz8FSRi31lz6fhQ/W3Bi8iS0lzXma4B3i2m8HJ8nluNc9iS/7gyQeX54l5z1fwxZBSfw22SIo6Sa9eBv/uvBn74bxqNftv7pMBoNe0h3eRiGja4RE4TpjETKrSp3CirDIZmU+kZQL3LVvaDRgcVsF1TNI1CnHIU6pMBCQPwuYvS6p4HaJS72DS30FUByZAlI7cmNrB1aXENzCeUAsDGe5WokXL1crsX+w1nros9+2dW+VEbWWphkuD9qq0qLwrunGbarkWmvumkyUYKuGpsiywF6ONKciINxib+nqrnUM2FMukH8Xu9ucSrvRXJpRbdY4XPHoVjnt/N5XFswfvjlvesj1N1UKRpaqJIJfAbGK4ODKHH9lQO4eDzLVKq+sghpLjOAMyJzDAthhnUTvMEVeYiRKRyHA+gzvS/6RTGCqNOICnaPIoJ0bj9/cCrigxtyC0psan/ql7/ZP4rdPXYOUzalMtwTHaUNe2B+BT7F3qTCFEArZvAOBzKS0NFDNh3FWudVps3bujM6robtBVqA4bo71eEy8keIWcllCXcCUSqKkWBKa4tk3boXmXJUGLX5ZPLT5WwX6UMJlVeoMHyiYTDPQddB2dp//svfi1/2Dl61m+OXT52ePBl3r4VBQl80L4vGDglsv6hvZ/YugR8R3I/ZU6dxtKNtIev8D5Vr4NoUkCp3s3K9gldD+HAEbx0ej4zMyiscXvWTcqjPeviJIQZrhfkzdC0WdmMFFggTHdVyHo/hNrTKQ6Vq7HY9rwQ1q9fGqjtfIC/vwjqjXKgFVeeYfAajLgucc9+x/ceAe2v1/flZ/ynl7/I3Bn8bvdd6A6jTDGf2wuf77CvVdCfsvceCvVu/hay/eUXjvX5wG2tf/93UaXwFQSwMEFAACAAgAzWbYRoITx3SWAQAAIgYAAB8AAAB1bml2ZXJzYWwvaHRtbF9za2luX3NldHRpbmdzLmpzjZTLbsIwEEX3fAVytxWiT2h3qFCpEotKZVd1YcIQIhzbsk0KRfx7M+YVO5NSzya+OrrziDzbVrs8LGHt5/bWf/v7e3j3GqDmzAquQ1006DnqzIpsBpMsB5FJYBFSIDLnwsJJ350RyplJ7zrdfKCvrRgyRdD6lKAiGgK0FFgQ4DcFrinxJ2zu0Ni+qcqopyvnlOwkSjqQriOVybln2NWrP9UeI1gVYC6gc55AYNrzp4k8Oz70MKpconLN5WasUtWZ8mSZGrWSs6b8i40GU/705R7oPvVeRoGdyKx7c5DHiUd9jGZSG7AWDnkfRxgkLPgURMW3688faGBcbyiii8xm7kgPbjCqtOYp1KbUH2CEmCy9atPsYdQ5B2u3J+5uMQJC8A2YmtXwHiMAlV7pf/xAbVSKE6mh9ZmfUKH4LJPpIXUXg+SwWLRtmt65UV/+kAVPSEVPaEE9v7xpecSgJUB31IK8Nso7puwEJUoih6JATYAFvUhcvEjw/tlm3DmeLPJyP5TrsZwDN0swE6VEWf7XpULjXK3dL1BLAwQUAAIACADNZthG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zWbYRj+zTKhuAAAAcwAAABwAAAB1bml2ZXJzYWwvbG9jYWxfc2V0dGluZ3MueG1sDco9DoMwDEDhnVNYnsrQHzYGAgNSxy7QA1jBQpEcGyVpVW7fbO9J3zD9osCXUw6mDrvbA4HV2xZ0d/hen9ceIRfSjcSUHaohTGMziHmShUupMMMhdHJaOdYo/KJY5RLqMcz2SZnh4u04W7yPzR9QSwMEFAACAAgAg4CPRc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zWbYRtOZkxsdCAAAYx4AACkAAAB1bml2ZXJzYWwvc2tpbl9jdXN0b21pemF0aW9uX3NldHRpbmdzLnhtbK1ZbW/bOBL+3l9B+LDALnCIX+S3LFwf9EInQh3ZaylJe4eFQUtMLEQSfRLtNgt/uF+zP2x/yQ4pKZYcx5Hai5qiGs48MxzOPCTVUfLkR/o24Sz0/yDcZ5FNOfejx2T8AaGRywIWz2OaUJ40D5J7P/LYVzN6YEIG0oSTyCOxp4vRZNxCE/mDhgN1aAzhrat1O2jQxR08RAbu6TB2qRiXig5jRqetj5pHECluTF0a8dOoo2Zp9LWBGSU05mbk0W9jpaxdHCrP4Comng96ybjfFc8+97o3uuJB3XZv0MP7jqooSh/pPaNttPaDweVAbSPc6vZayl4bdpSOgtq9Xvuyv28POj0F3iaXfUDp4ss+6g663Y6x7+AOWCNV1YyOvh8ol+22Ct7w8FLfTybaoNVC7XZb6Rr7Xl+ZaC0E2gpgqMpQJFAxFE3p71VNbQ8VNNEn2qS7xwbu6z007OB+q7XvaprSah2Se5hdMV0HaeXp5Ol8B/DkEpwcFbXVPFFcI3cbx6Ds0HATEE5RREL6sWH78EqRzrZxQtHPLts8/9LIKlRWc66fB1aWpkIQC7TxKbBRUw7lejKyYmsU5cj3PjZWW85ZdOGyiEO4FxGLQxI0xv9IqyebWxVLtqNxHbsH4tKDu4H8qWqW+YKKhueckcvCDYmep+yRXayI+/QYs23kVQpz/byhceBHT6Dduhzo+KyjwE+4yWlYig8PxVPdbAOMlVARXh+Lp5JlQFY0yD225E8Nu4PL9zNyZLrzE59LU7UtnnOmG/JIywswVMVz3iYCL+VVG4jnfSNOv3FQVwQBdM6qB+SZxmUnKWGetWKb7aZuPW1i9iiSXbZ7f6Ff7AIG/BM9ighb4qlkJCYoHFZapSxtcv7GkWL2eswloxC8wOIWySUTSci5ttRnN3PV+rKczq5mS828aoz1tCuRaMsPP3f6w2/tXh+oKzOsCGXfqNNpGQxJsF6rGpblLGbTJQDi6dLCn53GWPxd23R260xNCzfG2T9qA8wX+K4xFn9XMb1dLLDlLO2paeClaS+tmSPzMsUONhrjL2yL1mRHEWdo59OviK8pAn72Y4qSwPfkgOBsP9rSCv6M2Y1qWssFtp2FqTvmzGqMbRbHz/+UyGTL11A9a5Igz0/IKqCedAs1IscFv4B3eURD8IevfdBkIfGjiyreF+q9aV0tndlsai+xZeSSxhhHHjJiIjzVB1qoNl4ARkxgK/8+86WsPomA1CCoDXJtXl1P4dcRgVz7j+sAfvl3RDPHsCRzGlUwhMLBC6g6276fLQyRQ3CICNqQJPnKYq9UNMWlq4BtWvoMSlN3CviOgMmxYeH9yIXSoS6vgHeDbVu9wktt9hlqHHpzVtNo9gla8lNNoy/Yhh7CdgUzS70zr1TREaIN8wbJe9Alot6DZ0RcF+xENnc+2yYgERmGNpHdmNR2ZOPfbmEdTXV6otlTTMizXMFHf0chitirVFVAQDo2RF39dmv+ezlRzSk2llBoxux+6Uh+FP4IEEnEOCJBwMQ0wDXxdiRyKVpRl2yhHZ5BzfM9qSaWXwbz363/ByI8I6GfMv6yDPz5p4v60ZVY73WQIRybwRkcVjb8Pe+FGXxnIKLg34yiSgLqh2CnrayZ0Bmaz2oZYWB0QV1AwkEtQ9OagLt5ygtAHOKyUwvAmmUYFkM/AHMHmSsFcgcZrQdxjzXbdGDTvqcrcYytYCyXO1210ystLhsBhbvey2qv6AODdgko2aUbInCgXP4qq1zYcksU5ZjOFAK3APMx3VcBNfBDcRivBnt7g/NUpLRSms892wae7OHAf5LUAnnehvT1fv4Qs1BKA5LkdZ2S279+MJB0iovU77zeRmRjdaFfL3XV0rE4H4quCqrbQY2KyKaOvZyqmkCAYg0Jd9dArA/i2F4dKz3fGXiiAl6WXpuS2F3/9b8/q8McxZNKUSb9tS4OtKBgLfyC9x+LcZr8XgHHUbWyqXypaJgdj3PT6qdlx4Qy+b8cQEm6GYQsFF8sKrmGQsyWUXUcVb++gVq1ZWmybexW2r+LIDfq4hPQjzy5NcY3JH4C+nIYC+oCycyL2uS1YzhcWLY88CNa0/yH9wMxececL1XDkDc56NHAd5/STdCD42j21QYFcKWrgadfqxZw5BEk9XxeH1NuMTkdASWk7wdC2J3ccV4Eh/sx3L/Zlpeu2xGPWTAXHypef5kDBfFdBcp4zGNxQcvfihrJmn3N1i7TKkqONecQwlycy8YPJEgy5YPwWH0hescr6maSY8U7FgA76+l0ivrlgWMzXdfkl7yixYvsVexwas6GDhMtCI/1LfqNv9IvCI/1bbFnzeCY/jqm46Giaf55RSNxUV5YvAzoxOqBEo0kT2Uh5m9lHRHCVHxnSwozyQRlzZB5dCw3X8cPadbQQlaMuPlGyKPo5RhxI2xWz3Z2LTkaOBRw83wFj7jPA/p2ect5QBMWcy3fP9RK4yj9HnycjFSK+POGfmzABYC4a8H1SQNlGB8bIp3pN/e37DY5owlCK1jKaM6bhpLRJaHXchkJHq/niqX9ft5o1HyVp1Hz3AqNMti3FzDahisaY6gBH3guW6GysKi+zj9t3MmT4ZHdG6NFAL4G7AjuKnknFASlwpIHq7xb0pfieLgNuB/QHQ0ynYKgkJzz8x8l0B3ni1vlU/rAi+WdSWp3QUZ2h1osk2BB/qaVvBmViL88UrPpOFklcvYn2CrffwrOTmxJOVGLei9yNONHy9484Qt030r/qFncaYGkXv3H2bEMTAHvzf9H/htQSwMEFAACAAgAzWbYRlVrhjhHCQAAJBYAABcAAAB1bml2ZXJzYWwvdW5pdmVyc2FsLnBuZ+2Yf1RSaRrHb1Mz1rRWM+5sO2Y5zW51miY9TYMalU5mlk2KmqYRSEkzBkpYDGkY2I6T/ZKYyWYt1NiyMEVhGfwFBNZmchxHyfhxUUIsGn+AyJhcUFDYi3Paztn/9uy//nHPPc99Pu/zvPd53/f73HMvJibs9n838F0AAPzj9sQkA8D8FQDwVsnCd+AnRT/fLYZv8yjJu6MBfnfQCGwsyNoRvwMAhKzF00fehu1FuXsOUgBgySPfNU9BvncUAD4Qx8XsSMnPsBpkrEOp4Pnn0+C1a0/OhdyOTvnh2PfHkhMTE+/s2BuwKOmLwI+wT9/+1/lB+oE7j6Vb0Js916dOl1BII8lB7iBFlv4HBylYua0F3V4eTuYzPFNDPA7DNVI5pOTMBwAMT38LeZuWudLb1i5o9SDH/gAA/xSYL62yZZo0vDSTb+rna+X5y1eQjfKV4bAVcYDaXoRsJkreA4CBdM2HSxmTz8+PxwLAWXxq1rbrx2GkZaNwHgDEXPAHgI+ic+AH72XCqS4sg4vyxXc62P64Da7MstVh8KCFc+gcOofOoXPoHDqHzqFz6Bw6h86h/we6lOG2Nm+APdK1/2OoC1WZJsgCpqFubhPT7MM9mt3B9G+gh37BuWfZIraU/YjdSbgyD+jWSP5UoUV6P4AmO8twjNNP2HVN9XSad0Tu3WAeXwfe8VO0d5aFCiKnf3s0/vBkC7uTrSLw4XFdl5eHhrzqGkSXaoTxivu1pJATGzHKkUhF4b0ivGncpDDNf5mPqFZh5gMVpbQi+1UlcWpUpGw3ZWjCVPKyf9zUSxkB0wO632raDbwtlYOBwABGTQhbGhwZBH5WdhTp0DQo19QMTYagapARYVy/x9Z4ij+QG2K+7yH4UwhcPC7ejWHT+NX4qGJdRMBsniJkWSG6FXN7ZDJNFVn2tdEmGN2ZU3HRN9+xQ5XJlA6jSscePIywUi6av6kdmVy6Jqy77XMQAJzWq63Ltt+YddWYFe4ESu5C4Ym1XPE7QAsKxYlcCW4sy2Gf902pwDHaG7HULSnTTdpVKIHc47LkyV1mHo8V5ZnENYMQ7sz441a+hU7UP3WjzI6+1lCBU+VySJ45nVNDHJy0y+XskBg3zcYOtVlsB8oHM+G0HWZEbnnw+YKnusmXpSg+Y+rXMh4hZZ/9FIIxPa4otB5a7ApsxIoJamtjIS7DVg1ZqWKbras83OtCNR4XeeiBsi7h70GbpzY168O/6nRxxxxME21CrMU3HnhGjbrbD4y573VaIu+O8Y5Lj6/MLyWEHFBFStX4GjxGYFHoyCU22n7poCCEbAwSuOst2f7SMRH1F0yD/kyh6Y6w5zLkEq1tWCLx1AlD7NnqMIscEYdoCtCAIMcCzZCx4UJ6AZZPop1xGvJMYSqj7elscW91azjaDW7Jcfu3BdgCkmJiSJnXjxIEZM+k492L9rWK6YYPQ8JvDOIRVtGXLCpWgtU7kJRAasG5dCa1C/M8qWrIxBViNwSbdTZyxadhTaVCl0NPNhq0X6HxUkNNZlW7I47jEGfPboI+p7Ewip+6JAmP7Uw9WgdCfdnY1tQ/36dBZgO0chFC6+6tDb+YXccJVMsRn0RoSU5EVwexL6tsFfUM3XCKJFUiRc4aE39gWNcXm6q0xVPySmikfZSTpaWP26lJiU2hLYH6jt7I1XpLs1OP0p1yW+Gl8M4wHjouU9x3nMZmvDudtakLATyoMTxGcdja3TOEndh+/gy6dZ7B0hwYXi9yGTyIT5E5XBXPsen35FT7JjLYpKcOUWmrCtzWoL/fNErTq/jmRtgf39buDRF4GUacLBEkaelmZeqMYph0BTGbI95ybafm3q4T9cK9u2NkAbhmZx9PmyTz9B1XOTczqQaQU2x3bqdtkm9vJOJUFXVc+qmaJAWaVX9FEHlxGJElSLU4CGrIQqce1qRHrT9YP7HVwFihqnj28qiw50cxY91tyBk25v68Vs5irLZfpvYN8WdPIlGF/DURZHpOUgQy5B+J6j6eXCC8+b4aBANzGhnEnh+SCx3rU1Q0yn+SsqQs6ZUJiS6dJcoxqjNQnFo9qEd7t4Jv8qEYTGidv/o7aHH94gaFBMt5oUbt+bIt1itTNCix5T6VUI+9aD4Hpkf16viKpmxBhpK0XIs4tfG6u9KDPuss1+s5um8uEBJmN/awaRhhPVUvsSFF0XdjBRzQxmu4acRS8u69XtHYkVd1SX44yS/a5WmtA8T3C6SBjVZaoaVpJpMkQ8meuCP3erfCu7pfPvBl6zKinSpT0gpJ/lX4fbM1MJ6Z6Go5sCVGUMbV/9zgMG/e2xTFNHPdBMu6v1JP9339+t17FELGZ0mm73XDor/RrAerxrKlS+Ifx8rCuFvEHXH4qhR6fQAG/8lPVy6sgt56xlDJ1XfAGH5w9Y+XLkkYPHwVWdAJLdD8CkWazz1x26mgIeu9FcCDu/mwsLdk9KYx0cHxzT+uD9OKDtPmZVRpmXoq6JC7A5iBMu1W7efBPAIHS6xjiQv3ZjNJOXUKHbHy4MR+ShIt/pkCa3kpt129wKTF75sQdnbgi3pnD+1zuHl4K/oZJeiX/Q3DnP7hjY35fMvWaPMrqnaGOG4AUeSE4Ew2C9bEEKilaSIpq0cNzRRD/PDG7ATzK0e8S86B1MKbRn1xGg+Mlq3lTul2vRbjTuy0nOm9PSs/ZWO9oiwT5o1Sq0rXodqpnWvKB4/4dHFVFGNb9yN5W/uN677ll28/M5mLkWJqCUt8g2sZLrWwGoV4rdbkUJz8vsYZ7snmbkmHO0Tt8tCMkjdqHuFH7fY0MMQxqnEBlx7So6pGKUxR1143kMvIvEL0Iwx7ROdrIINNRlX6yqAVNpXiWHUyBek7blvEVpsxIs89XTwqnfS3DI3qjNUnKuGOR6/p2y/ppC0A9ojtNvKoaK30ZWPu9mYoCKWg1/n87quJ6BdxbwN7akL9cS/QuUZE713+Ocv1sReLnx/yU8TW+J0cCa6qjO46MktJGhoHbmX/5JyZXHoixdfrRz/+ry+AFw9trd7IftiVW2cu8SuE20T+XwDggbB286rpGafRxIRditru/Fyo9bkKHjHAT8Gp85evQHimJ5QndsLR6Klp9sl1YcRpCMSl+X6L5r0FAC0J1Biozcvi8bzzZ/TWiKKJXffgSEDcroQYfvThb/8NUEsDBBQAAgAIAM1m2EZqfcGNSwAAAGoAAAAbAAAAdW5pdmVyc2FsL3VuaXZlcnNhbC5wbmcueG1ss7GvyM1RKEstKs7Mz7NVMtQzULK34+WyKShKLctMLVeoAIoBBSFASaESyDVCcMszU0oybJXMzZGUZKRmpmeU2CqZmlvABfWBRgIAUEsBAgAAFAACAAgAzWbYRlp/uZk6BAAA4Q4AAB0AAAAAAAAAAQAAAAAAAAAAAHVuaXZlcnNhbC9jb21tb25fbWVzc2FnZXMubG5nUEsBAgAAFAACAAgAzWbYRpneydrOAwAAMQ8AACcAAAAAAAAAAQAAAAAAdQQAAHVuaXZlcnNhbC9mbGFzaF9wdWJsaXNoaW5nX3NldHRpbmdzLnhtbFBLAQIAABQAAgAIAM1m2EY6Kj9OugIAAFgKAAAhAAAAAAAAAAEAAAAAAIgIAAB1bml2ZXJzYWwvZmxhc2hfc2tpbl9zZXR0aW5ncy54bWxQSwECAAAUAAIACADNZthGsnzk/6MDAABCDgAAJgAAAAAAAAABAAAAAACBCwAAdW5pdmVyc2FsL2h0bWxfcHVibGlzaGluZ19zZXR0aW5ncy54bWxQSwECAAAUAAIACADNZthGghPHdJYBAAAiBgAAHwAAAAAAAAABAAAAAABoDwAAdW5pdmVyc2FsL2h0bWxfc2tpbl9zZXR0aW5ncy5qc1BLAQIAABQAAgAIAM1m2EYa2uo7qgAAAB8BAAAaAAAAAAAAAAEAAAAAADsRAAB1bml2ZXJzYWwvaTE4bl9wcmVzZXRzLnhtbFBLAQIAABQAAgAIAM1m2EY/s0yobgAAAHMAAAAcAAAAAAAAAAEAAAAAAB0SAAB1bml2ZXJzYWwvbG9jYWxfc2V0dGluZ3MueG1sUEsBAgAAFAACAAgAg4CPRc6CCTfsAgAAiAgAABQAAAAAAAAAAQAAAAAAxRIAAHVuaXZlcnNhbC9wbGF5ZXIueG1sUEsBAgAAFAACAAgAzWbYRtOZkxsdCAAAYx4AACkAAAAAAAAAAQAAAAAA4xUAAHVuaXZlcnNhbC9za2luX2N1c3RvbWl6YXRpb25fc2V0dGluZ3MueG1sUEsBAgAAFAACAAgAzWbYRlVrhjhHCQAAJBYAABcAAAAAAAAAAAAAAAAARx4AAHVuaXZlcnNhbC91bml2ZXJzYWwucG5nUEsBAgAAFAACAAgAzWbYRmp9wY1LAAAAagAAABsAAAAAAAAAAQAAAAAAwycAAHVuaXZlcnNhbC91bml2ZXJzYWwucG5nLnhtbFBLBQYAAAAACwALAEkDAABHKAAAAAA="/>
  <p:tag name="ISPRING_ULTRA_SCORM_COURSE_ID" val="FFB65A0F-99F2-4AB4-B984-25A3494E0190"/>
  <p:tag name="ISPRING_SCORM_RATE_SLIDES" val="1"/>
  <p:tag name="ISPRING_SCORM_PASSING_SCORE" val="100.0000000000"/>
  <p:tag name="ISPRINGONLINEFOLDERID" val="0"/>
  <p:tag name="ISPRINGONLINEFOLDERPATH" val="Content List"/>
  <p:tag name="ISPRINGCLOUDFOLDERID" val="0"/>
  <p:tag name="ISPRINGCLOUDFOLDERPATH" val="Content List"/>
  <p:tag name="ISPRING_PRESENTATION_TITLE" val="Business 05"/>
  <p:tag name="ARTICULATE_SLIDE_COUNT" val="26"/>
  <p:tag name="ISPRING_SCORM_ENDPOINT" val="&lt;endpoint&gt;&lt;enable&gt;0&lt;/enable&gt;&lt;lrs&gt;http://&lt;/lrs&gt;&lt;auth&gt;0&lt;/auth&gt;&lt;login&gt;&lt;/login&gt;&lt;password&gt;&lt;/password&gt;&lt;key&gt;&lt;/key&gt;&lt;name&gt;&lt;/name&gt;&lt;email&gt;&lt;/email&gt;&lt;/endpoint&gt;&#10;"/>
  <p:tag name="ARTICULATE_PROJECT_OPEN" val="0"/>
  <p:tag name="ISPRING_RESOURCE_PATHS_HASH_PRESENTER" val="cb70f085bf509c4f9262f4c046274447532afc8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imated light slidesTF00654311.potx" id="{29CB8A8A-1EB5-4B9A-8C02-52918C52E4D6}" vid="{742FD3A2-1E2A-4F32-AD9C-3A49E5E68CE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15A3542A99504C9A47787DB45CE46E" ma:contentTypeVersion="13" ma:contentTypeDescription="Create a new document." ma:contentTypeScope="" ma:versionID="bac615240c276607fdd394ce33f91418">
  <xsd:schema xmlns:xsd="http://www.w3.org/2001/XMLSchema" xmlns:xs="http://www.w3.org/2001/XMLSchema" xmlns:p="http://schemas.microsoft.com/office/2006/metadata/properties" xmlns:ns3="ede209e7-5ef3-4a28-b892-37f78501cbc1" xmlns:ns4="9812d860-2306-44da-a928-6a82f1a624e0" targetNamespace="http://schemas.microsoft.com/office/2006/metadata/properties" ma:root="true" ma:fieldsID="1228cbc9ef8592efc1483fa94fd65514" ns3:_="" ns4:_="">
    <xsd:import namespace="ede209e7-5ef3-4a28-b892-37f78501cbc1"/>
    <xsd:import namespace="9812d860-2306-44da-a928-6a82f1a624e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e209e7-5ef3-4a28-b892-37f78501cbc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12d860-2306-44da-a928-6a82f1a624e0"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7F5D95-9C17-4ED8-9097-8C43D9CB5B23}">
  <ds:schemaRefs>
    <ds:schemaRef ds:uri="9812d860-2306-44da-a928-6a82f1a624e0"/>
    <ds:schemaRef ds:uri="http://schemas.openxmlformats.org/package/2006/metadata/core-properties"/>
    <ds:schemaRef ds:uri="ede209e7-5ef3-4a28-b892-37f78501cbc1"/>
    <ds:schemaRef ds:uri="http://purl.org/dc/elements/1.1/"/>
    <ds:schemaRef ds:uri="http://purl.org/dc/dcmitype/"/>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B51F3887-BCFA-4235-B7A6-46CF007307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e209e7-5ef3-4a28-b892-37f78501cbc1"/>
    <ds:schemaRef ds:uri="9812d860-2306-44da-a928-6a82f1a62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B4937B-E382-426B-8332-834372AE21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Animated light slides</Template>
  <TotalTime>0</TotalTime>
  <Words>870</Words>
  <Application>Microsoft Office PowerPoint</Application>
  <PresentationFormat>Widescreen</PresentationFormat>
  <Paragraphs>171</Paragraphs>
  <Slides>30</Slides>
  <Notes>10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Arial</vt:lpstr>
      <vt:lpstr>Calibri</vt:lpstr>
      <vt:lpstr>Calibri Light</vt:lpstr>
      <vt:lpstr>Cantarell</vt:lpstr>
      <vt:lpstr>Gill Sans MT</vt:lpstr>
      <vt:lpstr>Glegoo</vt:lpstr>
      <vt:lpstr>굴림</vt:lpstr>
      <vt:lpstr>Times</vt:lpstr>
      <vt:lpstr>Wingdings</vt:lpstr>
      <vt:lpstr>Wingdings 2</vt:lpstr>
      <vt:lpstr>Office Theme</vt:lpstr>
      <vt:lpstr>1_Office Theme</vt:lpstr>
      <vt:lpstr>Dividend</vt:lpstr>
      <vt:lpstr>2_Office Theme</vt:lpstr>
      <vt:lpstr>PowerPoint Presentation</vt:lpstr>
      <vt:lpstr>PowerPoint Presentation</vt:lpstr>
      <vt:lpstr>PowerPoint Presentation</vt:lpstr>
      <vt:lpstr>PowerPoint Presentation</vt:lpstr>
      <vt:lpstr>MAKING A MAJOR DECISION</vt:lpstr>
      <vt:lpstr>AGENDA</vt:lpstr>
      <vt:lpstr>Fact or Myth # 1</vt:lpstr>
      <vt:lpstr>Fact</vt:lpstr>
      <vt:lpstr>Fact or Myth # 2</vt:lpstr>
      <vt:lpstr>Fact</vt:lpstr>
      <vt:lpstr>PowerPoint Presentation</vt:lpstr>
      <vt:lpstr>PowerPoint Presentation</vt:lpstr>
      <vt:lpstr>Assessment Tools Available Through Career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Explore: Major = Career?</vt:lpstr>
      <vt:lpstr>Explore: Ask Questions</vt:lpstr>
      <vt:lpstr>Add to Your Tool Box</vt:lpstr>
      <vt:lpstr>What resources are available??</vt:lpstr>
      <vt:lpstr>Career Center Resources</vt:lpstr>
      <vt:lpstr>Exploration Resources</vt:lpstr>
      <vt:lpstr>Career Development Programs </vt:lpstr>
      <vt:lpstr>PowerPoint Presentation</vt:lpstr>
      <vt:lpstr>   More Questions??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2019-08-08T17:59:56Z</dcterms:created>
  <dcterms:modified xsi:type="dcterms:W3CDTF">2019-09-11T23:23:44Z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2018-08-10T18:04:48.7892668Z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0x010100BB15A3542A99504C9A47787DB45CE46E</vt:lpwstr>
  </property>
</Properties>
</file>