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theme/theme2.xml" ContentType="application/vnd.openxmlformats-officedocument.theme+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theme/theme3.xml" ContentType="application/vnd.openxmlformats-officedocument.theme+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theme/theme4.xml" ContentType="application/vnd.openxmlformats-officedocument.theme+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 id="2147483813" r:id="rId5"/>
    <p:sldMasterId id="2147483755" r:id="rId6"/>
    <p:sldMasterId id="2147483770" r:id="rId7"/>
    <p:sldMasterId id="2147483800" r:id="rId8"/>
  </p:sldMasterIdLst>
  <p:notesMasterIdLst>
    <p:notesMasterId r:id="rId33"/>
  </p:notesMasterIdLst>
  <p:handoutMasterIdLst>
    <p:handoutMasterId r:id="rId34"/>
  </p:handoutMasterIdLst>
  <p:sldIdLst>
    <p:sldId id="400" r:id="rId9"/>
    <p:sldId id="402" r:id="rId10"/>
    <p:sldId id="403" r:id="rId11"/>
    <p:sldId id="404" r:id="rId12"/>
    <p:sldId id="383" r:id="rId13"/>
    <p:sldId id="379" r:id="rId14"/>
    <p:sldId id="329" r:id="rId15"/>
    <p:sldId id="385" r:id="rId16"/>
    <p:sldId id="283" r:id="rId17"/>
    <p:sldId id="386" r:id="rId18"/>
    <p:sldId id="363" r:id="rId19"/>
    <p:sldId id="361" r:id="rId20"/>
    <p:sldId id="389" r:id="rId21"/>
    <p:sldId id="387" r:id="rId22"/>
    <p:sldId id="341" r:id="rId23"/>
    <p:sldId id="388" r:id="rId24"/>
    <p:sldId id="390" r:id="rId25"/>
    <p:sldId id="395" r:id="rId26"/>
    <p:sldId id="396" r:id="rId27"/>
    <p:sldId id="397" r:id="rId28"/>
    <p:sldId id="392" r:id="rId29"/>
    <p:sldId id="380" r:id="rId30"/>
    <p:sldId id="378" r:id="rId31"/>
    <p:sldId id="398" r:id="rId32"/>
  </p:sldIdLst>
  <p:sldSz cx="12192000" cy="6858000"/>
  <p:notesSz cx="9388475" cy="71024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INSTRUCTIONS" id="{BB928E10-A69C-42F6-8B07-A2FEAC067766}">
          <p14:sldIdLst>
            <p14:sldId id="400"/>
            <p14:sldId id="402"/>
            <p14:sldId id="403"/>
            <p14:sldId id="404"/>
            <p14:sldId id="383"/>
          </p14:sldIdLst>
        </p14:section>
        <p14:section name="SLIDE STARTERS" id="{ACC24B29-0CC7-491A-A98A-CF7CBDBE501E}">
          <p14:sldIdLst>
            <p14:sldId id="379"/>
            <p14:sldId id="329"/>
            <p14:sldId id="385"/>
            <p14:sldId id="283"/>
            <p14:sldId id="386"/>
            <p14:sldId id="363"/>
            <p14:sldId id="361"/>
            <p14:sldId id="389"/>
            <p14:sldId id="387"/>
            <p14:sldId id="341"/>
            <p14:sldId id="388"/>
            <p14:sldId id="390"/>
            <p14:sldId id="395"/>
            <p14:sldId id="396"/>
            <p14:sldId id="397"/>
            <p14:sldId id="392"/>
            <p14:sldId id="380"/>
            <p14:sldId id="378"/>
            <p14:sldId id="398"/>
          </p14:sldIdLst>
        </p14:section>
        <p14:section name="THANK YOU" id="{6CD91DAB-8EC3-4802-89E9-0F1C7022FB28}">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E6E6E6"/>
    <a:srgbClr val="DC5924"/>
    <a:srgbClr val="B7472A"/>
    <a:srgbClr val="000000"/>
    <a:srgbClr val="75D1FF"/>
    <a:srgbClr val="11161C"/>
    <a:srgbClr val="7F7F7F"/>
    <a:srgbClr val="F2F2F2"/>
    <a:srgbClr val="00B0F0"/>
  </p:clrMru>
  <p:extLst>
    <p:ext uri="{E76CE94A-603C-4142-B9EB-6D1370010A27}">
      <p14:discardImageEditData xmlns:p14="http://schemas.microsoft.com/office/powerpoint/2010/main" val="0"/>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86396" autoAdjust="0"/>
  </p:normalViewPr>
  <p:slideViewPr>
    <p:cSldViewPr snapToGrid="0">
      <p:cViewPr varScale="1">
        <p:scale>
          <a:sx n="104" d="100"/>
          <a:sy n="104" d="100"/>
        </p:scale>
        <p:origin x="144" y="354"/>
      </p:cViewPr>
      <p:guideLst/>
    </p:cSldViewPr>
  </p:slideViewPr>
  <p:outlineViewPr>
    <p:cViewPr>
      <p:scale>
        <a:sx n="33" d="100"/>
        <a:sy n="33" d="100"/>
      </p:scale>
      <p:origin x="0" y="-6760"/>
    </p:cViewPr>
  </p:outlineViewPr>
  <p:notesTextViewPr>
    <p:cViewPr>
      <p:scale>
        <a:sx n="1" d="1"/>
        <a:sy n="1" d="1"/>
      </p:scale>
      <p:origin x="0" y="0"/>
    </p:cViewPr>
  </p:notesTextViewPr>
  <p:sorterViewPr>
    <p:cViewPr>
      <p:scale>
        <a:sx n="108" d="100"/>
        <a:sy n="108" d="100"/>
      </p:scale>
      <p:origin x="0" y="-3162"/>
    </p:cViewPr>
  </p:sorterViewPr>
  <p:notesViewPr>
    <p:cSldViewPr snapToGrid="0">
      <p:cViewPr varScale="1">
        <p:scale>
          <a:sx n="73" d="100"/>
          <a:sy n="73" d="100"/>
        </p:scale>
        <p:origin x="583" y="48"/>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5.xml"/><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9"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slide" Target="slides/slide13.xml"/><Relationship Id="rId34" Type="http://schemas.openxmlformats.org/officeDocument/2006/relationships/handoutMaster" Target="handoutMasters/handoutMaster1.xml"/><Relationship Id="rId7" Type="http://schemas.openxmlformats.org/officeDocument/2006/relationships/slideMaster" Target="slideMasters/slideMaster4.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8.xml"/><Relationship Id="rId20" Type="http://schemas.openxmlformats.org/officeDocument/2006/relationships/slide" Target="slides/slide12.xml"/><Relationship Id="rId29" Type="http://schemas.openxmlformats.org/officeDocument/2006/relationships/slide" Target="slides/slide2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slide" Target="slides/slide24.xml"/><Relationship Id="rId37"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viewProps" Target="viewProps.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slide" Target="slides/slide23.xml"/><Relationship Id="rId4" Type="http://schemas.openxmlformats.org/officeDocument/2006/relationships/slideMaster" Target="slideMasters/slideMaster1.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4068339" cy="356357"/>
          </a:xfrm>
          <a:prstGeom prst="rect">
            <a:avLst/>
          </a:prstGeom>
        </p:spPr>
        <p:txBody>
          <a:bodyPr vert="horz" lIns="94229" tIns="47114" rIns="94229" bIns="47114" rtlCol="0"/>
          <a:lstStyle>
            <a:lvl1pPr algn="l">
              <a:defRPr sz="1200"/>
            </a:lvl1pPr>
          </a:lstStyle>
          <a:p>
            <a:endParaRPr lang="en-US"/>
          </a:p>
        </p:txBody>
      </p:sp>
      <p:sp>
        <p:nvSpPr>
          <p:cNvPr id="3" name="Date Placeholder 2"/>
          <p:cNvSpPr>
            <a:spLocks noGrp="1"/>
          </p:cNvSpPr>
          <p:nvPr>
            <p:ph type="dt" sz="quarter" idx="1"/>
          </p:nvPr>
        </p:nvSpPr>
        <p:spPr>
          <a:xfrm>
            <a:off x="5317963" y="1"/>
            <a:ext cx="4068339" cy="356357"/>
          </a:xfrm>
          <a:prstGeom prst="rect">
            <a:avLst/>
          </a:prstGeom>
        </p:spPr>
        <p:txBody>
          <a:bodyPr vert="horz" lIns="94229" tIns="47114" rIns="94229" bIns="47114" rtlCol="0"/>
          <a:lstStyle>
            <a:lvl1pPr algn="r">
              <a:defRPr sz="1200"/>
            </a:lvl1pPr>
          </a:lstStyle>
          <a:p>
            <a:fld id="{7CCA049B-3A46-4BDA-A8F5-2925B00FE570}" type="datetimeFigureOut">
              <a:rPr lang="en-US" smtClean="0"/>
              <a:t>6/6/2019</a:t>
            </a:fld>
            <a:endParaRPr lang="en-US"/>
          </a:p>
        </p:txBody>
      </p:sp>
      <p:sp>
        <p:nvSpPr>
          <p:cNvPr id="4" name="Footer Placeholder 3"/>
          <p:cNvSpPr>
            <a:spLocks noGrp="1"/>
          </p:cNvSpPr>
          <p:nvPr>
            <p:ph type="ftr" sz="quarter" idx="2"/>
          </p:nvPr>
        </p:nvSpPr>
        <p:spPr>
          <a:xfrm>
            <a:off x="0" y="6746119"/>
            <a:ext cx="4068339" cy="356356"/>
          </a:xfrm>
          <a:prstGeom prst="rect">
            <a:avLst/>
          </a:prstGeom>
        </p:spPr>
        <p:txBody>
          <a:bodyPr vert="horz" lIns="94229" tIns="47114" rIns="94229" bIns="47114" rtlCol="0" anchor="b"/>
          <a:lstStyle>
            <a:lvl1pPr algn="l">
              <a:defRPr sz="1200"/>
            </a:lvl1pPr>
          </a:lstStyle>
          <a:p>
            <a:endParaRPr lang="en-US"/>
          </a:p>
        </p:txBody>
      </p:sp>
      <p:sp>
        <p:nvSpPr>
          <p:cNvPr id="5" name="Slide Number Placeholder 4"/>
          <p:cNvSpPr>
            <a:spLocks noGrp="1"/>
          </p:cNvSpPr>
          <p:nvPr>
            <p:ph type="sldNum" sz="quarter" idx="3"/>
          </p:nvPr>
        </p:nvSpPr>
        <p:spPr>
          <a:xfrm>
            <a:off x="5317963" y="6746119"/>
            <a:ext cx="4068339" cy="356356"/>
          </a:xfrm>
          <a:prstGeom prst="rect">
            <a:avLst/>
          </a:prstGeom>
        </p:spPr>
        <p:txBody>
          <a:bodyPr vert="horz" lIns="94229" tIns="47114" rIns="94229" bIns="47114" rtlCol="0" anchor="b"/>
          <a:lstStyle>
            <a:lvl1pPr algn="r">
              <a:defRPr sz="1200"/>
            </a:lvl1pPr>
          </a:lstStyle>
          <a:p>
            <a:fld id="{DBAA5490-FD59-4087-AC7E-016E8A4124C4}" type="slidenum">
              <a:rPr lang="en-US" smtClean="0"/>
              <a:t>‹#›</a:t>
            </a:fld>
            <a:endParaRPr lang="en-US"/>
          </a:p>
        </p:txBody>
      </p:sp>
    </p:spTree>
    <p:extLst>
      <p:ext uri="{BB962C8B-B14F-4D97-AF65-F5344CB8AC3E}">
        <p14:creationId xmlns:p14="http://schemas.microsoft.com/office/powerpoint/2010/main" val="79109266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4068339" cy="356357"/>
          </a:xfrm>
          <a:prstGeom prst="rect">
            <a:avLst/>
          </a:prstGeom>
        </p:spPr>
        <p:txBody>
          <a:bodyPr vert="horz" lIns="94229" tIns="47114" rIns="94229" bIns="47114" rtlCol="0"/>
          <a:lstStyle>
            <a:lvl1pPr algn="l">
              <a:defRPr sz="1200"/>
            </a:lvl1pPr>
          </a:lstStyle>
          <a:p>
            <a:endParaRPr lang="en-US"/>
          </a:p>
        </p:txBody>
      </p:sp>
      <p:sp>
        <p:nvSpPr>
          <p:cNvPr id="3" name="Date Placeholder 2"/>
          <p:cNvSpPr>
            <a:spLocks noGrp="1"/>
          </p:cNvSpPr>
          <p:nvPr>
            <p:ph type="dt" idx="1"/>
          </p:nvPr>
        </p:nvSpPr>
        <p:spPr>
          <a:xfrm>
            <a:off x="5317963" y="1"/>
            <a:ext cx="4068339" cy="356357"/>
          </a:xfrm>
          <a:prstGeom prst="rect">
            <a:avLst/>
          </a:prstGeom>
        </p:spPr>
        <p:txBody>
          <a:bodyPr vert="horz" lIns="94229" tIns="47114" rIns="94229" bIns="47114" rtlCol="0"/>
          <a:lstStyle>
            <a:lvl1pPr algn="r">
              <a:defRPr sz="1200"/>
            </a:lvl1pPr>
          </a:lstStyle>
          <a:p>
            <a:fld id="{44C46CEC-428A-4DD0-A7C7-21AF8DE33E93}" type="datetimeFigureOut">
              <a:rPr lang="en-US" smtClean="0"/>
              <a:t>6/6/2019</a:t>
            </a:fld>
            <a:endParaRPr lang="en-US"/>
          </a:p>
        </p:txBody>
      </p:sp>
      <p:sp>
        <p:nvSpPr>
          <p:cNvPr id="4" name="Slide Image Placeholder 3"/>
          <p:cNvSpPr>
            <a:spLocks noGrp="1" noRot="1" noChangeAspect="1"/>
          </p:cNvSpPr>
          <p:nvPr>
            <p:ph type="sldImg" idx="2"/>
          </p:nvPr>
        </p:nvSpPr>
        <p:spPr>
          <a:xfrm>
            <a:off x="2563813" y="887413"/>
            <a:ext cx="4260850" cy="2397125"/>
          </a:xfrm>
          <a:prstGeom prst="rect">
            <a:avLst/>
          </a:prstGeom>
          <a:noFill/>
          <a:ln w="12700">
            <a:solidFill>
              <a:prstClr val="black"/>
            </a:solidFill>
          </a:ln>
        </p:spPr>
        <p:txBody>
          <a:bodyPr vert="horz" lIns="94229" tIns="47114" rIns="94229" bIns="47114" rtlCol="0" anchor="ctr"/>
          <a:lstStyle/>
          <a:p>
            <a:endParaRPr lang="en-US"/>
          </a:p>
        </p:txBody>
      </p:sp>
      <p:sp>
        <p:nvSpPr>
          <p:cNvPr id="5" name="Notes Placeholder 4"/>
          <p:cNvSpPr>
            <a:spLocks noGrp="1"/>
          </p:cNvSpPr>
          <p:nvPr>
            <p:ph type="body" sz="quarter" idx="3"/>
          </p:nvPr>
        </p:nvSpPr>
        <p:spPr>
          <a:xfrm>
            <a:off x="938848" y="3418066"/>
            <a:ext cx="7510780" cy="2796600"/>
          </a:xfrm>
          <a:prstGeom prst="rect">
            <a:avLst/>
          </a:prstGeom>
        </p:spPr>
        <p:txBody>
          <a:bodyPr vert="horz" lIns="94229" tIns="47114" rIns="94229" bIns="47114"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6746119"/>
            <a:ext cx="4068339" cy="356356"/>
          </a:xfrm>
          <a:prstGeom prst="rect">
            <a:avLst/>
          </a:prstGeom>
        </p:spPr>
        <p:txBody>
          <a:bodyPr vert="horz" lIns="94229" tIns="47114" rIns="94229" bIns="47114" rtlCol="0" anchor="b"/>
          <a:lstStyle>
            <a:lvl1pPr algn="l">
              <a:defRPr sz="1200"/>
            </a:lvl1pPr>
          </a:lstStyle>
          <a:p>
            <a:endParaRPr lang="en-US"/>
          </a:p>
        </p:txBody>
      </p:sp>
      <p:sp>
        <p:nvSpPr>
          <p:cNvPr id="7" name="Slide Number Placeholder 6"/>
          <p:cNvSpPr>
            <a:spLocks noGrp="1"/>
          </p:cNvSpPr>
          <p:nvPr>
            <p:ph type="sldNum" sz="quarter" idx="5"/>
          </p:nvPr>
        </p:nvSpPr>
        <p:spPr>
          <a:xfrm>
            <a:off x="5317963" y="6746119"/>
            <a:ext cx="4068339" cy="356356"/>
          </a:xfrm>
          <a:prstGeom prst="rect">
            <a:avLst/>
          </a:prstGeom>
        </p:spPr>
        <p:txBody>
          <a:bodyPr vert="horz" lIns="94229" tIns="47114" rIns="94229" bIns="47114" rtlCol="0" anchor="b"/>
          <a:lstStyle>
            <a:lvl1pPr algn="r">
              <a:defRPr sz="1200"/>
            </a:lvl1pPr>
          </a:lstStyle>
          <a:p>
            <a:fld id="{4CBCEA92-F142-4D57-B507-37BDAF44710C}" type="slidenum">
              <a:rPr lang="en-US" smtClean="0"/>
              <a:t>‹#›</a:t>
            </a:fld>
            <a:endParaRPr lang="en-US"/>
          </a:p>
        </p:txBody>
      </p:sp>
    </p:spTree>
    <p:extLst>
      <p:ext uri="{BB962C8B-B14F-4D97-AF65-F5344CB8AC3E}">
        <p14:creationId xmlns:p14="http://schemas.microsoft.com/office/powerpoint/2010/main" val="14020205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CBCEA92-F142-4D57-B507-37BDAF44710C}" type="slidenum">
              <a:rPr lang="en-US" smtClean="0"/>
              <a:t>5</a:t>
            </a:fld>
            <a:endParaRPr lang="en-US"/>
          </a:p>
        </p:txBody>
      </p:sp>
    </p:spTree>
    <p:extLst>
      <p:ext uri="{BB962C8B-B14F-4D97-AF65-F5344CB8AC3E}">
        <p14:creationId xmlns:p14="http://schemas.microsoft.com/office/powerpoint/2010/main" val="20768360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CBCEA92-F142-4D57-B507-37BDAF44710C}" type="slidenum">
              <a:rPr lang="en-US" smtClean="0"/>
              <a:t>7</a:t>
            </a:fld>
            <a:endParaRPr lang="en-US"/>
          </a:p>
        </p:txBody>
      </p:sp>
    </p:spTree>
    <p:extLst>
      <p:ext uri="{BB962C8B-B14F-4D97-AF65-F5344CB8AC3E}">
        <p14:creationId xmlns:p14="http://schemas.microsoft.com/office/powerpoint/2010/main" val="11375766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CBCEA92-F142-4D57-B507-37BDAF44710C}" type="slidenum">
              <a:rPr lang="en-US" smtClean="0"/>
              <a:t>8</a:t>
            </a:fld>
            <a:endParaRPr lang="en-US"/>
          </a:p>
        </p:txBody>
      </p:sp>
    </p:spTree>
    <p:extLst>
      <p:ext uri="{BB962C8B-B14F-4D97-AF65-F5344CB8AC3E}">
        <p14:creationId xmlns:p14="http://schemas.microsoft.com/office/powerpoint/2010/main" val="31380360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CBCEA92-F142-4D57-B507-37BDAF44710C}" type="slidenum">
              <a:rPr lang="en-US" smtClean="0"/>
              <a:t>10</a:t>
            </a:fld>
            <a:endParaRPr lang="en-US"/>
          </a:p>
        </p:txBody>
      </p:sp>
    </p:spTree>
    <p:extLst>
      <p:ext uri="{BB962C8B-B14F-4D97-AF65-F5344CB8AC3E}">
        <p14:creationId xmlns:p14="http://schemas.microsoft.com/office/powerpoint/2010/main" val="33728911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CBCEA92-F142-4D57-B507-37BDAF44710C}" type="slidenum">
              <a:rPr lang="en-US" smtClean="0"/>
              <a:t>11</a:t>
            </a:fld>
            <a:endParaRPr lang="en-US"/>
          </a:p>
        </p:txBody>
      </p:sp>
    </p:spTree>
    <p:extLst>
      <p:ext uri="{BB962C8B-B14F-4D97-AF65-F5344CB8AC3E}">
        <p14:creationId xmlns:p14="http://schemas.microsoft.com/office/powerpoint/2010/main" val="60300515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CBCEA92-F142-4D57-B507-37BDAF44710C}" type="slidenum">
              <a:rPr lang="en-US" smtClean="0"/>
              <a:t>12</a:t>
            </a:fld>
            <a:endParaRPr lang="en-US"/>
          </a:p>
        </p:txBody>
      </p:sp>
    </p:spTree>
    <p:extLst>
      <p:ext uri="{BB962C8B-B14F-4D97-AF65-F5344CB8AC3E}">
        <p14:creationId xmlns:p14="http://schemas.microsoft.com/office/powerpoint/2010/main" val="19209474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ACTVITY</a:t>
            </a:r>
            <a:r>
              <a:rPr lang="en-US" dirty="0" smtClean="0"/>
              <a:t>:</a:t>
            </a:r>
            <a:r>
              <a:rPr lang="en-US" baseline="0" dirty="0" smtClean="0"/>
              <a:t> </a:t>
            </a:r>
            <a:r>
              <a:rPr lang="en-US" dirty="0" smtClean="0"/>
              <a:t>Tell</a:t>
            </a:r>
            <a:r>
              <a:rPr lang="en-US" baseline="0" dirty="0" smtClean="0"/>
              <a:t> us how you maximize your Newness in small groups and share out</a:t>
            </a:r>
            <a:endParaRPr lang="en-US" dirty="0"/>
          </a:p>
        </p:txBody>
      </p:sp>
      <p:sp>
        <p:nvSpPr>
          <p:cNvPr id="4" name="Slide Number Placeholder 3"/>
          <p:cNvSpPr>
            <a:spLocks noGrp="1"/>
          </p:cNvSpPr>
          <p:nvPr>
            <p:ph type="sldNum" sz="quarter" idx="10"/>
          </p:nvPr>
        </p:nvSpPr>
        <p:spPr/>
        <p:txBody>
          <a:bodyPr/>
          <a:lstStyle/>
          <a:p>
            <a:fld id="{4CBCEA92-F142-4D57-B507-37BDAF44710C}" type="slidenum">
              <a:rPr lang="en-US" smtClean="0"/>
              <a:t>13</a:t>
            </a:fld>
            <a:endParaRPr lang="en-US"/>
          </a:p>
        </p:txBody>
      </p:sp>
    </p:spTree>
    <p:extLst>
      <p:ext uri="{BB962C8B-B14F-4D97-AF65-F5344CB8AC3E}">
        <p14:creationId xmlns:p14="http://schemas.microsoft.com/office/powerpoint/2010/main" val="42469877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 use this title animation slide with a new image simply 1) move the top semi-transparent shape</a:t>
            </a:r>
            <a:r>
              <a:rPr lang="en-US" baseline="0" dirty="0"/>
              <a:t> </a:t>
            </a:r>
            <a:r>
              <a:rPr lang="en-US" dirty="0"/>
              <a:t>to the side, 2) delete placeholder image,</a:t>
            </a:r>
            <a:r>
              <a:rPr lang="en-US" baseline="0" dirty="0"/>
              <a:t> </a:t>
            </a:r>
            <a:br>
              <a:rPr lang="en-US" baseline="0" dirty="0"/>
            </a:br>
            <a:r>
              <a:rPr lang="en-US" baseline="0" dirty="0"/>
              <a:t>3) click on the picture icon to add a new picture, 4) </a:t>
            </a:r>
            <a:r>
              <a:rPr lang="en-US" dirty="0"/>
              <a:t>Move semi-transparent shape back to original position, 5) Update text on slide.</a:t>
            </a:r>
          </a:p>
          <a:p>
            <a:endParaRPr lang="en-US" dirty="0"/>
          </a:p>
        </p:txBody>
      </p:sp>
      <p:sp>
        <p:nvSpPr>
          <p:cNvPr id="4" name="Slide Number Placeholder 3"/>
          <p:cNvSpPr>
            <a:spLocks noGrp="1"/>
          </p:cNvSpPr>
          <p:nvPr>
            <p:ph type="sldNum" sz="quarter" idx="10"/>
          </p:nvPr>
        </p:nvSpPr>
        <p:spPr/>
        <p:txBody>
          <a:bodyPr/>
          <a:lstStyle/>
          <a:p>
            <a:fld id="{4CBCEA92-F142-4D57-B507-37BDAF44710C}" type="slidenum">
              <a:rPr lang="en-US" smtClean="0"/>
              <a:t>14</a:t>
            </a:fld>
            <a:endParaRPr lang="en-US"/>
          </a:p>
        </p:txBody>
      </p:sp>
    </p:spTree>
    <p:extLst>
      <p:ext uri="{BB962C8B-B14F-4D97-AF65-F5344CB8AC3E}">
        <p14:creationId xmlns:p14="http://schemas.microsoft.com/office/powerpoint/2010/main" val="26250422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Go the extra mile:</a:t>
            </a:r>
            <a:r>
              <a:rPr lang="en-US" baseline="0" dirty="0" smtClean="0"/>
              <a:t> Acknowledge that you can only do so much in your role so “going the extra mile” does not mean, going completely out of your way or doing things out of your position description (i.e. picking up your boss’s dog’s poop)</a:t>
            </a:r>
            <a:endParaRPr lang="en-US" dirty="0"/>
          </a:p>
        </p:txBody>
      </p:sp>
      <p:sp>
        <p:nvSpPr>
          <p:cNvPr id="4" name="Slide Number Placeholder 3"/>
          <p:cNvSpPr>
            <a:spLocks noGrp="1"/>
          </p:cNvSpPr>
          <p:nvPr>
            <p:ph type="sldNum" sz="quarter" idx="10"/>
          </p:nvPr>
        </p:nvSpPr>
        <p:spPr/>
        <p:txBody>
          <a:bodyPr/>
          <a:lstStyle/>
          <a:p>
            <a:fld id="{4CBCEA92-F142-4D57-B507-37BDAF44710C}" type="slidenum">
              <a:rPr lang="en-US" smtClean="0"/>
              <a:t>15</a:t>
            </a:fld>
            <a:endParaRPr lang="en-US"/>
          </a:p>
        </p:txBody>
      </p:sp>
    </p:spTree>
    <p:extLst>
      <p:ext uri="{BB962C8B-B14F-4D97-AF65-F5344CB8AC3E}">
        <p14:creationId xmlns:p14="http://schemas.microsoft.com/office/powerpoint/2010/main" val="37907837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 use this title animation slide with a new image simply 1) move the top semi-transparent shape</a:t>
            </a:r>
            <a:r>
              <a:rPr lang="en-US" baseline="0" dirty="0"/>
              <a:t> </a:t>
            </a:r>
            <a:r>
              <a:rPr lang="en-US" dirty="0"/>
              <a:t>to the side, 2) delete placeholder image,</a:t>
            </a:r>
            <a:r>
              <a:rPr lang="en-US" baseline="0" dirty="0"/>
              <a:t> </a:t>
            </a:r>
            <a:br>
              <a:rPr lang="en-US" baseline="0" dirty="0"/>
            </a:br>
            <a:r>
              <a:rPr lang="en-US" baseline="0" dirty="0"/>
              <a:t>3) click on the picture icon to add a new picture, 4) </a:t>
            </a:r>
            <a:r>
              <a:rPr lang="en-US" dirty="0"/>
              <a:t>Move semi-transparent shape back to original position, 5) Update text on slide.</a:t>
            </a:r>
          </a:p>
          <a:p>
            <a:endParaRPr lang="en-US" dirty="0"/>
          </a:p>
        </p:txBody>
      </p:sp>
      <p:sp>
        <p:nvSpPr>
          <p:cNvPr id="4" name="Slide Number Placeholder 3"/>
          <p:cNvSpPr>
            <a:spLocks noGrp="1"/>
          </p:cNvSpPr>
          <p:nvPr>
            <p:ph type="sldNum" sz="quarter" idx="10"/>
          </p:nvPr>
        </p:nvSpPr>
        <p:spPr/>
        <p:txBody>
          <a:bodyPr/>
          <a:lstStyle/>
          <a:p>
            <a:fld id="{4CBCEA92-F142-4D57-B507-37BDAF44710C}" type="slidenum">
              <a:rPr lang="en-US" smtClean="0"/>
              <a:t>16</a:t>
            </a:fld>
            <a:endParaRPr lang="en-US"/>
          </a:p>
        </p:txBody>
      </p:sp>
    </p:spTree>
    <p:extLst>
      <p:ext uri="{BB962C8B-B14F-4D97-AF65-F5344CB8AC3E}">
        <p14:creationId xmlns:p14="http://schemas.microsoft.com/office/powerpoint/2010/main" val="110901989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 use this title animation slide with a new image simply 1) move the top semi-transparent shape</a:t>
            </a:r>
            <a:r>
              <a:rPr lang="en-US" baseline="0" dirty="0"/>
              <a:t> </a:t>
            </a:r>
            <a:r>
              <a:rPr lang="en-US" dirty="0"/>
              <a:t>to the side, 2) delete placeholder image,</a:t>
            </a:r>
            <a:r>
              <a:rPr lang="en-US" baseline="0" dirty="0"/>
              <a:t> </a:t>
            </a:r>
            <a:br>
              <a:rPr lang="en-US" baseline="0" dirty="0"/>
            </a:br>
            <a:r>
              <a:rPr lang="en-US" baseline="0" dirty="0"/>
              <a:t>3) click on the picture icon to add a new picture, 4) </a:t>
            </a:r>
            <a:r>
              <a:rPr lang="en-US" dirty="0"/>
              <a:t>Move semi-transparent shape back to original position, 5) Update text on slide.</a:t>
            </a:r>
          </a:p>
          <a:p>
            <a:endParaRPr lang="en-US" dirty="0"/>
          </a:p>
        </p:txBody>
      </p:sp>
      <p:sp>
        <p:nvSpPr>
          <p:cNvPr id="4" name="Slide Number Placeholder 3"/>
          <p:cNvSpPr>
            <a:spLocks noGrp="1"/>
          </p:cNvSpPr>
          <p:nvPr>
            <p:ph type="sldNum" sz="quarter" idx="10"/>
          </p:nvPr>
        </p:nvSpPr>
        <p:spPr/>
        <p:txBody>
          <a:bodyPr/>
          <a:lstStyle/>
          <a:p>
            <a:fld id="{4CBCEA92-F142-4D57-B507-37BDAF44710C}" type="slidenum">
              <a:rPr lang="en-US" smtClean="0">
                <a:solidFill>
                  <a:prstClr val="black"/>
                </a:solidFill>
              </a:rPr>
              <a:pPr/>
              <a:t>18</a:t>
            </a:fld>
            <a:endParaRPr lang="en-US">
              <a:solidFill>
                <a:prstClr val="black"/>
              </a:solidFill>
            </a:endParaRPr>
          </a:p>
        </p:txBody>
      </p:sp>
    </p:spTree>
    <p:extLst>
      <p:ext uri="{BB962C8B-B14F-4D97-AF65-F5344CB8AC3E}">
        <p14:creationId xmlns:p14="http://schemas.microsoft.com/office/powerpoint/2010/main" val="428796230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smtClean="0"/>
              <a:t>ACTIVITY</a:t>
            </a:r>
          </a:p>
          <a:p>
            <a:pPr marL="171450" indent="-171450">
              <a:buFont typeface="Arial" panose="020B0604020202020204" pitchFamily="34" charset="0"/>
              <a:buChar char="•"/>
            </a:pPr>
            <a:r>
              <a:rPr lang="en-US" dirty="0" smtClean="0"/>
              <a:t>Re-</a:t>
            </a:r>
            <a:r>
              <a:rPr lang="en-US" dirty="0" err="1" smtClean="0"/>
              <a:t>nigging</a:t>
            </a:r>
            <a:r>
              <a:rPr lang="en-US" dirty="0" smtClean="0"/>
              <a:t> on offers</a:t>
            </a:r>
          </a:p>
          <a:p>
            <a:pPr marL="171450" indent="-171450">
              <a:buFont typeface="Arial" panose="020B0604020202020204" pitchFamily="34" charset="0"/>
              <a:buChar char="•"/>
            </a:pPr>
            <a:r>
              <a:rPr lang="en-US" dirty="0" smtClean="0"/>
              <a:t>Supervisor and supervisee expectations conflict</a:t>
            </a:r>
          </a:p>
          <a:p>
            <a:pPr marL="171450" indent="-171450">
              <a:buFont typeface="Arial" panose="020B0604020202020204" pitchFamily="34" charset="0"/>
              <a:buChar char="•"/>
            </a:pPr>
            <a:r>
              <a:rPr lang="en-US" dirty="0" smtClean="0"/>
              <a:t>Employer</a:t>
            </a:r>
            <a:r>
              <a:rPr lang="en-US" baseline="0" dirty="0" smtClean="0"/>
              <a:t> texting you after hours</a:t>
            </a:r>
          </a:p>
          <a:p>
            <a:pPr marL="171450" indent="-171450">
              <a:buFont typeface="Arial" panose="020B0604020202020204" pitchFamily="34" charset="0"/>
              <a:buChar char="•"/>
            </a:pPr>
            <a:r>
              <a:rPr lang="en-US" baseline="0" dirty="0" smtClean="0"/>
              <a:t>Extrovert in introvert environment (and vise versa)</a:t>
            </a:r>
          </a:p>
          <a:p>
            <a:pPr marL="171450" indent="-171450">
              <a:buFont typeface="Arial" panose="020B0604020202020204" pitchFamily="34" charset="0"/>
              <a:buChar char="•"/>
            </a:pPr>
            <a:endParaRPr lang="en-US" dirty="0" smtClean="0"/>
          </a:p>
          <a:p>
            <a:endParaRPr lang="en-US" dirty="0"/>
          </a:p>
        </p:txBody>
      </p:sp>
      <p:sp>
        <p:nvSpPr>
          <p:cNvPr id="4" name="Slide Number Placeholder 3"/>
          <p:cNvSpPr>
            <a:spLocks noGrp="1"/>
          </p:cNvSpPr>
          <p:nvPr>
            <p:ph type="sldNum" sz="quarter" idx="10"/>
          </p:nvPr>
        </p:nvSpPr>
        <p:spPr/>
        <p:txBody>
          <a:bodyPr/>
          <a:lstStyle/>
          <a:p>
            <a:fld id="{4CBCEA92-F142-4D57-B507-37BDAF44710C}" type="slidenum">
              <a:rPr lang="en-US" smtClean="0"/>
              <a:t>20</a:t>
            </a:fld>
            <a:endParaRPr lang="en-US"/>
          </a:p>
        </p:txBody>
      </p:sp>
    </p:spTree>
    <p:extLst>
      <p:ext uri="{BB962C8B-B14F-4D97-AF65-F5344CB8AC3E}">
        <p14:creationId xmlns:p14="http://schemas.microsoft.com/office/powerpoint/2010/main" val="361537327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ACTIVITY</a:t>
            </a:r>
            <a:endParaRPr lang="en-US" dirty="0"/>
          </a:p>
        </p:txBody>
      </p:sp>
      <p:sp>
        <p:nvSpPr>
          <p:cNvPr id="4" name="Slide Number Placeholder 3"/>
          <p:cNvSpPr>
            <a:spLocks noGrp="1"/>
          </p:cNvSpPr>
          <p:nvPr>
            <p:ph type="sldNum" sz="quarter" idx="10"/>
          </p:nvPr>
        </p:nvSpPr>
        <p:spPr/>
        <p:txBody>
          <a:bodyPr/>
          <a:lstStyle/>
          <a:p>
            <a:fld id="{4CBCEA92-F142-4D57-B507-37BDAF44710C}" type="slidenum">
              <a:rPr lang="en-US" smtClean="0"/>
              <a:t>21</a:t>
            </a:fld>
            <a:endParaRPr lang="en-US"/>
          </a:p>
        </p:txBody>
      </p:sp>
    </p:spTree>
    <p:extLst>
      <p:ext uri="{BB962C8B-B14F-4D97-AF65-F5344CB8AC3E}">
        <p14:creationId xmlns:p14="http://schemas.microsoft.com/office/powerpoint/2010/main" val="43376385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3" Type="http://schemas.openxmlformats.org/officeDocument/2006/relationships/hyperlink" Target="http://www.nealanalytics.com/templates/" TargetMode="External"/><Relationship Id="rId2" Type="http://schemas.openxmlformats.org/officeDocument/2006/relationships/image" Target="../media/image9.PNG"/><Relationship Id="rId1" Type="http://schemas.openxmlformats.org/officeDocument/2006/relationships/slideMaster" Target="../slideMasters/slideMaster1.xml"/><Relationship Id="rId5" Type="http://schemas.openxmlformats.org/officeDocument/2006/relationships/image" Target="../media/image10.png"/><Relationship Id="rId4" Type="http://schemas.openxmlformats.org/officeDocument/2006/relationships/hyperlink" Target="http://www.nealanalytics.com/neal-creative/templates/" TargetMode="Externa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g"/><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jpg"/><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jpg"/><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jpg"/><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jpg"/><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jpg"/><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8.jpg"/><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8.jpg"/><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3" Type="http://schemas.openxmlformats.org/officeDocument/2006/relationships/hyperlink" Target="http://www.nealanalytics.com/templates/" TargetMode="External"/><Relationship Id="rId2" Type="http://schemas.openxmlformats.org/officeDocument/2006/relationships/image" Target="../media/image9.PNG"/><Relationship Id="rId1" Type="http://schemas.openxmlformats.org/officeDocument/2006/relationships/slideMaster" Target="../slideMasters/slideMaster2.xml"/><Relationship Id="rId5" Type="http://schemas.openxmlformats.org/officeDocument/2006/relationships/image" Target="../media/image10.png"/><Relationship Id="rId4" Type="http://schemas.openxmlformats.org/officeDocument/2006/relationships/hyperlink" Target="http://www.nealanalytics.com/neal-creative/templates/" TargetMode="Externa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2.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Master" Target="../slideMasters/slideMaster3.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Master" Target="../slideMasters/slideMaster3.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4.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4.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4.xml"/></Relationships>
</file>

<file path=ppt/slideLayouts/_rels/slideLayout7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4.xml"/></Relationships>
</file>

<file path=ppt/slideLayouts/_rels/slideLayout7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4.xml"/></Relationships>
</file>

<file path=ppt/slideLayouts/_rels/slideLayout7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4.xml"/></Relationships>
</file>

<file path=ppt/slideLayouts/_rels/slideLayout8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8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4.xml"/></Relationships>
</file>

<file path=ppt/slideLayouts/_rels/slideLayout8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4.xml"/></Relationships>
</file>

<file path=ppt/slideLayouts/_rels/slideLayout8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4.xml"/></Relationships>
</file>

<file path=ppt/slideLayouts/_rels/slideLayout8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4.xml"/></Relationships>
</file>

<file path=ppt/slideLayouts/_rels/slideLayout8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4.xml"/></Relationships>
</file>

<file path=ppt/slideLayouts/_rels/slideLayout8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jpg"/><Relationship Id="rId1" Type="http://schemas.openxmlformats.org/officeDocument/2006/relationships/slideMaster" Target="../slideMasters/slideMaster4.xml"/></Relationships>
</file>

<file path=ppt/slideLayouts/_rels/slideLayout8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jpg"/><Relationship Id="rId1" Type="http://schemas.openxmlformats.org/officeDocument/2006/relationships/slideMaster" Target="../slideMasters/slideMaster4.xml"/></Relationships>
</file>

<file path=ppt/slideLayouts/_rels/slideLayout8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jpg"/><Relationship Id="rId1" Type="http://schemas.openxmlformats.org/officeDocument/2006/relationships/slideMaster" Target="../slideMasters/slideMaster4.xml"/></Relationships>
</file>

<file path=ppt/slideLayouts/_rels/slideLayout8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jpg"/><Relationship Id="rId1" Type="http://schemas.openxmlformats.org/officeDocument/2006/relationships/slideMaster" Target="../slideMasters/slideMaster4.xml"/></Relationships>
</file>

<file path=ppt/slideLayouts/_rels/slideLayout9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7.jpg"/><Relationship Id="rId1" Type="http://schemas.openxmlformats.org/officeDocument/2006/relationships/slideMaster" Target="../slideMasters/slideMaster4.xml"/></Relationships>
</file>

<file path=ppt/slideLayouts/_rels/slideLayout9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jpg"/><Relationship Id="rId1" Type="http://schemas.openxmlformats.org/officeDocument/2006/relationships/slideMaster" Target="../slideMasters/slideMaster4.xml"/></Relationships>
</file>

<file path=ppt/slideLayouts/_rels/slideLayout9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jpg"/><Relationship Id="rId1" Type="http://schemas.openxmlformats.org/officeDocument/2006/relationships/slideMaster" Target="../slideMasters/slideMaster4.xml"/></Relationships>
</file>

<file path=ppt/slideLayouts/_rels/slideLayout93.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4.xml"/></Relationships>
</file>

<file path=ppt/slideLayouts/_rels/slideLayout9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8.jpg"/><Relationship Id="rId1" Type="http://schemas.openxmlformats.org/officeDocument/2006/relationships/slideMaster" Target="../slideMasters/slideMaster4.xml"/></Relationships>
</file>

<file path=ppt/slideLayouts/_rels/slideLayout9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4.xml"/></Relationships>
</file>

<file path=ppt/slideLayouts/_rels/slideLayout9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4.xml"/></Relationships>
</file>

<file path=ppt/slideLayouts/_rels/slideLayout9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4.xml"/></Relationships>
</file>

<file path=ppt/slideLayouts/_rels/slideLayout9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4.xml"/><Relationship Id="rId4" Type="http://schemas.openxmlformats.org/officeDocument/2006/relationships/image" Target="../media/image20.png"/></Relationships>
</file>

<file path=ppt/slideLayouts/_rels/slideLayout9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http://www.nealanalytics.com/neal-creative/templates/" TargetMode="External"/><Relationship Id="rId1" Type="http://schemas.openxmlformats.org/officeDocument/2006/relationships/slideMaster" Target="../slideMasters/slideMaster4.xml"/></Relationships>
</file>

<file path=ppt/slideLayouts/_rels/slideLayout10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8.jpg"/><Relationship Id="rId1" Type="http://schemas.openxmlformats.org/officeDocument/2006/relationships/slideMaster" Target="../slideMasters/slideMaster4.xml"/></Relationships>
</file>

<file path=ppt/slideLayouts/_rels/slideLayout10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4.xml"/></Relationships>
</file>

<file path=ppt/slideLayouts/_rels/slideLayout10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4.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00_TITLE OR TRANSITION">
    <p:bg>
      <p:bgPr>
        <a:solidFill>
          <a:schemeClr val="bg2"/>
        </a:solidFill>
        <a:effectLst/>
      </p:bgPr>
    </p:bg>
    <p:spTree>
      <p:nvGrpSpPr>
        <p:cNvPr id="1" name=""/>
        <p:cNvGrpSpPr/>
        <p:nvPr/>
      </p:nvGrpSpPr>
      <p:grpSpPr>
        <a:xfrm>
          <a:off x="0" y="0"/>
          <a:ext cx="0" cy="0"/>
          <a:chOff x="0" y="0"/>
          <a:chExt cx="0" cy="0"/>
        </a:xfrm>
      </p:grpSpPr>
      <p:sp>
        <p:nvSpPr>
          <p:cNvPr id="18" name="Oval 17"/>
          <p:cNvSpPr/>
          <p:nvPr userDrawn="1"/>
        </p:nvSpPr>
        <p:spPr>
          <a:xfrm>
            <a:off x="1219939" y="-739444"/>
            <a:ext cx="9107555" cy="9034439"/>
          </a:xfrm>
          <a:prstGeom prst="ellipse">
            <a:avLst/>
          </a:prstGeom>
          <a:noFill/>
          <a:ln w="19050" cap="flat" cmpd="sng" algn="ctr">
            <a:solidFill>
              <a:srgbClr val="75D1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AU" sz="1800"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19" name="Oval 18"/>
          <p:cNvSpPr/>
          <p:nvPr userDrawn="1"/>
        </p:nvSpPr>
        <p:spPr>
          <a:xfrm>
            <a:off x="1219939" y="-739444"/>
            <a:ext cx="9107555" cy="9034439"/>
          </a:xfrm>
          <a:prstGeom prst="ellipse">
            <a:avLst/>
          </a:prstGeom>
          <a:noFill/>
          <a:ln w="19050" cap="flat" cmpd="sng" algn="ctr">
            <a:solidFill>
              <a:srgbClr val="75D1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AU" sz="1800"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21" name="Oval 20"/>
          <p:cNvSpPr/>
          <p:nvPr userDrawn="1"/>
        </p:nvSpPr>
        <p:spPr>
          <a:xfrm>
            <a:off x="5907634" y="3213970"/>
            <a:ext cx="2805809" cy="2783284"/>
          </a:xfrm>
          <a:prstGeom prst="ellipse">
            <a:avLst/>
          </a:prstGeom>
          <a:noFill/>
          <a:ln w="19050" cap="flat" cmpd="sng" algn="ctr">
            <a:solidFill>
              <a:srgbClr val="75D1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AU" sz="1800"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22" name="Oval 21"/>
          <p:cNvSpPr/>
          <p:nvPr userDrawn="1"/>
        </p:nvSpPr>
        <p:spPr>
          <a:xfrm>
            <a:off x="5907634" y="3213970"/>
            <a:ext cx="2805809" cy="2783284"/>
          </a:xfrm>
          <a:prstGeom prst="ellipse">
            <a:avLst/>
          </a:prstGeom>
          <a:noFill/>
          <a:ln w="19050" cap="flat" cmpd="sng" algn="ctr">
            <a:solidFill>
              <a:srgbClr val="75D1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AU" sz="1800"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2" name="Title 1"/>
          <p:cNvSpPr>
            <a:spLocks noGrp="1"/>
          </p:cNvSpPr>
          <p:nvPr>
            <p:ph type="ctrTitle" hasCustomPrompt="1"/>
          </p:nvPr>
        </p:nvSpPr>
        <p:spPr>
          <a:xfrm>
            <a:off x="1219939" y="916229"/>
            <a:ext cx="9107555" cy="3632325"/>
          </a:xfrm>
          <a:prstGeom prst="rect">
            <a:avLst/>
          </a:prstGeom>
          <a:noFill/>
        </p:spPr>
        <p:txBody>
          <a:bodyPr anchor="b"/>
          <a:lstStyle>
            <a:lvl1pPr algn="ctr" defTabSz="914400" rtl="0" eaLnBrk="1" latinLnBrk="0" hangingPunct="1">
              <a:lnSpc>
                <a:spcPct val="90000"/>
              </a:lnSpc>
              <a:spcBef>
                <a:spcPct val="0"/>
              </a:spcBef>
              <a:buNone/>
              <a:defRPr lang="en-US" sz="8000" b="1" i="0" kern="1200" spc="-300" dirty="0">
                <a:gradFill>
                  <a:gsLst>
                    <a:gs pos="0">
                      <a:schemeClr val="accent1">
                        <a:lumMod val="5000"/>
                        <a:lumOff val="95000"/>
                      </a:schemeClr>
                    </a:gs>
                    <a:gs pos="100000">
                      <a:schemeClr val="tx1"/>
                    </a:gs>
                  </a:gsLst>
                  <a:lin ang="5400000" scaled="1"/>
                </a:gradFill>
                <a:latin typeface="+mn-lt"/>
                <a:ea typeface="+mn-ea"/>
                <a:cs typeface="Segoe UI Semilight" panose="020B0402040204020203" pitchFamily="34" charset="0"/>
              </a:defRPr>
            </a:lvl1pPr>
          </a:lstStyle>
          <a:p>
            <a:r>
              <a:rPr lang="en-US" dirty="0"/>
              <a:t>CLICK TO EDIT TITLE</a:t>
            </a:r>
          </a:p>
        </p:txBody>
      </p:sp>
      <p:pic>
        <p:nvPicPr>
          <p:cNvPr id="4" name="Picture 3"/>
          <p:cNvPicPr>
            <a:picLocks noChangeAspect="1"/>
          </p:cNvPicPr>
          <p:nvPr userDrawn="1"/>
        </p:nvPicPr>
        <p:blipFill>
          <a:blip r:embed="rId2"/>
          <a:stretch>
            <a:fillRect/>
          </a:stretch>
        </p:blipFill>
        <p:spPr>
          <a:xfrm>
            <a:off x="9399790" y="6083741"/>
            <a:ext cx="2792210" cy="774259"/>
          </a:xfrm>
          <a:prstGeom prst="rect">
            <a:avLst/>
          </a:prstGeom>
        </p:spPr>
      </p:pic>
    </p:spTree>
    <p:extLst>
      <p:ext uri="{BB962C8B-B14F-4D97-AF65-F5344CB8AC3E}">
        <p14:creationId xmlns:p14="http://schemas.microsoft.com/office/powerpoint/2010/main" val="230104304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ppt_w</p:attrName>
                                        </p:attrNameLst>
                                      </p:cBhvr>
                                      <p:tavLst>
                                        <p:tav tm="0">
                                          <p:val>
                                            <p:fltVal val="0"/>
                                          </p:val>
                                        </p:tav>
                                        <p:tav tm="100000">
                                          <p:val>
                                            <p:strVal val="#ppt_w"/>
                                          </p:val>
                                        </p:tav>
                                      </p:tavLst>
                                    </p:anim>
                                    <p:anim calcmode="lin" valueType="num">
                                      <p:cBhvr>
                                        <p:cTn id="8" dur="500" fill="hold"/>
                                        <p:tgtEl>
                                          <p:spTgt spid="18"/>
                                        </p:tgtEl>
                                        <p:attrNameLst>
                                          <p:attrName>ppt_h</p:attrName>
                                        </p:attrNameLst>
                                      </p:cBhvr>
                                      <p:tavLst>
                                        <p:tav tm="0">
                                          <p:val>
                                            <p:fltVal val="0"/>
                                          </p:val>
                                        </p:tav>
                                        <p:tav tm="100000">
                                          <p:val>
                                            <p:strVal val="#ppt_h"/>
                                          </p:val>
                                        </p:tav>
                                      </p:tavLst>
                                    </p:anim>
                                    <p:animEffect transition="in" filter="fade">
                                      <p:cBhvr>
                                        <p:cTn id="9" dur="500"/>
                                        <p:tgtEl>
                                          <p:spTgt spid="18"/>
                                        </p:tgtEl>
                                      </p:cBhvr>
                                    </p:animEffect>
                                  </p:childTnLst>
                                </p:cTn>
                              </p:par>
                              <p:par>
                                <p:cTn id="10" presetID="10" presetClass="exit" presetSubtype="0" fill="hold" grpId="1" nodeType="withEffect">
                                  <p:stCondLst>
                                    <p:cond delay="250"/>
                                  </p:stCondLst>
                                  <p:childTnLst>
                                    <p:animEffect transition="out" filter="fade">
                                      <p:cBhvr>
                                        <p:cTn id="11" dur="500"/>
                                        <p:tgtEl>
                                          <p:spTgt spid="18"/>
                                        </p:tgtEl>
                                      </p:cBhvr>
                                    </p:animEffect>
                                    <p:set>
                                      <p:cBhvr>
                                        <p:cTn id="12" dur="1" fill="hold">
                                          <p:stCondLst>
                                            <p:cond delay="499"/>
                                          </p:stCondLst>
                                        </p:cTn>
                                        <p:tgtEl>
                                          <p:spTgt spid="18"/>
                                        </p:tgtEl>
                                        <p:attrNameLst>
                                          <p:attrName>style.visibility</p:attrName>
                                        </p:attrNameLst>
                                      </p:cBhvr>
                                      <p:to>
                                        <p:strVal val="hidden"/>
                                      </p:to>
                                    </p:set>
                                  </p:childTnLst>
                                </p:cTn>
                              </p:par>
                              <p:par>
                                <p:cTn id="13" presetID="53" presetClass="entr" presetSubtype="16" fill="hold" grpId="0" nodeType="withEffect">
                                  <p:stCondLst>
                                    <p:cond delay="250"/>
                                  </p:stCondLst>
                                  <p:childTnLst>
                                    <p:set>
                                      <p:cBhvr>
                                        <p:cTn id="14" dur="1" fill="hold">
                                          <p:stCondLst>
                                            <p:cond delay="0"/>
                                          </p:stCondLst>
                                        </p:cTn>
                                        <p:tgtEl>
                                          <p:spTgt spid="19"/>
                                        </p:tgtEl>
                                        <p:attrNameLst>
                                          <p:attrName>style.visibility</p:attrName>
                                        </p:attrNameLst>
                                      </p:cBhvr>
                                      <p:to>
                                        <p:strVal val="visible"/>
                                      </p:to>
                                    </p:set>
                                    <p:anim calcmode="lin" valueType="num">
                                      <p:cBhvr>
                                        <p:cTn id="15" dur="500" fill="hold"/>
                                        <p:tgtEl>
                                          <p:spTgt spid="19"/>
                                        </p:tgtEl>
                                        <p:attrNameLst>
                                          <p:attrName>ppt_w</p:attrName>
                                        </p:attrNameLst>
                                      </p:cBhvr>
                                      <p:tavLst>
                                        <p:tav tm="0">
                                          <p:val>
                                            <p:fltVal val="0"/>
                                          </p:val>
                                        </p:tav>
                                        <p:tav tm="100000">
                                          <p:val>
                                            <p:strVal val="#ppt_w"/>
                                          </p:val>
                                        </p:tav>
                                      </p:tavLst>
                                    </p:anim>
                                    <p:anim calcmode="lin" valueType="num">
                                      <p:cBhvr>
                                        <p:cTn id="16" dur="500" fill="hold"/>
                                        <p:tgtEl>
                                          <p:spTgt spid="19"/>
                                        </p:tgtEl>
                                        <p:attrNameLst>
                                          <p:attrName>ppt_h</p:attrName>
                                        </p:attrNameLst>
                                      </p:cBhvr>
                                      <p:tavLst>
                                        <p:tav tm="0">
                                          <p:val>
                                            <p:fltVal val="0"/>
                                          </p:val>
                                        </p:tav>
                                        <p:tav tm="100000">
                                          <p:val>
                                            <p:strVal val="#ppt_h"/>
                                          </p:val>
                                        </p:tav>
                                      </p:tavLst>
                                    </p:anim>
                                    <p:animEffect transition="in" filter="fade">
                                      <p:cBhvr>
                                        <p:cTn id="17" dur="500"/>
                                        <p:tgtEl>
                                          <p:spTgt spid="19"/>
                                        </p:tgtEl>
                                      </p:cBhvr>
                                    </p:animEffect>
                                  </p:childTnLst>
                                </p:cTn>
                              </p:par>
                              <p:par>
                                <p:cTn id="18" presetID="10" presetClass="exit" presetSubtype="0" fill="hold" grpId="1" nodeType="withEffect">
                                  <p:stCondLst>
                                    <p:cond delay="500"/>
                                  </p:stCondLst>
                                  <p:childTnLst>
                                    <p:animEffect transition="out" filter="fade">
                                      <p:cBhvr>
                                        <p:cTn id="19" dur="500"/>
                                        <p:tgtEl>
                                          <p:spTgt spid="19"/>
                                        </p:tgtEl>
                                      </p:cBhvr>
                                    </p:animEffect>
                                    <p:set>
                                      <p:cBhvr>
                                        <p:cTn id="20" dur="1" fill="hold">
                                          <p:stCondLst>
                                            <p:cond delay="499"/>
                                          </p:stCondLst>
                                        </p:cTn>
                                        <p:tgtEl>
                                          <p:spTgt spid="19"/>
                                        </p:tgtEl>
                                        <p:attrNameLst>
                                          <p:attrName>style.visibility</p:attrName>
                                        </p:attrNameLst>
                                      </p:cBhvr>
                                      <p:to>
                                        <p:strVal val="hidden"/>
                                      </p:to>
                                    </p:set>
                                  </p:childTnLst>
                                </p:cTn>
                              </p:par>
                              <p:par>
                                <p:cTn id="21" presetID="53" presetClass="entr" presetSubtype="16" fill="hold" grpId="0" nodeType="withEffect">
                                  <p:stCondLst>
                                    <p:cond delay="0"/>
                                  </p:stCondLst>
                                  <p:childTnLst>
                                    <p:set>
                                      <p:cBhvr>
                                        <p:cTn id="22" dur="1" fill="hold">
                                          <p:stCondLst>
                                            <p:cond delay="0"/>
                                          </p:stCondLst>
                                        </p:cTn>
                                        <p:tgtEl>
                                          <p:spTgt spid="21"/>
                                        </p:tgtEl>
                                        <p:attrNameLst>
                                          <p:attrName>style.visibility</p:attrName>
                                        </p:attrNameLst>
                                      </p:cBhvr>
                                      <p:to>
                                        <p:strVal val="visible"/>
                                      </p:to>
                                    </p:set>
                                    <p:anim calcmode="lin" valueType="num">
                                      <p:cBhvr>
                                        <p:cTn id="23" dur="500" fill="hold"/>
                                        <p:tgtEl>
                                          <p:spTgt spid="21"/>
                                        </p:tgtEl>
                                        <p:attrNameLst>
                                          <p:attrName>ppt_w</p:attrName>
                                        </p:attrNameLst>
                                      </p:cBhvr>
                                      <p:tavLst>
                                        <p:tav tm="0">
                                          <p:val>
                                            <p:fltVal val="0"/>
                                          </p:val>
                                        </p:tav>
                                        <p:tav tm="100000">
                                          <p:val>
                                            <p:strVal val="#ppt_w"/>
                                          </p:val>
                                        </p:tav>
                                      </p:tavLst>
                                    </p:anim>
                                    <p:anim calcmode="lin" valueType="num">
                                      <p:cBhvr>
                                        <p:cTn id="24" dur="500" fill="hold"/>
                                        <p:tgtEl>
                                          <p:spTgt spid="21"/>
                                        </p:tgtEl>
                                        <p:attrNameLst>
                                          <p:attrName>ppt_h</p:attrName>
                                        </p:attrNameLst>
                                      </p:cBhvr>
                                      <p:tavLst>
                                        <p:tav tm="0">
                                          <p:val>
                                            <p:fltVal val="0"/>
                                          </p:val>
                                        </p:tav>
                                        <p:tav tm="100000">
                                          <p:val>
                                            <p:strVal val="#ppt_h"/>
                                          </p:val>
                                        </p:tav>
                                      </p:tavLst>
                                    </p:anim>
                                    <p:animEffect transition="in" filter="fade">
                                      <p:cBhvr>
                                        <p:cTn id="25" dur="500"/>
                                        <p:tgtEl>
                                          <p:spTgt spid="21"/>
                                        </p:tgtEl>
                                      </p:cBhvr>
                                    </p:animEffect>
                                  </p:childTnLst>
                                </p:cTn>
                              </p:par>
                              <p:par>
                                <p:cTn id="26" presetID="10" presetClass="exit" presetSubtype="0" fill="hold" grpId="1" nodeType="withEffect">
                                  <p:stCondLst>
                                    <p:cond delay="250"/>
                                  </p:stCondLst>
                                  <p:childTnLst>
                                    <p:animEffect transition="out" filter="fade">
                                      <p:cBhvr>
                                        <p:cTn id="27" dur="500"/>
                                        <p:tgtEl>
                                          <p:spTgt spid="21"/>
                                        </p:tgtEl>
                                      </p:cBhvr>
                                    </p:animEffect>
                                    <p:set>
                                      <p:cBhvr>
                                        <p:cTn id="28" dur="1" fill="hold">
                                          <p:stCondLst>
                                            <p:cond delay="499"/>
                                          </p:stCondLst>
                                        </p:cTn>
                                        <p:tgtEl>
                                          <p:spTgt spid="21"/>
                                        </p:tgtEl>
                                        <p:attrNameLst>
                                          <p:attrName>style.visibility</p:attrName>
                                        </p:attrNameLst>
                                      </p:cBhvr>
                                      <p:to>
                                        <p:strVal val="hidden"/>
                                      </p:to>
                                    </p:set>
                                  </p:childTnLst>
                                </p:cTn>
                              </p:par>
                              <p:par>
                                <p:cTn id="29" presetID="53" presetClass="entr" presetSubtype="16" fill="hold" grpId="0" nodeType="withEffect">
                                  <p:stCondLst>
                                    <p:cond delay="250"/>
                                  </p:stCondLst>
                                  <p:childTnLst>
                                    <p:set>
                                      <p:cBhvr>
                                        <p:cTn id="30" dur="1" fill="hold">
                                          <p:stCondLst>
                                            <p:cond delay="0"/>
                                          </p:stCondLst>
                                        </p:cTn>
                                        <p:tgtEl>
                                          <p:spTgt spid="22"/>
                                        </p:tgtEl>
                                        <p:attrNameLst>
                                          <p:attrName>style.visibility</p:attrName>
                                        </p:attrNameLst>
                                      </p:cBhvr>
                                      <p:to>
                                        <p:strVal val="visible"/>
                                      </p:to>
                                    </p:set>
                                    <p:anim calcmode="lin" valueType="num">
                                      <p:cBhvr>
                                        <p:cTn id="31" dur="500" fill="hold"/>
                                        <p:tgtEl>
                                          <p:spTgt spid="22"/>
                                        </p:tgtEl>
                                        <p:attrNameLst>
                                          <p:attrName>ppt_w</p:attrName>
                                        </p:attrNameLst>
                                      </p:cBhvr>
                                      <p:tavLst>
                                        <p:tav tm="0">
                                          <p:val>
                                            <p:fltVal val="0"/>
                                          </p:val>
                                        </p:tav>
                                        <p:tav tm="100000">
                                          <p:val>
                                            <p:strVal val="#ppt_w"/>
                                          </p:val>
                                        </p:tav>
                                      </p:tavLst>
                                    </p:anim>
                                    <p:anim calcmode="lin" valueType="num">
                                      <p:cBhvr>
                                        <p:cTn id="32" dur="500" fill="hold"/>
                                        <p:tgtEl>
                                          <p:spTgt spid="22"/>
                                        </p:tgtEl>
                                        <p:attrNameLst>
                                          <p:attrName>ppt_h</p:attrName>
                                        </p:attrNameLst>
                                      </p:cBhvr>
                                      <p:tavLst>
                                        <p:tav tm="0">
                                          <p:val>
                                            <p:fltVal val="0"/>
                                          </p:val>
                                        </p:tav>
                                        <p:tav tm="100000">
                                          <p:val>
                                            <p:strVal val="#ppt_h"/>
                                          </p:val>
                                        </p:tav>
                                      </p:tavLst>
                                    </p:anim>
                                    <p:animEffect transition="in" filter="fade">
                                      <p:cBhvr>
                                        <p:cTn id="33" dur="500"/>
                                        <p:tgtEl>
                                          <p:spTgt spid="22"/>
                                        </p:tgtEl>
                                      </p:cBhvr>
                                    </p:animEffect>
                                  </p:childTnLst>
                                </p:cTn>
                              </p:par>
                              <p:par>
                                <p:cTn id="34" presetID="10" presetClass="exit" presetSubtype="0" fill="hold" grpId="1" nodeType="withEffect">
                                  <p:stCondLst>
                                    <p:cond delay="500"/>
                                  </p:stCondLst>
                                  <p:childTnLst>
                                    <p:animEffect transition="out" filter="fade">
                                      <p:cBhvr>
                                        <p:cTn id="35" dur="500"/>
                                        <p:tgtEl>
                                          <p:spTgt spid="22"/>
                                        </p:tgtEl>
                                      </p:cBhvr>
                                    </p:animEffect>
                                    <p:set>
                                      <p:cBhvr>
                                        <p:cTn id="36" dur="1" fill="hold">
                                          <p:stCondLst>
                                            <p:cond delay="499"/>
                                          </p:stCondLst>
                                        </p:cTn>
                                        <p:tgtEl>
                                          <p:spTgt spid="2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8" grpId="1" animBg="1"/>
      <p:bldP spid="19" grpId="0" animBg="1"/>
      <p:bldP spid="19" grpId="1" animBg="1"/>
      <p:bldP spid="21" grpId="0" animBg="1"/>
      <p:bldP spid="21" grpId="1" animBg="1"/>
      <p:bldP spid="22" grpId="0" animBg="1"/>
      <p:bldP spid="22" grpId="1" animBg="1"/>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DIVIDER with number">
    <p:bg>
      <p:bgPr>
        <a:solidFill>
          <a:schemeClr val="tx2"/>
        </a:solidFill>
        <a:effectLst/>
      </p:bgPr>
    </p:bg>
    <p:spTree>
      <p:nvGrpSpPr>
        <p:cNvPr id="1" name=""/>
        <p:cNvGrpSpPr/>
        <p:nvPr/>
      </p:nvGrpSpPr>
      <p:grpSpPr>
        <a:xfrm>
          <a:off x="0" y="0"/>
          <a:ext cx="0" cy="0"/>
          <a:chOff x="0" y="0"/>
          <a:chExt cx="0" cy="0"/>
        </a:xfrm>
      </p:grpSpPr>
      <p:sp>
        <p:nvSpPr>
          <p:cNvPr id="19" name="Freeform: Shape 18"/>
          <p:cNvSpPr/>
          <p:nvPr userDrawn="1"/>
        </p:nvSpPr>
        <p:spPr>
          <a:xfrm>
            <a:off x="3803737" y="-65233"/>
            <a:ext cx="4584526" cy="2297766"/>
          </a:xfrm>
          <a:custGeom>
            <a:avLst/>
            <a:gdLst>
              <a:gd name="connsiteX0" fmla="*/ 278 w 4584526"/>
              <a:gd name="connsiteY0" fmla="*/ 0 h 2297766"/>
              <a:gd name="connsiteX1" fmla="*/ 4584248 w 4584526"/>
              <a:gd name="connsiteY1" fmla="*/ 0 h 2297766"/>
              <a:gd name="connsiteX2" fmla="*/ 4584526 w 4584526"/>
              <a:gd name="connsiteY2" fmla="*/ 5503 h 2297766"/>
              <a:gd name="connsiteX3" fmla="*/ 2292263 w 4584526"/>
              <a:gd name="connsiteY3" fmla="*/ 2297766 h 2297766"/>
              <a:gd name="connsiteX4" fmla="*/ 0 w 4584526"/>
              <a:gd name="connsiteY4" fmla="*/ 5503 h 22977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84526" h="2297766">
                <a:moveTo>
                  <a:pt x="278" y="0"/>
                </a:moveTo>
                <a:lnTo>
                  <a:pt x="4584248" y="0"/>
                </a:lnTo>
                <a:lnTo>
                  <a:pt x="4584526" y="5503"/>
                </a:lnTo>
                <a:cubicBezTo>
                  <a:pt x="4584526" y="1271485"/>
                  <a:pt x="3558245" y="2297766"/>
                  <a:pt x="2292263" y="2297766"/>
                </a:cubicBezTo>
                <a:cubicBezTo>
                  <a:pt x="1026281" y="2297766"/>
                  <a:pt x="0" y="1271485"/>
                  <a:pt x="0" y="5503"/>
                </a:cubicBezTo>
                <a:close/>
              </a:path>
            </a:pathLst>
          </a:custGeom>
          <a:solidFill>
            <a:srgbClr val="000000"/>
          </a:solidFill>
          <a:ln w="12700" cap="flat" cmpd="sng" algn="ctr">
            <a:noFill/>
            <a:prstDash val="solid"/>
            <a:miter lim="800000"/>
          </a:ln>
          <a:effectLst/>
        </p:spPr>
        <p:txBody>
          <a:bodyPr wrap="square" rtlCol="0"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Segoe UI"/>
              <a:ea typeface="+mn-ea"/>
              <a:cs typeface="+mn-cs"/>
            </a:endParaRPr>
          </a:p>
        </p:txBody>
      </p:sp>
      <p:sp>
        <p:nvSpPr>
          <p:cNvPr id="17" name="Footer Placeholder 4"/>
          <p:cNvSpPr txBox="1">
            <a:spLocks/>
          </p:cNvSpPr>
          <p:nvPr userDrawn="1"/>
        </p:nvSpPr>
        <p:spPr>
          <a:xfrm>
            <a:off x="4038600" y="6356350"/>
            <a:ext cx="4114800" cy="365125"/>
          </a:xfrm>
          <a:prstGeom prst="rect">
            <a:avLst/>
          </a:prstGeom>
        </p:spPr>
        <p:txBody>
          <a:bodyPr/>
          <a:lstStyle>
            <a:defPPr>
              <a:defRPr lang="en-US"/>
            </a:defPPr>
            <a:lvl1pPr marL="0" algn="l" defTabSz="914400" rtl="0" eaLnBrk="1" latinLnBrk="0" hangingPunct="1">
              <a:defRPr sz="11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FFFFFF"/>
              </a:solidFill>
              <a:effectLst/>
              <a:uLnTx/>
              <a:uFillTx/>
              <a:latin typeface="Segoe UI"/>
              <a:ea typeface="+mn-ea"/>
              <a:cs typeface="+mn-cs"/>
            </a:endParaRPr>
          </a:p>
        </p:txBody>
      </p:sp>
      <p:sp>
        <p:nvSpPr>
          <p:cNvPr id="3" name="Title 2"/>
          <p:cNvSpPr>
            <a:spLocks noGrp="1"/>
          </p:cNvSpPr>
          <p:nvPr>
            <p:ph type="title" hasCustomPrompt="1"/>
          </p:nvPr>
        </p:nvSpPr>
        <p:spPr>
          <a:xfrm>
            <a:off x="302995" y="3383280"/>
            <a:ext cx="11660405" cy="625641"/>
          </a:xfrm>
          <a:prstGeom prst="rect">
            <a:avLst/>
          </a:prstGeom>
        </p:spPr>
        <p:txBody>
          <a:bodyPr vert="horz" lIns="457200" tIns="45720" rIns="457200" bIns="45720" rtlCol="0" anchor="b">
            <a:noAutofit/>
          </a:bodyPr>
          <a:lstStyle>
            <a:lvl1pPr algn="ctr" defTabSz="914400" rtl="0" eaLnBrk="1" latinLnBrk="0" hangingPunct="1">
              <a:lnSpc>
                <a:spcPct val="90000"/>
              </a:lnSpc>
              <a:spcBef>
                <a:spcPct val="0"/>
              </a:spcBef>
              <a:buNone/>
              <a:defRPr lang="en-US" sz="4800" b="1" i="0" kern="1200" spc="40" baseline="0" dirty="0">
                <a:gradFill>
                  <a:gsLst>
                    <a:gs pos="0">
                      <a:schemeClr val="accent1">
                        <a:lumMod val="5000"/>
                        <a:lumOff val="95000"/>
                      </a:schemeClr>
                    </a:gs>
                    <a:gs pos="100000">
                      <a:schemeClr val="bg1"/>
                    </a:gs>
                  </a:gsLst>
                  <a:lin ang="5400000" scaled="1"/>
                </a:gradFill>
                <a:latin typeface="+mn-lt"/>
                <a:ea typeface="+mn-ea"/>
                <a:cs typeface="Segoe UI Semilight" panose="020B0402040204020203" pitchFamily="34" charset="0"/>
              </a:defRPr>
            </a:lvl1pPr>
          </a:lstStyle>
          <a:p>
            <a:pPr marL="0" marR="0" lvl="0" indent="0" fontAlgn="auto">
              <a:spcAft>
                <a:spcPts val="0"/>
              </a:spcAft>
              <a:buClrTx/>
              <a:buSzTx/>
              <a:buFontTx/>
              <a:tabLst/>
            </a:pPr>
            <a:r>
              <a:rPr lang="en-US" dirty="0"/>
              <a:t>CLICK TO EDIT MASTER TITLE STYLE</a:t>
            </a:r>
          </a:p>
        </p:txBody>
      </p:sp>
      <p:sp>
        <p:nvSpPr>
          <p:cNvPr id="22" name="Text Placeholder 3"/>
          <p:cNvSpPr>
            <a:spLocks noGrp="1"/>
          </p:cNvSpPr>
          <p:nvPr>
            <p:ph type="body" sz="quarter" idx="10" hasCustomPrompt="1"/>
          </p:nvPr>
        </p:nvSpPr>
        <p:spPr>
          <a:xfrm>
            <a:off x="3923323" y="186061"/>
            <a:ext cx="4376615" cy="627351"/>
          </a:xfrm>
        </p:spPr>
        <p:txBody>
          <a:bodyPr/>
          <a:lstStyle>
            <a:lvl1pPr algn="ctr">
              <a:defRPr sz="2000">
                <a:solidFill>
                  <a:schemeClr val="bg1"/>
                </a:solidFill>
              </a:defRPr>
            </a:lvl1pPr>
            <a:lvl2pPr algn="ctr">
              <a:defRPr sz="1400">
                <a:solidFill>
                  <a:schemeClr val="bg1"/>
                </a:solidFill>
              </a:defRPr>
            </a:lvl2pPr>
            <a:lvl3pPr algn="ctr">
              <a:defRPr>
                <a:solidFill>
                  <a:schemeClr val="bg1"/>
                </a:solidFill>
              </a:defRPr>
            </a:lvl3pPr>
            <a:lvl4pPr algn="ctr">
              <a:defRPr>
                <a:solidFill>
                  <a:schemeClr val="bg1"/>
                </a:solidFill>
              </a:defRPr>
            </a:lvl4pPr>
            <a:lvl5pPr>
              <a:defRPr>
                <a:solidFill>
                  <a:schemeClr val="bg1"/>
                </a:solidFill>
              </a:defRPr>
            </a:lvl5pPr>
          </a:lstStyle>
          <a:p>
            <a:pPr lvl="0"/>
            <a:r>
              <a:rPr lang="en-US" dirty="0"/>
              <a:t>Add Your Section Title Here</a:t>
            </a:r>
          </a:p>
          <a:p>
            <a:pPr lvl="1"/>
            <a:r>
              <a:rPr lang="en-US" dirty="0"/>
              <a:t>1</a:t>
            </a:r>
          </a:p>
        </p:txBody>
      </p:sp>
      <p:sp>
        <p:nvSpPr>
          <p:cNvPr id="23" name="Text Placeholder 3"/>
          <p:cNvSpPr>
            <a:spLocks noGrp="1"/>
          </p:cNvSpPr>
          <p:nvPr>
            <p:ph type="body" sz="quarter" idx="11" hasCustomPrompt="1"/>
          </p:nvPr>
        </p:nvSpPr>
        <p:spPr>
          <a:xfrm>
            <a:off x="304801" y="4206240"/>
            <a:ext cx="11658600" cy="424732"/>
          </a:xfrm>
        </p:spPr>
        <p:txBody>
          <a:bodyPr lIns="457200" rIns="457200"/>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kumimoji="0" lang="en-US" sz="2400" b="0" i="0" u="none" strike="noStrike" kern="1200" cap="none" spc="0" normalizeH="0" baseline="0">
                <a:ln>
                  <a:noFill/>
                </a:ln>
                <a:solidFill>
                  <a:srgbClr val="FFFFFF">
                    <a:lumMod val="85000"/>
                    <a:lumOff val="15000"/>
                  </a:srgbClr>
                </a:solidFill>
                <a:effectLst/>
                <a:uLnTx/>
                <a:uFillTx/>
                <a:latin typeface="Segoe UI Semilight" panose="020B0402040204020203" pitchFamily="34" charset="0"/>
                <a:ea typeface="+mn-ea"/>
                <a:cs typeface="Segoe UI Semilight" panose="020B0402040204020203" pitchFamily="34" charset="0"/>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0" i="0" u="none" strike="noStrike" kern="1200" cap="none" spc="0" normalizeH="0" baseline="0" noProof="0" dirty="0">
                <a:ln>
                  <a:noFill/>
                </a:ln>
                <a:solidFill>
                  <a:srgbClr val="FFFFFF">
                    <a:lumMod val="85000"/>
                    <a:lumOff val="15000"/>
                  </a:srgbClr>
                </a:solidFill>
                <a:effectLst/>
                <a:uLnTx/>
                <a:uFillTx/>
                <a:latin typeface="Segoe UI Semilight" panose="020B0402040204020203" pitchFamily="34" charset="0"/>
                <a:ea typeface="+mn-ea"/>
                <a:cs typeface="Segoe UI Semilight" panose="020B0402040204020203" pitchFamily="34" charset="0"/>
              </a:rPr>
              <a:t>Add a short summary sentence here about title/statement above</a:t>
            </a:r>
          </a:p>
        </p:txBody>
      </p:sp>
      <p:sp>
        <p:nvSpPr>
          <p:cNvPr id="6" name="Text Placeholder 5"/>
          <p:cNvSpPr>
            <a:spLocks noGrp="1"/>
          </p:cNvSpPr>
          <p:nvPr>
            <p:ph type="body" sz="quarter" idx="12" hasCustomPrompt="1"/>
          </p:nvPr>
        </p:nvSpPr>
        <p:spPr>
          <a:xfrm>
            <a:off x="5737094" y="1007413"/>
            <a:ext cx="792205" cy="1200329"/>
          </a:xfrm>
        </p:spPr>
        <p:txBody>
          <a:bodyPr wrap="none" anchor="ctr"/>
          <a:lstStyle>
            <a:lvl1pPr algn="ctr">
              <a:defRPr kumimoji="0" lang="en-US" sz="8000" b="1" i="0" u="none" strike="noStrike" kern="1200" cap="none" spc="0" normalizeH="0" baseline="0" dirty="0">
                <a:ln>
                  <a:noFill/>
                </a:ln>
                <a:solidFill>
                  <a:schemeClr val="accent4"/>
                </a:solidFill>
                <a:effectLst/>
                <a:uLnTx/>
                <a:uFillTx/>
                <a:latin typeface="Segoe UI" panose="020B0502040204020203" pitchFamily="34" charset="0"/>
                <a:ea typeface="+mn-ea"/>
                <a:cs typeface="Segoe UI" panose="020B0502040204020203" pitchFamily="34" charset="0"/>
              </a:defRPr>
            </a:lvl1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a:t>
            </a:r>
          </a:p>
        </p:txBody>
      </p:sp>
      <p:pic>
        <p:nvPicPr>
          <p:cNvPr id="2" name="Picture 1"/>
          <p:cNvPicPr>
            <a:picLocks noChangeAspect="1"/>
          </p:cNvPicPr>
          <p:nvPr userDrawn="1"/>
        </p:nvPicPr>
        <p:blipFill>
          <a:blip r:embed="rId2"/>
          <a:stretch>
            <a:fillRect/>
          </a:stretch>
        </p:blipFill>
        <p:spPr>
          <a:xfrm>
            <a:off x="8886001" y="6083741"/>
            <a:ext cx="2792210" cy="774259"/>
          </a:xfrm>
          <a:prstGeom prst="rect">
            <a:avLst/>
          </a:prstGeom>
        </p:spPr>
      </p:pic>
    </p:spTree>
    <p:extLst>
      <p:ext uri="{BB962C8B-B14F-4D97-AF65-F5344CB8AC3E}">
        <p14:creationId xmlns:p14="http://schemas.microsoft.com/office/powerpoint/2010/main" val="2641874877"/>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DONUT BASE SECTION DIVIDER">
    <p:bg>
      <p:bgPr>
        <a:solidFill>
          <a:schemeClr val="bg2"/>
        </a:solidFill>
        <a:effectLst/>
      </p:bgPr>
    </p:bg>
    <p:spTree>
      <p:nvGrpSpPr>
        <p:cNvPr id="1" name=""/>
        <p:cNvGrpSpPr/>
        <p:nvPr/>
      </p:nvGrpSpPr>
      <p:grpSpPr>
        <a:xfrm>
          <a:off x="0" y="0"/>
          <a:ext cx="0" cy="0"/>
          <a:chOff x="0" y="0"/>
          <a:chExt cx="0" cy="0"/>
        </a:xfrm>
      </p:grpSpPr>
      <p:sp>
        <p:nvSpPr>
          <p:cNvPr id="7" name="Oval 6"/>
          <p:cNvSpPr/>
          <p:nvPr userDrawn="1"/>
        </p:nvSpPr>
        <p:spPr>
          <a:xfrm>
            <a:off x="2861702" y="157952"/>
            <a:ext cx="6483179" cy="648317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hasCustomPrompt="1"/>
          </p:nvPr>
        </p:nvSpPr>
        <p:spPr>
          <a:xfrm>
            <a:off x="3448777" y="2935629"/>
            <a:ext cx="5208335" cy="927824"/>
          </a:xfrm>
          <a:prstGeom prst="rect">
            <a:avLst/>
          </a:prstGeom>
        </p:spPr>
        <p:txBody>
          <a:bodyPr anchor="ctr"/>
          <a:lstStyle>
            <a:lvl1pPr algn="ctr">
              <a:lnSpc>
                <a:spcPct val="95000"/>
              </a:lnSpc>
              <a:defRPr sz="4000">
                <a:solidFill>
                  <a:schemeClr val="tx1"/>
                </a:solidFill>
              </a:defRPr>
            </a:lvl1pPr>
          </a:lstStyle>
          <a:p>
            <a:r>
              <a:rPr lang="en-US" dirty="0"/>
              <a:t>CLICK TO EDIT TITLE</a:t>
            </a:r>
          </a:p>
        </p:txBody>
      </p:sp>
      <p:sp>
        <p:nvSpPr>
          <p:cNvPr id="9" name="dots"/>
          <p:cNvSpPr>
            <a:spLocks noChangeAspect="1"/>
          </p:cNvSpPr>
          <p:nvPr userDrawn="1"/>
        </p:nvSpPr>
        <p:spPr>
          <a:xfrm>
            <a:off x="3448777" y="745024"/>
            <a:ext cx="5309024" cy="5309025"/>
          </a:xfrm>
          <a:prstGeom prst="ellipse">
            <a:avLst/>
          </a:prstGeom>
          <a:noFill/>
          <a:ln w="184150" cap="rnd" cmpd="sng" algn="ctr">
            <a:solidFill>
              <a:schemeClr val="accent4"/>
            </a:solidFill>
            <a:prstDash val="sysDot"/>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pic>
        <p:nvPicPr>
          <p:cNvPr id="6" name="Picture 5"/>
          <p:cNvPicPr>
            <a:picLocks noChangeAspect="1"/>
          </p:cNvPicPr>
          <p:nvPr userDrawn="1"/>
        </p:nvPicPr>
        <p:blipFill>
          <a:blip r:embed="rId2"/>
          <a:stretch>
            <a:fillRect/>
          </a:stretch>
        </p:blipFill>
        <p:spPr>
          <a:xfrm>
            <a:off x="9399790" y="6083741"/>
            <a:ext cx="2792210" cy="774259"/>
          </a:xfrm>
          <a:prstGeom prst="rect">
            <a:avLst/>
          </a:prstGeom>
        </p:spPr>
      </p:pic>
    </p:spTree>
    <p:extLst>
      <p:ext uri="{BB962C8B-B14F-4D97-AF65-F5344CB8AC3E}">
        <p14:creationId xmlns:p14="http://schemas.microsoft.com/office/powerpoint/2010/main" val="3706376384"/>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3_Quote dark option FLUSH LEFT">
    <p:bg>
      <p:bgPr>
        <a:solidFill>
          <a:schemeClr val="tx1">
            <a:lumMod val="95000"/>
            <a:lumOff val="5000"/>
          </a:schemeClr>
        </a:solidFill>
        <a:effectLst/>
      </p:bgPr>
    </p:bg>
    <p:spTree>
      <p:nvGrpSpPr>
        <p:cNvPr id="1" name=""/>
        <p:cNvGrpSpPr/>
        <p:nvPr/>
      </p:nvGrpSpPr>
      <p:grpSpPr>
        <a:xfrm>
          <a:off x="0" y="0"/>
          <a:ext cx="0" cy="0"/>
          <a:chOff x="0" y="0"/>
          <a:chExt cx="0" cy="0"/>
        </a:xfrm>
      </p:grpSpPr>
      <p:sp>
        <p:nvSpPr>
          <p:cNvPr id="8" name="Text Placeholder 7"/>
          <p:cNvSpPr>
            <a:spLocks noGrp="1"/>
          </p:cNvSpPr>
          <p:nvPr>
            <p:ph type="body" sz="quarter" idx="13" hasCustomPrompt="1"/>
          </p:nvPr>
        </p:nvSpPr>
        <p:spPr>
          <a:xfrm>
            <a:off x="304800" y="2884235"/>
            <a:ext cx="11658600" cy="1089529"/>
          </a:xfrm>
        </p:spPr>
        <p:txBody>
          <a:bodyPr anchor="ctr"/>
          <a:lstStyle>
            <a:lvl1pPr marL="231775" indent="-231775" algn="l">
              <a:spcBef>
                <a:spcPts val="0"/>
              </a:spcBef>
              <a:defRPr sz="3600" b="0" baseline="0">
                <a:gradFill>
                  <a:gsLst>
                    <a:gs pos="0">
                      <a:schemeClr val="accent1">
                        <a:lumMod val="5000"/>
                        <a:lumOff val="95000"/>
                      </a:schemeClr>
                    </a:gs>
                    <a:gs pos="100000">
                      <a:schemeClr val="bg1"/>
                    </a:gs>
                  </a:gsLst>
                  <a:lin ang="5400000" scaled="1"/>
                </a:gradFill>
              </a:defRPr>
            </a:lvl1pPr>
            <a:lvl2pPr marL="109538" indent="0" algn="l">
              <a:spcBef>
                <a:spcPts val="0"/>
              </a:spcBef>
              <a:defRPr sz="3600" b="1">
                <a:gradFill>
                  <a:gsLst>
                    <a:gs pos="0">
                      <a:schemeClr val="accent1">
                        <a:lumMod val="5000"/>
                        <a:lumOff val="95000"/>
                      </a:schemeClr>
                    </a:gs>
                    <a:gs pos="100000">
                      <a:schemeClr val="bg1"/>
                    </a:gs>
                  </a:gsLst>
                  <a:lin ang="5400000" scaled="1"/>
                </a:gradFill>
                <a:latin typeface="+mn-lt"/>
              </a:defRPr>
            </a:lvl2pPr>
          </a:lstStyle>
          <a:p>
            <a:pPr lvl="0"/>
            <a:r>
              <a:rPr lang="en-US" dirty="0"/>
              <a:t>“QUOTATION.”</a:t>
            </a:r>
          </a:p>
          <a:p>
            <a:pPr lvl="1"/>
            <a:r>
              <a:rPr lang="en-US" dirty="0"/>
              <a:t> BOLD</a:t>
            </a:r>
          </a:p>
        </p:txBody>
      </p:sp>
      <p:sp>
        <p:nvSpPr>
          <p:cNvPr id="7" name="Freeform: Shape 6"/>
          <p:cNvSpPr/>
          <p:nvPr userDrawn="1"/>
        </p:nvSpPr>
        <p:spPr>
          <a:xfrm>
            <a:off x="129521" y="0"/>
            <a:ext cx="2749481" cy="1364786"/>
          </a:xfrm>
          <a:custGeom>
            <a:avLst/>
            <a:gdLst>
              <a:gd name="connsiteX0" fmla="*/ 0 w 4741280"/>
              <a:gd name="connsiteY0" fmla="*/ 0 h 2353474"/>
              <a:gd name="connsiteX1" fmla="*/ 4741280 w 4741280"/>
              <a:gd name="connsiteY1" fmla="*/ 0 h 2353474"/>
              <a:gd name="connsiteX2" fmla="*/ 4729949 w 4741280"/>
              <a:gd name="connsiteY2" fmla="*/ 224399 h 2353474"/>
              <a:gd name="connsiteX3" fmla="*/ 2370640 w 4741280"/>
              <a:gd name="connsiteY3" fmla="*/ 2353474 h 2353474"/>
              <a:gd name="connsiteX4" fmla="*/ 11331 w 4741280"/>
              <a:gd name="connsiteY4" fmla="*/ 224399 h 23534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41280" h="2353474">
                <a:moveTo>
                  <a:pt x="0" y="0"/>
                </a:moveTo>
                <a:lnTo>
                  <a:pt x="4741280" y="0"/>
                </a:lnTo>
                <a:lnTo>
                  <a:pt x="4729949" y="224399"/>
                </a:lnTo>
                <a:cubicBezTo>
                  <a:pt x="4608502" y="1420269"/>
                  <a:pt x="3598552" y="2353474"/>
                  <a:pt x="2370640" y="2353474"/>
                </a:cubicBezTo>
                <a:cubicBezTo>
                  <a:pt x="1142728" y="2353474"/>
                  <a:pt x="132779" y="1420269"/>
                  <a:pt x="11331" y="224399"/>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sz="quarter" idx="14" hasCustomPrompt="1"/>
          </p:nvPr>
        </p:nvSpPr>
        <p:spPr>
          <a:xfrm>
            <a:off x="3865562" y="5276808"/>
            <a:ext cx="8097838" cy="369332"/>
          </a:xfrm>
        </p:spPr>
        <p:txBody>
          <a:bodyPr/>
          <a:lstStyle>
            <a:lvl1pPr algn="r">
              <a:spcBef>
                <a:spcPts val="0"/>
              </a:spcBef>
              <a:defRPr sz="2000">
                <a:solidFill>
                  <a:schemeClr val="bg1"/>
                </a:solidFill>
              </a:defRPr>
            </a:lvl1pPr>
            <a:lvl2pPr algn="r">
              <a:defRPr>
                <a:solidFill>
                  <a:schemeClr val="bg1"/>
                </a:solidFill>
              </a:defRPr>
            </a:lvl2pPr>
          </a:lstStyle>
          <a:p>
            <a:pPr lvl="0"/>
            <a:r>
              <a:rPr lang="en-US" dirty="0"/>
              <a:t>—Name and Company/Source goes here</a:t>
            </a:r>
          </a:p>
        </p:txBody>
      </p:sp>
    </p:spTree>
    <p:extLst>
      <p:ext uri="{BB962C8B-B14F-4D97-AF65-F5344CB8AC3E}">
        <p14:creationId xmlns:p14="http://schemas.microsoft.com/office/powerpoint/2010/main" val="32662804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Quote dark option CENTERED">
    <p:bg>
      <p:bgPr>
        <a:solidFill>
          <a:schemeClr val="tx1">
            <a:lumMod val="95000"/>
            <a:lumOff val="5000"/>
          </a:schemeClr>
        </a:solidFill>
        <a:effectLst/>
      </p:bgPr>
    </p:bg>
    <p:spTree>
      <p:nvGrpSpPr>
        <p:cNvPr id="1" name=""/>
        <p:cNvGrpSpPr/>
        <p:nvPr/>
      </p:nvGrpSpPr>
      <p:grpSpPr>
        <a:xfrm>
          <a:off x="0" y="0"/>
          <a:ext cx="0" cy="0"/>
          <a:chOff x="0" y="0"/>
          <a:chExt cx="0" cy="0"/>
        </a:xfrm>
      </p:grpSpPr>
      <p:sp>
        <p:nvSpPr>
          <p:cNvPr id="8" name="Text Placeholder 7"/>
          <p:cNvSpPr>
            <a:spLocks noGrp="1"/>
          </p:cNvSpPr>
          <p:nvPr>
            <p:ph type="body" sz="quarter" idx="13" hasCustomPrompt="1"/>
          </p:nvPr>
        </p:nvSpPr>
        <p:spPr>
          <a:xfrm>
            <a:off x="304800" y="2884235"/>
            <a:ext cx="11658600" cy="1089529"/>
          </a:xfrm>
        </p:spPr>
        <p:txBody>
          <a:bodyPr anchor="ctr"/>
          <a:lstStyle>
            <a:lvl1pPr algn="ctr">
              <a:spcBef>
                <a:spcPts val="0"/>
              </a:spcBef>
              <a:defRPr sz="3600" b="0" baseline="0">
                <a:gradFill>
                  <a:gsLst>
                    <a:gs pos="0">
                      <a:schemeClr val="accent1">
                        <a:lumMod val="5000"/>
                        <a:lumOff val="95000"/>
                      </a:schemeClr>
                    </a:gs>
                    <a:gs pos="100000">
                      <a:schemeClr val="bg1"/>
                    </a:gs>
                  </a:gsLst>
                  <a:lin ang="5400000" scaled="1"/>
                </a:gradFill>
              </a:defRPr>
            </a:lvl1pPr>
            <a:lvl2pPr algn="ctr">
              <a:spcBef>
                <a:spcPts val="0"/>
              </a:spcBef>
              <a:defRPr sz="3600" b="1">
                <a:gradFill>
                  <a:gsLst>
                    <a:gs pos="0">
                      <a:schemeClr val="accent1">
                        <a:lumMod val="5000"/>
                        <a:lumOff val="95000"/>
                      </a:schemeClr>
                    </a:gs>
                    <a:gs pos="100000">
                      <a:schemeClr val="bg1"/>
                    </a:gs>
                  </a:gsLst>
                  <a:lin ang="5400000" scaled="1"/>
                </a:gradFill>
                <a:latin typeface="+mn-lt"/>
              </a:defRPr>
            </a:lvl2pPr>
          </a:lstStyle>
          <a:p>
            <a:pPr lvl="0"/>
            <a:r>
              <a:rPr lang="en-US" dirty="0"/>
              <a:t>“QUOTATION.”</a:t>
            </a:r>
          </a:p>
          <a:p>
            <a:pPr lvl="1"/>
            <a:r>
              <a:rPr lang="en-US" dirty="0"/>
              <a:t>BOLD</a:t>
            </a:r>
          </a:p>
        </p:txBody>
      </p:sp>
      <p:sp>
        <p:nvSpPr>
          <p:cNvPr id="7" name="Freeform: Shape 6"/>
          <p:cNvSpPr/>
          <p:nvPr userDrawn="1"/>
        </p:nvSpPr>
        <p:spPr>
          <a:xfrm>
            <a:off x="129521" y="0"/>
            <a:ext cx="2749481" cy="1364786"/>
          </a:xfrm>
          <a:custGeom>
            <a:avLst/>
            <a:gdLst>
              <a:gd name="connsiteX0" fmla="*/ 0 w 4741280"/>
              <a:gd name="connsiteY0" fmla="*/ 0 h 2353474"/>
              <a:gd name="connsiteX1" fmla="*/ 4741280 w 4741280"/>
              <a:gd name="connsiteY1" fmla="*/ 0 h 2353474"/>
              <a:gd name="connsiteX2" fmla="*/ 4729949 w 4741280"/>
              <a:gd name="connsiteY2" fmla="*/ 224399 h 2353474"/>
              <a:gd name="connsiteX3" fmla="*/ 2370640 w 4741280"/>
              <a:gd name="connsiteY3" fmla="*/ 2353474 h 2353474"/>
              <a:gd name="connsiteX4" fmla="*/ 11331 w 4741280"/>
              <a:gd name="connsiteY4" fmla="*/ 224399 h 23534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41280" h="2353474">
                <a:moveTo>
                  <a:pt x="0" y="0"/>
                </a:moveTo>
                <a:lnTo>
                  <a:pt x="4741280" y="0"/>
                </a:lnTo>
                <a:lnTo>
                  <a:pt x="4729949" y="224399"/>
                </a:lnTo>
                <a:cubicBezTo>
                  <a:pt x="4608502" y="1420269"/>
                  <a:pt x="3598552" y="2353474"/>
                  <a:pt x="2370640" y="2353474"/>
                </a:cubicBezTo>
                <a:cubicBezTo>
                  <a:pt x="1142728" y="2353474"/>
                  <a:pt x="132779" y="1420269"/>
                  <a:pt x="11331" y="224399"/>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sz="quarter" idx="14" hasCustomPrompt="1"/>
          </p:nvPr>
        </p:nvSpPr>
        <p:spPr>
          <a:xfrm>
            <a:off x="3865562" y="5276808"/>
            <a:ext cx="8097838" cy="369332"/>
          </a:xfrm>
        </p:spPr>
        <p:txBody>
          <a:bodyPr/>
          <a:lstStyle>
            <a:lvl1pPr algn="r">
              <a:spcBef>
                <a:spcPts val="0"/>
              </a:spcBef>
              <a:defRPr sz="2000">
                <a:solidFill>
                  <a:schemeClr val="bg1"/>
                </a:solidFill>
              </a:defRPr>
            </a:lvl1pPr>
            <a:lvl2pPr algn="r">
              <a:defRPr>
                <a:solidFill>
                  <a:schemeClr val="bg1"/>
                </a:solidFill>
              </a:defRPr>
            </a:lvl2pPr>
          </a:lstStyle>
          <a:p>
            <a:pPr lvl="0"/>
            <a:r>
              <a:rPr lang="en-US" dirty="0"/>
              <a:t>—Name and Company/Source goes here</a:t>
            </a:r>
          </a:p>
        </p:txBody>
      </p:sp>
    </p:spTree>
    <p:extLst>
      <p:ext uri="{BB962C8B-B14F-4D97-AF65-F5344CB8AC3E}">
        <p14:creationId xmlns:p14="http://schemas.microsoft.com/office/powerpoint/2010/main" val="30316313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Quote dark option FLUSH LEFT">
    <p:bg>
      <p:bgPr>
        <a:solidFill>
          <a:schemeClr val="tx2"/>
        </a:solidFill>
        <a:effectLst/>
      </p:bgPr>
    </p:bg>
    <p:spTree>
      <p:nvGrpSpPr>
        <p:cNvPr id="1" name=""/>
        <p:cNvGrpSpPr/>
        <p:nvPr/>
      </p:nvGrpSpPr>
      <p:grpSpPr>
        <a:xfrm>
          <a:off x="0" y="0"/>
          <a:ext cx="0" cy="0"/>
          <a:chOff x="0" y="0"/>
          <a:chExt cx="0" cy="0"/>
        </a:xfrm>
      </p:grpSpPr>
      <p:sp>
        <p:nvSpPr>
          <p:cNvPr id="8" name="Text Placeholder 7"/>
          <p:cNvSpPr>
            <a:spLocks noGrp="1"/>
          </p:cNvSpPr>
          <p:nvPr>
            <p:ph type="body" sz="quarter" idx="13" hasCustomPrompt="1"/>
          </p:nvPr>
        </p:nvSpPr>
        <p:spPr>
          <a:xfrm>
            <a:off x="304800" y="2884235"/>
            <a:ext cx="11658600" cy="1089529"/>
          </a:xfrm>
        </p:spPr>
        <p:txBody>
          <a:bodyPr anchor="ctr"/>
          <a:lstStyle>
            <a:lvl1pPr marL="231775" indent="-231775" algn="l">
              <a:spcBef>
                <a:spcPts val="0"/>
              </a:spcBef>
              <a:defRPr sz="3600" b="0" baseline="0">
                <a:gradFill>
                  <a:gsLst>
                    <a:gs pos="0">
                      <a:schemeClr val="accent1">
                        <a:lumMod val="5000"/>
                        <a:lumOff val="95000"/>
                      </a:schemeClr>
                    </a:gs>
                    <a:gs pos="100000">
                      <a:schemeClr val="bg1"/>
                    </a:gs>
                  </a:gsLst>
                  <a:lin ang="5400000" scaled="1"/>
                </a:gradFill>
              </a:defRPr>
            </a:lvl1pPr>
            <a:lvl2pPr marL="109538" indent="0" algn="l">
              <a:spcBef>
                <a:spcPts val="0"/>
              </a:spcBef>
              <a:defRPr sz="3600" b="1">
                <a:gradFill>
                  <a:gsLst>
                    <a:gs pos="0">
                      <a:schemeClr val="accent1">
                        <a:lumMod val="5000"/>
                        <a:lumOff val="95000"/>
                      </a:schemeClr>
                    </a:gs>
                    <a:gs pos="100000">
                      <a:schemeClr val="bg1"/>
                    </a:gs>
                  </a:gsLst>
                  <a:lin ang="5400000" scaled="1"/>
                </a:gradFill>
                <a:latin typeface="+mn-lt"/>
              </a:defRPr>
            </a:lvl2pPr>
          </a:lstStyle>
          <a:p>
            <a:pPr lvl="0"/>
            <a:r>
              <a:rPr lang="en-US" dirty="0"/>
              <a:t>“QUOTATION.”</a:t>
            </a:r>
          </a:p>
          <a:p>
            <a:pPr lvl="1"/>
            <a:r>
              <a:rPr lang="en-US" dirty="0"/>
              <a:t> BOLD</a:t>
            </a:r>
          </a:p>
        </p:txBody>
      </p:sp>
      <p:sp>
        <p:nvSpPr>
          <p:cNvPr id="7" name="Freeform: Shape 6"/>
          <p:cNvSpPr/>
          <p:nvPr userDrawn="1"/>
        </p:nvSpPr>
        <p:spPr>
          <a:xfrm>
            <a:off x="129521" y="0"/>
            <a:ext cx="2749481" cy="1364786"/>
          </a:xfrm>
          <a:custGeom>
            <a:avLst/>
            <a:gdLst>
              <a:gd name="connsiteX0" fmla="*/ 0 w 4741280"/>
              <a:gd name="connsiteY0" fmla="*/ 0 h 2353474"/>
              <a:gd name="connsiteX1" fmla="*/ 4741280 w 4741280"/>
              <a:gd name="connsiteY1" fmla="*/ 0 h 2353474"/>
              <a:gd name="connsiteX2" fmla="*/ 4729949 w 4741280"/>
              <a:gd name="connsiteY2" fmla="*/ 224399 h 2353474"/>
              <a:gd name="connsiteX3" fmla="*/ 2370640 w 4741280"/>
              <a:gd name="connsiteY3" fmla="*/ 2353474 h 2353474"/>
              <a:gd name="connsiteX4" fmla="*/ 11331 w 4741280"/>
              <a:gd name="connsiteY4" fmla="*/ 224399 h 23534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41280" h="2353474">
                <a:moveTo>
                  <a:pt x="0" y="0"/>
                </a:moveTo>
                <a:lnTo>
                  <a:pt x="4741280" y="0"/>
                </a:lnTo>
                <a:lnTo>
                  <a:pt x="4729949" y="224399"/>
                </a:lnTo>
                <a:cubicBezTo>
                  <a:pt x="4608502" y="1420269"/>
                  <a:pt x="3598552" y="2353474"/>
                  <a:pt x="2370640" y="2353474"/>
                </a:cubicBezTo>
                <a:cubicBezTo>
                  <a:pt x="1142728" y="2353474"/>
                  <a:pt x="132779" y="1420269"/>
                  <a:pt x="11331" y="224399"/>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sz="quarter" idx="14" hasCustomPrompt="1"/>
          </p:nvPr>
        </p:nvSpPr>
        <p:spPr>
          <a:xfrm>
            <a:off x="3865562" y="5276808"/>
            <a:ext cx="8097838" cy="369332"/>
          </a:xfrm>
        </p:spPr>
        <p:txBody>
          <a:bodyPr/>
          <a:lstStyle>
            <a:lvl1pPr algn="r">
              <a:spcBef>
                <a:spcPts val="0"/>
              </a:spcBef>
              <a:defRPr sz="2000" b="0">
                <a:solidFill>
                  <a:schemeClr val="bg1"/>
                </a:solidFill>
              </a:defRPr>
            </a:lvl1pPr>
            <a:lvl2pPr algn="r">
              <a:defRPr>
                <a:solidFill>
                  <a:schemeClr val="bg1"/>
                </a:solidFill>
              </a:defRPr>
            </a:lvl2pPr>
          </a:lstStyle>
          <a:p>
            <a:pPr lvl="0"/>
            <a:r>
              <a:rPr lang="en-US" dirty="0"/>
              <a:t>—Name and Company/Source goes here</a:t>
            </a:r>
          </a:p>
        </p:txBody>
      </p:sp>
      <p:pic>
        <p:nvPicPr>
          <p:cNvPr id="4" name="Picture 3"/>
          <p:cNvPicPr>
            <a:picLocks noChangeAspect="1"/>
          </p:cNvPicPr>
          <p:nvPr userDrawn="1"/>
        </p:nvPicPr>
        <p:blipFill>
          <a:blip r:embed="rId2"/>
          <a:stretch>
            <a:fillRect/>
          </a:stretch>
        </p:blipFill>
        <p:spPr>
          <a:xfrm>
            <a:off x="8877612" y="6083741"/>
            <a:ext cx="2792210" cy="774259"/>
          </a:xfrm>
          <a:prstGeom prst="rect">
            <a:avLst/>
          </a:prstGeom>
        </p:spPr>
      </p:pic>
    </p:spTree>
    <p:extLst>
      <p:ext uri="{BB962C8B-B14F-4D97-AF65-F5344CB8AC3E}">
        <p14:creationId xmlns:p14="http://schemas.microsoft.com/office/powerpoint/2010/main" val="2075739131"/>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Quote light option CENTERED">
    <p:spTree>
      <p:nvGrpSpPr>
        <p:cNvPr id="1" name=""/>
        <p:cNvGrpSpPr/>
        <p:nvPr/>
      </p:nvGrpSpPr>
      <p:grpSpPr>
        <a:xfrm>
          <a:off x="0" y="0"/>
          <a:ext cx="0" cy="0"/>
          <a:chOff x="0" y="0"/>
          <a:chExt cx="0" cy="0"/>
        </a:xfrm>
      </p:grpSpPr>
      <p:sp>
        <p:nvSpPr>
          <p:cNvPr id="9" name="TextBox 8"/>
          <p:cNvSpPr txBox="1"/>
          <p:nvPr userDrawn="1"/>
        </p:nvSpPr>
        <p:spPr>
          <a:xfrm>
            <a:off x="5648960" y="419100"/>
            <a:ext cx="894080" cy="1862048"/>
          </a:xfrm>
          <a:prstGeom prst="rect">
            <a:avLst/>
          </a:prstGeom>
          <a:noFill/>
        </p:spPr>
        <p:txBody>
          <a:bodyPr wrap="square" rtlCol="0">
            <a:spAutoFit/>
          </a:bodyPr>
          <a:lstStyle/>
          <a:p>
            <a:r>
              <a:rPr lang="en-US" sz="11500" dirty="0">
                <a:solidFill>
                  <a:schemeClr val="accent4"/>
                </a:solidFill>
                <a:latin typeface="Arial Black" panose="020B0A04020102020204" pitchFamily="34" charset="0"/>
              </a:rPr>
              <a:t>“</a:t>
            </a:r>
            <a:endParaRPr lang="en-US" sz="2800" dirty="0">
              <a:solidFill>
                <a:schemeClr val="accent4"/>
              </a:solidFill>
            </a:endParaRPr>
          </a:p>
        </p:txBody>
      </p:sp>
      <p:sp>
        <p:nvSpPr>
          <p:cNvPr id="5" name="Text Placeholder 2"/>
          <p:cNvSpPr>
            <a:spLocks noGrp="1"/>
          </p:cNvSpPr>
          <p:nvPr>
            <p:ph type="body" sz="quarter" idx="14" hasCustomPrompt="1"/>
          </p:nvPr>
        </p:nvSpPr>
        <p:spPr>
          <a:xfrm>
            <a:off x="3408362" y="5335071"/>
            <a:ext cx="8097838" cy="369332"/>
          </a:xfrm>
        </p:spPr>
        <p:txBody>
          <a:bodyPr/>
          <a:lstStyle>
            <a:lvl1pPr algn="r">
              <a:spcBef>
                <a:spcPts val="0"/>
              </a:spcBef>
              <a:defRPr sz="2000">
                <a:solidFill>
                  <a:schemeClr val="tx2"/>
                </a:solidFill>
              </a:defRPr>
            </a:lvl1pPr>
            <a:lvl2pPr algn="r">
              <a:defRPr>
                <a:solidFill>
                  <a:schemeClr val="bg1"/>
                </a:solidFill>
              </a:defRPr>
            </a:lvl2pPr>
          </a:lstStyle>
          <a:p>
            <a:pPr lvl="0"/>
            <a:r>
              <a:rPr lang="en-US" dirty="0"/>
              <a:t>—Name and Company/Source goes here</a:t>
            </a:r>
          </a:p>
        </p:txBody>
      </p:sp>
      <p:sp>
        <p:nvSpPr>
          <p:cNvPr id="6" name="Text Placeholder 7"/>
          <p:cNvSpPr>
            <a:spLocks noGrp="1"/>
          </p:cNvSpPr>
          <p:nvPr>
            <p:ph type="body" sz="quarter" idx="13" hasCustomPrompt="1"/>
          </p:nvPr>
        </p:nvSpPr>
        <p:spPr>
          <a:xfrm>
            <a:off x="304800" y="2884235"/>
            <a:ext cx="11658600" cy="1089529"/>
          </a:xfrm>
        </p:spPr>
        <p:txBody>
          <a:bodyPr anchor="ctr"/>
          <a:lstStyle>
            <a:lvl1pPr algn="ctr">
              <a:spcBef>
                <a:spcPts val="0"/>
              </a:spcBef>
              <a:defRPr sz="3600" b="0" baseline="0">
                <a:solidFill>
                  <a:schemeClr val="tx1">
                    <a:lumMod val="75000"/>
                    <a:lumOff val="25000"/>
                  </a:schemeClr>
                </a:solidFill>
              </a:defRPr>
            </a:lvl1pPr>
            <a:lvl2pPr algn="ctr">
              <a:spcBef>
                <a:spcPts val="0"/>
              </a:spcBef>
              <a:defRPr sz="3600" b="1">
                <a:solidFill>
                  <a:schemeClr val="tx1">
                    <a:lumMod val="75000"/>
                    <a:lumOff val="25000"/>
                  </a:schemeClr>
                </a:solidFill>
                <a:latin typeface="+mn-lt"/>
              </a:defRPr>
            </a:lvl2pPr>
          </a:lstStyle>
          <a:p>
            <a:pPr lvl="0"/>
            <a:r>
              <a:rPr lang="en-US" dirty="0"/>
              <a:t>“QUOTATION.”</a:t>
            </a:r>
          </a:p>
          <a:p>
            <a:pPr lvl="1"/>
            <a:r>
              <a:rPr lang="en-US" dirty="0"/>
              <a:t>BOLD</a:t>
            </a:r>
          </a:p>
        </p:txBody>
      </p:sp>
      <p:sp>
        <p:nvSpPr>
          <p:cNvPr id="7" name="Slide Number Placeholder 7"/>
          <p:cNvSpPr>
            <a:spLocks noGrp="1"/>
          </p:cNvSpPr>
          <p:nvPr>
            <p:ph type="sldNum" sz="quarter" idx="4"/>
          </p:nvPr>
        </p:nvSpPr>
        <p:spPr>
          <a:xfrm>
            <a:off x="11668594" y="6484937"/>
            <a:ext cx="523406" cy="365125"/>
          </a:xfrm>
          <a:prstGeom prst="rect">
            <a:avLst/>
          </a:prstGeom>
        </p:spPr>
        <p:txBody>
          <a:bodyPr vert="horz" wrap="none" lIns="91440" tIns="45720" rIns="91440" bIns="45720" rtlCol="0" anchor="ctr"/>
          <a:lstStyle>
            <a:lvl1pPr algn="r">
              <a:defRPr sz="1200">
                <a:solidFill>
                  <a:schemeClr val="tx2"/>
                </a:solidFill>
              </a:defRPr>
            </a:lvl1pPr>
          </a:lstStyle>
          <a:p>
            <a:fld id="{4997E989-D798-4C62-8E93-3D2D613C2488}" type="slidenum">
              <a:rPr lang="en-US" smtClean="0"/>
              <a:pPr/>
              <a:t>‹#›</a:t>
            </a:fld>
            <a:endParaRPr lang="en-US"/>
          </a:p>
        </p:txBody>
      </p:sp>
    </p:spTree>
    <p:extLst>
      <p:ext uri="{BB962C8B-B14F-4D97-AF65-F5344CB8AC3E}">
        <p14:creationId xmlns:p14="http://schemas.microsoft.com/office/powerpoint/2010/main" val="2460922820"/>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2_dark Callout with small Non-bulleted">
    <p:bg>
      <p:bgPr>
        <a:solidFill>
          <a:schemeClr val="tx2"/>
        </a:solidFill>
        <a:effectLst/>
      </p:bgPr>
    </p:bg>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304800" y="2597273"/>
            <a:ext cx="4868985" cy="1643527"/>
          </a:xfrm>
        </p:spPr>
        <p:txBody>
          <a:bodyPr wrap="square" lIns="91440" rIns="91440">
            <a:spAutoFit/>
          </a:bodyPr>
          <a:lstStyle>
            <a:lvl1pPr marL="0" marR="0" indent="0" algn="l" defTabSz="914367" rtl="0" eaLnBrk="1" fontAlgn="auto" latinLnBrk="0" hangingPunct="1">
              <a:lnSpc>
                <a:spcPct val="90000"/>
              </a:lnSpc>
              <a:spcBef>
                <a:spcPts val="1200"/>
              </a:spcBef>
              <a:spcAft>
                <a:spcPts val="0"/>
              </a:spcAft>
              <a:buClr>
                <a:schemeClr val="tx1"/>
              </a:buClr>
              <a:buSzPct val="90000"/>
              <a:buFont typeface="Wingdings" pitchFamily="2" charset="2"/>
              <a:buNone/>
              <a:tabLst/>
              <a:defRPr lang="en-US" sz="2800" b="0" kern="1200" spc="0" baseline="0" dirty="0">
                <a:solidFill>
                  <a:schemeClr val="bg1"/>
                </a:solidFill>
                <a:latin typeface="+mj-lt"/>
                <a:ea typeface="+mn-ea"/>
                <a:cs typeface="+mn-cs"/>
              </a:defRPr>
            </a:lvl1pPr>
            <a:lvl2pPr marL="0" indent="0">
              <a:buNone/>
              <a:defRPr sz="1961"/>
            </a:lvl2pPr>
            <a:lvl3pPr marL="227209" indent="0">
              <a:buNone/>
              <a:tabLst/>
              <a:defRPr sz="1961"/>
            </a:lvl3pPr>
            <a:lvl4pPr marL="451306" indent="0">
              <a:buNone/>
              <a:defRPr/>
            </a:lvl4pPr>
            <a:lvl5pPr marL="672290" indent="0">
              <a:buNone/>
              <a:tabLst/>
              <a:defRPr/>
            </a:lvl5pPr>
          </a:lstStyle>
          <a:p>
            <a:r>
              <a:rPr lang="en-US" dirty="0"/>
              <a:t>A short introduction</a:t>
            </a:r>
            <a:br>
              <a:rPr lang="en-US" dirty="0"/>
            </a:br>
            <a:r>
              <a:rPr lang="en-US" dirty="0"/>
              <a:t>to the data, revealing</a:t>
            </a:r>
            <a:br>
              <a:rPr lang="en-US" dirty="0"/>
            </a:br>
            <a:r>
              <a:rPr lang="en-US" dirty="0"/>
              <a:t>points one at a time, will enhance comprehension.</a:t>
            </a:r>
          </a:p>
        </p:txBody>
      </p:sp>
      <p:sp>
        <p:nvSpPr>
          <p:cNvPr id="9" name="Text Placeholder 8"/>
          <p:cNvSpPr>
            <a:spLocks noGrp="1"/>
          </p:cNvSpPr>
          <p:nvPr>
            <p:ph type="body" sz="quarter" idx="11"/>
          </p:nvPr>
        </p:nvSpPr>
        <p:spPr>
          <a:xfrm>
            <a:off x="6096000" y="419100"/>
            <a:ext cx="5671764" cy="1843069"/>
          </a:xfrm>
        </p:spPr>
        <p:txBody>
          <a:bodyPr/>
          <a:lstStyle>
            <a:lvl1pPr marL="0" indent="0" algn="l">
              <a:buNone/>
              <a:defRPr sz="2200">
                <a:gradFill>
                  <a:gsLst>
                    <a:gs pos="15000">
                      <a:schemeClr val="bg1"/>
                    </a:gs>
                    <a:gs pos="47000">
                      <a:schemeClr val="bg1"/>
                    </a:gs>
                  </a:gsLst>
                  <a:lin ang="5400000" scaled="1"/>
                </a:gradFill>
                <a:latin typeface="+mn-lt"/>
              </a:defRPr>
            </a:lvl1pPr>
            <a:lvl2pPr marL="0" indent="0" algn="l">
              <a:buNone/>
              <a:defRPr sz="2000">
                <a:gradFill>
                  <a:gsLst>
                    <a:gs pos="15000">
                      <a:schemeClr val="bg1"/>
                    </a:gs>
                    <a:gs pos="47000">
                      <a:schemeClr val="bg1"/>
                    </a:gs>
                  </a:gsLst>
                  <a:lin ang="5400000" scaled="1"/>
                </a:gradFill>
                <a:latin typeface="+mn-lt"/>
              </a:defRPr>
            </a:lvl2pPr>
            <a:lvl3pPr marL="0" indent="0" algn="l">
              <a:buNone/>
              <a:defRPr sz="1800">
                <a:gradFill>
                  <a:gsLst>
                    <a:gs pos="15000">
                      <a:schemeClr val="bg1"/>
                    </a:gs>
                    <a:gs pos="47000">
                      <a:schemeClr val="bg1"/>
                    </a:gs>
                  </a:gsLst>
                  <a:lin ang="5400000" scaled="1"/>
                </a:gradFill>
                <a:latin typeface="+mn-lt"/>
              </a:defRPr>
            </a:lvl3pPr>
            <a:lvl4pPr marL="0" indent="0" algn="l">
              <a:buNone/>
              <a:defRPr sz="1600">
                <a:gradFill>
                  <a:gsLst>
                    <a:gs pos="15000">
                      <a:schemeClr val="bg1"/>
                    </a:gs>
                    <a:gs pos="47000">
                      <a:schemeClr val="bg1"/>
                    </a:gs>
                  </a:gsLst>
                  <a:lin ang="5400000" scaled="1"/>
                </a:gradFill>
                <a:latin typeface="+mn-lt"/>
              </a:defRPr>
            </a:lvl4pPr>
            <a:lvl5pPr marL="0" indent="0" algn="l">
              <a:buNone/>
              <a:defRPr sz="1600">
                <a:gradFill>
                  <a:gsLst>
                    <a:gs pos="15000">
                      <a:schemeClr val="bg1"/>
                    </a:gs>
                    <a:gs pos="47000">
                      <a:schemeClr val="bg1"/>
                    </a:gs>
                  </a:gsLst>
                  <a:lin ang="5400000" scaled="1"/>
                </a:gradFill>
                <a:latin typeface="+mn-l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Title 6"/>
          <p:cNvSpPr>
            <a:spLocks noGrp="1"/>
          </p:cNvSpPr>
          <p:nvPr>
            <p:ph type="title" hasCustomPrompt="1"/>
          </p:nvPr>
        </p:nvSpPr>
        <p:spPr>
          <a:xfrm>
            <a:off x="555244" y="0"/>
            <a:ext cx="4083304" cy="1357295"/>
          </a:xfrm>
          <a:prstGeom prst="rect">
            <a:avLst/>
          </a:prstGeom>
        </p:spPr>
        <p:txBody>
          <a:bodyPr lIns="146304" tIns="420624" rIns="146304" anchor="t" anchorCtr="0"/>
          <a:lstStyle>
            <a:lvl1pPr algn="ctr">
              <a:defRPr lang="en-US" sz="3200" b="0" kern="1200" spc="60" baseline="0" dirty="0">
                <a:solidFill>
                  <a:schemeClr val="bg1"/>
                </a:solidFill>
                <a:latin typeface="+mj-lt"/>
                <a:ea typeface="+mn-ea"/>
                <a:cs typeface="Segoe UI Semilight" panose="020B0402040204020203" pitchFamily="34" charset="0"/>
              </a:defRPr>
            </a:lvl1pPr>
          </a:lstStyle>
          <a:p>
            <a:pPr marL="0" lvl="0" indent="0" algn="ctr" defTabSz="914400" rtl="0" eaLnBrk="1" latinLnBrk="0" hangingPunct="1">
              <a:lnSpc>
                <a:spcPct val="90000"/>
              </a:lnSpc>
              <a:spcBef>
                <a:spcPts val="1000"/>
              </a:spcBef>
              <a:buFont typeface="Arial" panose="020B0604020202020204" pitchFamily="34" charset="0"/>
              <a:buNone/>
            </a:pPr>
            <a:r>
              <a:rPr lang="en-US" dirty="0"/>
              <a:t>Click to edit master title style</a:t>
            </a:r>
          </a:p>
        </p:txBody>
      </p:sp>
      <p:sp>
        <p:nvSpPr>
          <p:cNvPr id="12" name="Text Placeholder 8"/>
          <p:cNvSpPr>
            <a:spLocks noGrp="1"/>
          </p:cNvSpPr>
          <p:nvPr>
            <p:ph type="body" sz="quarter" idx="12"/>
          </p:nvPr>
        </p:nvSpPr>
        <p:spPr>
          <a:xfrm>
            <a:off x="6096000" y="2599498"/>
            <a:ext cx="5671764" cy="1843069"/>
          </a:xfrm>
        </p:spPr>
        <p:txBody>
          <a:bodyPr/>
          <a:lstStyle>
            <a:lvl1pPr marL="0" indent="0" algn="l">
              <a:buNone/>
              <a:defRPr sz="2200">
                <a:gradFill>
                  <a:gsLst>
                    <a:gs pos="15000">
                      <a:schemeClr val="bg1"/>
                    </a:gs>
                    <a:gs pos="47000">
                      <a:schemeClr val="bg1"/>
                    </a:gs>
                  </a:gsLst>
                  <a:lin ang="5400000" scaled="1"/>
                </a:gradFill>
                <a:latin typeface="+mn-lt"/>
              </a:defRPr>
            </a:lvl1pPr>
            <a:lvl2pPr marL="0" indent="0" algn="l">
              <a:buNone/>
              <a:defRPr sz="2000">
                <a:gradFill>
                  <a:gsLst>
                    <a:gs pos="15000">
                      <a:schemeClr val="bg1"/>
                    </a:gs>
                    <a:gs pos="47000">
                      <a:schemeClr val="bg1"/>
                    </a:gs>
                  </a:gsLst>
                  <a:lin ang="5400000" scaled="1"/>
                </a:gradFill>
                <a:latin typeface="+mn-lt"/>
              </a:defRPr>
            </a:lvl2pPr>
            <a:lvl3pPr marL="0" indent="0" algn="l">
              <a:buNone/>
              <a:defRPr sz="1800">
                <a:gradFill>
                  <a:gsLst>
                    <a:gs pos="15000">
                      <a:schemeClr val="bg1"/>
                    </a:gs>
                    <a:gs pos="47000">
                      <a:schemeClr val="bg1"/>
                    </a:gs>
                  </a:gsLst>
                  <a:lin ang="5400000" scaled="1"/>
                </a:gradFill>
                <a:latin typeface="+mn-lt"/>
              </a:defRPr>
            </a:lvl3pPr>
            <a:lvl4pPr marL="0" indent="0" algn="l">
              <a:buNone/>
              <a:defRPr sz="1600">
                <a:gradFill>
                  <a:gsLst>
                    <a:gs pos="15000">
                      <a:schemeClr val="bg1"/>
                    </a:gs>
                    <a:gs pos="47000">
                      <a:schemeClr val="bg1"/>
                    </a:gs>
                  </a:gsLst>
                  <a:lin ang="5400000" scaled="1"/>
                </a:gradFill>
                <a:latin typeface="+mn-lt"/>
              </a:defRPr>
            </a:lvl4pPr>
            <a:lvl5pPr marL="0" indent="0" algn="l">
              <a:buNone/>
              <a:defRPr sz="1600">
                <a:gradFill>
                  <a:gsLst>
                    <a:gs pos="15000">
                      <a:schemeClr val="bg1"/>
                    </a:gs>
                    <a:gs pos="47000">
                      <a:schemeClr val="bg1"/>
                    </a:gs>
                  </a:gsLst>
                  <a:lin ang="5400000" scaled="1"/>
                </a:gradFill>
                <a:latin typeface="+mn-l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Text Placeholder 8"/>
          <p:cNvSpPr>
            <a:spLocks noGrp="1"/>
          </p:cNvSpPr>
          <p:nvPr>
            <p:ph type="body" sz="quarter" idx="13"/>
          </p:nvPr>
        </p:nvSpPr>
        <p:spPr>
          <a:xfrm>
            <a:off x="6096000" y="4779896"/>
            <a:ext cx="5671764" cy="1843069"/>
          </a:xfrm>
        </p:spPr>
        <p:txBody>
          <a:bodyPr/>
          <a:lstStyle>
            <a:lvl1pPr marL="0" indent="0" algn="l">
              <a:buNone/>
              <a:defRPr sz="2200">
                <a:gradFill>
                  <a:gsLst>
                    <a:gs pos="15000">
                      <a:schemeClr val="bg1"/>
                    </a:gs>
                    <a:gs pos="47000">
                      <a:schemeClr val="bg1"/>
                    </a:gs>
                  </a:gsLst>
                  <a:lin ang="5400000" scaled="1"/>
                </a:gradFill>
                <a:latin typeface="+mn-lt"/>
              </a:defRPr>
            </a:lvl1pPr>
            <a:lvl2pPr marL="0" indent="0" algn="l">
              <a:buNone/>
              <a:defRPr sz="2000">
                <a:gradFill>
                  <a:gsLst>
                    <a:gs pos="15000">
                      <a:schemeClr val="bg1"/>
                    </a:gs>
                    <a:gs pos="47000">
                      <a:schemeClr val="bg1"/>
                    </a:gs>
                  </a:gsLst>
                  <a:lin ang="5400000" scaled="1"/>
                </a:gradFill>
                <a:latin typeface="+mn-lt"/>
              </a:defRPr>
            </a:lvl2pPr>
            <a:lvl3pPr marL="0" indent="0" algn="l">
              <a:buNone/>
              <a:defRPr sz="1800">
                <a:gradFill>
                  <a:gsLst>
                    <a:gs pos="15000">
                      <a:schemeClr val="bg1"/>
                    </a:gs>
                    <a:gs pos="47000">
                      <a:schemeClr val="bg1"/>
                    </a:gs>
                  </a:gsLst>
                  <a:lin ang="5400000" scaled="1"/>
                </a:gradFill>
                <a:latin typeface="+mn-lt"/>
              </a:defRPr>
            </a:lvl3pPr>
            <a:lvl4pPr marL="0" indent="0" algn="l">
              <a:buNone/>
              <a:defRPr sz="1600">
                <a:gradFill>
                  <a:gsLst>
                    <a:gs pos="15000">
                      <a:schemeClr val="bg1"/>
                    </a:gs>
                    <a:gs pos="47000">
                      <a:schemeClr val="bg1"/>
                    </a:gs>
                  </a:gsLst>
                  <a:lin ang="5400000" scaled="1"/>
                </a:gradFill>
                <a:latin typeface="+mn-lt"/>
              </a:defRPr>
            </a:lvl4pPr>
            <a:lvl5pPr marL="0" indent="0" algn="l">
              <a:buNone/>
              <a:defRPr sz="1600">
                <a:gradFill>
                  <a:gsLst>
                    <a:gs pos="15000">
                      <a:schemeClr val="bg1"/>
                    </a:gs>
                    <a:gs pos="47000">
                      <a:schemeClr val="bg1"/>
                    </a:gs>
                  </a:gsLst>
                  <a:lin ang="5400000" scaled="1"/>
                </a:gradFill>
                <a:latin typeface="+mn-l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0" name="Slide Number Placeholder 7"/>
          <p:cNvSpPr>
            <a:spLocks noGrp="1"/>
          </p:cNvSpPr>
          <p:nvPr>
            <p:ph type="sldNum" sz="quarter" idx="4"/>
          </p:nvPr>
        </p:nvSpPr>
        <p:spPr>
          <a:xfrm>
            <a:off x="0" y="6492875"/>
            <a:ext cx="523406" cy="365125"/>
          </a:xfrm>
          <a:prstGeom prst="rect">
            <a:avLst/>
          </a:prstGeom>
        </p:spPr>
        <p:txBody>
          <a:bodyPr vert="horz" wrap="none" lIns="91440" tIns="45720" rIns="91440" bIns="45720" rtlCol="0" anchor="ctr"/>
          <a:lstStyle>
            <a:lvl1pPr algn="r">
              <a:defRPr sz="1200">
                <a:solidFill>
                  <a:schemeClr val="bg1"/>
                </a:solidFill>
              </a:defRPr>
            </a:lvl1pPr>
          </a:lstStyle>
          <a:p>
            <a:fld id="{4997E989-D798-4C62-8E93-3D2D613C2488}" type="slidenum">
              <a:rPr lang="en-US" smtClean="0"/>
              <a:pPr/>
              <a:t>‹#›</a:t>
            </a:fld>
            <a:endParaRPr lang="en-US"/>
          </a:p>
        </p:txBody>
      </p:sp>
      <p:pic>
        <p:nvPicPr>
          <p:cNvPr id="2" name="Picture 1"/>
          <p:cNvPicPr>
            <a:picLocks noChangeAspect="1"/>
          </p:cNvPicPr>
          <p:nvPr userDrawn="1"/>
        </p:nvPicPr>
        <p:blipFill>
          <a:blip r:embed="rId2"/>
          <a:stretch>
            <a:fillRect/>
          </a:stretch>
        </p:blipFill>
        <p:spPr>
          <a:xfrm>
            <a:off x="8858109" y="6105745"/>
            <a:ext cx="2792210" cy="774259"/>
          </a:xfrm>
          <a:prstGeom prst="rect">
            <a:avLst/>
          </a:prstGeom>
        </p:spPr>
      </p:pic>
    </p:spTree>
    <p:extLst>
      <p:ext uri="{BB962C8B-B14F-4D97-AF65-F5344CB8AC3E}">
        <p14:creationId xmlns:p14="http://schemas.microsoft.com/office/powerpoint/2010/main" val="3029200699"/>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4_Callout with small Non-bulleted">
    <p:spTree>
      <p:nvGrpSpPr>
        <p:cNvPr id="1" name=""/>
        <p:cNvGrpSpPr/>
        <p:nvPr/>
      </p:nvGrpSpPr>
      <p:grpSpPr>
        <a:xfrm>
          <a:off x="0" y="0"/>
          <a:ext cx="0" cy="0"/>
          <a:chOff x="0" y="0"/>
          <a:chExt cx="0" cy="0"/>
        </a:xfrm>
      </p:grpSpPr>
      <p:sp>
        <p:nvSpPr>
          <p:cNvPr id="14" name="Freeform: Shape 13"/>
          <p:cNvSpPr/>
          <p:nvPr userDrawn="1"/>
        </p:nvSpPr>
        <p:spPr>
          <a:xfrm>
            <a:off x="129521" y="0"/>
            <a:ext cx="4741280" cy="2353474"/>
          </a:xfrm>
          <a:custGeom>
            <a:avLst/>
            <a:gdLst>
              <a:gd name="connsiteX0" fmla="*/ 0 w 4741280"/>
              <a:gd name="connsiteY0" fmla="*/ 0 h 2353474"/>
              <a:gd name="connsiteX1" fmla="*/ 4741280 w 4741280"/>
              <a:gd name="connsiteY1" fmla="*/ 0 h 2353474"/>
              <a:gd name="connsiteX2" fmla="*/ 4729949 w 4741280"/>
              <a:gd name="connsiteY2" fmla="*/ 224399 h 2353474"/>
              <a:gd name="connsiteX3" fmla="*/ 2370640 w 4741280"/>
              <a:gd name="connsiteY3" fmla="*/ 2353474 h 2353474"/>
              <a:gd name="connsiteX4" fmla="*/ 11331 w 4741280"/>
              <a:gd name="connsiteY4" fmla="*/ 224399 h 23534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41280" h="2353474">
                <a:moveTo>
                  <a:pt x="0" y="0"/>
                </a:moveTo>
                <a:lnTo>
                  <a:pt x="4741280" y="0"/>
                </a:lnTo>
                <a:lnTo>
                  <a:pt x="4729949" y="224399"/>
                </a:lnTo>
                <a:cubicBezTo>
                  <a:pt x="4608502" y="1420269"/>
                  <a:pt x="3598552" y="2353474"/>
                  <a:pt x="2370640" y="2353474"/>
                </a:cubicBezTo>
                <a:cubicBezTo>
                  <a:pt x="1142728" y="2353474"/>
                  <a:pt x="132779" y="1420269"/>
                  <a:pt x="11331" y="224399"/>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p:cNvSpPr>
            <a:spLocks noGrp="1"/>
          </p:cNvSpPr>
          <p:nvPr>
            <p:ph type="body" sz="quarter" idx="10" hasCustomPrompt="1"/>
          </p:nvPr>
        </p:nvSpPr>
        <p:spPr>
          <a:xfrm>
            <a:off x="304800" y="2472751"/>
            <a:ext cx="4566001" cy="1643527"/>
          </a:xfrm>
        </p:spPr>
        <p:txBody>
          <a:bodyPr wrap="square" lIns="91440" rIns="91440">
            <a:spAutoFit/>
          </a:bodyPr>
          <a:lstStyle>
            <a:lvl1pPr marL="0" marR="0" indent="0" algn="l" defTabSz="914367" rtl="0" eaLnBrk="1" fontAlgn="auto" latinLnBrk="0" hangingPunct="1">
              <a:lnSpc>
                <a:spcPct val="90000"/>
              </a:lnSpc>
              <a:spcBef>
                <a:spcPts val="1200"/>
              </a:spcBef>
              <a:spcAft>
                <a:spcPts val="0"/>
              </a:spcAft>
              <a:buClr>
                <a:schemeClr val="tx1"/>
              </a:buClr>
              <a:buSzPct val="90000"/>
              <a:buFont typeface="Wingdings" pitchFamily="2" charset="2"/>
              <a:buNone/>
              <a:tabLst/>
              <a:defRPr lang="en-US" sz="2800" b="0" kern="1200" spc="0" baseline="0" dirty="0">
                <a:gradFill>
                  <a:gsLst>
                    <a:gs pos="15000">
                      <a:schemeClr val="tx2"/>
                    </a:gs>
                    <a:gs pos="47000">
                      <a:schemeClr val="tx2"/>
                    </a:gs>
                  </a:gsLst>
                  <a:lin ang="5400000" scaled="1"/>
                </a:gradFill>
                <a:latin typeface="+mj-lt"/>
                <a:ea typeface="+mn-ea"/>
                <a:cs typeface="+mn-cs"/>
              </a:defRPr>
            </a:lvl1pPr>
            <a:lvl2pPr marL="0" indent="0">
              <a:buNone/>
              <a:defRPr sz="1961"/>
            </a:lvl2pPr>
            <a:lvl3pPr marL="227209" indent="0">
              <a:buNone/>
              <a:tabLst/>
              <a:defRPr sz="1961"/>
            </a:lvl3pPr>
            <a:lvl4pPr marL="451306" indent="0">
              <a:buNone/>
              <a:defRPr/>
            </a:lvl4pPr>
            <a:lvl5pPr marL="672290" indent="0">
              <a:buNone/>
              <a:tabLst/>
              <a:defRPr/>
            </a:lvl5pPr>
          </a:lstStyle>
          <a:p>
            <a:r>
              <a:rPr lang="en-US" dirty="0"/>
              <a:t>A short introduction</a:t>
            </a:r>
            <a:br>
              <a:rPr lang="en-US" dirty="0"/>
            </a:br>
            <a:r>
              <a:rPr lang="en-US" dirty="0"/>
              <a:t>to the data, revealing</a:t>
            </a:r>
            <a:br>
              <a:rPr lang="en-US" dirty="0"/>
            </a:br>
            <a:r>
              <a:rPr lang="en-US" dirty="0"/>
              <a:t>points one at a time, will enhance comprehension.</a:t>
            </a:r>
          </a:p>
        </p:txBody>
      </p:sp>
      <p:sp>
        <p:nvSpPr>
          <p:cNvPr id="9" name="Text Placeholder 8"/>
          <p:cNvSpPr>
            <a:spLocks noGrp="1"/>
          </p:cNvSpPr>
          <p:nvPr>
            <p:ph type="body" sz="quarter" idx="11"/>
          </p:nvPr>
        </p:nvSpPr>
        <p:spPr>
          <a:xfrm>
            <a:off x="6096000" y="419100"/>
            <a:ext cx="5671764" cy="1705723"/>
          </a:xfrm>
        </p:spPr>
        <p:txBody>
          <a:bodyPr/>
          <a:lstStyle>
            <a:lvl1pPr marL="0" indent="0" algn="l">
              <a:buNone/>
              <a:defRPr sz="2200">
                <a:latin typeface="+mn-lt"/>
              </a:defRPr>
            </a:lvl1pPr>
            <a:lvl2pPr marL="0" indent="0" algn="l">
              <a:buNone/>
              <a:defRPr sz="1765">
                <a:latin typeface="+mn-lt"/>
              </a:defRPr>
            </a:lvl2pPr>
            <a:lvl3pPr marL="0" indent="0" algn="l">
              <a:buNone/>
              <a:defRPr sz="1568">
                <a:latin typeface="+mn-lt"/>
              </a:defRPr>
            </a:lvl3pPr>
            <a:lvl4pPr marL="0" indent="0" algn="l">
              <a:buNone/>
              <a:defRPr sz="1372">
                <a:latin typeface="+mn-lt"/>
              </a:defRPr>
            </a:lvl4pPr>
            <a:lvl5pPr marL="0" indent="0" algn="l">
              <a:buNone/>
              <a:defRPr sz="1372">
                <a:latin typeface="+mn-l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Slide Number Placeholder 5"/>
          <p:cNvSpPr>
            <a:spLocks noGrp="1"/>
          </p:cNvSpPr>
          <p:nvPr>
            <p:ph type="sldNum" sz="quarter" idx="4"/>
          </p:nvPr>
        </p:nvSpPr>
        <p:spPr>
          <a:xfrm>
            <a:off x="11750600" y="6484937"/>
            <a:ext cx="425600" cy="365125"/>
          </a:xfrm>
          <a:prstGeom prst="rect">
            <a:avLst/>
          </a:prstGeom>
        </p:spPr>
        <p:txBody>
          <a:bodyPr vert="horz" lIns="91440" tIns="45720" rIns="91440" bIns="45720" rtlCol="0" anchor="ctr"/>
          <a:lstStyle>
            <a:lvl1pPr algn="r">
              <a:defRPr sz="1100">
                <a:solidFill>
                  <a:schemeClr val="tx2"/>
                </a:solidFill>
              </a:defRPr>
            </a:lvl1pPr>
          </a:lstStyle>
          <a:p>
            <a:fld id="{5AE1514C-5E56-4738-A1FF-4B1CFD2A3E36}" type="slidenum">
              <a:rPr lang="en-US" smtClean="0"/>
              <a:pPr/>
              <a:t>‹#›</a:t>
            </a:fld>
            <a:endParaRPr lang="en-US"/>
          </a:p>
        </p:txBody>
      </p:sp>
      <p:sp>
        <p:nvSpPr>
          <p:cNvPr id="7" name="Title 6"/>
          <p:cNvSpPr>
            <a:spLocks noGrp="1"/>
          </p:cNvSpPr>
          <p:nvPr>
            <p:ph type="title" hasCustomPrompt="1"/>
          </p:nvPr>
        </p:nvSpPr>
        <p:spPr>
          <a:xfrm>
            <a:off x="555244" y="0"/>
            <a:ext cx="4083304" cy="1926336"/>
          </a:xfrm>
          <a:prstGeom prst="rect">
            <a:avLst/>
          </a:prstGeom>
        </p:spPr>
        <p:txBody>
          <a:bodyPr lIns="146304" tIns="420624" rIns="146304" anchor="t" anchorCtr="0"/>
          <a:lstStyle>
            <a:lvl1pPr>
              <a:defRPr lang="en-US" sz="3200" b="0" kern="1200" spc="60" baseline="0" dirty="0">
                <a:solidFill>
                  <a:schemeClr val="bg1"/>
                </a:solidFill>
                <a:latin typeface="+mj-lt"/>
                <a:ea typeface="+mn-ea"/>
                <a:cs typeface="Segoe UI Semilight" panose="020B0402040204020203" pitchFamily="34" charset="0"/>
              </a:defRPr>
            </a:lvl1pPr>
          </a:lstStyle>
          <a:p>
            <a:pPr marL="0" lvl="0" indent="0" algn="ctr" defTabSz="914400" rtl="0" eaLnBrk="1" latinLnBrk="0" hangingPunct="1">
              <a:lnSpc>
                <a:spcPct val="90000"/>
              </a:lnSpc>
              <a:spcBef>
                <a:spcPts val="1000"/>
              </a:spcBef>
              <a:buFont typeface="Arial" panose="020B0604020202020204" pitchFamily="34" charset="0"/>
              <a:buNone/>
            </a:pPr>
            <a:r>
              <a:rPr lang="en-US" dirty="0"/>
              <a:t>Click to edit master title style</a:t>
            </a:r>
          </a:p>
        </p:txBody>
      </p:sp>
      <p:sp>
        <p:nvSpPr>
          <p:cNvPr id="12" name="Text Placeholder 8"/>
          <p:cNvSpPr>
            <a:spLocks noGrp="1"/>
          </p:cNvSpPr>
          <p:nvPr>
            <p:ph type="body" sz="quarter" idx="12"/>
          </p:nvPr>
        </p:nvSpPr>
        <p:spPr>
          <a:xfrm>
            <a:off x="6096000" y="2697329"/>
            <a:ext cx="5671764" cy="1705723"/>
          </a:xfrm>
        </p:spPr>
        <p:txBody>
          <a:bodyPr/>
          <a:lstStyle>
            <a:lvl1pPr marL="0" indent="0" algn="l">
              <a:buNone/>
              <a:defRPr sz="2200">
                <a:latin typeface="+mn-lt"/>
              </a:defRPr>
            </a:lvl1pPr>
            <a:lvl2pPr marL="0" indent="0" algn="l">
              <a:buNone/>
              <a:defRPr sz="1765">
                <a:latin typeface="+mn-lt"/>
              </a:defRPr>
            </a:lvl2pPr>
            <a:lvl3pPr marL="0" indent="0" algn="l">
              <a:buNone/>
              <a:defRPr sz="1568">
                <a:latin typeface="+mn-lt"/>
              </a:defRPr>
            </a:lvl3pPr>
            <a:lvl4pPr marL="0" indent="0" algn="l">
              <a:buNone/>
              <a:defRPr sz="1372">
                <a:latin typeface="+mn-lt"/>
              </a:defRPr>
            </a:lvl4pPr>
            <a:lvl5pPr marL="0" indent="0" algn="l">
              <a:buNone/>
              <a:defRPr sz="1372">
                <a:latin typeface="+mn-l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Text Placeholder 8"/>
          <p:cNvSpPr>
            <a:spLocks noGrp="1"/>
          </p:cNvSpPr>
          <p:nvPr>
            <p:ph type="body" sz="quarter" idx="13"/>
          </p:nvPr>
        </p:nvSpPr>
        <p:spPr>
          <a:xfrm>
            <a:off x="6096000" y="4975558"/>
            <a:ext cx="5671764" cy="1705723"/>
          </a:xfrm>
        </p:spPr>
        <p:txBody>
          <a:bodyPr/>
          <a:lstStyle>
            <a:lvl1pPr marL="0" indent="0" algn="l">
              <a:buNone/>
              <a:defRPr sz="2200">
                <a:latin typeface="+mn-lt"/>
              </a:defRPr>
            </a:lvl1pPr>
            <a:lvl2pPr marL="0" indent="0" algn="l">
              <a:buNone/>
              <a:defRPr sz="1765">
                <a:latin typeface="+mn-lt"/>
              </a:defRPr>
            </a:lvl2pPr>
            <a:lvl3pPr marL="0" indent="0" algn="l">
              <a:buNone/>
              <a:defRPr sz="1568">
                <a:latin typeface="+mn-lt"/>
              </a:defRPr>
            </a:lvl3pPr>
            <a:lvl4pPr marL="0" indent="0" algn="l">
              <a:buNone/>
              <a:defRPr sz="1372">
                <a:latin typeface="+mn-lt"/>
              </a:defRPr>
            </a:lvl4pPr>
            <a:lvl5pPr marL="0" indent="0" algn="l">
              <a:buNone/>
              <a:defRPr sz="1372">
                <a:latin typeface="+mn-l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2660674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250"/>
                                        <p:tgtEl>
                                          <p:spTgt spid="4">
                                            <p:txEl>
                                              <p:pRg st="0" end="0"/>
                                            </p:txEl>
                                          </p:spTgt>
                                        </p:tgtEl>
                                      </p:cBhvr>
                                    </p:animEffect>
                                  </p:childTnLst>
                                </p:cTn>
                              </p:par>
                              <p:par>
                                <p:cTn id="8" presetID="63" presetClass="path" presetSubtype="0" accel="50000" decel="50000" fill="hold" grpId="1" nodeType="withEffect">
                                  <p:stCondLst>
                                    <p:cond delay="0"/>
                                  </p:stCondLst>
                                  <p:childTnLst>
                                    <p:animMotion origin="layout" path="M -4.375E-6 -4.07407E-6 L 0.03178 0.00047 " pathEditMode="relative" rAng="0" ptsTypes="AA">
                                      <p:cBhvr>
                                        <p:cTn id="9" dur="750" fill="hold"/>
                                        <p:tgtEl>
                                          <p:spTgt spid="4">
                                            <p:txEl>
                                              <p:pRg st="0" end="0"/>
                                            </p:txEl>
                                          </p:spTgt>
                                        </p:tgtEl>
                                        <p:attrNameLst>
                                          <p:attrName>ppt_x</p:attrName>
                                          <p:attrName>ppt_y</p:attrName>
                                        </p:attrNameLst>
                                      </p:cBhvr>
                                      <p:rCtr x="1589" y="2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4" grpId="1" build="p">
        <p:tmplLst>
          <p:tmpl lvl="1">
            <p:tnLst>
              <p:par>
                <p:cTn presetID="63" presetClass="path" presetSubtype="0" accel="50000" decel="50000" fill="hold" nodeType="withEffect">
                  <p:stCondLst>
                    <p:cond delay="0"/>
                  </p:stCondLst>
                  <p:childTnLst>
                    <p:animMotion origin="layout" path="M -4.375E-6 -4.07407E-6 L 0.03178 0.00047 " pathEditMode="relative" rAng="0" ptsTypes="AA">
                      <p:cBhvr>
                        <p:cTn dur="750" fill="hold"/>
                        <p:tgtEl>
                          <p:spTgt spid="4"/>
                        </p:tgtEl>
                        <p:attrNameLst>
                          <p:attrName>ppt_x</p:attrName>
                          <p:attrName>ppt_y</p:attrName>
                        </p:attrNameLst>
                      </p:cBhvr>
                      <p:rCtr x="1589" y="23"/>
                    </p:animMotion>
                  </p:childTnLst>
                </p:cTn>
              </p:par>
            </p:tnLst>
          </p:tmpl>
        </p:tmplLst>
      </p:bldP>
    </p:bld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7_Callout with small Non-bulleted">
    <p:spTree>
      <p:nvGrpSpPr>
        <p:cNvPr id="1" name=""/>
        <p:cNvGrpSpPr/>
        <p:nvPr/>
      </p:nvGrpSpPr>
      <p:grpSpPr>
        <a:xfrm>
          <a:off x="0" y="0"/>
          <a:ext cx="0" cy="0"/>
          <a:chOff x="0" y="0"/>
          <a:chExt cx="0" cy="0"/>
        </a:xfrm>
      </p:grpSpPr>
      <p:sp>
        <p:nvSpPr>
          <p:cNvPr id="14" name="Freeform: Shape 13"/>
          <p:cNvSpPr/>
          <p:nvPr userDrawn="1"/>
        </p:nvSpPr>
        <p:spPr>
          <a:xfrm>
            <a:off x="129521" y="0"/>
            <a:ext cx="4741280" cy="2353474"/>
          </a:xfrm>
          <a:custGeom>
            <a:avLst/>
            <a:gdLst>
              <a:gd name="connsiteX0" fmla="*/ 0 w 4741280"/>
              <a:gd name="connsiteY0" fmla="*/ 0 h 2353474"/>
              <a:gd name="connsiteX1" fmla="*/ 4741280 w 4741280"/>
              <a:gd name="connsiteY1" fmla="*/ 0 h 2353474"/>
              <a:gd name="connsiteX2" fmla="*/ 4729949 w 4741280"/>
              <a:gd name="connsiteY2" fmla="*/ 224399 h 2353474"/>
              <a:gd name="connsiteX3" fmla="*/ 2370640 w 4741280"/>
              <a:gd name="connsiteY3" fmla="*/ 2353474 h 2353474"/>
              <a:gd name="connsiteX4" fmla="*/ 11331 w 4741280"/>
              <a:gd name="connsiteY4" fmla="*/ 224399 h 23534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41280" h="2353474">
                <a:moveTo>
                  <a:pt x="0" y="0"/>
                </a:moveTo>
                <a:lnTo>
                  <a:pt x="4741280" y="0"/>
                </a:lnTo>
                <a:lnTo>
                  <a:pt x="4729949" y="224399"/>
                </a:lnTo>
                <a:cubicBezTo>
                  <a:pt x="4608502" y="1420269"/>
                  <a:pt x="3598552" y="2353474"/>
                  <a:pt x="2370640" y="2353474"/>
                </a:cubicBezTo>
                <a:cubicBezTo>
                  <a:pt x="1142728" y="2353474"/>
                  <a:pt x="132779" y="1420269"/>
                  <a:pt x="11331" y="224399"/>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p:cNvSpPr>
            <a:spLocks noGrp="1"/>
          </p:cNvSpPr>
          <p:nvPr>
            <p:ph type="body" sz="quarter" idx="10" hasCustomPrompt="1"/>
          </p:nvPr>
        </p:nvSpPr>
        <p:spPr>
          <a:xfrm>
            <a:off x="6096000" y="431800"/>
            <a:ext cx="5371038" cy="1830245"/>
          </a:xfrm>
        </p:spPr>
        <p:txBody>
          <a:bodyPr wrap="square" lIns="146304" rIns="146304">
            <a:spAutoFit/>
          </a:bodyPr>
          <a:lstStyle>
            <a:lvl1pPr marL="0" marR="0" indent="0" algn="l" defTabSz="914367" rtl="0" eaLnBrk="1" fontAlgn="auto" latinLnBrk="0" hangingPunct="1">
              <a:lnSpc>
                <a:spcPct val="90000"/>
              </a:lnSpc>
              <a:spcBef>
                <a:spcPts val="1200"/>
              </a:spcBef>
              <a:spcAft>
                <a:spcPts val="0"/>
              </a:spcAft>
              <a:buClr>
                <a:schemeClr val="tx1"/>
              </a:buClr>
              <a:buSzPct val="90000"/>
              <a:buFont typeface="Wingdings" pitchFamily="2" charset="2"/>
              <a:buNone/>
              <a:tabLst/>
              <a:defRPr lang="en-US" sz="3137" kern="1200" spc="0" baseline="0" dirty="0">
                <a:gradFill>
                  <a:gsLst>
                    <a:gs pos="15000">
                      <a:schemeClr val="tx2"/>
                    </a:gs>
                    <a:gs pos="47000">
                      <a:schemeClr val="tx2"/>
                    </a:gs>
                  </a:gsLst>
                  <a:lin ang="5400000" scaled="1"/>
                </a:gradFill>
                <a:latin typeface="+mj-lt"/>
                <a:ea typeface="+mn-ea"/>
                <a:cs typeface="+mn-cs"/>
              </a:defRPr>
            </a:lvl1pPr>
            <a:lvl2pPr marL="0" indent="0">
              <a:buNone/>
              <a:defRPr sz="1961"/>
            </a:lvl2pPr>
            <a:lvl3pPr marL="227209" indent="0">
              <a:buNone/>
              <a:tabLst/>
              <a:defRPr sz="1961"/>
            </a:lvl3pPr>
            <a:lvl4pPr marL="451306" indent="0">
              <a:buNone/>
              <a:defRPr/>
            </a:lvl4pPr>
            <a:lvl5pPr marL="672290" indent="0">
              <a:buNone/>
              <a:tabLst/>
              <a:defRPr/>
            </a:lvl5pPr>
          </a:lstStyle>
          <a:p>
            <a:r>
              <a:rPr lang="en-US" dirty="0"/>
              <a:t>A short introduction</a:t>
            </a:r>
            <a:br>
              <a:rPr lang="en-US" dirty="0"/>
            </a:br>
            <a:r>
              <a:rPr lang="en-US" dirty="0"/>
              <a:t>to the data, revealing</a:t>
            </a:r>
            <a:br>
              <a:rPr lang="en-US" dirty="0"/>
            </a:br>
            <a:r>
              <a:rPr lang="en-US" dirty="0"/>
              <a:t>points one at a time, will enhance comprehension.</a:t>
            </a:r>
          </a:p>
        </p:txBody>
      </p:sp>
      <p:sp>
        <p:nvSpPr>
          <p:cNvPr id="9" name="Text Placeholder 8"/>
          <p:cNvSpPr>
            <a:spLocks noGrp="1"/>
          </p:cNvSpPr>
          <p:nvPr>
            <p:ph type="body" sz="quarter" idx="11"/>
          </p:nvPr>
        </p:nvSpPr>
        <p:spPr>
          <a:xfrm>
            <a:off x="293687" y="3436331"/>
            <a:ext cx="2286000" cy="1802032"/>
          </a:xfrm>
        </p:spPr>
        <p:txBody>
          <a:bodyPr lIns="182880" tIns="146304" rIns="182880"/>
          <a:lstStyle>
            <a:lvl1pPr marL="0" indent="0" algn="l">
              <a:buNone/>
              <a:defRPr sz="1600" b="1">
                <a:latin typeface="+mn-lt"/>
              </a:defRPr>
            </a:lvl1pPr>
            <a:lvl2pPr marL="0" indent="0" algn="l">
              <a:buNone/>
              <a:defRPr lang="en-US" sz="1400" b="0" kern="1200" dirty="0">
                <a:solidFill>
                  <a:schemeClr val="tx1"/>
                </a:solidFill>
                <a:latin typeface="+mn-lt"/>
                <a:ea typeface="+mn-ea"/>
                <a:cs typeface="+mn-cs"/>
              </a:defRPr>
            </a:lvl2pPr>
            <a:lvl3pPr marL="0" indent="0" algn="l">
              <a:buNone/>
              <a:defRPr sz="1200">
                <a:latin typeface="+mn-lt"/>
              </a:defRPr>
            </a:lvl3pPr>
            <a:lvl4pPr marL="0" indent="0" algn="l">
              <a:buNone/>
              <a:defRPr sz="1100">
                <a:latin typeface="+mn-lt"/>
              </a:defRPr>
            </a:lvl4pPr>
            <a:lvl5pPr marL="0" indent="0" algn="l">
              <a:buNone/>
              <a:defRPr sz="1100">
                <a:latin typeface="+mn-l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Title 6"/>
          <p:cNvSpPr>
            <a:spLocks noGrp="1"/>
          </p:cNvSpPr>
          <p:nvPr>
            <p:ph type="title" hasCustomPrompt="1"/>
          </p:nvPr>
        </p:nvSpPr>
        <p:spPr>
          <a:xfrm>
            <a:off x="555244" y="0"/>
            <a:ext cx="4083304" cy="1926336"/>
          </a:xfrm>
          <a:prstGeom prst="rect">
            <a:avLst/>
          </a:prstGeom>
        </p:spPr>
        <p:txBody>
          <a:bodyPr lIns="146304" tIns="420624" rIns="146304" anchor="t" anchorCtr="0"/>
          <a:lstStyle>
            <a:lvl1pPr>
              <a:defRPr lang="en-US" sz="3200" b="0" kern="1200" spc="60" baseline="0" dirty="0">
                <a:solidFill>
                  <a:schemeClr val="bg1"/>
                </a:solidFill>
                <a:latin typeface="+mj-lt"/>
                <a:ea typeface="+mn-ea"/>
                <a:cs typeface="Segoe UI Semilight" panose="020B0402040204020203" pitchFamily="34" charset="0"/>
              </a:defRPr>
            </a:lvl1pPr>
          </a:lstStyle>
          <a:p>
            <a:pPr marL="0" lvl="0" indent="0" algn="ctr" defTabSz="914400" rtl="0" eaLnBrk="1" latinLnBrk="0" hangingPunct="1">
              <a:lnSpc>
                <a:spcPct val="90000"/>
              </a:lnSpc>
              <a:spcBef>
                <a:spcPts val="1000"/>
              </a:spcBef>
              <a:buFont typeface="Arial" panose="020B0604020202020204" pitchFamily="34" charset="0"/>
              <a:buNone/>
            </a:pPr>
            <a:r>
              <a:rPr lang="en-US" dirty="0"/>
              <a:t>Click to edit master title style</a:t>
            </a:r>
          </a:p>
        </p:txBody>
      </p:sp>
      <p:sp>
        <p:nvSpPr>
          <p:cNvPr id="12" name="Text Placeholder 8"/>
          <p:cNvSpPr>
            <a:spLocks noGrp="1"/>
          </p:cNvSpPr>
          <p:nvPr>
            <p:ph type="body" sz="quarter" idx="12"/>
          </p:nvPr>
        </p:nvSpPr>
        <p:spPr>
          <a:xfrm>
            <a:off x="2661017" y="3436331"/>
            <a:ext cx="2286000" cy="1802032"/>
          </a:xfrm>
        </p:spPr>
        <p:txBody>
          <a:bodyPr lIns="182880" tIns="146304" rIns="91440"/>
          <a:lstStyle>
            <a:lvl1pPr marL="0" indent="0" algn="l">
              <a:buNone/>
              <a:defRPr lang="en-US" sz="1600" b="1" kern="1200" dirty="0">
                <a:solidFill>
                  <a:schemeClr val="tx1">
                    <a:lumMod val="85000"/>
                    <a:lumOff val="15000"/>
                  </a:schemeClr>
                </a:solidFill>
                <a:latin typeface="+mn-lt"/>
                <a:ea typeface="+mn-ea"/>
                <a:cs typeface="+mn-cs"/>
              </a:defRPr>
            </a:lvl1pPr>
            <a:lvl2pPr marL="0" indent="0" algn="l">
              <a:buNone/>
              <a:defRPr lang="en-US" sz="1400" b="0" kern="1200" dirty="0">
                <a:solidFill>
                  <a:schemeClr val="tx1"/>
                </a:solidFill>
                <a:latin typeface="+mn-lt"/>
                <a:ea typeface="+mn-ea"/>
                <a:cs typeface="+mn-cs"/>
              </a:defRPr>
            </a:lvl2pPr>
            <a:lvl3pPr marL="0" indent="0" algn="l">
              <a:buNone/>
              <a:defRPr sz="1200" b="0">
                <a:latin typeface="+mn-lt"/>
              </a:defRPr>
            </a:lvl3pPr>
            <a:lvl4pPr marL="0" indent="0" algn="l">
              <a:buNone/>
              <a:defRPr sz="1100" b="0">
                <a:latin typeface="+mn-lt"/>
              </a:defRPr>
            </a:lvl4pPr>
            <a:lvl5pPr marL="0" indent="0" algn="l">
              <a:buNone/>
              <a:defRPr sz="1100" b="0">
                <a:latin typeface="+mn-lt"/>
              </a:defRPr>
            </a:lvl5pPr>
          </a:lstStyle>
          <a:p>
            <a:pPr marL="0" lvl="0" indent="0" algn="l" defTabSz="914400" rtl="0" eaLnBrk="1" latinLnBrk="0" hangingPunct="1">
              <a:lnSpc>
                <a:spcPct val="90000"/>
              </a:lnSpc>
              <a:spcBef>
                <a:spcPts val="1000"/>
              </a:spcBef>
              <a:buFont typeface="Arial" panose="020B0604020202020204" pitchFamily="34" charset="0"/>
              <a:buNone/>
            </a:pPr>
            <a:r>
              <a:rPr lang="en-US" smtClean="0"/>
              <a:t>Click to edit Master text styles</a:t>
            </a:r>
          </a:p>
          <a:p>
            <a:pPr marL="0" lvl="1" indent="0" algn="l" defTabSz="914400" rtl="0" eaLnBrk="1" latinLnBrk="0" hangingPunct="1">
              <a:lnSpc>
                <a:spcPct val="90000"/>
              </a:lnSpc>
              <a:spcBef>
                <a:spcPts val="1000"/>
              </a:spcBef>
              <a:buFont typeface="Arial" panose="020B0604020202020204" pitchFamily="34" charset="0"/>
              <a:buNone/>
            </a:pPr>
            <a:r>
              <a:rPr lang="en-US" smtClean="0"/>
              <a:t>Second level</a:t>
            </a:r>
          </a:p>
          <a:p>
            <a:pPr marL="0" lvl="2" indent="0" algn="l" defTabSz="914400" rtl="0" eaLnBrk="1" latinLnBrk="0" hangingPunct="1">
              <a:lnSpc>
                <a:spcPct val="90000"/>
              </a:lnSpc>
              <a:spcBef>
                <a:spcPts val="1000"/>
              </a:spcBef>
              <a:buFont typeface="Arial" panose="020B0604020202020204" pitchFamily="34" charset="0"/>
              <a:buNone/>
            </a:pPr>
            <a:r>
              <a:rPr lang="en-US" smtClean="0"/>
              <a:t>Third level</a:t>
            </a:r>
          </a:p>
          <a:p>
            <a:pPr marL="0" lvl="3" indent="0" algn="l" defTabSz="914400" rtl="0" eaLnBrk="1" latinLnBrk="0" hangingPunct="1">
              <a:lnSpc>
                <a:spcPct val="90000"/>
              </a:lnSpc>
              <a:spcBef>
                <a:spcPts val="1000"/>
              </a:spcBef>
              <a:buFont typeface="Arial" panose="020B0604020202020204" pitchFamily="34" charset="0"/>
              <a:buNone/>
            </a:pPr>
            <a:r>
              <a:rPr lang="en-US" smtClean="0"/>
              <a:t>Fourth level</a:t>
            </a:r>
          </a:p>
          <a:p>
            <a:pPr marL="0" lvl="4" indent="0" algn="l" defTabSz="914400" rtl="0" eaLnBrk="1" latinLnBrk="0" hangingPunct="1">
              <a:lnSpc>
                <a:spcPct val="90000"/>
              </a:lnSpc>
              <a:spcBef>
                <a:spcPts val="1000"/>
              </a:spcBef>
              <a:buFont typeface="Arial" panose="020B0604020202020204" pitchFamily="34" charset="0"/>
              <a:buNone/>
            </a:pPr>
            <a:r>
              <a:rPr lang="en-US" smtClean="0"/>
              <a:t>Fifth level</a:t>
            </a:r>
            <a:endParaRPr lang="en-US" dirty="0"/>
          </a:p>
        </p:txBody>
      </p:sp>
      <p:sp>
        <p:nvSpPr>
          <p:cNvPr id="10" name="Text Placeholder 8"/>
          <p:cNvSpPr>
            <a:spLocks noGrp="1"/>
          </p:cNvSpPr>
          <p:nvPr>
            <p:ph type="body" sz="quarter" idx="13"/>
          </p:nvPr>
        </p:nvSpPr>
        <p:spPr>
          <a:xfrm>
            <a:off x="5028347" y="3436331"/>
            <a:ext cx="2286000" cy="1802032"/>
          </a:xfrm>
        </p:spPr>
        <p:txBody>
          <a:bodyPr lIns="182880" tIns="146304" rIns="91440"/>
          <a:lstStyle>
            <a:lvl1pPr marL="0" indent="0" algn="l">
              <a:buNone/>
              <a:defRPr lang="en-US" sz="1600" b="1" kern="1200" dirty="0">
                <a:solidFill>
                  <a:schemeClr val="tx1">
                    <a:lumMod val="85000"/>
                    <a:lumOff val="15000"/>
                  </a:schemeClr>
                </a:solidFill>
                <a:latin typeface="+mn-lt"/>
                <a:ea typeface="+mn-ea"/>
                <a:cs typeface="+mn-cs"/>
              </a:defRPr>
            </a:lvl1pPr>
            <a:lvl2pPr marL="0" indent="0" algn="l">
              <a:buNone/>
              <a:defRPr sz="1400" b="0">
                <a:solidFill>
                  <a:schemeClr val="tx1"/>
                </a:solidFill>
                <a:latin typeface="+mn-lt"/>
              </a:defRPr>
            </a:lvl2pPr>
            <a:lvl3pPr marL="0" indent="0" algn="l">
              <a:buNone/>
              <a:defRPr sz="1200" b="0">
                <a:latin typeface="+mn-lt"/>
              </a:defRPr>
            </a:lvl3pPr>
            <a:lvl4pPr marL="0" indent="0" algn="l">
              <a:buNone/>
              <a:defRPr sz="1100" b="0">
                <a:latin typeface="+mn-lt"/>
              </a:defRPr>
            </a:lvl4pPr>
            <a:lvl5pPr marL="0" indent="0" algn="l">
              <a:buNone/>
              <a:defRPr sz="1100" b="0">
                <a:latin typeface="+mn-lt"/>
              </a:defRPr>
            </a:lvl5pPr>
          </a:lstStyle>
          <a:p>
            <a:pPr marL="0" lvl="0" indent="0" algn="l" defTabSz="914400" rtl="0" eaLnBrk="1" latinLnBrk="0" hangingPunct="1">
              <a:lnSpc>
                <a:spcPct val="90000"/>
              </a:lnSpc>
              <a:spcBef>
                <a:spcPts val="1000"/>
              </a:spcBef>
              <a:buFont typeface="Arial" panose="020B0604020202020204" pitchFamily="34" charset="0"/>
              <a:buNone/>
            </a:pPr>
            <a:r>
              <a:rPr lang="en-US" smtClean="0"/>
              <a:t>Click to edit Master text styles</a:t>
            </a:r>
          </a:p>
          <a:p>
            <a:pPr marL="0" lvl="1" indent="0" algn="l" defTabSz="914400" rtl="0" eaLnBrk="1" latinLnBrk="0" hangingPunct="1">
              <a:lnSpc>
                <a:spcPct val="90000"/>
              </a:lnSpc>
              <a:spcBef>
                <a:spcPts val="1000"/>
              </a:spcBef>
              <a:buFont typeface="Arial" panose="020B0604020202020204" pitchFamily="34" charset="0"/>
              <a:buNone/>
            </a:pPr>
            <a:r>
              <a:rPr lang="en-US" smtClean="0"/>
              <a:t>Second level</a:t>
            </a:r>
          </a:p>
          <a:p>
            <a:pPr marL="0" lvl="2" indent="0" algn="l" defTabSz="914400" rtl="0" eaLnBrk="1" latinLnBrk="0" hangingPunct="1">
              <a:lnSpc>
                <a:spcPct val="90000"/>
              </a:lnSpc>
              <a:spcBef>
                <a:spcPts val="1000"/>
              </a:spcBef>
              <a:buFont typeface="Arial" panose="020B0604020202020204" pitchFamily="34" charset="0"/>
              <a:buNone/>
            </a:pPr>
            <a:r>
              <a:rPr lang="en-US" smtClean="0"/>
              <a:t>Third level</a:t>
            </a:r>
          </a:p>
          <a:p>
            <a:pPr marL="0" lvl="3" indent="0" algn="l" defTabSz="914400" rtl="0" eaLnBrk="1" latinLnBrk="0" hangingPunct="1">
              <a:lnSpc>
                <a:spcPct val="90000"/>
              </a:lnSpc>
              <a:spcBef>
                <a:spcPts val="1000"/>
              </a:spcBef>
              <a:buFont typeface="Arial" panose="020B0604020202020204" pitchFamily="34" charset="0"/>
              <a:buNone/>
            </a:pPr>
            <a:r>
              <a:rPr lang="en-US" smtClean="0"/>
              <a:t>Fourth level</a:t>
            </a:r>
          </a:p>
          <a:p>
            <a:pPr marL="0" lvl="4" indent="0" algn="l" defTabSz="914400" rtl="0" eaLnBrk="1" latinLnBrk="0" hangingPunct="1">
              <a:lnSpc>
                <a:spcPct val="90000"/>
              </a:lnSpc>
              <a:spcBef>
                <a:spcPts val="1000"/>
              </a:spcBef>
              <a:buFont typeface="Arial" panose="020B0604020202020204" pitchFamily="34" charset="0"/>
              <a:buNone/>
            </a:pPr>
            <a:r>
              <a:rPr lang="en-US" smtClean="0"/>
              <a:t>Fifth level</a:t>
            </a:r>
            <a:endParaRPr lang="en-US" dirty="0"/>
          </a:p>
        </p:txBody>
      </p:sp>
      <p:sp>
        <p:nvSpPr>
          <p:cNvPr id="11" name="Text Placeholder 8"/>
          <p:cNvSpPr>
            <a:spLocks noGrp="1"/>
          </p:cNvSpPr>
          <p:nvPr>
            <p:ph type="body" sz="quarter" idx="14"/>
          </p:nvPr>
        </p:nvSpPr>
        <p:spPr>
          <a:xfrm>
            <a:off x="7395677" y="3436331"/>
            <a:ext cx="2286000" cy="1802032"/>
          </a:xfrm>
        </p:spPr>
        <p:txBody>
          <a:bodyPr lIns="182880" tIns="146304" rIns="91440"/>
          <a:lstStyle>
            <a:lvl1pPr marL="0" indent="0" algn="l">
              <a:buNone/>
              <a:defRPr lang="en-US" sz="1600" b="1" kern="1200" dirty="0">
                <a:solidFill>
                  <a:schemeClr val="tx1">
                    <a:lumMod val="85000"/>
                    <a:lumOff val="15000"/>
                  </a:schemeClr>
                </a:solidFill>
                <a:latin typeface="+mn-lt"/>
                <a:ea typeface="+mn-ea"/>
                <a:cs typeface="+mn-cs"/>
              </a:defRPr>
            </a:lvl1pPr>
            <a:lvl2pPr marL="0" indent="0" algn="l">
              <a:buNone/>
              <a:defRPr lang="en-US" sz="1400" b="0" kern="1200" dirty="0">
                <a:solidFill>
                  <a:schemeClr val="tx1"/>
                </a:solidFill>
                <a:latin typeface="+mn-lt"/>
                <a:ea typeface="+mn-ea"/>
                <a:cs typeface="+mn-cs"/>
              </a:defRPr>
            </a:lvl2pPr>
            <a:lvl3pPr marL="0" indent="0" algn="l">
              <a:buNone/>
              <a:defRPr sz="1200" b="0">
                <a:latin typeface="+mn-lt"/>
              </a:defRPr>
            </a:lvl3pPr>
            <a:lvl4pPr marL="0" indent="0" algn="l">
              <a:buNone/>
              <a:defRPr sz="1100" b="0">
                <a:latin typeface="+mn-lt"/>
              </a:defRPr>
            </a:lvl4pPr>
            <a:lvl5pPr marL="0" indent="0" algn="l">
              <a:buNone/>
              <a:defRPr sz="1100" b="0">
                <a:latin typeface="+mn-l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5" name="Text Placeholder 8"/>
          <p:cNvSpPr>
            <a:spLocks noGrp="1"/>
          </p:cNvSpPr>
          <p:nvPr>
            <p:ph type="body" sz="quarter" idx="15"/>
          </p:nvPr>
        </p:nvSpPr>
        <p:spPr>
          <a:xfrm>
            <a:off x="9763006" y="3436331"/>
            <a:ext cx="2286000" cy="1802032"/>
          </a:xfrm>
        </p:spPr>
        <p:txBody>
          <a:bodyPr lIns="182880" tIns="146304" rIns="91440"/>
          <a:lstStyle>
            <a:lvl1pPr marL="0" indent="0" algn="l">
              <a:buNone/>
              <a:defRPr lang="en-US" sz="1600" b="1" kern="1200" dirty="0">
                <a:solidFill>
                  <a:schemeClr val="tx1">
                    <a:lumMod val="85000"/>
                    <a:lumOff val="15000"/>
                  </a:schemeClr>
                </a:solidFill>
                <a:latin typeface="+mn-lt"/>
                <a:ea typeface="+mn-ea"/>
                <a:cs typeface="+mn-cs"/>
              </a:defRPr>
            </a:lvl1pPr>
            <a:lvl2pPr marL="0" indent="0" algn="l">
              <a:buNone/>
              <a:defRPr lang="en-US" sz="1400" b="0" kern="1200" dirty="0">
                <a:solidFill>
                  <a:schemeClr val="tx1"/>
                </a:solidFill>
                <a:latin typeface="+mn-lt"/>
                <a:ea typeface="+mn-ea"/>
                <a:cs typeface="+mn-cs"/>
              </a:defRPr>
            </a:lvl2pPr>
            <a:lvl3pPr marL="0" indent="0" algn="l">
              <a:buNone/>
              <a:defRPr sz="1200" b="0">
                <a:latin typeface="+mn-lt"/>
              </a:defRPr>
            </a:lvl3pPr>
            <a:lvl4pPr marL="0" indent="0" algn="l">
              <a:buNone/>
              <a:defRPr sz="1100" b="0">
                <a:latin typeface="+mn-lt"/>
              </a:defRPr>
            </a:lvl4pPr>
            <a:lvl5pPr marL="0" indent="0" algn="l">
              <a:buNone/>
              <a:defRPr sz="1100" b="0">
                <a:latin typeface="+mn-lt"/>
              </a:defRPr>
            </a:lvl5pPr>
          </a:lstStyle>
          <a:p>
            <a:pPr marL="0" lvl="0" indent="0" algn="l" defTabSz="914400" rtl="0" eaLnBrk="1" latinLnBrk="0" hangingPunct="1">
              <a:lnSpc>
                <a:spcPct val="90000"/>
              </a:lnSpc>
              <a:spcBef>
                <a:spcPts val="1000"/>
              </a:spcBef>
              <a:buFont typeface="Arial" panose="020B0604020202020204" pitchFamily="34" charset="0"/>
              <a:buNone/>
            </a:pPr>
            <a:r>
              <a:rPr lang="en-US" smtClean="0"/>
              <a:t>Click to edit Master text styles</a:t>
            </a:r>
          </a:p>
          <a:p>
            <a:pPr marL="0" lvl="1" indent="0" algn="l" defTabSz="914400" rtl="0" eaLnBrk="1" latinLnBrk="0" hangingPunct="1">
              <a:lnSpc>
                <a:spcPct val="90000"/>
              </a:lnSpc>
              <a:spcBef>
                <a:spcPts val="1000"/>
              </a:spcBef>
              <a:buFont typeface="Arial" panose="020B0604020202020204" pitchFamily="34" charset="0"/>
              <a:buNone/>
            </a:pPr>
            <a:r>
              <a:rPr lang="en-US" smtClean="0"/>
              <a:t>Second level</a:t>
            </a:r>
          </a:p>
          <a:p>
            <a:pPr marL="0" lvl="2" indent="0" algn="l" defTabSz="914400" rtl="0" eaLnBrk="1" latinLnBrk="0" hangingPunct="1">
              <a:lnSpc>
                <a:spcPct val="90000"/>
              </a:lnSpc>
              <a:spcBef>
                <a:spcPts val="1000"/>
              </a:spcBef>
              <a:buFont typeface="Arial" panose="020B0604020202020204" pitchFamily="34" charset="0"/>
              <a:buNone/>
            </a:pPr>
            <a:r>
              <a:rPr lang="en-US" smtClean="0"/>
              <a:t>Third level</a:t>
            </a:r>
          </a:p>
          <a:p>
            <a:pPr marL="0" lvl="3" indent="0" algn="l" defTabSz="914400" rtl="0" eaLnBrk="1" latinLnBrk="0" hangingPunct="1">
              <a:lnSpc>
                <a:spcPct val="90000"/>
              </a:lnSpc>
              <a:spcBef>
                <a:spcPts val="1000"/>
              </a:spcBef>
              <a:buFont typeface="Arial" panose="020B0604020202020204" pitchFamily="34" charset="0"/>
              <a:buNone/>
            </a:pPr>
            <a:r>
              <a:rPr lang="en-US" smtClean="0"/>
              <a:t>Fourth level</a:t>
            </a:r>
          </a:p>
          <a:p>
            <a:pPr marL="0" lvl="4" indent="0" algn="l" defTabSz="914400" rtl="0" eaLnBrk="1" latinLnBrk="0" hangingPunct="1">
              <a:lnSpc>
                <a:spcPct val="90000"/>
              </a:lnSpc>
              <a:spcBef>
                <a:spcPts val="1000"/>
              </a:spcBef>
              <a:buFont typeface="Arial" panose="020B0604020202020204" pitchFamily="34" charset="0"/>
              <a:buNone/>
            </a:pPr>
            <a:r>
              <a:rPr lang="en-US" smtClean="0"/>
              <a:t>Fifth level</a:t>
            </a:r>
            <a:endParaRPr lang="en-US" dirty="0"/>
          </a:p>
        </p:txBody>
      </p:sp>
      <p:sp>
        <p:nvSpPr>
          <p:cNvPr id="13" name="Slide Number Placeholder 7"/>
          <p:cNvSpPr>
            <a:spLocks noGrp="1"/>
          </p:cNvSpPr>
          <p:nvPr>
            <p:ph type="sldNum" sz="quarter" idx="4"/>
          </p:nvPr>
        </p:nvSpPr>
        <p:spPr>
          <a:xfrm>
            <a:off x="11668594" y="6484937"/>
            <a:ext cx="523406" cy="365125"/>
          </a:xfrm>
          <a:prstGeom prst="rect">
            <a:avLst/>
          </a:prstGeom>
        </p:spPr>
        <p:txBody>
          <a:bodyPr vert="horz" wrap="none" lIns="91440" tIns="45720" rIns="91440" bIns="45720" rtlCol="0" anchor="ctr"/>
          <a:lstStyle>
            <a:lvl1pPr algn="r">
              <a:defRPr sz="1200">
                <a:solidFill>
                  <a:schemeClr val="tx2"/>
                </a:solidFill>
              </a:defRPr>
            </a:lvl1pPr>
          </a:lstStyle>
          <a:p>
            <a:fld id="{4997E989-D798-4C62-8E93-3D2D613C2488}" type="slidenum">
              <a:rPr lang="en-US" smtClean="0"/>
              <a:pPr/>
              <a:t>‹#›</a:t>
            </a:fld>
            <a:endParaRPr lang="en-US"/>
          </a:p>
        </p:txBody>
      </p:sp>
    </p:spTree>
    <p:extLst>
      <p:ext uri="{BB962C8B-B14F-4D97-AF65-F5344CB8AC3E}">
        <p14:creationId xmlns:p14="http://schemas.microsoft.com/office/powerpoint/2010/main" val="2158804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tmplLst>
          <p:tmpl>
            <p:tnLst>
              <p:par>
                <p:cTn presetID="10" presetClass="entr" presetSubtype="0" fill="hold" nodeType="withEffect">
                  <p:stCondLst>
                    <p:cond delay="0"/>
                  </p:stCondLst>
                  <p:childTnLst>
                    <p:set>
                      <p:cBhvr>
                        <p:cTn dur="1" fill="hold">
                          <p:stCondLst>
                            <p:cond delay="0"/>
                          </p:stCondLst>
                        </p:cTn>
                        <p:tgtEl>
                          <p:spTgt spid="9"/>
                        </p:tgtEl>
                        <p:attrNameLst>
                          <p:attrName>style.visibility</p:attrName>
                        </p:attrNameLst>
                      </p:cBhvr>
                      <p:to>
                        <p:strVal val="visible"/>
                      </p:to>
                    </p:set>
                    <p:animEffect transition="in" filter="fade">
                      <p:cBhvr>
                        <p:cTn dur="500"/>
                        <p:tgtEl>
                          <p:spTgt spid="9"/>
                        </p:tgtEl>
                      </p:cBhvr>
                    </p:animEffect>
                  </p:childTnLst>
                </p:cTn>
              </p:par>
            </p:tnLst>
          </p:tmpl>
        </p:tmplLst>
      </p:bldP>
      <p:bldP spid="12" grpId="0">
        <p:tmplLst>
          <p:tmpl>
            <p:tnLst>
              <p:par>
                <p:cTn presetID="10" presetClass="entr" presetSubtype="0" fill="hold" nodeType="clickEffect">
                  <p:stCondLst>
                    <p:cond delay="0"/>
                  </p:stCondLst>
                  <p:childTnLst>
                    <p:set>
                      <p:cBhvr>
                        <p:cTn dur="1" fill="hold">
                          <p:stCondLst>
                            <p:cond delay="0"/>
                          </p:stCondLst>
                        </p:cTn>
                        <p:tgtEl>
                          <p:spTgt spid="12"/>
                        </p:tgtEl>
                        <p:attrNameLst>
                          <p:attrName>style.visibility</p:attrName>
                        </p:attrNameLst>
                      </p:cBhvr>
                      <p:to>
                        <p:strVal val="visible"/>
                      </p:to>
                    </p:set>
                    <p:animEffect transition="in" filter="fade">
                      <p:cBhvr>
                        <p:cTn dur="500"/>
                        <p:tgtEl>
                          <p:spTgt spid="12"/>
                        </p:tgtEl>
                      </p:cBhvr>
                    </p:animEffect>
                  </p:childTnLst>
                </p:cTn>
              </p:par>
            </p:tnLst>
          </p:tmpl>
        </p:tmplLst>
      </p:bldP>
      <p:bldP spid="10" grpId="0">
        <p:tmplLst>
          <p:tmpl>
            <p:tnLst>
              <p:par>
                <p:cTn presetID="10" presetClass="entr" presetSubtype="0" fill="hold" nodeType="click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fade">
                      <p:cBhvr>
                        <p:cTn dur="500"/>
                        <p:tgtEl>
                          <p:spTgt spid="10"/>
                        </p:tgtEl>
                      </p:cBhvr>
                    </p:animEffect>
                  </p:childTnLst>
                </p:cTn>
              </p:par>
            </p:tnLst>
          </p:tmpl>
        </p:tmplLst>
      </p:bldP>
      <p:bldP spid="11" grpId="0">
        <p:tmplLst>
          <p:tmpl>
            <p:tnLst>
              <p:par>
                <p:cTn presetID="10" presetClass="entr" presetSubtype="0" fill="hold" nodeType="clickEffect">
                  <p:stCondLst>
                    <p:cond delay="0"/>
                  </p:stCondLst>
                  <p:childTnLst>
                    <p:set>
                      <p:cBhvr>
                        <p:cTn dur="1" fill="hold">
                          <p:stCondLst>
                            <p:cond delay="0"/>
                          </p:stCondLst>
                        </p:cTn>
                        <p:tgtEl>
                          <p:spTgt spid="11"/>
                        </p:tgtEl>
                        <p:attrNameLst>
                          <p:attrName>style.visibility</p:attrName>
                        </p:attrNameLst>
                      </p:cBhvr>
                      <p:to>
                        <p:strVal val="visible"/>
                      </p:to>
                    </p:set>
                    <p:animEffect transition="in" filter="fade">
                      <p:cBhvr>
                        <p:cTn dur="500"/>
                        <p:tgtEl>
                          <p:spTgt spid="11"/>
                        </p:tgtEl>
                      </p:cBhvr>
                    </p:animEffect>
                  </p:childTnLst>
                </p:cTn>
              </p:par>
            </p:tnLst>
          </p:tmpl>
        </p:tmplLst>
      </p:bldP>
      <p:bldP spid="15" grpId="0">
        <p:tmplLst>
          <p:tmpl>
            <p:tnLst>
              <p:par>
                <p:cTn presetID="10" presetClass="entr" presetSubtype="0" fill="hold" nodeType="clickEffect">
                  <p:stCondLst>
                    <p:cond delay="0"/>
                  </p:stCondLst>
                  <p:childTnLst>
                    <p:set>
                      <p:cBhvr>
                        <p:cTn dur="1" fill="hold">
                          <p:stCondLst>
                            <p:cond delay="0"/>
                          </p:stCondLst>
                        </p:cTn>
                        <p:tgtEl>
                          <p:spTgt spid="15"/>
                        </p:tgtEl>
                        <p:attrNameLst>
                          <p:attrName>style.visibility</p:attrName>
                        </p:attrNameLst>
                      </p:cBhvr>
                      <p:to>
                        <p:strVal val="visible"/>
                      </p:to>
                    </p:set>
                    <p:animEffect transition="in" filter="fade">
                      <p:cBhvr>
                        <p:cTn dur="500"/>
                        <p:tgtEl>
                          <p:spTgt spid="15"/>
                        </p:tgtEl>
                      </p:cBhvr>
                    </p:animEffect>
                  </p:childTnLst>
                </p:cTn>
              </p:par>
            </p:tnLst>
          </p:tmpl>
        </p:tmplLst>
      </p:bldP>
    </p:bldLst>
  </p:timing>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8_Title,  5 Pillars smaller text">
    <p:spTree>
      <p:nvGrpSpPr>
        <p:cNvPr id="1" name=""/>
        <p:cNvGrpSpPr/>
        <p:nvPr/>
      </p:nvGrpSpPr>
      <p:grpSpPr>
        <a:xfrm>
          <a:off x="0" y="0"/>
          <a:ext cx="0" cy="0"/>
          <a:chOff x="0" y="0"/>
          <a:chExt cx="0" cy="0"/>
        </a:xfrm>
      </p:grpSpPr>
      <p:sp>
        <p:nvSpPr>
          <p:cNvPr id="4" name="Rectangle 3"/>
          <p:cNvSpPr/>
          <p:nvPr userDrawn="1"/>
        </p:nvSpPr>
        <p:spPr>
          <a:xfrm>
            <a:off x="0" y="0"/>
            <a:ext cx="12192000" cy="121434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304800" y="2598127"/>
            <a:ext cx="3714704" cy="2524794"/>
          </a:xfrm>
        </p:spPr>
        <p:txBody>
          <a:bodyPr lIns="91440" rIns="91440"/>
          <a:lstStyle>
            <a:lvl1pPr algn="ctr">
              <a:spcAft>
                <a:spcPts val="3000"/>
              </a:spcAft>
              <a:defRPr sz="2400">
                <a:gradFill>
                  <a:gsLst>
                    <a:gs pos="15000">
                      <a:schemeClr val="tx2"/>
                    </a:gs>
                    <a:gs pos="47000">
                      <a:schemeClr val="tx2"/>
                    </a:gs>
                  </a:gsLst>
                  <a:lin ang="5400000" scaled="1"/>
                </a:gradFill>
                <a:latin typeface="Segoe UI Semilight" panose="020B0402040204020203" pitchFamily="34" charset="0"/>
                <a:cs typeface="Segoe UI Semilight" panose="020B0402040204020203" pitchFamily="34" charset="0"/>
              </a:defRPr>
            </a:lvl1pPr>
            <a:lvl2pPr marL="0" indent="0" algn="ctr" defTabSz="914400" rtl="0" eaLnBrk="1" latinLnBrk="0" hangingPunct="1">
              <a:lnSpc>
                <a:spcPct val="90000"/>
              </a:lnSpc>
              <a:spcBef>
                <a:spcPts val="1000"/>
              </a:spcBef>
              <a:spcAft>
                <a:spcPts val="1200"/>
              </a:spcAft>
              <a:buFont typeface="Arial" panose="020B0604020202020204" pitchFamily="34" charset="0"/>
              <a:buNone/>
              <a:defRPr lang="en-US" sz="2000" kern="1200" dirty="0">
                <a:solidFill>
                  <a:schemeClr val="tx1"/>
                </a:solidFill>
                <a:latin typeface="Segoe UI Semilight" panose="020B0402040204020203" pitchFamily="34" charset="0"/>
                <a:ea typeface="+mn-ea"/>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Content Placeholder 2"/>
          <p:cNvSpPr>
            <a:spLocks noGrp="1"/>
          </p:cNvSpPr>
          <p:nvPr>
            <p:ph idx="14"/>
          </p:nvPr>
        </p:nvSpPr>
        <p:spPr>
          <a:xfrm>
            <a:off x="4168631" y="2598127"/>
            <a:ext cx="3840480" cy="2524794"/>
          </a:xfrm>
        </p:spPr>
        <p:txBody>
          <a:bodyPr lIns="91440" rIns="91440"/>
          <a:lstStyle>
            <a:lvl1pPr algn="ctr">
              <a:defRPr lang="en-US" sz="2400" kern="1200" dirty="0">
                <a:gradFill>
                  <a:gsLst>
                    <a:gs pos="15000">
                      <a:schemeClr val="tx2"/>
                    </a:gs>
                    <a:gs pos="47000">
                      <a:schemeClr val="tx2"/>
                    </a:gs>
                  </a:gsLst>
                  <a:lin ang="5400000" scaled="1"/>
                </a:gradFill>
                <a:latin typeface="Segoe UI Semilight" panose="020B0402040204020203" pitchFamily="34" charset="0"/>
                <a:ea typeface="+mn-ea"/>
                <a:cs typeface="Segoe UI Semilight" panose="020B0402040204020203" pitchFamily="34" charset="0"/>
              </a:defRPr>
            </a:lvl1pPr>
            <a:lvl2pPr marL="0" indent="0" algn="ctr" defTabSz="914400" rtl="0" eaLnBrk="1" latinLnBrk="0" hangingPunct="1">
              <a:lnSpc>
                <a:spcPct val="90000"/>
              </a:lnSpc>
              <a:spcBef>
                <a:spcPts val="1000"/>
              </a:spcBef>
              <a:spcAft>
                <a:spcPts val="1200"/>
              </a:spcAft>
              <a:buFont typeface="Arial" panose="020B0604020202020204" pitchFamily="34" charset="0"/>
              <a:buNone/>
              <a:defRPr lang="en-US" sz="2000" kern="1200" dirty="0">
                <a:solidFill>
                  <a:schemeClr val="tx1"/>
                </a:solidFill>
                <a:latin typeface="Segoe UI Semilight" panose="020B0402040204020203" pitchFamily="34" charset="0"/>
                <a:ea typeface="+mn-ea"/>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marL="0" lvl="0" indent="0" algn="ctr" defTabSz="914400" rtl="0" eaLnBrk="1" latinLnBrk="0" hangingPunct="1">
              <a:lnSpc>
                <a:spcPct val="90000"/>
              </a:lnSpc>
              <a:spcBef>
                <a:spcPts val="1000"/>
              </a:spcBef>
              <a:spcAft>
                <a:spcPts val="3000"/>
              </a:spcAft>
              <a:buFont typeface="Arial" panose="020B0604020202020204" pitchFamily="34" charset="0"/>
              <a:buNone/>
            </a:pPr>
            <a:r>
              <a:rPr lang="en-US" smtClean="0"/>
              <a:t>Click to edit Master text styles</a:t>
            </a:r>
          </a:p>
          <a:p>
            <a:pPr marL="0" lvl="1" indent="0" algn="ctr" defTabSz="914400" rtl="0" eaLnBrk="1" latinLnBrk="0" hangingPunct="1">
              <a:lnSpc>
                <a:spcPct val="90000"/>
              </a:lnSpc>
              <a:spcBef>
                <a:spcPts val="1000"/>
              </a:spcBef>
              <a:spcAft>
                <a:spcPts val="3000"/>
              </a:spcAft>
              <a:buFont typeface="Arial" panose="020B0604020202020204" pitchFamily="34" charset="0"/>
              <a:buNone/>
            </a:pPr>
            <a:r>
              <a:rPr lang="en-US" smtClean="0"/>
              <a:t>Second level</a:t>
            </a:r>
          </a:p>
          <a:p>
            <a:pPr marL="0" lvl="2" indent="0" algn="ctr" defTabSz="914400" rtl="0" eaLnBrk="1" latinLnBrk="0" hangingPunct="1">
              <a:lnSpc>
                <a:spcPct val="90000"/>
              </a:lnSpc>
              <a:spcBef>
                <a:spcPts val="1000"/>
              </a:spcBef>
              <a:spcAft>
                <a:spcPts val="3000"/>
              </a:spcAft>
              <a:buFont typeface="Arial" panose="020B0604020202020204" pitchFamily="34" charset="0"/>
              <a:buNone/>
            </a:pPr>
            <a:r>
              <a:rPr lang="en-US" smtClean="0"/>
              <a:t>Third level</a:t>
            </a:r>
          </a:p>
          <a:p>
            <a:pPr marL="0" lvl="3" indent="0" algn="ctr" defTabSz="914400" rtl="0" eaLnBrk="1" latinLnBrk="0" hangingPunct="1">
              <a:lnSpc>
                <a:spcPct val="90000"/>
              </a:lnSpc>
              <a:spcBef>
                <a:spcPts val="1000"/>
              </a:spcBef>
              <a:spcAft>
                <a:spcPts val="3000"/>
              </a:spcAft>
              <a:buFont typeface="Arial" panose="020B0604020202020204" pitchFamily="34" charset="0"/>
              <a:buNone/>
            </a:pPr>
            <a:r>
              <a:rPr lang="en-US" smtClean="0"/>
              <a:t>Fourth level</a:t>
            </a:r>
          </a:p>
          <a:p>
            <a:pPr marL="0" lvl="4" indent="0" algn="ctr" defTabSz="914400" rtl="0" eaLnBrk="1" latinLnBrk="0" hangingPunct="1">
              <a:lnSpc>
                <a:spcPct val="90000"/>
              </a:lnSpc>
              <a:spcBef>
                <a:spcPts val="1000"/>
              </a:spcBef>
              <a:spcAft>
                <a:spcPts val="3000"/>
              </a:spcAft>
              <a:buFont typeface="Arial" panose="020B0604020202020204" pitchFamily="34" charset="0"/>
              <a:buNone/>
            </a:pPr>
            <a:r>
              <a:rPr lang="en-US" smtClean="0"/>
              <a:t>Fifth level</a:t>
            </a:r>
            <a:endParaRPr lang="en-US" dirty="0"/>
          </a:p>
        </p:txBody>
      </p:sp>
      <p:sp>
        <p:nvSpPr>
          <p:cNvPr id="9" name="Content Placeholder 2"/>
          <p:cNvSpPr>
            <a:spLocks noGrp="1"/>
          </p:cNvSpPr>
          <p:nvPr>
            <p:ph idx="15"/>
          </p:nvPr>
        </p:nvSpPr>
        <p:spPr>
          <a:xfrm>
            <a:off x="8158238" y="2598127"/>
            <a:ext cx="3773077" cy="2524794"/>
          </a:xfrm>
        </p:spPr>
        <p:txBody>
          <a:bodyPr lIns="91440" rIns="91440"/>
          <a:lstStyle>
            <a:lvl1pPr algn="ctr">
              <a:defRPr lang="en-US" sz="2400" kern="1200" dirty="0">
                <a:gradFill>
                  <a:gsLst>
                    <a:gs pos="15000">
                      <a:schemeClr val="tx2"/>
                    </a:gs>
                    <a:gs pos="47000">
                      <a:schemeClr val="tx2"/>
                    </a:gs>
                  </a:gsLst>
                  <a:lin ang="5400000" scaled="1"/>
                </a:gradFill>
                <a:latin typeface="Segoe UI Semilight" panose="020B0402040204020203" pitchFamily="34" charset="0"/>
                <a:ea typeface="+mn-ea"/>
                <a:cs typeface="Segoe UI Semilight" panose="020B0402040204020203" pitchFamily="34" charset="0"/>
              </a:defRPr>
            </a:lvl1pPr>
            <a:lvl2pPr marL="0" indent="0" algn="ctr" defTabSz="914400" rtl="0" eaLnBrk="1" latinLnBrk="0" hangingPunct="1">
              <a:lnSpc>
                <a:spcPct val="90000"/>
              </a:lnSpc>
              <a:spcBef>
                <a:spcPts val="1000"/>
              </a:spcBef>
              <a:spcAft>
                <a:spcPts val="1200"/>
              </a:spcAft>
              <a:buFont typeface="Arial" panose="020B0604020202020204" pitchFamily="34" charset="0"/>
              <a:buNone/>
              <a:defRPr lang="en-US" sz="2000" kern="1200" dirty="0">
                <a:solidFill>
                  <a:schemeClr val="tx1"/>
                </a:solidFill>
                <a:latin typeface="Segoe UI Semilight" panose="020B0402040204020203" pitchFamily="34" charset="0"/>
                <a:ea typeface="+mn-ea"/>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marL="0" lvl="0" indent="0" algn="ctr" defTabSz="914400" rtl="0" eaLnBrk="1" latinLnBrk="0" hangingPunct="1">
              <a:lnSpc>
                <a:spcPct val="90000"/>
              </a:lnSpc>
              <a:spcBef>
                <a:spcPts val="1000"/>
              </a:spcBef>
              <a:spcAft>
                <a:spcPts val="3000"/>
              </a:spcAft>
              <a:buFont typeface="Arial" panose="020B0604020202020204" pitchFamily="34" charset="0"/>
              <a:buNone/>
            </a:pPr>
            <a:r>
              <a:rPr lang="en-US" smtClean="0"/>
              <a:t>Click to edit Master text styles</a:t>
            </a:r>
          </a:p>
          <a:p>
            <a:pPr marL="0" lvl="1" indent="0" algn="ctr" defTabSz="914400" rtl="0" eaLnBrk="1" latinLnBrk="0" hangingPunct="1">
              <a:lnSpc>
                <a:spcPct val="90000"/>
              </a:lnSpc>
              <a:spcBef>
                <a:spcPts val="1000"/>
              </a:spcBef>
              <a:spcAft>
                <a:spcPts val="3000"/>
              </a:spcAft>
              <a:buFont typeface="Arial" panose="020B0604020202020204" pitchFamily="34" charset="0"/>
              <a:buNone/>
            </a:pPr>
            <a:r>
              <a:rPr lang="en-US" smtClean="0"/>
              <a:t>Second level</a:t>
            </a:r>
          </a:p>
          <a:p>
            <a:pPr marL="0" lvl="2" indent="0" algn="ctr" defTabSz="914400" rtl="0" eaLnBrk="1" latinLnBrk="0" hangingPunct="1">
              <a:lnSpc>
                <a:spcPct val="90000"/>
              </a:lnSpc>
              <a:spcBef>
                <a:spcPts val="1000"/>
              </a:spcBef>
              <a:spcAft>
                <a:spcPts val="3000"/>
              </a:spcAft>
              <a:buFont typeface="Arial" panose="020B0604020202020204" pitchFamily="34" charset="0"/>
              <a:buNone/>
            </a:pPr>
            <a:r>
              <a:rPr lang="en-US" smtClean="0"/>
              <a:t>Third level</a:t>
            </a:r>
          </a:p>
          <a:p>
            <a:pPr marL="0" lvl="3" indent="0" algn="ctr" defTabSz="914400" rtl="0" eaLnBrk="1" latinLnBrk="0" hangingPunct="1">
              <a:lnSpc>
                <a:spcPct val="90000"/>
              </a:lnSpc>
              <a:spcBef>
                <a:spcPts val="1000"/>
              </a:spcBef>
              <a:spcAft>
                <a:spcPts val="3000"/>
              </a:spcAft>
              <a:buFont typeface="Arial" panose="020B0604020202020204" pitchFamily="34" charset="0"/>
              <a:buNone/>
            </a:pPr>
            <a:r>
              <a:rPr lang="en-US" smtClean="0"/>
              <a:t>Fourth level</a:t>
            </a:r>
          </a:p>
          <a:p>
            <a:pPr marL="0" lvl="4" indent="0" algn="ctr" defTabSz="914400" rtl="0" eaLnBrk="1" latinLnBrk="0" hangingPunct="1">
              <a:lnSpc>
                <a:spcPct val="90000"/>
              </a:lnSpc>
              <a:spcBef>
                <a:spcPts val="1000"/>
              </a:spcBef>
              <a:spcAft>
                <a:spcPts val="3000"/>
              </a:spcAft>
              <a:buFont typeface="Arial" panose="020B0604020202020204" pitchFamily="34" charset="0"/>
              <a:buNone/>
            </a:pPr>
            <a:r>
              <a:rPr lang="en-US" smtClean="0"/>
              <a:t>Fifth level</a:t>
            </a:r>
            <a:endParaRPr lang="en-US" dirty="0"/>
          </a:p>
        </p:txBody>
      </p:sp>
      <p:sp>
        <p:nvSpPr>
          <p:cNvPr id="11" name="Freeform: Shape 10"/>
          <p:cNvSpPr/>
          <p:nvPr userDrawn="1"/>
        </p:nvSpPr>
        <p:spPr>
          <a:xfrm>
            <a:off x="129521" y="0"/>
            <a:ext cx="2749481" cy="1364786"/>
          </a:xfrm>
          <a:custGeom>
            <a:avLst/>
            <a:gdLst>
              <a:gd name="connsiteX0" fmla="*/ 0 w 4741280"/>
              <a:gd name="connsiteY0" fmla="*/ 0 h 2353474"/>
              <a:gd name="connsiteX1" fmla="*/ 4741280 w 4741280"/>
              <a:gd name="connsiteY1" fmla="*/ 0 h 2353474"/>
              <a:gd name="connsiteX2" fmla="*/ 4729949 w 4741280"/>
              <a:gd name="connsiteY2" fmla="*/ 224399 h 2353474"/>
              <a:gd name="connsiteX3" fmla="*/ 2370640 w 4741280"/>
              <a:gd name="connsiteY3" fmla="*/ 2353474 h 2353474"/>
              <a:gd name="connsiteX4" fmla="*/ 11331 w 4741280"/>
              <a:gd name="connsiteY4" fmla="*/ 224399 h 23534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41280" h="2353474">
                <a:moveTo>
                  <a:pt x="0" y="0"/>
                </a:moveTo>
                <a:lnTo>
                  <a:pt x="4741280" y="0"/>
                </a:lnTo>
                <a:lnTo>
                  <a:pt x="4729949" y="224399"/>
                </a:lnTo>
                <a:cubicBezTo>
                  <a:pt x="4608502" y="1420269"/>
                  <a:pt x="3598552" y="2353474"/>
                  <a:pt x="2370640" y="2353474"/>
                </a:cubicBezTo>
                <a:cubicBezTo>
                  <a:pt x="1142728" y="2353474"/>
                  <a:pt x="132779" y="1420269"/>
                  <a:pt x="11331" y="224399"/>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hasCustomPrompt="1"/>
          </p:nvPr>
        </p:nvSpPr>
        <p:spPr>
          <a:xfrm>
            <a:off x="316322" y="339408"/>
            <a:ext cx="2375877" cy="535531"/>
          </a:xfrm>
        </p:spPr>
        <p:txBody>
          <a:bodyPr/>
          <a:lstStyle>
            <a:lvl1pPr algn="ctr">
              <a:defRPr lang="en-US" sz="3200" b="0" i="0" kern="1200" spc="60" baseline="0" dirty="0">
                <a:solidFill>
                  <a:schemeClr val="bg1"/>
                </a:solidFill>
                <a:latin typeface="+mj-lt"/>
                <a:ea typeface="+mn-ea"/>
                <a:cs typeface="Segoe UI Semilight" panose="020B0402040204020203" pitchFamily="34" charset="0"/>
              </a:defRPr>
            </a:lvl1pPr>
          </a:lstStyle>
          <a:p>
            <a:pPr marL="0" lvl="0" indent="0" algn="ctr" defTabSz="914400" rtl="0" eaLnBrk="1" latinLnBrk="0" hangingPunct="1">
              <a:lnSpc>
                <a:spcPct val="90000"/>
              </a:lnSpc>
              <a:spcBef>
                <a:spcPts val="1000"/>
              </a:spcBef>
              <a:buFont typeface="Arial" panose="020B0604020202020204" pitchFamily="34" charset="0"/>
              <a:buNone/>
            </a:pPr>
            <a:r>
              <a:rPr lang="en-US" dirty="0"/>
              <a:t>CLICK TO</a:t>
            </a:r>
          </a:p>
        </p:txBody>
      </p:sp>
      <p:sp>
        <p:nvSpPr>
          <p:cNvPr id="10" name="Text Placeholder 9"/>
          <p:cNvSpPr>
            <a:spLocks noGrp="1"/>
          </p:cNvSpPr>
          <p:nvPr>
            <p:ph type="body" sz="quarter" idx="16"/>
          </p:nvPr>
        </p:nvSpPr>
        <p:spPr>
          <a:xfrm>
            <a:off x="2879003" y="419100"/>
            <a:ext cx="9084398" cy="137001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7" name="Slide Number Placeholder 7"/>
          <p:cNvSpPr>
            <a:spLocks noGrp="1"/>
          </p:cNvSpPr>
          <p:nvPr>
            <p:ph type="sldNum" sz="quarter" idx="4"/>
          </p:nvPr>
        </p:nvSpPr>
        <p:spPr>
          <a:xfrm>
            <a:off x="11668594" y="6484937"/>
            <a:ext cx="523406" cy="365125"/>
          </a:xfrm>
          <a:prstGeom prst="rect">
            <a:avLst/>
          </a:prstGeom>
        </p:spPr>
        <p:txBody>
          <a:bodyPr vert="horz" wrap="none" lIns="91440" tIns="45720" rIns="91440" bIns="45720" rtlCol="0" anchor="ctr"/>
          <a:lstStyle>
            <a:lvl1pPr algn="r">
              <a:defRPr sz="1200">
                <a:solidFill>
                  <a:schemeClr val="tx2"/>
                </a:solidFill>
              </a:defRPr>
            </a:lvl1pPr>
          </a:lstStyle>
          <a:p>
            <a:fld id="{4997E989-D798-4C62-8E93-3D2D613C2488}" type="slidenum">
              <a:rPr lang="en-US" smtClean="0"/>
              <a:pPr/>
              <a:t>‹#›</a:t>
            </a:fld>
            <a:endParaRPr lang="en-US"/>
          </a:p>
        </p:txBody>
      </p:sp>
    </p:spTree>
    <p:extLst>
      <p:ext uri="{BB962C8B-B14F-4D97-AF65-F5344CB8AC3E}">
        <p14:creationId xmlns:p14="http://schemas.microsoft.com/office/powerpoint/2010/main" val="3153865956"/>
      </p:ext>
    </p:extLst>
  </p:cSld>
  <p:clrMapOvr>
    <a:masterClrMapping/>
  </p:clrMapOvr>
  <p:timing>
    <p:tnLst>
      <p:par>
        <p:cTn id="1" dur="indefinite" restart="never" nodeType="tmRoot"/>
      </p:par>
    </p:tnLst>
  </p:timing>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2_Title,  5 Pillars smaller text">
    <p:spTree>
      <p:nvGrpSpPr>
        <p:cNvPr id="1" name=""/>
        <p:cNvGrpSpPr/>
        <p:nvPr/>
      </p:nvGrpSpPr>
      <p:grpSpPr>
        <a:xfrm>
          <a:off x="0" y="0"/>
          <a:ext cx="0" cy="0"/>
          <a:chOff x="0" y="0"/>
          <a:chExt cx="0" cy="0"/>
        </a:xfrm>
      </p:grpSpPr>
      <p:sp>
        <p:nvSpPr>
          <p:cNvPr id="4" name="Rectangle 3"/>
          <p:cNvSpPr/>
          <p:nvPr userDrawn="1"/>
        </p:nvSpPr>
        <p:spPr>
          <a:xfrm>
            <a:off x="0" y="0"/>
            <a:ext cx="12192000" cy="121434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68658" y="3493674"/>
            <a:ext cx="2377440" cy="2226763"/>
          </a:xfrm>
        </p:spPr>
        <p:txBody>
          <a:bodyPr lIns="146304" rIns="146304"/>
          <a:lstStyle>
            <a:lvl1pPr algn="ctr">
              <a:defRPr sz="2200">
                <a:gradFill>
                  <a:gsLst>
                    <a:gs pos="15000">
                      <a:schemeClr val="tx2"/>
                    </a:gs>
                    <a:gs pos="47000">
                      <a:schemeClr val="tx2"/>
                    </a:gs>
                  </a:gsLst>
                  <a:lin ang="5400000" scaled="1"/>
                </a:gradFill>
                <a:latin typeface="Segoe UI Semilight" panose="020B0402040204020203" pitchFamily="34" charset="0"/>
                <a:cs typeface="Segoe UI Semilight" panose="020B04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Slide Number Placeholder 5"/>
          <p:cNvSpPr>
            <a:spLocks noGrp="1"/>
          </p:cNvSpPr>
          <p:nvPr>
            <p:ph type="sldNum" sz="quarter" idx="12"/>
          </p:nvPr>
        </p:nvSpPr>
        <p:spPr>
          <a:xfrm>
            <a:off x="11747687" y="6465381"/>
            <a:ext cx="431425" cy="365125"/>
          </a:xfrm>
          <a:prstGeom prst="rect">
            <a:avLst/>
          </a:prstGeom>
        </p:spPr>
        <p:txBody>
          <a:bodyPr/>
          <a:lstStyle/>
          <a:p>
            <a:fld id="{5AE1514C-5E56-4738-A1FF-4B1CFD2A3E36}" type="slidenum">
              <a:rPr lang="en-US" smtClean="0"/>
              <a:t>‹#›</a:t>
            </a:fld>
            <a:endParaRPr lang="en-US"/>
          </a:p>
        </p:txBody>
      </p:sp>
      <p:sp>
        <p:nvSpPr>
          <p:cNvPr id="7" name="Content Placeholder 2"/>
          <p:cNvSpPr>
            <a:spLocks noGrp="1"/>
          </p:cNvSpPr>
          <p:nvPr>
            <p:ph idx="14"/>
          </p:nvPr>
        </p:nvSpPr>
        <p:spPr>
          <a:xfrm>
            <a:off x="2483635" y="3493674"/>
            <a:ext cx="2377440" cy="2226763"/>
          </a:xfrm>
        </p:spPr>
        <p:txBody>
          <a:bodyPr lIns="146304" rIns="146304"/>
          <a:lstStyle>
            <a:lvl1pPr algn="ctr">
              <a:defRPr sz="2200">
                <a:gradFill>
                  <a:gsLst>
                    <a:gs pos="15000">
                      <a:schemeClr val="tx2"/>
                    </a:gs>
                    <a:gs pos="47000">
                      <a:schemeClr val="tx2"/>
                    </a:gs>
                  </a:gsLst>
                  <a:lin ang="5400000" scaled="1"/>
                </a:gradFill>
                <a:latin typeface="Segoe UI Semilight" panose="020B0402040204020203" pitchFamily="34" charset="0"/>
                <a:cs typeface="Segoe UI Semilight" panose="020B04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9" name="Content Placeholder 2"/>
          <p:cNvSpPr>
            <a:spLocks noGrp="1"/>
          </p:cNvSpPr>
          <p:nvPr>
            <p:ph idx="15"/>
          </p:nvPr>
        </p:nvSpPr>
        <p:spPr>
          <a:xfrm>
            <a:off x="4898612" y="3493674"/>
            <a:ext cx="2377440" cy="2226763"/>
          </a:xfrm>
        </p:spPr>
        <p:txBody>
          <a:bodyPr lIns="146304" rIns="146304"/>
          <a:lstStyle>
            <a:lvl1pPr algn="ctr">
              <a:defRPr sz="2200">
                <a:gradFill>
                  <a:gsLst>
                    <a:gs pos="15000">
                      <a:schemeClr val="tx2"/>
                    </a:gs>
                    <a:gs pos="47000">
                      <a:schemeClr val="tx2"/>
                    </a:gs>
                  </a:gsLst>
                  <a:lin ang="5400000" scaled="1"/>
                </a:gradFill>
                <a:latin typeface="Segoe UI Semilight" panose="020B0402040204020203" pitchFamily="34" charset="0"/>
                <a:cs typeface="Segoe UI Semilight" panose="020B04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0" name="Content Placeholder 2"/>
          <p:cNvSpPr>
            <a:spLocks noGrp="1"/>
          </p:cNvSpPr>
          <p:nvPr>
            <p:ph idx="16"/>
          </p:nvPr>
        </p:nvSpPr>
        <p:spPr>
          <a:xfrm>
            <a:off x="7313589" y="3493674"/>
            <a:ext cx="2377440" cy="2226763"/>
          </a:xfrm>
        </p:spPr>
        <p:txBody>
          <a:bodyPr lIns="146304" rIns="146304"/>
          <a:lstStyle>
            <a:lvl1pPr algn="ctr">
              <a:defRPr sz="2200">
                <a:gradFill>
                  <a:gsLst>
                    <a:gs pos="15000">
                      <a:schemeClr val="tx2"/>
                    </a:gs>
                    <a:gs pos="47000">
                      <a:schemeClr val="tx2"/>
                    </a:gs>
                  </a:gsLst>
                  <a:lin ang="5400000" scaled="1"/>
                </a:gradFill>
                <a:latin typeface="Segoe UI Semilight" panose="020B0402040204020203" pitchFamily="34" charset="0"/>
                <a:cs typeface="Segoe UI Semilight" panose="020B04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1" name="Content Placeholder 2"/>
          <p:cNvSpPr>
            <a:spLocks noGrp="1"/>
          </p:cNvSpPr>
          <p:nvPr>
            <p:ph idx="17"/>
          </p:nvPr>
        </p:nvSpPr>
        <p:spPr>
          <a:xfrm>
            <a:off x="9728566" y="3493674"/>
            <a:ext cx="2377440" cy="2226763"/>
          </a:xfrm>
        </p:spPr>
        <p:txBody>
          <a:bodyPr lIns="146304" rIns="146304"/>
          <a:lstStyle>
            <a:lvl1pPr algn="ctr">
              <a:defRPr sz="2200">
                <a:gradFill>
                  <a:gsLst>
                    <a:gs pos="15000">
                      <a:schemeClr val="tx2"/>
                    </a:gs>
                    <a:gs pos="47000">
                      <a:schemeClr val="tx2"/>
                    </a:gs>
                  </a:gsLst>
                  <a:lin ang="5400000" scaled="1"/>
                </a:gradFill>
                <a:latin typeface="Segoe UI Semilight" panose="020B0402040204020203" pitchFamily="34" charset="0"/>
                <a:cs typeface="Segoe UI Semilight" panose="020B04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2" name="Rectangle 11"/>
          <p:cNvSpPr/>
          <p:nvPr userDrawn="1"/>
        </p:nvSpPr>
        <p:spPr>
          <a:xfrm>
            <a:off x="297258" y="3382066"/>
            <a:ext cx="1920240" cy="1828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userDrawn="1"/>
        </p:nvSpPr>
        <p:spPr>
          <a:xfrm>
            <a:off x="2712235" y="3382066"/>
            <a:ext cx="1920240" cy="1828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userDrawn="1"/>
        </p:nvSpPr>
        <p:spPr>
          <a:xfrm>
            <a:off x="7542189" y="3382066"/>
            <a:ext cx="1920240" cy="1828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p:cNvSpPr/>
          <p:nvPr userDrawn="1"/>
        </p:nvSpPr>
        <p:spPr>
          <a:xfrm>
            <a:off x="9957166" y="3382066"/>
            <a:ext cx="1920240" cy="1828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userDrawn="1"/>
        </p:nvSpPr>
        <p:spPr>
          <a:xfrm>
            <a:off x="5127212" y="3382066"/>
            <a:ext cx="1920240" cy="1828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 Placeholder 7"/>
          <p:cNvSpPr>
            <a:spLocks noGrp="1"/>
          </p:cNvSpPr>
          <p:nvPr>
            <p:ph type="body" sz="quarter" idx="13" hasCustomPrompt="1"/>
          </p:nvPr>
        </p:nvSpPr>
        <p:spPr>
          <a:xfrm>
            <a:off x="0" y="470361"/>
            <a:ext cx="12192000" cy="535531"/>
          </a:xfrm>
        </p:spPr>
        <p:txBody>
          <a:bodyPr/>
          <a:lstStyle>
            <a:lvl1pPr marL="0" indent="0" algn="ctr" defTabSz="914400" rtl="0" eaLnBrk="1" latinLnBrk="0" hangingPunct="1">
              <a:lnSpc>
                <a:spcPct val="90000"/>
              </a:lnSpc>
              <a:spcBef>
                <a:spcPts val="1000"/>
              </a:spcBef>
              <a:buFont typeface="Arial" panose="020B0604020202020204" pitchFamily="34" charset="0"/>
              <a:buNone/>
              <a:defRPr lang="en-US" sz="3200" b="0" kern="1200" dirty="0">
                <a:solidFill>
                  <a:schemeClr val="tx1">
                    <a:lumMod val="85000"/>
                    <a:lumOff val="15000"/>
                  </a:schemeClr>
                </a:solidFill>
                <a:latin typeface="+mj-lt"/>
                <a:ea typeface="+mn-ea"/>
                <a:cs typeface="Segoe UI Semilight" panose="020B0402040204020203" pitchFamily="34" charset="0"/>
              </a:defRPr>
            </a:lvl1pPr>
          </a:lstStyle>
          <a:p>
            <a:pPr marL="0" lvl="0" indent="0" algn="ctr" defTabSz="914400" rtl="0" eaLnBrk="1" latinLnBrk="0" hangingPunct="1">
              <a:lnSpc>
                <a:spcPct val="90000"/>
              </a:lnSpc>
              <a:spcBef>
                <a:spcPts val="1000"/>
              </a:spcBef>
              <a:buFont typeface="Arial" panose="020B0604020202020204" pitchFamily="34" charset="0"/>
              <a:buNone/>
            </a:pPr>
            <a:r>
              <a:rPr lang="en-US" dirty="0"/>
              <a:t>Click to edit master title style</a:t>
            </a:r>
          </a:p>
        </p:txBody>
      </p:sp>
      <p:sp>
        <p:nvSpPr>
          <p:cNvPr id="17" name="Content Placeholder 2"/>
          <p:cNvSpPr>
            <a:spLocks noGrp="1"/>
          </p:cNvSpPr>
          <p:nvPr>
            <p:ph idx="18" hasCustomPrompt="1"/>
          </p:nvPr>
        </p:nvSpPr>
        <p:spPr>
          <a:xfrm>
            <a:off x="68658" y="2577396"/>
            <a:ext cx="2377440" cy="840230"/>
          </a:xfrm>
        </p:spPr>
        <p:txBody>
          <a:bodyPr lIns="146304" rIns="146304"/>
          <a:lstStyle>
            <a:lvl1pPr marL="0" algn="ctr" defTabSz="914400" rtl="0" eaLnBrk="1" latinLnBrk="0" hangingPunct="1">
              <a:defRPr lang="en-US" sz="5400" kern="1200" dirty="0">
                <a:solidFill>
                  <a:schemeClr val="tx1"/>
                </a:solidFill>
                <a:latin typeface="Segoe UI Black" panose="020B0A02040204020203" pitchFamily="34" charset="0"/>
                <a:ea typeface="Segoe UI Black" panose="020B0A02040204020203" pitchFamily="34" charset="0"/>
                <a:cs typeface="Segoe UI Black" panose="020B0A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lvl="0"/>
            <a:r>
              <a:rPr lang="en-US" dirty="0"/>
              <a:t>#</a:t>
            </a:r>
          </a:p>
        </p:txBody>
      </p:sp>
      <p:sp>
        <p:nvSpPr>
          <p:cNvPr id="18" name="Content Placeholder 2"/>
          <p:cNvSpPr>
            <a:spLocks noGrp="1"/>
          </p:cNvSpPr>
          <p:nvPr>
            <p:ph idx="19" hasCustomPrompt="1"/>
          </p:nvPr>
        </p:nvSpPr>
        <p:spPr>
          <a:xfrm>
            <a:off x="2483635" y="2577396"/>
            <a:ext cx="2377440" cy="840230"/>
          </a:xfrm>
        </p:spPr>
        <p:txBody>
          <a:bodyPr lIns="146304" rIns="146304"/>
          <a:lstStyle>
            <a:lvl1pPr algn="ctr">
              <a:defRPr lang="en-US" sz="5400" b="1" kern="1200" dirty="0">
                <a:solidFill>
                  <a:schemeClr val="tx1"/>
                </a:solidFill>
                <a:latin typeface="Segoe UI Black" panose="020B0A02040204020203" pitchFamily="34" charset="0"/>
                <a:ea typeface="Segoe UI Black" panose="020B0A02040204020203" pitchFamily="34" charset="0"/>
                <a:cs typeface="Segoe UI Black" panose="020B0A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marL="0" lvl="0" indent="0" algn="ctr" defTabSz="914400" rtl="0" eaLnBrk="1" latinLnBrk="0" hangingPunct="1">
              <a:lnSpc>
                <a:spcPct val="90000"/>
              </a:lnSpc>
              <a:spcBef>
                <a:spcPts val="1000"/>
              </a:spcBef>
              <a:buFont typeface="Arial" panose="020B0604020202020204" pitchFamily="34" charset="0"/>
              <a:buNone/>
            </a:pPr>
            <a:r>
              <a:rPr lang="en-US" dirty="0"/>
              <a:t>#</a:t>
            </a:r>
          </a:p>
        </p:txBody>
      </p:sp>
      <p:sp>
        <p:nvSpPr>
          <p:cNvPr id="19" name="Content Placeholder 2"/>
          <p:cNvSpPr>
            <a:spLocks noGrp="1"/>
          </p:cNvSpPr>
          <p:nvPr>
            <p:ph idx="20" hasCustomPrompt="1"/>
          </p:nvPr>
        </p:nvSpPr>
        <p:spPr>
          <a:xfrm>
            <a:off x="4898612" y="2577396"/>
            <a:ext cx="2377440" cy="840230"/>
          </a:xfrm>
        </p:spPr>
        <p:txBody>
          <a:bodyPr vert="horz" wrap="square" lIns="146304" tIns="45720" rIns="146304" bIns="45720" rtlCol="0">
            <a:spAutoFit/>
          </a:bodyPr>
          <a:lstStyle>
            <a:lvl1pPr algn="ctr">
              <a:defRPr lang="en-US" sz="5400" dirty="0">
                <a:solidFill>
                  <a:schemeClr val="tx1"/>
                </a:solidFill>
                <a:latin typeface="Segoe UI Black" panose="020B0A02040204020203" pitchFamily="34" charset="0"/>
                <a:ea typeface="Segoe UI Black" panose="020B0A02040204020203" pitchFamily="34" charset="0"/>
                <a:cs typeface="Segoe UI Black" panose="020B0A02040204020203" pitchFamily="34" charset="0"/>
              </a:defRPr>
            </a:lvl1pPr>
          </a:lstStyle>
          <a:p>
            <a:pPr lvl="0" algn="ctr"/>
            <a:r>
              <a:rPr lang="en-US" dirty="0"/>
              <a:t>#</a:t>
            </a:r>
          </a:p>
        </p:txBody>
      </p:sp>
      <p:sp>
        <p:nvSpPr>
          <p:cNvPr id="20" name="Content Placeholder 2"/>
          <p:cNvSpPr>
            <a:spLocks noGrp="1"/>
          </p:cNvSpPr>
          <p:nvPr>
            <p:ph idx="21" hasCustomPrompt="1"/>
          </p:nvPr>
        </p:nvSpPr>
        <p:spPr>
          <a:xfrm>
            <a:off x="7313589" y="2577396"/>
            <a:ext cx="2377440" cy="840230"/>
          </a:xfrm>
        </p:spPr>
        <p:txBody>
          <a:bodyPr vert="horz" wrap="square" lIns="146304" tIns="45720" rIns="146304" bIns="45720" rtlCol="0">
            <a:spAutoFit/>
          </a:bodyPr>
          <a:lstStyle>
            <a:lvl1pPr algn="ctr">
              <a:defRPr lang="en-US" sz="5400" dirty="0">
                <a:solidFill>
                  <a:schemeClr val="tx1"/>
                </a:solidFill>
                <a:latin typeface="Segoe UI Black" panose="020B0A02040204020203" pitchFamily="34" charset="0"/>
                <a:ea typeface="Segoe UI Black" panose="020B0A02040204020203" pitchFamily="34" charset="0"/>
                <a:cs typeface="Segoe UI Black" panose="020B0A02040204020203" pitchFamily="34" charset="0"/>
              </a:defRPr>
            </a:lvl1pPr>
          </a:lstStyle>
          <a:p>
            <a:pPr lvl="0" algn="ctr"/>
            <a:r>
              <a:rPr lang="en-US" dirty="0"/>
              <a:t>#</a:t>
            </a:r>
          </a:p>
        </p:txBody>
      </p:sp>
      <p:sp>
        <p:nvSpPr>
          <p:cNvPr id="21" name="Content Placeholder 2"/>
          <p:cNvSpPr>
            <a:spLocks noGrp="1"/>
          </p:cNvSpPr>
          <p:nvPr>
            <p:ph idx="22" hasCustomPrompt="1"/>
          </p:nvPr>
        </p:nvSpPr>
        <p:spPr>
          <a:xfrm>
            <a:off x="9728566" y="2577396"/>
            <a:ext cx="2377440" cy="840230"/>
          </a:xfrm>
        </p:spPr>
        <p:txBody>
          <a:bodyPr vert="horz" wrap="square" lIns="146304" tIns="45720" rIns="146304" bIns="45720" rtlCol="0">
            <a:spAutoFit/>
          </a:bodyPr>
          <a:lstStyle>
            <a:lvl1pPr algn="ctr">
              <a:defRPr lang="en-US" sz="5400" dirty="0">
                <a:solidFill>
                  <a:schemeClr val="tx1"/>
                </a:solidFill>
                <a:latin typeface="Segoe UI Black" panose="020B0A02040204020203" pitchFamily="34" charset="0"/>
                <a:ea typeface="Segoe UI Black" panose="020B0A02040204020203" pitchFamily="34" charset="0"/>
                <a:cs typeface="Segoe UI Black" panose="020B0A02040204020203" pitchFamily="34" charset="0"/>
              </a:defRPr>
            </a:lvl1pPr>
          </a:lstStyle>
          <a:p>
            <a:pPr lvl="0" algn="ctr"/>
            <a:r>
              <a:rPr lang="en-US" dirty="0"/>
              <a:t>#</a:t>
            </a:r>
          </a:p>
        </p:txBody>
      </p:sp>
    </p:spTree>
    <p:extLst>
      <p:ext uri="{BB962C8B-B14F-4D97-AF65-F5344CB8AC3E}">
        <p14:creationId xmlns:p14="http://schemas.microsoft.com/office/powerpoint/2010/main" val="3249118181"/>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decel="10000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750" fill="hold"/>
                                            <p:tgtEl>
                                              <p:spTgt spid="12"/>
                                            </p:tgtEl>
                                            <p:attrNameLst>
                                              <p:attrName>ppt_x</p:attrName>
                                            </p:attrNameLst>
                                          </p:cBhvr>
                                          <p:tavLst>
                                            <p:tav tm="0">
                                              <p:val>
                                                <p:strVal val="#ppt_x"/>
                                              </p:val>
                                            </p:tav>
                                            <p:tav tm="100000">
                                              <p:val>
                                                <p:strVal val="#ppt_x"/>
                                              </p:val>
                                            </p:tav>
                                          </p:tavLst>
                                        </p:anim>
                                        <p:anim calcmode="lin" valueType="num">
                                          <p:cBhvr additive="base">
                                            <p:cTn id="8" dur="750" fill="hold"/>
                                            <p:tgtEl>
                                              <p:spTgt spid="12"/>
                                            </p:tgtEl>
                                            <p:attrNameLst>
                                              <p:attrName>ppt_y</p:attrName>
                                            </p:attrNameLst>
                                          </p:cBhvr>
                                          <p:tavLst>
                                            <p:tav tm="0">
                                              <p:val>
                                                <p:strVal val="1+#ppt_h/2"/>
                                              </p:val>
                                            </p:tav>
                                            <p:tav tm="100000">
                                              <p:val>
                                                <p:strVal val="#ppt_y"/>
                                              </p:val>
                                            </p:tav>
                                          </p:tavLst>
                                        </p:anim>
                                      </p:childTnLst>
                                    </p:cTn>
                                  </p:par>
                                  <p:par>
                                    <p:cTn id="9" presetID="2" presetClass="entr" presetSubtype="1" fill="hold" grpId="0" nodeType="withEffect" p14:presetBounceEnd="32000">
                                      <p:stCondLst>
                                        <p:cond delay="0"/>
                                      </p:stCondLst>
                                      <p:childTnLst>
                                        <p:set>
                                          <p:cBhvr>
                                            <p:cTn id="10" dur="1" fill="hold">
                                              <p:stCondLst>
                                                <p:cond delay="0"/>
                                              </p:stCondLst>
                                            </p:cTn>
                                            <p:tgtEl>
                                              <p:spTgt spid="17">
                                                <p:txEl>
                                                  <p:pRg st="0" end="0"/>
                                                </p:txEl>
                                              </p:spTgt>
                                            </p:tgtEl>
                                            <p:attrNameLst>
                                              <p:attrName>style.visibility</p:attrName>
                                            </p:attrNameLst>
                                          </p:cBhvr>
                                          <p:to>
                                            <p:strVal val="visible"/>
                                          </p:to>
                                        </p:set>
                                        <p:anim calcmode="lin" valueType="num" p14:bounceEnd="32000">
                                          <p:cBhvr additive="base">
                                            <p:cTn id="11" dur="750" fill="hold"/>
                                            <p:tgtEl>
                                              <p:spTgt spid="17">
                                                <p:txEl>
                                                  <p:pRg st="0" end="0"/>
                                                </p:txEl>
                                              </p:spTgt>
                                            </p:tgtEl>
                                            <p:attrNameLst>
                                              <p:attrName>ppt_x</p:attrName>
                                            </p:attrNameLst>
                                          </p:cBhvr>
                                          <p:tavLst>
                                            <p:tav tm="0">
                                              <p:val>
                                                <p:strVal val="#ppt_x"/>
                                              </p:val>
                                            </p:tav>
                                            <p:tav tm="100000">
                                              <p:val>
                                                <p:strVal val="#ppt_x"/>
                                              </p:val>
                                            </p:tav>
                                          </p:tavLst>
                                        </p:anim>
                                        <p:anim calcmode="lin" valueType="num" p14:bounceEnd="32000">
                                          <p:cBhvr additive="base">
                                            <p:cTn id="12" dur="750" fill="hold"/>
                                            <p:tgtEl>
                                              <p:spTgt spid="17">
                                                <p:txEl>
                                                  <p:pRg st="0" end="0"/>
                                                </p:txEl>
                                              </p:spTgt>
                                            </p:tgtEl>
                                            <p:attrNameLst>
                                              <p:attrName>ppt_y</p:attrName>
                                            </p:attrNameLst>
                                          </p:cBhvr>
                                          <p:tavLst>
                                            <p:tav tm="0">
                                              <p:val>
                                                <p:strVal val="0-#ppt_h/2"/>
                                              </p:val>
                                            </p:tav>
                                            <p:tav tm="100000">
                                              <p:val>
                                                <p:strVal val="#ppt_y"/>
                                              </p:val>
                                            </p:tav>
                                          </p:tavLst>
                                        </p:anim>
                                      </p:childTnLst>
                                    </p:cTn>
                                  </p:par>
                                  <p:par>
                                    <p:cTn id="13" presetID="2" presetClass="entr" presetSubtype="4" decel="100000"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750" fill="hold"/>
                                            <p:tgtEl>
                                              <p:spTgt spid="3"/>
                                            </p:tgtEl>
                                            <p:attrNameLst>
                                              <p:attrName>ppt_x</p:attrName>
                                            </p:attrNameLst>
                                          </p:cBhvr>
                                          <p:tavLst>
                                            <p:tav tm="0">
                                              <p:val>
                                                <p:strVal val="#ppt_x"/>
                                              </p:val>
                                            </p:tav>
                                            <p:tav tm="100000">
                                              <p:val>
                                                <p:strVal val="#ppt_x"/>
                                              </p:val>
                                            </p:tav>
                                          </p:tavLst>
                                        </p:anim>
                                        <p:anim calcmode="lin" valueType="num">
                                          <p:cBhvr additive="base">
                                            <p:cTn id="16" dur="75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decel="100000" fill="hold" grpId="0" nodeType="click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750" fill="hold"/>
                                            <p:tgtEl>
                                              <p:spTgt spid="13"/>
                                            </p:tgtEl>
                                            <p:attrNameLst>
                                              <p:attrName>ppt_x</p:attrName>
                                            </p:attrNameLst>
                                          </p:cBhvr>
                                          <p:tavLst>
                                            <p:tav tm="0">
                                              <p:val>
                                                <p:strVal val="#ppt_x"/>
                                              </p:val>
                                            </p:tav>
                                            <p:tav tm="100000">
                                              <p:val>
                                                <p:strVal val="#ppt_x"/>
                                              </p:val>
                                            </p:tav>
                                          </p:tavLst>
                                        </p:anim>
                                        <p:anim calcmode="lin" valueType="num">
                                          <p:cBhvr additive="base">
                                            <p:cTn id="22" dur="750" fill="hold"/>
                                            <p:tgtEl>
                                              <p:spTgt spid="13"/>
                                            </p:tgtEl>
                                            <p:attrNameLst>
                                              <p:attrName>ppt_y</p:attrName>
                                            </p:attrNameLst>
                                          </p:cBhvr>
                                          <p:tavLst>
                                            <p:tav tm="0">
                                              <p:val>
                                                <p:strVal val="1+#ppt_h/2"/>
                                              </p:val>
                                            </p:tav>
                                            <p:tav tm="100000">
                                              <p:val>
                                                <p:strVal val="#ppt_y"/>
                                              </p:val>
                                            </p:tav>
                                          </p:tavLst>
                                        </p:anim>
                                      </p:childTnLst>
                                    </p:cTn>
                                  </p:par>
                                  <p:par>
                                    <p:cTn id="23" presetID="2" presetClass="entr" presetSubtype="1" fill="hold" grpId="0" nodeType="withEffect" p14:presetBounceEnd="32000">
                                      <p:stCondLst>
                                        <p:cond delay="0"/>
                                      </p:stCondLst>
                                      <p:childTnLst>
                                        <p:set>
                                          <p:cBhvr>
                                            <p:cTn id="24" dur="1" fill="hold">
                                              <p:stCondLst>
                                                <p:cond delay="0"/>
                                              </p:stCondLst>
                                            </p:cTn>
                                            <p:tgtEl>
                                              <p:spTgt spid="18">
                                                <p:txEl>
                                                  <p:pRg st="0" end="0"/>
                                                </p:txEl>
                                              </p:spTgt>
                                            </p:tgtEl>
                                            <p:attrNameLst>
                                              <p:attrName>style.visibility</p:attrName>
                                            </p:attrNameLst>
                                          </p:cBhvr>
                                          <p:to>
                                            <p:strVal val="visible"/>
                                          </p:to>
                                        </p:set>
                                        <p:anim calcmode="lin" valueType="num" p14:bounceEnd="32000">
                                          <p:cBhvr additive="base">
                                            <p:cTn id="25" dur="750" fill="hold"/>
                                            <p:tgtEl>
                                              <p:spTgt spid="18">
                                                <p:txEl>
                                                  <p:pRg st="0" end="0"/>
                                                </p:txEl>
                                              </p:spTgt>
                                            </p:tgtEl>
                                            <p:attrNameLst>
                                              <p:attrName>ppt_x</p:attrName>
                                            </p:attrNameLst>
                                          </p:cBhvr>
                                          <p:tavLst>
                                            <p:tav tm="0">
                                              <p:val>
                                                <p:strVal val="#ppt_x"/>
                                              </p:val>
                                            </p:tav>
                                            <p:tav tm="100000">
                                              <p:val>
                                                <p:strVal val="#ppt_x"/>
                                              </p:val>
                                            </p:tav>
                                          </p:tavLst>
                                        </p:anim>
                                        <p:anim calcmode="lin" valueType="num" p14:bounceEnd="32000">
                                          <p:cBhvr additive="base">
                                            <p:cTn id="26" dur="750" fill="hold"/>
                                            <p:tgtEl>
                                              <p:spTgt spid="18">
                                                <p:txEl>
                                                  <p:pRg st="0" end="0"/>
                                                </p:txEl>
                                              </p:spTgt>
                                            </p:tgtEl>
                                            <p:attrNameLst>
                                              <p:attrName>ppt_y</p:attrName>
                                            </p:attrNameLst>
                                          </p:cBhvr>
                                          <p:tavLst>
                                            <p:tav tm="0">
                                              <p:val>
                                                <p:strVal val="0-#ppt_h/2"/>
                                              </p:val>
                                            </p:tav>
                                            <p:tav tm="100000">
                                              <p:val>
                                                <p:strVal val="#ppt_y"/>
                                              </p:val>
                                            </p:tav>
                                          </p:tavLst>
                                        </p:anim>
                                      </p:childTnLst>
                                    </p:cTn>
                                  </p:par>
                                  <p:par>
                                    <p:cTn id="27" presetID="2" presetClass="entr" presetSubtype="4" decel="100000"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750" fill="hold"/>
                                            <p:tgtEl>
                                              <p:spTgt spid="7"/>
                                            </p:tgtEl>
                                            <p:attrNameLst>
                                              <p:attrName>ppt_x</p:attrName>
                                            </p:attrNameLst>
                                          </p:cBhvr>
                                          <p:tavLst>
                                            <p:tav tm="0">
                                              <p:val>
                                                <p:strVal val="#ppt_x"/>
                                              </p:val>
                                            </p:tav>
                                            <p:tav tm="100000">
                                              <p:val>
                                                <p:strVal val="#ppt_x"/>
                                              </p:val>
                                            </p:tav>
                                          </p:tavLst>
                                        </p:anim>
                                        <p:anim calcmode="lin" valueType="num">
                                          <p:cBhvr additive="base">
                                            <p:cTn id="30" dur="75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decel="100000" fill="hold" grpId="0" nodeType="click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750" fill="hold"/>
                                            <p:tgtEl>
                                              <p:spTgt spid="16"/>
                                            </p:tgtEl>
                                            <p:attrNameLst>
                                              <p:attrName>ppt_x</p:attrName>
                                            </p:attrNameLst>
                                          </p:cBhvr>
                                          <p:tavLst>
                                            <p:tav tm="0">
                                              <p:val>
                                                <p:strVal val="#ppt_x"/>
                                              </p:val>
                                            </p:tav>
                                            <p:tav tm="100000">
                                              <p:val>
                                                <p:strVal val="#ppt_x"/>
                                              </p:val>
                                            </p:tav>
                                          </p:tavLst>
                                        </p:anim>
                                        <p:anim calcmode="lin" valueType="num">
                                          <p:cBhvr additive="base">
                                            <p:cTn id="36" dur="750" fill="hold"/>
                                            <p:tgtEl>
                                              <p:spTgt spid="16"/>
                                            </p:tgtEl>
                                            <p:attrNameLst>
                                              <p:attrName>ppt_y</p:attrName>
                                            </p:attrNameLst>
                                          </p:cBhvr>
                                          <p:tavLst>
                                            <p:tav tm="0">
                                              <p:val>
                                                <p:strVal val="1+#ppt_h/2"/>
                                              </p:val>
                                            </p:tav>
                                            <p:tav tm="100000">
                                              <p:val>
                                                <p:strVal val="#ppt_y"/>
                                              </p:val>
                                            </p:tav>
                                          </p:tavLst>
                                        </p:anim>
                                      </p:childTnLst>
                                    </p:cTn>
                                  </p:par>
                                  <p:par>
                                    <p:cTn id="37" presetID="2" presetClass="entr" presetSubtype="1" fill="hold" grpId="0" nodeType="withEffect" p14:presetBounceEnd="32000">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14:bounceEnd="32000">
                                          <p:cBhvr additive="base">
                                            <p:cTn id="39" dur="750" fill="hold"/>
                                            <p:tgtEl>
                                              <p:spTgt spid="19"/>
                                            </p:tgtEl>
                                            <p:attrNameLst>
                                              <p:attrName>ppt_x</p:attrName>
                                            </p:attrNameLst>
                                          </p:cBhvr>
                                          <p:tavLst>
                                            <p:tav tm="0">
                                              <p:val>
                                                <p:strVal val="#ppt_x"/>
                                              </p:val>
                                            </p:tav>
                                            <p:tav tm="100000">
                                              <p:val>
                                                <p:strVal val="#ppt_x"/>
                                              </p:val>
                                            </p:tav>
                                          </p:tavLst>
                                        </p:anim>
                                        <p:anim calcmode="lin" valueType="num" p14:bounceEnd="32000">
                                          <p:cBhvr additive="base">
                                            <p:cTn id="40" dur="750" fill="hold"/>
                                            <p:tgtEl>
                                              <p:spTgt spid="19"/>
                                            </p:tgtEl>
                                            <p:attrNameLst>
                                              <p:attrName>ppt_y</p:attrName>
                                            </p:attrNameLst>
                                          </p:cBhvr>
                                          <p:tavLst>
                                            <p:tav tm="0">
                                              <p:val>
                                                <p:strVal val="0-#ppt_h/2"/>
                                              </p:val>
                                            </p:tav>
                                            <p:tav tm="100000">
                                              <p:val>
                                                <p:strVal val="#ppt_y"/>
                                              </p:val>
                                            </p:tav>
                                          </p:tavLst>
                                        </p:anim>
                                      </p:childTnLst>
                                    </p:cTn>
                                  </p:par>
                                  <p:par>
                                    <p:cTn id="41" presetID="2" presetClass="entr" presetSubtype="4" decel="100000" fill="hold" grpId="0"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750" fill="hold"/>
                                            <p:tgtEl>
                                              <p:spTgt spid="9"/>
                                            </p:tgtEl>
                                            <p:attrNameLst>
                                              <p:attrName>ppt_x</p:attrName>
                                            </p:attrNameLst>
                                          </p:cBhvr>
                                          <p:tavLst>
                                            <p:tav tm="0">
                                              <p:val>
                                                <p:strVal val="#ppt_x"/>
                                              </p:val>
                                            </p:tav>
                                            <p:tav tm="100000">
                                              <p:val>
                                                <p:strVal val="#ppt_x"/>
                                              </p:val>
                                            </p:tav>
                                          </p:tavLst>
                                        </p:anim>
                                        <p:anim calcmode="lin" valueType="num">
                                          <p:cBhvr additive="base">
                                            <p:cTn id="44" dur="75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decel="100000" fill="hold" grpId="0" nodeType="click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750" fill="hold"/>
                                            <p:tgtEl>
                                              <p:spTgt spid="14"/>
                                            </p:tgtEl>
                                            <p:attrNameLst>
                                              <p:attrName>ppt_x</p:attrName>
                                            </p:attrNameLst>
                                          </p:cBhvr>
                                          <p:tavLst>
                                            <p:tav tm="0">
                                              <p:val>
                                                <p:strVal val="#ppt_x"/>
                                              </p:val>
                                            </p:tav>
                                            <p:tav tm="100000">
                                              <p:val>
                                                <p:strVal val="#ppt_x"/>
                                              </p:val>
                                            </p:tav>
                                          </p:tavLst>
                                        </p:anim>
                                        <p:anim calcmode="lin" valueType="num">
                                          <p:cBhvr additive="base">
                                            <p:cTn id="50" dur="75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1" fill="hold" grpId="0" nodeType="withEffect" p14:presetBounceEnd="32000">
                                      <p:stCondLst>
                                        <p:cond delay="0"/>
                                      </p:stCondLst>
                                      <p:childTnLst>
                                        <p:set>
                                          <p:cBhvr>
                                            <p:cTn id="52" dur="1" fill="hold">
                                              <p:stCondLst>
                                                <p:cond delay="0"/>
                                              </p:stCondLst>
                                            </p:cTn>
                                            <p:tgtEl>
                                              <p:spTgt spid="20"/>
                                            </p:tgtEl>
                                            <p:attrNameLst>
                                              <p:attrName>style.visibility</p:attrName>
                                            </p:attrNameLst>
                                          </p:cBhvr>
                                          <p:to>
                                            <p:strVal val="visible"/>
                                          </p:to>
                                        </p:set>
                                        <p:anim calcmode="lin" valueType="num" p14:bounceEnd="32000">
                                          <p:cBhvr additive="base">
                                            <p:cTn id="53" dur="750" fill="hold"/>
                                            <p:tgtEl>
                                              <p:spTgt spid="20"/>
                                            </p:tgtEl>
                                            <p:attrNameLst>
                                              <p:attrName>ppt_x</p:attrName>
                                            </p:attrNameLst>
                                          </p:cBhvr>
                                          <p:tavLst>
                                            <p:tav tm="0">
                                              <p:val>
                                                <p:strVal val="#ppt_x"/>
                                              </p:val>
                                            </p:tav>
                                            <p:tav tm="100000">
                                              <p:val>
                                                <p:strVal val="#ppt_x"/>
                                              </p:val>
                                            </p:tav>
                                          </p:tavLst>
                                        </p:anim>
                                        <p:anim calcmode="lin" valueType="num" p14:bounceEnd="32000">
                                          <p:cBhvr additive="base">
                                            <p:cTn id="54" dur="750" fill="hold"/>
                                            <p:tgtEl>
                                              <p:spTgt spid="20"/>
                                            </p:tgtEl>
                                            <p:attrNameLst>
                                              <p:attrName>ppt_y</p:attrName>
                                            </p:attrNameLst>
                                          </p:cBhvr>
                                          <p:tavLst>
                                            <p:tav tm="0">
                                              <p:val>
                                                <p:strVal val="0-#ppt_h/2"/>
                                              </p:val>
                                            </p:tav>
                                            <p:tav tm="100000">
                                              <p:val>
                                                <p:strVal val="#ppt_y"/>
                                              </p:val>
                                            </p:tav>
                                          </p:tavLst>
                                        </p:anim>
                                      </p:childTnLst>
                                    </p:cTn>
                                  </p:par>
                                  <p:par>
                                    <p:cTn id="55" presetID="2" presetClass="entr" presetSubtype="4" decel="100000" fill="hold" grpId="0" nodeType="with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additive="base">
                                            <p:cTn id="57" dur="750" fill="hold"/>
                                            <p:tgtEl>
                                              <p:spTgt spid="10"/>
                                            </p:tgtEl>
                                            <p:attrNameLst>
                                              <p:attrName>ppt_x</p:attrName>
                                            </p:attrNameLst>
                                          </p:cBhvr>
                                          <p:tavLst>
                                            <p:tav tm="0">
                                              <p:val>
                                                <p:strVal val="#ppt_x"/>
                                              </p:val>
                                            </p:tav>
                                            <p:tav tm="100000">
                                              <p:val>
                                                <p:strVal val="#ppt_x"/>
                                              </p:val>
                                            </p:tav>
                                          </p:tavLst>
                                        </p:anim>
                                        <p:anim calcmode="lin" valueType="num">
                                          <p:cBhvr additive="base">
                                            <p:cTn id="58" dur="75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 presetClass="entr" presetSubtype="4" decel="100000" fill="hold" grpId="0" nodeType="clickEffect">
                                      <p:stCondLst>
                                        <p:cond delay="0"/>
                                      </p:stCondLst>
                                      <p:childTnLst>
                                        <p:set>
                                          <p:cBhvr>
                                            <p:cTn id="62" dur="1" fill="hold">
                                              <p:stCondLst>
                                                <p:cond delay="0"/>
                                              </p:stCondLst>
                                            </p:cTn>
                                            <p:tgtEl>
                                              <p:spTgt spid="15"/>
                                            </p:tgtEl>
                                            <p:attrNameLst>
                                              <p:attrName>style.visibility</p:attrName>
                                            </p:attrNameLst>
                                          </p:cBhvr>
                                          <p:to>
                                            <p:strVal val="visible"/>
                                          </p:to>
                                        </p:set>
                                        <p:anim calcmode="lin" valueType="num">
                                          <p:cBhvr additive="base">
                                            <p:cTn id="63" dur="750" fill="hold"/>
                                            <p:tgtEl>
                                              <p:spTgt spid="15"/>
                                            </p:tgtEl>
                                            <p:attrNameLst>
                                              <p:attrName>ppt_x</p:attrName>
                                            </p:attrNameLst>
                                          </p:cBhvr>
                                          <p:tavLst>
                                            <p:tav tm="0">
                                              <p:val>
                                                <p:strVal val="#ppt_x"/>
                                              </p:val>
                                            </p:tav>
                                            <p:tav tm="100000">
                                              <p:val>
                                                <p:strVal val="#ppt_x"/>
                                              </p:val>
                                            </p:tav>
                                          </p:tavLst>
                                        </p:anim>
                                        <p:anim calcmode="lin" valueType="num">
                                          <p:cBhvr additive="base">
                                            <p:cTn id="64" dur="750" fill="hold"/>
                                            <p:tgtEl>
                                              <p:spTgt spid="15"/>
                                            </p:tgtEl>
                                            <p:attrNameLst>
                                              <p:attrName>ppt_y</p:attrName>
                                            </p:attrNameLst>
                                          </p:cBhvr>
                                          <p:tavLst>
                                            <p:tav tm="0">
                                              <p:val>
                                                <p:strVal val="1+#ppt_h/2"/>
                                              </p:val>
                                            </p:tav>
                                            <p:tav tm="100000">
                                              <p:val>
                                                <p:strVal val="#ppt_y"/>
                                              </p:val>
                                            </p:tav>
                                          </p:tavLst>
                                        </p:anim>
                                      </p:childTnLst>
                                    </p:cTn>
                                  </p:par>
                                  <p:par>
                                    <p:cTn id="65" presetID="2" presetClass="entr" presetSubtype="1" fill="hold" grpId="0" nodeType="withEffect" p14:presetBounceEnd="32000">
                                      <p:stCondLst>
                                        <p:cond delay="0"/>
                                      </p:stCondLst>
                                      <p:childTnLst>
                                        <p:set>
                                          <p:cBhvr>
                                            <p:cTn id="66" dur="1" fill="hold">
                                              <p:stCondLst>
                                                <p:cond delay="0"/>
                                              </p:stCondLst>
                                            </p:cTn>
                                            <p:tgtEl>
                                              <p:spTgt spid="21"/>
                                            </p:tgtEl>
                                            <p:attrNameLst>
                                              <p:attrName>style.visibility</p:attrName>
                                            </p:attrNameLst>
                                          </p:cBhvr>
                                          <p:to>
                                            <p:strVal val="visible"/>
                                          </p:to>
                                        </p:set>
                                        <p:anim calcmode="lin" valueType="num" p14:bounceEnd="32000">
                                          <p:cBhvr additive="base">
                                            <p:cTn id="67" dur="750" fill="hold"/>
                                            <p:tgtEl>
                                              <p:spTgt spid="21"/>
                                            </p:tgtEl>
                                            <p:attrNameLst>
                                              <p:attrName>ppt_x</p:attrName>
                                            </p:attrNameLst>
                                          </p:cBhvr>
                                          <p:tavLst>
                                            <p:tav tm="0">
                                              <p:val>
                                                <p:strVal val="#ppt_x"/>
                                              </p:val>
                                            </p:tav>
                                            <p:tav tm="100000">
                                              <p:val>
                                                <p:strVal val="#ppt_x"/>
                                              </p:val>
                                            </p:tav>
                                          </p:tavLst>
                                        </p:anim>
                                        <p:anim calcmode="lin" valueType="num" p14:bounceEnd="32000">
                                          <p:cBhvr additive="base">
                                            <p:cTn id="68" dur="750" fill="hold"/>
                                            <p:tgtEl>
                                              <p:spTgt spid="21"/>
                                            </p:tgtEl>
                                            <p:attrNameLst>
                                              <p:attrName>ppt_y</p:attrName>
                                            </p:attrNameLst>
                                          </p:cBhvr>
                                          <p:tavLst>
                                            <p:tav tm="0">
                                              <p:val>
                                                <p:strVal val="0-#ppt_h/2"/>
                                              </p:val>
                                            </p:tav>
                                            <p:tav tm="100000">
                                              <p:val>
                                                <p:strVal val="#ppt_y"/>
                                              </p:val>
                                            </p:tav>
                                          </p:tavLst>
                                        </p:anim>
                                      </p:childTnLst>
                                    </p:cTn>
                                  </p:par>
                                  <p:par>
                                    <p:cTn id="69" presetID="2" presetClass="entr" presetSubtype="4" decel="100000" fill="hold" grpId="0" nodeType="withEffect">
                                      <p:stCondLst>
                                        <p:cond delay="0"/>
                                      </p:stCondLst>
                                      <p:childTnLst>
                                        <p:set>
                                          <p:cBhvr>
                                            <p:cTn id="70" dur="1" fill="hold">
                                              <p:stCondLst>
                                                <p:cond delay="0"/>
                                              </p:stCondLst>
                                            </p:cTn>
                                            <p:tgtEl>
                                              <p:spTgt spid="11"/>
                                            </p:tgtEl>
                                            <p:attrNameLst>
                                              <p:attrName>style.visibility</p:attrName>
                                            </p:attrNameLst>
                                          </p:cBhvr>
                                          <p:to>
                                            <p:strVal val="visible"/>
                                          </p:to>
                                        </p:set>
                                        <p:anim calcmode="lin" valueType="num">
                                          <p:cBhvr additive="base">
                                            <p:cTn id="71" dur="750" fill="hold"/>
                                            <p:tgtEl>
                                              <p:spTgt spid="11"/>
                                            </p:tgtEl>
                                            <p:attrNameLst>
                                              <p:attrName>ppt_x</p:attrName>
                                            </p:attrNameLst>
                                          </p:cBhvr>
                                          <p:tavLst>
                                            <p:tav tm="0">
                                              <p:val>
                                                <p:strVal val="#ppt_x"/>
                                              </p:val>
                                            </p:tav>
                                            <p:tav tm="100000">
                                              <p:val>
                                                <p:strVal val="#ppt_x"/>
                                              </p:val>
                                            </p:tav>
                                          </p:tavLst>
                                        </p:anim>
                                        <p:anim calcmode="lin" valueType="num">
                                          <p:cBhvr additive="base">
                                            <p:cTn id="72" dur="75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p:tmplLst>
              <p:tmpl>
                <p:tnLst>
                  <p:par>
                    <p:cTn presetID="2" presetClass="entr" presetSubtype="4" decel="100000" fill="hold" nodeType="withEffect">
                      <p:stCondLst>
                        <p:cond delay="0"/>
                      </p:stCondLst>
                      <p:childTnLst>
                        <p:set>
                          <p:cBhvr>
                            <p:cTn dur="1" fill="hold">
                              <p:stCondLst>
                                <p:cond delay="0"/>
                              </p:stCondLst>
                            </p:cTn>
                            <p:tgtEl>
                              <p:spTgt spid="3"/>
                            </p:tgtEl>
                            <p:attrNameLst>
                              <p:attrName>style.visibility</p:attrName>
                            </p:attrNameLst>
                          </p:cBhvr>
                          <p:to>
                            <p:strVal val="visible"/>
                          </p:to>
                        </p:set>
                        <p:anim calcmode="lin" valueType="num">
                          <p:cBhvr additive="base">
                            <p:cTn dur="750" fill="hold"/>
                            <p:tgtEl>
                              <p:spTgt spid="3"/>
                            </p:tgtEl>
                            <p:attrNameLst>
                              <p:attrName>ppt_x</p:attrName>
                            </p:attrNameLst>
                          </p:cBhvr>
                          <p:tavLst>
                            <p:tav tm="0">
                              <p:val>
                                <p:strVal val="#ppt_x"/>
                              </p:val>
                            </p:tav>
                            <p:tav tm="100000">
                              <p:val>
                                <p:strVal val="#ppt_x"/>
                              </p:val>
                            </p:tav>
                          </p:tavLst>
                        </p:anim>
                        <p:anim calcmode="lin" valueType="num">
                          <p:cBhvr additive="base">
                            <p:cTn dur="750" fill="hold"/>
                            <p:tgtEl>
                              <p:spTgt spid="3"/>
                            </p:tgtEl>
                            <p:attrNameLst>
                              <p:attrName>ppt_y</p:attrName>
                            </p:attrNameLst>
                          </p:cBhvr>
                          <p:tavLst>
                            <p:tav tm="0">
                              <p:val>
                                <p:strVal val="1+#ppt_h/2"/>
                              </p:val>
                            </p:tav>
                            <p:tav tm="100000">
                              <p:val>
                                <p:strVal val="#ppt_y"/>
                              </p:val>
                            </p:tav>
                          </p:tavLst>
                        </p:anim>
                      </p:childTnLst>
                    </p:cTn>
                  </p:par>
                </p:tnLst>
              </p:tmpl>
            </p:tmplLst>
          </p:bldP>
          <p:bldP spid="7" grpId="0" uiExpand="1">
            <p:tmplLst>
              <p:tmpl>
                <p:tnLst>
                  <p:par>
                    <p:cTn presetID="2" presetClass="entr" presetSubtype="4" decel="100000" fill="hold" nodeType="withEffect">
                      <p:stCondLst>
                        <p:cond delay="0"/>
                      </p:stCondLst>
                      <p:childTnLst>
                        <p:set>
                          <p:cBhvr>
                            <p:cTn dur="1" fill="hold">
                              <p:stCondLst>
                                <p:cond delay="0"/>
                              </p:stCondLst>
                            </p:cTn>
                            <p:tgtEl>
                              <p:spTgt spid="7"/>
                            </p:tgtEl>
                            <p:attrNameLst>
                              <p:attrName>style.visibility</p:attrName>
                            </p:attrNameLst>
                          </p:cBhvr>
                          <p:to>
                            <p:strVal val="visible"/>
                          </p:to>
                        </p:set>
                        <p:anim calcmode="lin" valueType="num">
                          <p:cBhvr additive="base">
                            <p:cTn dur="750" fill="hold"/>
                            <p:tgtEl>
                              <p:spTgt spid="7"/>
                            </p:tgtEl>
                            <p:attrNameLst>
                              <p:attrName>ppt_x</p:attrName>
                            </p:attrNameLst>
                          </p:cBhvr>
                          <p:tavLst>
                            <p:tav tm="0">
                              <p:val>
                                <p:strVal val="#ppt_x"/>
                              </p:val>
                            </p:tav>
                            <p:tav tm="100000">
                              <p:val>
                                <p:strVal val="#ppt_x"/>
                              </p:val>
                            </p:tav>
                          </p:tavLst>
                        </p:anim>
                        <p:anim calcmode="lin" valueType="num">
                          <p:cBhvr additive="base">
                            <p:cTn dur="750" fill="hold"/>
                            <p:tgtEl>
                              <p:spTgt spid="7"/>
                            </p:tgtEl>
                            <p:attrNameLst>
                              <p:attrName>ppt_y</p:attrName>
                            </p:attrNameLst>
                          </p:cBhvr>
                          <p:tavLst>
                            <p:tav tm="0">
                              <p:val>
                                <p:strVal val="1+#ppt_h/2"/>
                              </p:val>
                            </p:tav>
                            <p:tav tm="100000">
                              <p:val>
                                <p:strVal val="#ppt_y"/>
                              </p:val>
                            </p:tav>
                          </p:tavLst>
                        </p:anim>
                      </p:childTnLst>
                    </p:cTn>
                  </p:par>
                </p:tnLst>
              </p:tmpl>
            </p:tmplLst>
          </p:bldP>
          <p:bldP spid="9" grpId="0">
            <p:tmplLst>
              <p:tmpl>
                <p:tnLst>
                  <p:par>
                    <p:cTn presetID="2" presetClass="entr" presetSubtype="4" decel="100000" fill="hold" nodeType="withEffect">
                      <p:stCondLst>
                        <p:cond delay="0"/>
                      </p:stCondLst>
                      <p:childTnLst>
                        <p:set>
                          <p:cBhvr>
                            <p:cTn dur="1" fill="hold">
                              <p:stCondLst>
                                <p:cond delay="0"/>
                              </p:stCondLst>
                            </p:cTn>
                            <p:tgtEl>
                              <p:spTgt spid="9"/>
                            </p:tgtEl>
                            <p:attrNameLst>
                              <p:attrName>style.visibility</p:attrName>
                            </p:attrNameLst>
                          </p:cBhvr>
                          <p:to>
                            <p:strVal val="visible"/>
                          </p:to>
                        </p:set>
                        <p:anim calcmode="lin" valueType="num">
                          <p:cBhvr additive="base">
                            <p:cTn dur="750" fill="hold"/>
                            <p:tgtEl>
                              <p:spTgt spid="9"/>
                            </p:tgtEl>
                            <p:attrNameLst>
                              <p:attrName>ppt_x</p:attrName>
                            </p:attrNameLst>
                          </p:cBhvr>
                          <p:tavLst>
                            <p:tav tm="0">
                              <p:val>
                                <p:strVal val="#ppt_x"/>
                              </p:val>
                            </p:tav>
                            <p:tav tm="100000">
                              <p:val>
                                <p:strVal val="#ppt_x"/>
                              </p:val>
                            </p:tav>
                          </p:tavLst>
                        </p:anim>
                        <p:anim calcmode="lin" valueType="num">
                          <p:cBhvr additive="base">
                            <p:cTn dur="750" fill="hold"/>
                            <p:tgtEl>
                              <p:spTgt spid="9"/>
                            </p:tgtEl>
                            <p:attrNameLst>
                              <p:attrName>ppt_y</p:attrName>
                            </p:attrNameLst>
                          </p:cBhvr>
                          <p:tavLst>
                            <p:tav tm="0">
                              <p:val>
                                <p:strVal val="1+#ppt_h/2"/>
                              </p:val>
                            </p:tav>
                            <p:tav tm="100000">
                              <p:val>
                                <p:strVal val="#ppt_y"/>
                              </p:val>
                            </p:tav>
                          </p:tavLst>
                        </p:anim>
                      </p:childTnLst>
                    </p:cTn>
                  </p:par>
                </p:tnLst>
              </p:tmpl>
            </p:tmplLst>
          </p:bldP>
          <p:bldP spid="10" grpId="0">
            <p:tmplLst>
              <p:tmpl>
                <p:tnLst>
                  <p:par>
                    <p:cTn presetID="2" presetClass="entr" presetSubtype="4" decel="100000" fill="hold" nodeType="withEffect">
                      <p:stCondLst>
                        <p:cond delay="0"/>
                      </p:stCondLst>
                      <p:childTnLst>
                        <p:set>
                          <p:cBhvr>
                            <p:cTn dur="1" fill="hold">
                              <p:stCondLst>
                                <p:cond delay="0"/>
                              </p:stCondLst>
                            </p:cTn>
                            <p:tgtEl>
                              <p:spTgt spid="10"/>
                            </p:tgtEl>
                            <p:attrNameLst>
                              <p:attrName>style.visibility</p:attrName>
                            </p:attrNameLst>
                          </p:cBhvr>
                          <p:to>
                            <p:strVal val="visible"/>
                          </p:to>
                        </p:set>
                        <p:anim calcmode="lin" valueType="num">
                          <p:cBhvr additive="base">
                            <p:cTn dur="750" fill="hold"/>
                            <p:tgtEl>
                              <p:spTgt spid="10"/>
                            </p:tgtEl>
                            <p:attrNameLst>
                              <p:attrName>ppt_x</p:attrName>
                            </p:attrNameLst>
                          </p:cBhvr>
                          <p:tavLst>
                            <p:tav tm="0">
                              <p:val>
                                <p:strVal val="#ppt_x"/>
                              </p:val>
                            </p:tav>
                            <p:tav tm="100000">
                              <p:val>
                                <p:strVal val="#ppt_x"/>
                              </p:val>
                            </p:tav>
                          </p:tavLst>
                        </p:anim>
                        <p:anim calcmode="lin" valueType="num">
                          <p:cBhvr additive="base">
                            <p:cTn dur="750" fill="hold"/>
                            <p:tgtEl>
                              <p:spTgt spid="10"/>
                            </p:tgtEl>
                            <p:attrNameLst>
                              <p:attrName>ppt_y</p:attrName>
                            </p:attrNameLst>
                          </p:cBhvr>
                          <p:tavLst>
                            <p:tav tm="0">
                              <p:val>
                                <p:strVal val="1+#ppt_h/2"/>
                              </p:val>
                            </p:tav>
                            <p:tav tm="100000">
                              <p:val>
                                <p:strVal val="#ppt_y"/>
                              </p:val>
                            </p:tav>
                          </p:tavLst>
                        </p:anim>
                      </p:childTnLst>
                    </p:cTn>
                  </p:par>
                </p:tnLst>
              </p:tmpl>
            </p:tmplLst>
          </p:bldP>
          <p:bldP spid="11" grpId="0">
            <p:tmplLst>
              <p:tmpl>
                <p:tnLst>
                  <p:par>
                    <p:cTn presetID="2" presetClass="entr" presetSubtype="4" decel="100000" fill="hold" nodeType="withEffect">
                      <p:stCondLst>
                        <p:cond delay="0"/>
                      </p:stCondLst>
                      <p:childTnLst>
                        <p:set>
                          <p:cBhvr>
                            <p:cTn dur="1" fill="hold">
                              <p:stCondLst>
                                <p:cond delay="0"/>
                              </p:stCondLst>
                            </p:cTn>
                            <p:tgtEl>
                              <p:spTgt spid="11"/>
                            </p:tgtEl>
                            <p:attrNameLst>
                              <p:attrName>style.visibility</p:attrName>
                            </p:attrNameLst>
                          </p:cBhvr>
                          <p:to>
                            <p:strVal val="visible"/>
                          </p:to>
                        </p:set>
                        <p:anim calcmode="lin" valueType="num">
                          <p:cBhvr additive="base">
                            <p:cTn dur="750" fill="hold"/>
                            <p:tgtEl>
                              <p:spTgt spid="11"/>
                            </p:tgtEl>
                            <p:attrNameLst>
                              <p:attrName>ppt_x</p:attrName>
                            </p:attrNameLst>
                          </p:cBhvr>
                          <p:tavLst>
                            <p:tav tm="0">
                              <p:val>
                                <p:strVal val="#ppt_x"/>
                              </p:val>
                            </p:tav>
                            <p:tav tm="100000">
                              <p:val>
                                <p:strVal val="#ppt_x"/>
                              </p:val>
                            </p:tav>
                          </p:tavLst>
                        </p:anim>
                        <p:anim calcmode="lin" valueType="num">
                          <p:cBhvr additive="base">
                            <p:cTn dur="750" fill="hold"/>
                            <p:tgtEl>
                              <p:spTgt spid="11"/>
                            </p:tgtEl>
                            <p:attrNameLst>
                              <p:attrName>ppt_y</p:attrName>
                            </p:attrNameLst>
                          </p:cBhvr>
                          <p:tavLst>
                            <p:tav tm="0">
                              <p:val>
                                <p:strVal val="1+#ppt_h/2"/>
                              </p:val>
                            </p:tav>
                            <p:tav tm="100000">
                              <p:val>
                                <p:strVal val="#ppt_y"/>
                              </p:val>
                            </p:tav>
                          </p:tavLst>
                        </p:anim>
                      </p:childTnLst>
                    </p:cTn>
                  </p:par>
                </p:tnLst>
              </p:tmpl>
            </p:tmplLst>
          </p:bldP>
          <p:bldP spid="12" grpId="0" animBg="1"/>
          <p:bldP spid="13" grpId="0" animBg="1"/>
          <p:bldP spid="14" grpId="0" animBg="1"/>
          <p:bldP spid="15" grpId="0" animBg="1"/>
          <p:bldP spid="16" grpId="0" animBg="1"/>
          <p:bldP spid="17" grpId="0" uiExpand="1" build="p">
            <p:tmplLst>
              <p:tmpl lvl="1">
                <p:tnLst>
                  <p:par>
                    <p:cTn presetID="2" presetClass="entr" presetSubtype="1" fill="hold" nodeType="withEffect" p14:presetBounceEnd="32000">
                      <p:stCondLst>
                        <p:cond delay="0"/>
                      </p:stCondLst>
                      <p:childTnLst>
                        <p:set>
                          <p:cBhvr>
                            <p:cTn dur="1" fill="hold">
                              <p:stCondLst>
                                <p:cond delay="0"/>
                              </p:stCondLst>
                            </p:cTn>
                            <p:tgtEl>
                              <p:spTgt spid="17"/>
                            </p:tgtEl>
                            <p:attrNameLst>
                              <p:attrName>style.visibility</p:attrName>
                            </p:attrNameLst>
                          </p:cBhvr>
                          <p:to>
                            <p:strVal val="visible"/>
                          </p:to>
                        </p:set>
                        <p:anim calcmode="lin" valueType="num" p14:bounceEnd="32000">
                          <p:cBhvr additive="base">
                            <p:cTn dur="750" fill="hold"/>
                            <p:tgtEl>
                              <p:spTgt spid="17"/>
                            </p:tgtEl>
                            <p:attrNameLst>
                              <p:attrName>ppt_x</p:attrName>
                            </p:attrNameLst>
                          </p:cBhvr>
                          <p:tavLst>
                            <p:tav tm="0">
                              <p:val>
                                <p:strVal val="#ppt_x"/>
                              </p:val>
                            </p:tav>
                            <p:tav tm="100000">
                              <p:val>
                                <p:strVal val="#ppt_x"/>
                              </p:val>
                            </p:tav>
                          </p:tavLst>
                        </p:anim>
                        <p:anim calcmode="lin" valueType="num" p14:bounceEnd="32000">
                          <p:cBhvr additive="base">
                            <p:cTn dur="750" fill="hold"/>
                            <p:tgtEl>
                              <p:spTgt spid="17"/>
                            </p:tgtEl>
                            <p:attrNameLst>
                              <p:attrName>ppt_y</p:attrName>
                            </p:attrNameLst>
                          </p:cBhvr>
                          <p:tavLst>
                            <p:tav tm="0">
                              <p:val>
                                <p:strVal val="0-#ppt_h/2"/>
                              </p:val>
                            </p:tav>
                            <p:tav tm="100000">
                              <p:val>
                                <p:strVal val="#ppt_y"/>
                              </p:val>
                            </p:tav>
                          </p:tavLst>
                        </p:anim>
                      </p:childTnLst>
                    </p:cTn>
                  </p:par>
                </p:tnLst>
              </p:tmpl>
              <p:tmpl lvl="2">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 lvl="3">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 lvl="4">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 lvl="5">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Lst>
          </p:bldP>
          <p:bldP spid="18" grpId="0" uiExpand="1" build="p">
            <p:tmplLst>
              <p:tmpl lvl="1">
                <p:tnLst>
                  <p:par>
                    <p:cTn presetID="2" presetClass="entr" presetSubtype="1" fill="hold" nodeType="withEffect" p14:presetBounceEnd="32000">
                      <p:stCondLst>
                        <p:cond delay="0"/>
                      </p:stCondLst>
                      <p:childTnLst>
                        <p:set>
                          <p:cBhvr>
                            <p:cTn dur="1" fill="hold">
                              <p:stCondLst>
                                <p:cond delay="0"/>
                              </p:stCondLst>
                            </p:cTn>
                            <p:tgtEl>
                              <p:spTgt spid="18"/>
                            </p:tgtEl>
                            <p:attrNameLst>
                              <p:attrName>style.visibility</p:attrName>
                            </p:attrNameLst>
                          </p:cBhvr>
                          <p:to>
                            <p:strVal val="visible"/>
                          </p:to>
                        </p:set>
                        <p:anim calcmode="lin" valueType="num" p14:bounceEnd="32000">
                          <p:cBhvr additive="base">
                            <p:cTn dur="750" fill="hold"/>
                            <p:tgtEl>
                              <p:spTgt spid="18"/>
                            </p:tgtEl>
                            <p:attrNameLst>
                              <p:attrName>ppt_x</p:attrName>
                            </p:attrNameLst>
                          </p:cBhvr>
                          <p:tavLst>
                            <p:tav tm="0">
                              <p:val>
                                <p:strVal val="#ppt_x"/>
                              </p:val>
                            </p:tav>
                            <p:tav tm="100000">
                              <p:val>
                                <p:strVal val="#ppt_x"/>
                              </p:val>
                            </p:tav>
                          </p:tavLst>
                        </p:anim>
                        <p:anim calcmode="lin" valueType="num" p14:bounceEnd="32000">
                          <p:cBhvr additive="base">
                            <p:cTn dur="750" fill="hold"/>
                            <p:tgtEl>
                              <p:spTgt spid="18"/>
                            </p:tgtEl>
                            <p:attrNameLst>
                              <p:attrName>ppt_y</p:attrName>
                            </p:attrNameLst>
                          </p:cBhvr>
                          <p:tavLst>
                            <p:tav tm="0">
                              <p:val>
                                <p:strVal val="0-#ppt_h/2"/>
                              </p:val>
                            </p:tav>
                            <p:tav tm="100000">
                              <p:val>
                                <p:strVal val="#ppt_y"/>
                              </p:val>
                            </p:tav>
                          </p:tavLst>
                        </p:anim>
                      </p:childTnLst>
                    </p:cTn>
                  </p:par>
                </p:tnLst>
              </p:tmpl>
              <p:tmpl lvl="2">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 lvl="3">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 lvl="4">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 lvl="5">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Lst>
          </p:bldP>
          <p:bldP spid="19" grpId="0">
            <p:tmplLst>
              <p:tmpl>
                <p:tnLst>
                  <p:par>
                    <p:cTn presetID="2" presetClass="entr" presetSubtype="1" fill="hold" nodeType="withEffect" p14:presetBounceEnd="32000">
                      <p:stCondLst>
                        <p:cond delay="0"/>
                      </p:stCondLst>
                      <p:childTnLst>
                        <p:set>
                          <p:cBhvr>
                            <p:cTn dur="1" fill="hold">
                              <p:stCondLst>
                                <p:cond delay="0"/>
                              </p:stCondLst>
                            </p:cTn>
                            <p:tgtEl>
                              <p:spTgt spid="19"/>
                            </p:tgtEl>
                            <p:attrNameLst>
                              <p:attrName>style.visibility</p:attrName>
                            </p:attrNameLst>
                          </p:cBhvr>
                          <p:to>
                            <p:strVal val="visible"/>
                          </p:to>
                        </p:set>
                        <p:anim calcmode="lin" valueType="num" p14:bounceEnd="32000">
                          <p:cBhvr additive="base">
                            <p:cTn dur="750" fill="hold"/>
                            <p:tgtEl>
                              <p:spTgt spid="19"/>
                            </p:tgtEl>
                            <p:attrNameLst>
                              <p:attrName>ppt_x</p:attrName>
                            </p:attrNameLst>
                          </p:cBhvr>
                          <p:tavLst>
                            <p:tav tm="0">
                              <p:val>
                                <p:strVal val="#ppt_x"/>
                              </p:val>
                            </p:tav>
                            <p:tav tm="100000">
                              <p:val>
                                <p:strVal val="#ppt_x"/>
                              </p:val>
                            </p:tav>
                          </p:tavLst>
                        </p:anim>
                        <p:anim calcmode="lin" valueType="num" p14:bounceEnd="32000">
                          <p:cBhvr additive="base">
                            <p:cTn dur="750" fill="hold"/>
                            <p:tgtEl>
                              <p:spTgt spid="19"/>
                            </p:tgtEl>
                            <p:attrNameLst>
                              <p:attrName>ppt_y</p:attrName>
                            </p:attrNameLst>
                          </p:cBhvr>
                          <p:tavLst>
                            <p:tav tm="0">
                              <p:val>
                                <p:strVal val="0-#ppt_h/2"/>
                              </p:val>
                            </p:tav>
                            <p:tav tm="100000">
                              <p:val>
                                <p:strVal val="#ppt_y"/>
                              </p:val>
                            </p:tav>
                          </p:tavLst>
                        </p:anim>
                      </p:childTnLst>
                    </p:cTn>
                  </p:par>
                </p:tnLst>
              </p:tmpl>
            </p:tmplLst>
          </p:bldP>
          <p:bldP spid="20" grpId="0">
            <p:tmplLst>
              <p:tmpl>
                <p:tnLst>
                  <p:par>
                    <p:cTn presetID="2" presetClass="entr" presetSubtype="1" fill="hold" nodeType="withEffect" p14:presetBounceEnd="32000">
                      <p:stCondLst>
                        <p:cond delay="0"/>
                      </p:stCondLst>
                      <p:childTnLst>
                        <p:set>
                          <p:cBhvr>
                            <p:cTn dur="1" fill="hold">
                              <p:stCondLst>
                                <p:cond delay="0"/>
                              </p:stCondLst>
                            </p:cTn>
                            <p:tgtEl>
                              <p:spTgt spid="20"/>
                            </p:tgtEl>
                            <p:attrNameLst>
                              <p:attrName>style.visibility</p:attrName>
                            </p:attrNameLst>
                          </p:cBhvr>
                          <p:to>
                            <p:strVal val="visible"/>
                          </p:to>
                        </p:set>
                        <p:anim calcmode="lin" valueType="num" p14:bounceEnd="32000">
                          <p:cBhvr additive="base">
                            <p:cTn dur="750" fill="hold"/>
                            <p:tgtEl>
                              <p:spTgt spid="20"/>
                            </p:tgtEl>
                            <p:attrNameLst>
                              <p:attrName>ppt_x</p:attrName>
                            </p:attrNameLst>
                          </p:cBhvr>
                          <p:tavLst>
                            <p:tav tm="0">
                              <p:val>
                                <p:strVal val="#ppt_x"/>
                              </p:val>
                            </p:tav>
                            <p:tav tm="100000">
                              <p:val>
                                <p:strVal val="#ppt_x"/>
                              </p:val>
                            </p:tav>
                          </p:tavLst>
                        </p:anim>
                        <p:anim calcmode="lin" valueType="num" p14:bounceEnd="32000">
                          <p:cBhvr additive="base">
                            <p:cTn dur="750" fill="hold"/>
                            <p:tgtEl>
                              <p:spTgt spid="20"/>
                            </p:tgtEl>
                            <p:attrNameLst>
                              <p:attrName>ppt_y</p:attrName>
                            </p:attrNameLst>
                          </p:cBhvr>
                          <p:tavLst>
                            <p:tav tm="0">
                              <p:val>
                                <p:strVal val="0-#ppt_h/2"/>
                              </p:val>
                            </p:tav>
                            <p:tav tm="100000">
                              <p:val>
                                <p:strVal val="#ppt_y"/>
                              </p:val>
                            </p:tav>
                          </p:tavLst>
                        </p:anim>
                      </p:childTnLst>
                    </p:cTn>
                  </p:par>
                </p:tnLst>
              </p:tmpl>
            </p:tmplLst>
          </p:bldP>
          <p:bldP spid="21" grpId="0">
            <p:tmplLst>
              <p:tmpl>
                <p:tnLst>
                  <p:par>
                    <p:cTn presetID="2" presetClass="entr" presetSubtype="1" fill="hold" nodeType="withEffect" p14:presetBounceEnd="32000">
                      <p:stCondLst>
                        <p:cond delay="0"/>
                      </p:stCondLst>
                      <p:childTnLst>
                        <p:set>
                          <p:cBhvr>
                            <p:cTn dur="1" fill="hold">
                              <p:stCondLst>
                                <p:cond delay="0"/>
                              </p:stCondLst>
                            </p:cTn>
                            <p:tgtEl>
                              <p:spTgt spid="21"/>
                            </p:tgtEl>
                            <p:attrNameLst>
                              <p:attrName>style.visibility</p:attrName>
                            </p:attrNameLst>
                          </p:cBhvr>
                          <p:to>
                            <p:strVal val="visible"/>
                          </p:to>
                        </p:set>
                        <p:anim calcmode="lin" valueType="num" p14:bounceEnd="32000">
                          <p:cBhvr additive="base">
                            <p:cTn dur="750" fill="hold"/>
                            <p:tgtEl>
                              <p:spTgt spid="21"/>
                            </p:tgtEl>
                            <p:attrNameLst>
                              <p:attrName>ppt_x</p:attrName>
                            </p:attrNameLst>
                          </p:cBhvr>
                          <p:tavLst>
                            <p:tav tm="0">
                              <p:val>
                                <p:strVal val="#ppt_x"/>
                              </p:val>
                            </p:tav>
                            <p:tav tm="100000">
                              <p:val>
                                <p:strVal val="#ppt_x"/>
                              </p:val>
                            </p:tav>
                          </p:tavLst>
                        </p:anim>
                        <p:anim calcmode="lin" valueType="num" p14:bounceEnd="32000">
                          <p:cBhvr additive="base">
                            <p:cTn dur="750" fill="hold"/>
                            <p:tgtEl>
                              <p:spTgt spid="21"/>
                            </p:tgtEl>
                            <p:attrNameLst>
                              <p:attrName>ppt_y</p:attrName>
                            </p:attrNameLst>
                          </p:cBhvr>
                          <p:tavLst>
                            <p:tav tm="0">
                              <p:val>
                                <p:strVal val="0-#ppt_h/2"/>
                              </p:val>
                            </p:tav>
                            <p:tav tm="100000">
                              <p:val>
                                <p:strVal val="#ppt_y"/>
                              </p:val>
                            </p:tav>
                          </p:tavLst>
                        </p:anim>
                      </p:childTnLst>
                    </p:cTn>
                  </p:par>
                </p:tnLst>
              </p:tmpl>
            </p:tmplLst>
          </p:bldP>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decel="10000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750" fill="hold"/>
                                            <p:tgtEl>
                                              <p:spTgt spid="12"/>
                                            </p:tgtEl>
                                            <p:attrNameLst>
                                              <p:attrName>ppt_x</p:attrName>
                                            </p:attrNameLst>
                                          </p:cBhvr>
                                          <p:tavLst>
                                            <p:tav tm="0">
                                              <p:val>
                                                <p:strVal val="#ppt_x"/>
                                              </p:val>
                                            </p:tav>
                                            <p:tav tm="100000">
                                              <p:val>
                                                <p:strVal val="#ppt_x"/>
                                              </p:val>
                                            </p:tav>
                                          </p:tavLst>
                                        </p:anim>
                                        <p:anim calcmode="lin" valueType="num">
                                          <p:cBhvr additive="base">
                                            <p:cTn id="8" dur="750" fill="hold"/>
                                            <p:tgtEl>
                                              <p:spTgt spid="12"/>
                                            </p:tgtEl>
                                            <p:attrNameLst>
                                              <p:attrName>ppt_y</p:attrName>
                                            </p:attrNameLst>
                                          </p:cBhvr>
                                          <p:tavLst>
                                            <p:tav tm="0">
                                              <p:val>
                                                <p:strVal val="1+#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17">
                                                <p:txEl>
                                                  <p:pRg st="0" end="0"/>
                                                </p:txEl>
                                              </p:spTgt>
                                            </p:tgtEl>
                                            <p:attrNameLst>
                                              <p:attrName>style.visibility</p:attrName>
                                            </p:attrNameLst>
                                          </p:cBhvr>
                                          <p:to>
                                            <p:strVal val="visible"/>
                                          </p:to>
                                        </p:set>
                                        <p:anim calcmode="lin" valueType="num">
                                          <p:cBhvr additive="base">
                                            <p:cTn id="11" dur="750" fill="hold"/>
                                            <p:tgtEl>
                                              <p:spTgt spid="17">
                                                <p:txEl>
                                                  <p:pRg st="0" end="0"/>
                                                </p:txEl>
                                              </p:spTgt>
                                            </p:tgtEl>
                                            <p:attrNameLst>
                                              <p:attrName>ppt_x</p:attrName>
                                            </p:attrNameLst>
                                          </p:cBhvr>
                                          <p:tavLst>
                                            <p:tav tm="0">
                                              <p:val>
                                                <p:strVal val="#ppt_x"/>
                                              </p:val>
                                            </p:tav>
                                            <p:tav tm="100000">
                                              <p:val>
                                                <p:strVal val="#ppt_x"/>
                                              </p:val>
                                            </p:tav>
                                          </p:tavLst>
                                        </p:anim>
                                        <p:anim calcmode="lin" valueType="num">
                                          <p:cBhvr additive="base">
                                            <p:cTn id="12" dur="750" fill="hold"/>
                                            <p:tgtEl>
                                              <p:spTgt spid="17">
                                                <p:txEl>
                                                  <p:pRg st="0" end="0"/>
                                                </p:txEl>
                                              </p:spTgt>
                                            </p:tgtEl>
                                            <p:attrNameLst>
                                              <p:attrName>ppt_y</p:attrName>
                                            </p:attrNameLst>
                                          </p:cBhvr>
                                          <p:tavLst>
                                            <p:tav tm="0">
                                              <p:val>
                                                <p:strVal val="0-#ppt_h/2"/>
                                              </p:val>
                                            </p:tav>
                                            <p:tav tm="100000">
                                              <p:val>
                                                <p:strVal val="#ppt_y"/>
                                              </p:val>
                                            </p:tav>
                                          </p:tavLst>
                                        </p:anim>
                                      </p:childTnLst>
                                    </p:cTn>
                                  </p:par>
                                  <p:par>
                                    <p:cTn id="13" presetID="2" presetClass="entr" presetSubtype="4" decel="100000"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750" fill="hold"/>
                                            <p:tgtEl>
                                              <p:spTgt spid="3"/>
                                            </p:tgtEl>
                                            <p:attrNameLst>
                                              <p:attrName>ppt_x</p:attrName>
                                            </p:attrNameLst>
                                          </p:cBhvr>
                                          <p:tavLst>
                                            <p:tav tm="0">
                                              <p:val>
                                                <p:strVal val="#ppt_x"/>
                                              </p:val>
                                            </p:tav>
                                            <p:tav tm="100000">
                                              <p:val>
                                                <p:strVal val="#ppt_x"/>
                                              </p:val>
                                            </p:tav>
                                          </p:tavLst>
                                        </p:anim>
                                        <p:anim calcmode="lin" valueType="num">
                                          <p:cBhvr additive="base">
                                            <p:cTn id="16" dur="75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decel="100000" fill="hold" grpId="0" nodeType="click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750" fill="hold"/>
                                            <p:tgtEl>
                                              <p:spTgt spid="13"/>
                                            </p:tgtEl>
                                            <p:attrNameLst>
                                              <p:attrName>ppt_x</p:attrName>
                                            </p:attrNameLst>
                                          </p:cBhvr>
                                          <p:tavLst>
                                            <p:tav tm="0">
                                              <p:val>
                                                <p:strVal val="#ppt_x"/>
                                              </p:val>
                                            </p:tav>
                                            <p:tav tm="100000">
                                              <p:val>
                                                <p:strVal val="#ppt_x"/>
                                              </p:val>
                                            </p:tav>
                                          </p:tavLst>
                                        </p:anim>
                                        <p:anim calcmode="lin" valueType="num">
                                          <p:cBhvr additive="base">
                                            <p:cTn id="22" dur="750" fill="hold"/>
                                            <p:tgtEl>
                                              <p:spTgt spid="13"/>
                                            </p:tgtEl>
                                            <p:attrNameLst>
                                              <p:attrName>ppt_y</p:attrName>
                                            </p:attrNameLst>
                                          </p:cBhvr>
                                          <p:tavLst>
                                            <p:tav tm="0">
                                              <p:val>
                                                <p:strVal val="1+#ppt_h/2"/>
                                              </p:val>
                                            </p:tav>
                                            <p:tav tm="100000">
                                              <p:val>
                                                <p:strVal val="#ppt_y"/>
                                              </p:val>
                                            </p:tav>
                                          </p:tavLst>
                                        </p:anim>
                                      </p:childTnLst>
                                    </p:cTn>
                                  </p:par>
                                  <p:par>
                                    <p:cTn id="23" presetID="2" presetClass="entr" presetSubtype="1" fill="hold" grpId="0" nodeType="withEffect">
                                      <p:stCondLst>
                                        <p:cond delay="0"/>
                                      </p:stCondLst>
                                      <p:childTnLst>
                                        <p:set>
                                          <p:cBhvr>
                                            <p:cTn id="24" dur="1" fill="hold">
                                              <p:stCondLst>
                                                <p:cond delay="0"/>
                                              </p:stCondLst>
                                            </p:cTn>
                                            <p:tgtEl>
                                              <p:spTgt spid="18">
                                                <p:txEl>
                                                  <p:pRg st="0" end="0"/>
                                                </p:txEl>
                                              </p:spTgt>
                                            </p:tgtEl>
                                            <p:attrNameLst>
                                              <p:attrName>style.visibility</p:attrName>
                                            </p:attrNameLst>
                                          </p:cBhvr>
                                          <p:to>
                                            <p:strVal val="visible"/>
                                          </p:to>
                                        </p:set>
                                        <p:anim calcmode="lin" valueType="num">
                                          <p:cBhvr additive="base">
                                            <p:cTn id="25" dur="750" fill="hold"/>
                                            <p:tgtEl>
                                              <p:spTgt spid="18">
                                                <p:txEl>
                                                  <p:pRg st="0" end="0"/>
                                                </p:txEl>
                                              </p:spTgt>
                                            </p:tgtEl>
                                            <p:attrNameLst>
                                              <p:attrName>ppt_x</p:attrName>
                                            </p:attrNameLst>
                                          </p:cBhvr>
                                          <p:tavLst>
                                            <p:tav tm="0">
                                              <p:val>
                                                <p:strVal val="#ppt_x"/>
                                              </p:val>
                                            </p:tav>
                                            <p:tav tm="100000">
                                              <p:val>
                                                <p:strVal val="#ppt_x"/>
                                              </p:val>
                                            </p:tav>
                                          </p:tavLst>
                                        </p:anim>
                                        <p:anim calcmode="lin" valueType="num">
                                          <p:cBhvr additive="base">
                                            <p:cTn id="26" dur="750" fill="hold"/>
                                            <p:tgtEl>
                                              <p:spTgt spid="18">
                                                <p:txEl>
                                                  <p:pRg st="0" end="0"/>
                                                </p:txEl>
                                              </p:spTgt>
                                            </p:tgtEl>
                                            <p:attrNameLst>
                                              <p:attrName>ppt_y</p:attrName>
                                            </p:attrNameLst>
                                          </p:cBhvr>
                                          <p:tavLst>
                                            <p:tav tm="0">
                                              <p:val>
                                                <p:strVal val="0-#ppt_h/2"/>
                                              </p:val>
                                            </p:tav>
                                            <p:tav tm="100000">
                                              <p:val>
                                                <p:strVal val="#ppt_y"/>
                                              </p:val>
                                            </p:tav>
                                          </p:tavLst>
                                        </p:anim>
                                      </p:childTnLst>
                                    </p:cTn>
                                  </p:par>
                                  <p:par>
                                    <p:cTn id="27" presetID="2" presetClass="entr" presetSubtype="4" decel="100000"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750" fill="hold"/>
                                            <p:tgtEl>
                                              <p:spTgt spid="7"/>
                                            </p:tgtEl>
                                            <p:attrNameLst>
                                              <p:attrName>ppt_x</p:attrName>
                                            </p:attrNameLst>
                                          </p:cBhvr>
                                          <p:tavLst>
                                            <p:tav tm="0">
                                              <p:val>
                                                <p:strVal val="#ppt_x"/>
                                              </p:val>
                                            </p:tav>
                                            <p:tav tm="100000">
                                              <p:val>
                                                <p:strVal val="#ppt_x"/>
                                              </p:val>
                                            </p:tav>
                                          </p:tavLst>
                                        </p:anim>
                                        <p:anim calcmode="lin" valueType="num">
                                          <p:cBhvr additive="base">
                                            <p:cTn id="30" dur="75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decel="100000" fill="hold" grpId="0" nodeType="click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750" fill="hold"/>
                                            <p:tgtEl>
                                              <p:spTgt spid="16"/>
                                            </p:tgtEl>
                                            <p:attrNameLst>
                                              <p:attrName>ppt_x</p:attrName>
                                            </p:attrNameLst>
                                          </p:cBhvr>
                                          <p:tavLst>
                                            <p:tav tm="0">
                                              <p:val>
                                                <p:strVal val="#ppt_x"/>
                                              </p:val>
                                            </p:tav>
                                            <p:tav tm="100000">
                                              <p:val>
                                                <p:strVal val="#ppt_x"/>
                                              </p:val>
                                            </p:tav>
                                          </p:tavLst>
                                        </p:anim>
                                        <p:anim calcmode="lin" valueType="num">
                                          <p:cBhvr additive="base">
                                            <p:cTn id="36" dur="750" fill="hold"/>
                                            <p:tgtEl>
                                              <p:spTgt spid="16"/>
                                            </p:tgtEl>
                                            <p:attrNameLst>
                                              <p:attrName>ppt_y</p:attrName>
                                            </p:attrNameLst>
                                          </p:cBhvr>
                                          <p:tavLst>
                                            <p:tav tm="0">
                                              <p:val>
                                                <p:strVal val="1+#ppt_h/2"/>
                                              </p:val>
                                            </p:tav>
                                            <p:tav tm="100000">
                                              <p:val>
                                                <p:strVal val="#ppt_y"/>
                                              </p:val>
                                            </p:tav>
                                          </p:tavLst>
                                        </p:anim>
                                      </p:childTnLst>
                                    </p:cTn>
                                  </p:par>
                                  <p:par>
                                    <p:cTn id="37" presetID="2" presetClass="entr" presetSubtype="1" fill="hold" grpId="0" nodeType="withEffect">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cBhvr additive="base">
                                            <p:cTn id="39" dur="750" fill="hold"/>
                                            <p:tgtEl>
                                              <p:spTgt spid="19"/>
                                            </p:tgtEl>
                                            <p:attrNameLst>
                                              <p:attrName>ppt_x</p:attrName>
                                            </p:attrNameLst>
                                          </p:cBhvr>
                                          <p:tavLst>
                                            <p:tav tm="0">
                                              <p:val>
                                                <p:strVal val="#ppt_x"/>
                                              </p:val>
                                            </p:tav>
                                            <p:tav tm="100000">
                                              <p:val>
                                                <p:strVal val="#ppt_x"/>
                                              </p:val>
                                            </p:tav>
                                          </p:tavLst>
                                        </p:anim>
                                        <p:anim calcmode="lin" valueType="num">
                                          <p:cBhvr additive="base">
                                            <p:cTn id="40" dur="750" fill="hold"/>
                                            <p:tgtEl>
                                              <p:spTgt spid="19"/>
                                            </p:tgtEl>
                                            <p:attrNameLst>
                                              <p:attrName>ppt_y</p:attrName>
                                            </p:attrNameLst>
                                          </p:cBhvr>
                                          <p:tavLst>
                                            <p:tav tm="0">
                                              <p:val>
                                                <p:strVal val="0-#ppt_h/2"/>
                                              </p:val>
                                            </p:tav>
                                            <p:tav tm="100000">
                                              <p:val>
                                                <p:strVal val="#ppt_y"/>
                                              </p:val>
                                            </p:tav>
                                          </p:tavLst>
                                        </p:anim>
                                      </p:childTnLst>
                                    </p:cTn>
                                  </p:par>
                                  <p:par>
                                    <p:cTn id="41" presetID="2" presetClass="entr" presetSubtype="4" decel="100000" fill="hold" grpId="0"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750" fill="hold"/>
                                            <p:tgtEl>
                                              <p:spTgt spid="9"/>
                                            </p:tgtEl>
                                            <p:attrNameLst>
                                              <p:attrName>ppt_x</p:attrName>
                                            </p:attrNameLst>
                                          </p:cBhvr>
                                          <p:tavLst>
                                            <p:tav tm="0">
                                              <p:val>
                                                <p:strVal val="#ppt_x"/>
                                              </p:val>
                                            </p:tav>
                                            <p:tav tm="100000">
                                              <p:val>
                                                <p:strVal val="#ppt_x"/>
                                              </p:val>
                                            </p:tav>
                                          </p:tavLst>
                                        </p:anim>
                                        <p:anim calcmode="lin" valueType="num">
                                          <p:cBhvr additive="base">
                                            <p:cTn id="44" dur="75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decel="100000" fill="hold" grpId="0" nodeType="click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750" fill="hold"/>
                                            <p:tgtEl>
                                              <p:spTgt spid="14"/>
                                            </p:tgtEl>
                                            <p:attrNameLst>
                                              <p:attrName>ppt_x</p:attrName>
                                            </p:attrNameLst>
                                          </p:cBhvr>
                                          <p:tavLst>
                                            <p:tav tm="0">
                                              <p:val>
                                                <p:strVal val="#ppt_x"/>
                                              </p:val>
                                            </p:tav>
                                            <p:tav tm="100000">
                                              <p:val>
                                                <p:strVal val="#ppt_x"/>
                                              </p:val>
                                            </p:tav>
                                          </p:tavLst>
                                        </p:anim>
                                        <p:anim calcmode="lin" valueType="num">
                                          <p:cBhvr additive="base">
                                            <p:cTn id="50" dur="75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1" fill="hold" grpId="0" nodeType="withEffect">
                                      <p:stCondLst>
                                        <p:cond delay="0"/>
                                      </p:stCondLst>
                                      <p:childTnLst>
                                        <p:set>
                                          <p:cBhvr>
                                            <p:cTn id="52" dur="1" fill="hold">
                                              <p:stCondLst>
                                                <p:cond delay="0"/>
                                              </p:stCondLst>
                                            </p:cTn>
                                            <p:tgtEl>
                                              <p:spTgt spid="20"/>
                                            </p:tgtEl>
                                            <p:attrNameLst>
                                              <p:attrName>style.visibility</p:attrName>
                                            </p:attrNameLst>
                                          </p:cBhvr>
                                          <p:to>
                                            <p:strVal val="visible"/>
                                          </p:to>
                                        </p:set>
                                        <p:anim calcmode="lin" valueType="num">
                                          <p:cBhvr additive="base">
                                            <p:cTn id="53" dur="750" fill="hold"/>
                                            <p:tgtEl>
                                              <p:spTgt spid="20"/>
                                            </p:tgtEl>
                                            <p:attrNameLst>
                                              <p:attrName>ppt_x</p:attrName>
                                            </p:attrNameLst>
                                          </p:cBhvr>
                                          <p:tavLst>
                                            <p:tav tm="0">
                                              <p:val>
                                                <p:strVal val="#ppt_x"/>
                                              </p:val>
                                            </p:tav>
                                            <p:tav tm="100000">
                                              <p:val>
                                                <p:strVal val="#ppt_x"/>
                                              </p:val>
                                            </p:tav>
                                          </p:tavLst>
                                        </p:anim>
                                        <p:anim calcmode="lin" valueType="num">
                                          <p:cBhvr additive="base">
                                            <p:cTn id="54" dur="750" fill="hold"/>
                                            <p:tgtEl>
                                              <p:spTgt spid="20"/>
                                            </p:tgtEl>
                                            <p:attrNameLst>
                                              <p:attrName>ppt_y</p:attrName>
                                            </p:attrNameLst>
                                          </p:cBhvr>
                                          <p:tavLst>
                                            <p:tav tm="0">
                                              <p:val>
                                                <p:strVal val="0-#ppt_h/2"/>
                                              </p:val>
                                            </p:tav>
                                            <p:tav tm="100000">
                                              <p:val>
                                                <p:strVal val="#ppt_y"/>
                                              </p:val>
                                            </p:tav>
                                          </p:tavLst>
                                        </p:anim>
                                      </p:childTnLst>
                                    </p:cTn>
                                  </p:par>
                                  <p:par>
                                    <p:cTn id="55" presetID="2" presetClass="entr" presetSubtype="4" decel="100000" fill="hold" grpId="0" nodeType="with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additive="base">
                                            <p:cTn id="57" dur="750" fill="hold"/>
                                            <p:tgtEl>
                                              <p:spTgt spid="10"/>
                                            </p:tgtEl>
                                            <p:attrNameLst>
                                              <p:attrName>ppt_x</p:attrName>
                                            </p:attrNameLst>
                                          </p:cBhvr>
                                          <p:tavLst>
                                            <p:tav tm="0">
                                              <p:val>
                                                <p:strVal val="#ppt_x"/>
                                              </p:val>
                                            </p:tav>
                                            <p:tav tm="100000">
                                              <p:val>
                                                <p:strVal val="#ppt_x"/>
                                              </p:val>
                                            </p:tav>
                                          </p:tavLst>
                                        </p:anim>
                                        <p:anim calcmode="lin" valueType="num">
                                          <p:cBhvr additive="base">
                                            <p:cTn id="58" dur="75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 presetClass="entr" presetSubtype="4" decel="100000" fill="hold" grpId="0" nodeType="clickEffect">
                                      <p:stCondLst>
                                        <p:cond delay="0"/>
                                      </p:stCondLst>
                                      <p:childTnLst>
                                        <p:set>
                                          <p:cBhvr>
                                            <p:cTn id="62" dur="1" fill="hold">
                                              <p:stCondLst>
                                                <p:cond delay="0"/>
                                              </p:stCondLst>
                                            </p:cTn>
                                            <p:tgtEl>
                                              <p:spTgt spid="15"/>
                                            </p:tgtEl>
                                            <p:attrNameLst>
                                              <p:attrName>style.visibility</p:attrName>
                                            </p:attrNameLst>
                                          </p:cBhvr>
                                          <p:to>
                                            <p:strVal val="visible"/>
                                          </p:to>
                                        </p:set>
                                        <p:anim calcmode="lin" valueType="num">
                                          <p:cBhvr additive="base">
                                            <p:cTn id="63" dur="750" fill="hold"/>
                                            <p:tgtEl>
                                              <p:spTgt spid="15"/>
                                            </p:tgtEl>
                                            <p:attrNameLst>
                                              <p:attrName>ppt_x</p:attrName>
                                            </p:attrNameLst>
                                          </p:cBhvr>
                                          <p:tavLst>
                                            <p:tav tm="0">
                                              <p:val>
                                                <p:strVal val="#ppt_x"/>
                                              </p:val>
                                            </p:tav>
                                            <p:tav tm="100000">
                                              <p:val>
                                                <p:strVal val="#ppt_x"/>
                                              </p:val>
                                            </p:tav>
                                          </p:tavLst>
                                        </p:anim>
                                        <p:anim calcmode="lin" valueType="num">
                                          <p:cBhvr additive="base">
                                            <p:cTn id="64" dur="750" fill="hold"/>
                                            <p:tgtEl>
                                              <p:spTgt spid="15"/>
                                            </p:tgtEl>
                                            <p:attrNameLst>
                                              <p:attrName>ppt_y</p:attrName>
                                            </p:attrNameLst>
                                          </p:cBhvr>
                                          <p:tavLst>
                                            <p:tav tm="0">
                                              <p:val>
                                                <p:strVal val="1+#ppt_h/2"/>
                                              </p:val>
                                            </p:tav>
                                            <p:tav tm="100000">
                                              <p:val>
                                                <p:strVal val="#ppt_y"/>
                                              </p:val>
                                            </p:tav>
                                          </p:tavLst>
                                        </p:anim>
                                      </p:childTnLst>
                                    </p:cTn>
                                  </p:par>
                                  <p:par>
                                    <p:cTn id="65" presetID="2" presetClass="entr" presetSubtype="1" fill="hold" grpId="0" nodeType="withEffect">
                                      <p:stCondLst>
                                        <p:cond delay="0"/>
                                      </p:stCondLst>
                                      <p:childTnLst>
                                        <p:set>
                                          <p:cBhvr>
                                            <p:cTn id="66" dur="1" fill="hold">
                                              <p:stCondLst>
                                                <p:cond delay="0"/>
                                              </p:stCondLst>
                                            </p:cTn>
                                            <p:tgtEl>
                                              <p:spTgt spid="21"/>
                                            </p:tgtEl>
                                            <p:attrNameLst>
                                              <p:attrName>style.visibility</p:attrName>
                                            </p:attrNameLst>
                                          </p:cBhvr>
                                          <p:to>
                                            <p:strVal val="visible"/>
                                          </p:to>
                                        </p:set>
                                        <p:anim calcmode="lin" valueType="num">
                                          <p:cBhvr additive="base">
                                            <p:cTn id="67" dur="750" fill="hold"/>
                                            <p:tgtEl>
                                              <p:spTgt spid="21"/>
                                            </p:tgtEl>
                                            <p:attrNameLst>
                                              <p:attrName>ppt_x</p:attrName>
                                            </p:attrNameLst>
                                          </p:cBhvr>
                                          <p:tavLst>
                                            <p:tav tm="0">
                                              <p:val>
                                                <p:strVal val="#ppt_x"/>
                                              </p:val>
                                            </p:tav>
                                            <p:tav tm="100000">
                                              <p:val>
                                                <p:strVal val="#ppt_x"/>
                                              </p:val>
                                            </p:tav>
                                          </p:tavLst>
                                        </p:anim>
                                        <p:anim calcmode="lin" valueType="num">
                                          <p:cBhvr additive="base">
                                            <p:cTn id="68" dur="750" fill="hold"/>
                                            <p:tgtEl>
                                              <p:spTgt spid="21"/>
                                            </p:tgtEl>
                                            <p:attrNameLst>
                                              <p:attrName>ppt_y</p:attrName>
                                            </p:attrNameLst>
                                          </p:cBhvr>
                                          <p:tavLst>
                                            <p:tav tm="0">
                                              <p:val>
                                                <p:strVal val="0-#ppt_h/2"/>
                                              </p:val>
                                            </p:tav>
                                            <p:tav tm="100000">
                                              <p:val>
                                                <p:strVal val="#ppt_y"/>
                                              </p:val>
                                            </p:tav>
                                          </p:tavLst>
                                        </p:anim>
                                      </p:childTnLst>
                                    </p:cTn>
                                  </p:par>
                                  <p:par>
                                    <p:cTn id="69" presetID="2" presetClass="entr" presetSubtype="4" decel="100000" fill="hold" grpId="0" nodeType="withEffect">
                                      <p:stCondLst>
                                        <p:cond delay="0"/>
                                      </p:stCondLst>
                                      <p:childTnLst>
                                        <p:set>
                                          <p:cBhvr>
                                            <p:cTn id="70" dur="1" fill="hold">
                                              <p:stCondLst>
                                                <p:cond delay="0"/>
                                              </p:stCondLst>
                                            </p:cTn>
                                            <p:tgtEl>
                                              <p:spTgt spid="11"/>
                                            </p:tgtEl>
                                            <p:attrNameLst>
                                              <p:attrName>style.visibility</p:attrName>
                                            </p:attrNameLst>
                                          </p:cBhvr>
                                          <p:to>
                                            <p:strVal val="visible"/>
                                          </p:to>
                                        </p:set>
                                        <p:anim calcmode="lin" valueType="num">
                                          <p:cBhvr additive="base">
                                            <p:cTn id="71" dur="750" fill="hold"/>
                                            <p:tgtEl>
                                              <p:spTgt spid="11"/>
                                            </p:tgtEl>
                                            <p:attrNameLst>
                                              <p:attrName>ppt_x</p:attrName>
                                            </p:attrNameLst>
                                          </p:cBhvr>
                                          <p:tavLst>
                                            <p:tav tm="0">
                                              <p:val>
                                                <p:strVal val="#ppt_x"/>
                                              </p:val>
                                            </p:tav>
                                            <p:tav tm="100000">
                                              <p:val>
                                                <p:strVal val="#ppt_x"/>
                                              </p:val>
                                            </p:tav>
                                          </p:tavLst>
                                        </p:anim>
                                        <p:anim calcmode="lin" valueType="num">
                                          <p:cBhvr additive="base">
                                            <p:cTn id="72" dur="75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p:tmplLst>
              <p:tmpl>
                <p:tnLst>
                  <p:par>
                    <p:cTn presetID="2" presetClass="entr" presetSubtype="4" decel="100000" fill="hold" nodeType="withEffect">
                      <p:stCondLst>
                        <p:cond delay="0"/>
                      </p:stCondLst>
                      <p:childTnLst>
                        <p:set>
                          <p:cBhvr>
                            <p:cTn dur="1" fill="hold">
                              <p:stCondLst>
                                <p:cond delay="0"/>
                              </p:stCondLst>
                            </p:cTn>
                            <p:tgtEl>
                              <p:spTgt spid="3"/>
                            </p:tgtEl>
                            <p:attrNameLst>
                              <p:attrName>style.visibility</p:attrName>
                            </p:attrNameLst>
                          </p:cBhvr>
                          <p:to>
                            <p:strVal val="visible"/>
                          </p:to>
                        </p:set>
                        <p:anim calcmode="lin" valueType="num">
                          <p:cBhvr additive="base">
                            <p:cTn dur="750" fill="hold"/>
                            <p:tgtEl>
                              <p:spTgt spid="3"/>
                            </p:tgtEl>
                            <p:attrNameLst>
                              <p:attrName>ppt_x</p:attrName>
                            </p:attrNameLst>
                          </p:cBhvr>
                          <p:tavLst>
                            <p:tav tm="0">
                              <p:val>
                                <p:strVal val="#ppt_x"/>
                              </p:val>
                            </p:tav>
                            <p:tav tm="100000">
                              <p:val>
                                <p:strVal val="#ppt_x"/>
                              </p:val>
                            </p:tav>
                          </p:tavLst>
                        </p:anim>
                        <p:anim calcmode="lin" valueType="num">
                          <p:cBhvr additive="base">
                            <p:cTn dur="750" fill="hold"/>
                            <p:tgtEl>
                              <p:spTgt spid="3"/>
                            </p:tgtEl>
                            <p:attrNameLst>
                              <p:attrName>ppt_y</p:attrName>
                            </p:attrNameLst>
                          </p:cBhvr>
                          <p:tavLst>
                            <p:tav tm="0">
                              <p:val>
                                <p:strVal val="1+#ppt_h/2"/>
                              </p:val>
                            </p:tav>
                            <p:tav tm="100000">
                              <p:val>
                                <p:strVal val="#ppt_y"/>
                              </p:val>
                            </p:tav>
                          </p:tavLst>
                        </p:anim>
                      </p:childTnLst>
                    </p:cTn>
                  </p:par>
                </p:tnLst>
              </p:tmpl>
            </p:tmplLst>
          </p:bldP>
          <p:bldP spid="7" grpId="0" uiExpand="1">
            <p:tmplLst>
              <p:tmpl>
                <p:tnLst>
                  <p:par>
                    <p:cTn presetID="2" presetClass="entr" presetSubtype="4" decel="100000" fill="hold" nodeType="withEffect">
                      <p:stCondLst>
                        <p:cond delay="0"/>
                      </p:stCondLst>
                      <p:childTnLst>
                        <p:set>
                          <p:cBhvr>
                            <p:cTn dur="1" fill="hold">
                              <p:stCondLst>
                                <p:cond delay="0"/>
                              </p:stCondLst>
                            </p:cTn>
                            <p:tgtEl>
                              <p:spTgt spid="7"/>
                            </p:tgtEl>
                            <p:attrNameLst>
                              <p:attrName>style.visibility</p:attrName>
                            </p:attrNameLst>
                          </p:cBhvr>
                          <p:to>
                            <p:strVal val="visible"/>
                          </p:to>
                        </p:set>
                        <p:anim calcmode="lin" valueType="num">
                          <p:cBhvr additive="base">
                            <p:cTn dur="750" fill="hold"/>
                            <p:tgtEl>
                              <p:spTgt spid="7"/>
                            </p:tgtEl>
                            <p:attrNameLst>
                              <p:attrName>ppt_x</p:attrName>
                            </p:attrNameLst>
                          </p:cBhvr>
                          <p:tavLst>
                            <p:tav tm="0">
                              <p:val>
                                <p:strVal val="#ppt_x"/>
                              </p:val>
                            </p:tav>
                            <p:tav tm="100000">
                              <p:val>
                                <p:strVal val="#ppt_x"/>
                              </p:val>
                            </p:tav>
                          </p:tavLst>
                        </p:anim>
                        <p:anim calcmode="lin" valueType="num">
                          <p:cBhvr additive="base">
                            <p:cTn dur="750" fill="hold"/>
                            <p:tgtEl>
                              <p:spTgt spid="7"/>
                            </p:tgtEl>
                            <p:attrNameLst>
                              <p:attrName>ppt_y</p:attrName>
                            </p:attrNameLst>
                          </p:cBhvr>
                          <p:tavLst>
                            <p:tav tm="0">
                              <p:val>
                                <p:strVal val="1+#ppt_h/2"/>
                              </p:val>
                            </p:tav>
                            <p:tav tm="100000">
                              <p:val>
                                <p:strVal val="#ppt_y"/>
                              </p:val>
                            </p:tav>
                          </p:tavLst>
                        </p:anim>
                      </p:childTnLst>
                    </p:cTn>
                  </p:par>
                </p:tnLst>
              </p:tmpl>
            </p:tmplLst>
          </p:bldP>
          <p:bldP spid="9" grpId="0">
            <p:tmplLst>
              <p:tmpl>
                <p:tnLst>
                  <p:par>
                    <p:cTn presetID="2" presetClass="entr" presetSubtype="4" decel="100000" fill="hold" nodeType="withEffect">
                      <p:stCondLst>
                        <p:cond delay="0"/>
                      </p:stCondLst>
                      <p:childTnLst>
                        <p:set>
                          <p:cBhvr>
                            <p:cTn dur="1" fill="hold">
                              <p:stCondLst>
                                <p:cond delay="0"/>
                              </p:stCondLst>
                            </p:cTn>
                            <p:tgtEl>
                              <p:spTgt spid="9"/>
                            </p:tgtEl>
                            <p:attrNameLst>
                              <p:attrName>style.visibility</p:attrName>
                            </p:attrNameLst>
                          </p:cBhvr>
                          <p:to>
                            <p:strVal val="visible"/>
                          </p:to>
                        </p:set>
                        <p:anim calcmode="lin" valueType="num">
                          <p:cBhvr additive="base">
                            <p:cTn dur="750" fill="hold"/>
                            <p:tgtEl>
                              <p:spTgt spid="9"/>
                            </p:tgtEl>
                            <p:attrNameLst>
                              <p:attrName>ppt_x</p:attrName>
                            </p:attrNameLst>
                          </p:cBhvr>
                          <p:tavLst>
                            <p:tav tm="0">
                              <p:val>
                                <p:strVal val="#ppt_x"/>
                              </p:val>
                            </p:tav>
                            <p:tav tm="100000">
                              <p:val>
                                <p:strVal val="#ppt_x"/>
                              </p:val>
                            </p:tav>
                          </p:tavLst>
                        </p:anim>
                        <p:anim calcmode="lin" valueType="num">
                          <p:cBhvr additive="base">
                            <p:cTn dur="750" fill="hold"/>
                            <p:tgtEl>
                              <p:spTgt spid="9"/>
                            </p:tgtEl>
                            <p:attrNameLst>
                              <p:attrName>ppt_y</p:attrName>
                            </p:attrNameLst>
                          </p:cBhvr>
                          <p:tavLst>
                            <p:tav tm="0">
                              <p:val>
                                <p:strVal val="1+#ppt_h/2"/>
                              </p:val>
                            </p:tav>
                            <p:tav tm="100000">
                              <p:val>
                                <p:strVal val="#ppt_y"/>
                              </p:val>
                            </p:tav>
                          </p:tavLst>
                        </p:anim>
                      </p:childTnLst>
                    </p:cTn>
                  </p:par>
                </p:tnLst>
              </p:tmpl>
            </p:tmplLst>
          </p:bldP>
          <p:bldP spid="10" grpId="0">
            <p:tmplLst>
              <p:tmpl>
                <p:tnLst>
                  <p:par>
                    <p:cTn presetID="2" presetClass="entr" presetSubtype="4" decel="100000" fill="hold" nodeType="withEffect">
                      <p:stCondLst>
                        <p:cond delay="0"/>
                      </p:stCondLst>
                      <p:childTnLst>
                        <p:set>
                          <p:cBhvr>
                            <p:cTn dur="1" fill="hold">
                              <p:stCondLst>
                                <p:cond delay="0"/>
                              </p:stCondLst>
                            </p:cTn>
                            <p:tgtEl>
                              <p:spTgt spid="10"/>
                            </p:tgtEl>
                            <p:attrNameLst>
                              <p:attrName>style.visibility</p:attrName>
                            </p:attrNameLst>
                          </p:cBhvr>
                          <p:to>
                            <p:strVal val="visible"/>
                          </p:to>
                        </p:set>
                        <p:anim calcmode="lin" valueType="num">
                          <p:cBhvr additive="base">
                            <p:cTn dur="750" fill="hold"/>
                            <p:tgtEl>
                              <p:spTgt spid="10"/>
                            </p:tgtEl>
                            <p:attrNameLst>
                              <p:attrName>ppt_x</p:attrName>
                            </p:attrNameLst>
                          </p:cBhvr>
                          <p:tavLst>
                            <p:tav tm="0">
                              <p:val>
                                <p:strVal val="#ppt_x"/>
                              </p:val>
                            </p:tav>
                            <p:tav tm="100000">
                              <p:val>
                                <p:strVal val="#ppt_x"/>
                              </p:val>
                            </p:tav>
                          </p:tavLst>
                        </p:anim>
                        <p:anim calcmode="lin" valueType="num">
                          <p:cBhvr additive="base">
                            <p:cTn dur="750" fill="hold"/>
                            <p:tgtEl>
                              <p:spTgt spid="10"/>
                            </p:tgtEl>
                            <p:attrNameLst>
                              <p:attrName>ppt_y</p:attrName>
                            </p:attrNameLst>
                          </p:cBhvr>
                          <p:tavLst>
                            <p:tav tm="0">
                              <p:val>
                                <p:strVal val="1+#ppt_h/2"/>
                              </p:val>
                            </p:tav>
                            <p:tav tm="100000">
                              <p:val>
                                <p:strVal val="#ppt_y"/>
                              </p:val>
                            </p:tav>
                          </p:tavLst>
                        </p:anim>
                      </p:childTnLst>
                    </p:cTn>
                  </p:par>
                </p:tnLst>
              </p:tmpl>
            </p:tmplLst>
          </p:bldP>
          <p:bldP spid="11" grpId="0">
            <p:tmplLst>
              <p:tmpl>
                <p:tnLst>
                  <p:par>
                    <p:cTn presetID="2" presetClass="entr" presetSubtype="4" decel="100000" fill="hold" nodeType="withEffect">
                      <p:stCondLst>
                        <p:cond delay="0"/>
                      </p:stCondLst>
                      <p:childTnLst>
                        <p:set>
                          <p:cBhvr>
                            <p:cTn dur="1" fill="hold">
                              <p:stCondLst>
                                <p:cond delay="0"/>
                              </p:stCondLst>
                            </p:cTn>
                            <p:tgtEl>
                              <p:spTgt spid="11"/>
                            </p:tgtEl>
                            <p:attrNameLst>
                              <p:attrName>style.visibility</p:attrName>
                            </p:attrNameLst>
                          </p:cBhvr>
                          <p:to>
                            <p:strVal val="visible"/>
                          </p:to>
                        </p:set>
                        <p:anim calcmode="lin" valueType="num">
                          <p:cBhvr additive="base">
                            <p:cTn dur="750" fill="hold"/>
                            <p:tgtEl>
                              <p:spTgt spid="11"/>
                            </p:tgtEl>
                            <p:attrNameLst>
                              <p:attrName>ppt_x</p:attrName>
                            </p:attrNameLst>
                          </p:cBhvr>
                          <p:tavLst>
                            <p:tav tm="0">
                              <p:val>
                                <p:strVal val="#ppt_x"/>
                              </p:val>
                            </p:tav>
                            <p:tav tm="100000">
                              <p:val>
                                <p:strVal val="#ppt_x"/>
                              </p:val>
                            </p:tav>
                          </p:tavLst>
                        </p:anim>
                        <p:anim calcmode="lin" valueType="num">
                          <p:cBhvr additive="base">
                            <p:cTn dur="750" fill="hold"/>
                            <p:tgtEl>
                              <p:spTgt spid="11"/>
                            </p:tgtEl>
                            <p:attrNameLst>
                              <p:attrName>ppt_y</p:attrName>
                            </p:attrNameLst>
                          </p:cBhvr>
                          <p:tavLst>
                            <p:tav tm="0">
                              <p:val>
                                <p:strVal val="1+#ppt_h/2"/>
                              </p:val>
                            </p:tav>
                            <p:tav tm="100000">
                              <p:val>
                                <p:strVal val="#ppt_y"/>
                              </p:val>
                            </p:tav>
                          </p:tavLst>
                        </p:anim>
                      </p:childTnLst>
                    </p:cTn>
                  </p:par>
                </p:tnLst>
              </p:tmpl>
            </p:tmplLst>
          </p:bldP>
          <p:bldP spid="12" grpId="0" animBg="1"/>
          <p:bldP spid="13" grpId="0" animBg="1"/>
          <p:bldP spid="14" grpId="0" animBg="1"/>
          <p:bldP spid="15" grpId="0" animBg="1"/>
          <p:bldP spid="16" grpId="0" animBg="1"/>
          <p:bldP spid="17" grpId="0" uiExpand="1" build="p">
            <p:tmplLst>
              <p:tmpl lvl="1">
                <p:tnLst>
                  <p:par>
                    <p:cTn presetID="2" presetClass="entr" presetSubtype="1"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0-#ppt_h/2"/>
                              </p:val>
                            </p:tav>
                            <p:tav tm="100000">
                              <p:val>
                                <p:strVal val="#ppt_y"/>
                              </p:val>
                            </p:tav>
                          </p:tavLst>
                        </p:anim>
                      </p:childTnLst>
                    </p:cTn>
                  </p:par>
                </p:tnLst>
              </p:tmpl>
              <p:tmpl lvl="2">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 lvl="3">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 lvl="4">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 lvl="5">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Lst>
          </p:bldP>
          <p:bldP spid="18" grpId="0" uiExpand="1" build="p">
            <p:tmplLst>
              <p:tmpl lvl="1">
                <p:tnLst>
                  <p:par>
                    <p:cTn presetID="2" presetClass="entr" presetSubtype="1"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0-#ppt_h/2"/>
                              </p:val>
                            </p:tav>
                            <p:tav tm="100000">
                              <p:val>
                                <p:strVal val="#ppt_y"/>
                              </p:val>
                            </p:tav>
                          </p:tavLst>
                        </p:anim>
                      </p:childTnLst>
                    </p:cTn>
                  </p:par>
                </p:tnLst>
              </p:tmpl>
              <p:tmpl lvl="2">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 lvl="3">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 lvl="4">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 lvl="5">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Lst>
          </p:bldP>
          <p:bldP spid="19" grpId="0">
            <p:tmplLst>
              <p:tmpl>
                <p:tnLst>
                  <p:par>
                    <p:cTn presetID="2" presetClass="entr" presetSubtype="1" fill="hold" nodeType="withEffect">
                      <p:stCondLst>
                        <p:cond delay="0"/>
                      </p:stCondLst>
                      <p:childTnLst>
                        <p:set>
                          <p:cBhvr>
                            <p:cTn dur="1" fill="hold">
                              <p:stCondLst>
                                <p:cond delay="0"/>
                              </p:stCondLst>
                            </p:cTn>
                            <p:tgtEl>
                              <p:spTgt spid="19"/>
                            </p:tgtEl>
                            <p:attrNameLst>
                              <p:attrName>style.visibility</p:attrName>
                            </p:attrNameLst>
                          </p:cBhvr>
                          <p:to>
                            <p:strVal val="visible"/>
                          </p:to>
                        </p:set>
                        <p:anim calcmode="lin" valueType="num">
                          <p:cBhvr additive="base">
                            <p:cTn dur="750" fill="hold"/>
                            <p:tgtEl>
                              <p:spTgt spid="19"/>
                            </p:tgtEl>
                            <p:attrNameLst>
                              <p:attrName>ppt_x</p:attrName>
                            </p:attrNameLst>
                          </p:cBhvr>
                          <p:tavLst>
                            <p:tav tm="0">
                              <p:val>
                                <p:strVal val="#ppt_x"/>
                              </p:val>
                            </p:tav>
                            <p:tav tm="100000">
                              <p:val>
                                <p:strVal val="#ppt_x"/>
                              </p:val>
                            </p:tav>
                          </p:tavLst>
                        </p:anim>
                        <p:anim calcmode="lin" valueType="num">
                          <p:cBhvr additive="base">
                            <p:cTn dur="750" fill="hold"/>
                            <p:tgtEl>
                              <p:spTgt spid="19"/>
                            </p:tgtEl>
                            <p:attrNameLst>
                              <p:attrName>ppt_y</p:attrName>
                            </p:attrNameLst>
                          </p:cBhvr>
                          <p:tavLst>
                            <p:tav tm="0">
                              <p:val>
                                <p:strVal val="0-#ppt_h/2"/>
                              </p:val>
                            </p:tav>
                            <p:tav tm="100000">
                              <p:val>
                                <p:strVal val="#ppt_y"/>
                              </p:val>
                            </p:tav>
                          </p:tavLst>
                        </p:anim>
                      </p:childTnLst>
                    </p:cTn>
                  </p:par>
                </p:tnLst>
              </p:tmpl>
            </p:tmplLst>
          </p:bldP>
          <p:bldP spid="20" grpId="0">
            <p:tmplLst>
              <p:tmpl>
                <p:tnLst>
                  <p:par>
                    <p:cTn presetID="2" presetClass="entr" presetSubtype="1" fill="hold" nodeType="withEffect">
                      <p:stCondLst>
                        <p:cond delay="0"/>
                      </p:stCondLst>
                      <p:childTnLst>
                        <p:set>
                          <p:cBhvr>
                            <p:cTn dur="1" fill="hold">
                              <p:stCondLst>
                                <p:cond delay="0"/>
                              </p:stCondLst>
                            </p:cTn>
                            <p:tgtEl>
                              <p:spTgt spid="20"/>
                            </p:tgtEl>
                            <p:attrNameLst>
                              <p:attrName>style.visibility</p:attrName>
                            </p:attrNameLst>
                          </p:cBhvr>
                          <p:to>
                            <p:strVal val="visible"/>
                          </p:to>
                        </p:set>
                        <p:anim calcmode="lin" valueType="num">
                          <p:cBhvr additive="base">
                            <p:cTn dur="750" fill="hold"/>
                            <p:tgtEl>
                              <p:spTgt spid="20"/>
                            </p:tgtEl>
                            <p:attrNameLst>
                              <p:attrName>ppt_x</p:attrName>
                            </p:attrNameLst>
                          </p:cBhvr>
                          <p:tavLst>
                            <p:tav tm="0">
                              <p:val>
                                <p:strVal val="#ppt_x"/>
                              </p:val>
                            </p:tav>
                            <p:tav tm="100000">
                              <p:val>
                                <p:strVal val="#ppt_x"/>
                              </p:val>
                            </p:tav>
                          </p:tavLst>
                        </p:anim>
                        <p:anim calcmode="lin" valueType="num">
                          <p:cBhvr additive="base">
                            <p:cTn dur="750" fill="hold"/>
                            <p:tgtEl>
                              <p:spTgt spid="20"/>
                            </p:tgtEl>
                            <p:attrNameLst>
                              <p:attrName>ppt_y</p:attrName>
                            </p:attrNameLst>
                          </p:cBhvr>
                          <p:tavLst>
                            <p:tav tm="0">
                              <p:val>
                                <p:strVal val="0-#ppt_h/2"/>
                              </p:val>
                            </p:tav>
                            <p:tav tm="100000">
                              <p:val>
                                <p:strVal val="#ppt_y"/>
                              </p:val>
                            </p:tav>
                          </p:tavLst>
                        </p:anim>
                      </p:childTnLst>
                    </p:cTn>
                  </p:par>
                </p:tnLst>
              </p:tmpl>
            </p:tmplLst>
          </p:bldP>
          <p:bldP spid="21" grpId="0">
            <p:tmplLst>
              <p:tmpl>
                <p:tnLst>
                  <p:par>
                    <p:cTn presetID="2" presetClass="entr" presetSubtype="1" fill="hold" nodeType="withEffect">
                      <p:stCondLst>
                        <p:cond delay="0"/>
                      </p:stCondLst>
                      <p:childTnLst>
                        <p:set>
                          <p:cBhvr>
                            <p:cTn dur="1" fill="hold">
                              <p:stCondLst>
                                <p:cond delay="0"/>
                              </p:stCondLst>
                            </p:cTn>
                            <p:tgtEl>
                              <p:spTgt spid="21"/>
                            </p:tgtEl>
                            <p:attrNameLst>
                              <p:attrName>style.visibility</p:attrName>
                            </p:attrNameLst>
                          </p:cBhvr>
                          <p:to>
                            <p:strVal val="visible"/>
                          </p:to>
                        </p:set>
                        <p:anim calcmode="lin" valueType="num">
                          <p:cBhvr additive="base">
                            <p:cTn dur="750" fill="hold"/>
                            <p:tgtEl>
                              <p:spTgt spid="21"/>
                            </p:tgtEl>
                            <p:attrNameLst>
                              <p:attrName>ppt_x</p:attrName>
                            </p:attrNameLst>
                          </p:cBhvr>
                          <p:tavLst>
                            <p:tav tm="0">
                              <p:val>
                                <p:strVal val="#ppt_x"/>
                              </p:val>
                            </p:tav>
                            <p:tav tm="100000">
                              <p:val>
                                <p:strVal val="#ppt_x"/>
                              </p:val>
                            </p:tav>
                          </p:tavLst>
                        </p:anim>
                        <p:anim calcmode="lin" valueType="num">
                          <p:cBhvr additive="base">
                            <p:cTn dur="750" fill="hold"/>
                            <p:tgtEl>
                              <p:spTgt spid="21"/>
                            </p:tgtEl>
                            <p:attrNameLst>
                              <p:attrName>ppt_y</p:attrName>
                            </p:attrNameLst>
                          </p:cBhvr>
                          <p:tavLst>
                            <p:tav tm="0">
                              <p:val>
                                <p:strVal val="0-#ppt_h/2"/>
                              </p:val>
                            </p:tav>
                            <p:tav tm="100000">
                              <p:val>
                                <p:strVal val="#ppt_y"/>
                              </p:val>
                            </p:tav>
                          </p:tavLst>
                        </p:anim>
                      </p:childTnLst>
                    </p:cTn>
                  </p:par>
                </p:tnLst>
              </p:tmpl>
            </p:tmplLst>
          </p:bldP>
        </p:bldLst>
      </p:timing>
    </mc:Fallback>
  </mc:AlternateContent>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3_Title,  5 Pillars smaller text">
    <p:spTree>
      <p:nvGrpSpPr>
        <p:cNvPr id="1" name=""/>
        <p:cNvGrpSpPr/>
        <p:nvPr/>
      </p:nvGrpSpPr>
      <p:grpSpPr>
        <a:xfrm>
          <a:off x="0" y="0"/>
          <a:ext cx="0" cy="0"/>
          <a:chOff x="0" y="0"/>
          <a:chExt cx="0" cy="0"/>
        </a:xfrm>
      </p:grpSpPr>
      <p:sp>
        <p:nvSpPr>
          <p:cNvPr id="4" name="Rectangle 3"/>
          <p:cNvSpPr/>
          <p:nvPr userDrawn="1"/>
        </p:nvSpPr>
        <p:spPr>
          <a:xfrm>
            <a:off x="0" y="-16778"/>
            <a:ext cx="12192000" cy="121434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2291740" y="3176233"/>
            <a:ext cx="2377440" cy="2226763"/>
          </a:xfrm>
        </p:spPr>
        <p:txBody>
          <a:bodyPr lIns="146304" rIns="146304"/>
          <a:lstStyle>
            <a:lvl1pPr algn="ctr">
              <a:defRPr sz="2200">
                <a:gradFill>
                  <a:gsLst>
                    <a:gs pos="15000">
                      <a:schemeClr val="tx2"/>
                    </a:gs>
                    <a:gs pos="47000">
                      <a:schemeClr val="tx2"/>
                    </a:gs>
                  </a:gsLst>
                  <a:lin ang="5400000" scaled="1"/>
                </a:gradFill>
                <a:latin typeface="Segoe UI Semilight" panose="020B0402040204020203" pitchFamily="34" charset="0"/>
                <a:cs typeface="Segoe UI Semilight" panose="020B04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Slide Number Placeholder 5"/>
          <p:cNvSpPr>
            <a:spLocks noGrp="1"/>
          </p:cNvSpPr>
          <p:nvPr>
            <p:ph type="sldNum" sz="quarter" idx="12"/>
          </p:nvPr>
        </p:nvSpPr>
        <p:spPr>
          <a:xfrm>
            <a:off x="11747687" y="6465381"/>
            <a:ext cx="431425" cy="365125"/>
          </a:xfrm>
          <a:prstGeom prst="rect">
            <a:avLst/>
          </a:prstGeom>
        </p:spPr>
        <p:txBody>
          <a:bodyPr/>
          <a:lstStyle/>
          <a:p>
            <a:fld id="{5AE1514C-5E56-4738-A1FF-4B1CFD2A3E36}" type="slidenum">
              <a:rPr lang="en-US" smtClean="0"/>
              <a:t>‹#›</a:t>
            </a:fld>
            <a:endParaRPr lang="en-US"/>
          </a:p>
        </p:txBody>
      </p:sp>
      <p:sp>
        <p:nvSpPr>
          <p:cNvPr id="7" name="Content Placeholder 2"/>
          <p:cNvSpPr>
            <a:spLocks noGrp="1"/>
          </p:cNvSpPr>
          <p:nvPr>
            <p:ph idx="14"/>
          </p:nvPr>
        </p:nvSpPr>
        <p:spPr>
          <a:xfrm>
            <a:off x="4706717" y="3176233"/>
            <a:ext cx="2377440" cy="2226763"/>
          </a:xfrm>
        </p:spPr>
        <p:txBody>
          <a:bodyPr lIns="146304" rIns="146304"/>
          <a:lstStyle>
            <a:lvl1pPr algn="ctr">
              <a:defRPr sz="2200">
                <a:gradFill>
                  <a:gsLst>
                    <a:gs pos="15000">
                      <a:schemeClr val="tx2"/>
                    </a:gs>
                    <a:gs pos="47000">
                      <a:schemeClr val="tx2"/>
                    </a:gs>
                  </a:gsLst>
                  <a:lin ang="5400000" scaled="1"/>
                </a:gradFill>
                <a:latin typeface="Segoe UI Semilight" panose="020B0402040204020203" pitchFamily="34" charset="0"/>
                <a:cs typeface="Segoe UI Semilight" panose="020B04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9" name="Content Placeholder 2"/>
          <p:cNvSpPr>
            <a:spLocks noGrp="1"/>
          </p:cNvSpPr>
          <p:nvPr>
            <p:ph idx="15"/>
          </p:nvPr>
        </p:nvSpPr>
        <p:spPr>
          <a:xfrm>
            <a:off x="7121694" y="3176233"/>
            <a:ext cx="2377440" cy="2226763"/>
          </a:xfrm>
        </p:spPr>
        <p:txBody>
          <a:bodyPr lIns="146304" rIns="146304"/>
          <a:lstStyle>
            <a:lvl1pPr algn="ctr">
              <a:defRPr sz="2200">
                <a:gradFill>
                  <a:gsLst>
                    <a:gs pos="15000">
                      <a:schemeClr val="tx2"/>
                    </a:gs>
                    <a:gs pos="47000">
                      <a:schemeClr val="tx2"/>
                    </a:gs>
                  </a:gsLst>
                  <a:lin ang="5400000" scaled="1"/>
                </a:gradFill>
                <a:latin typeface="Segoe UI Semilight" panose="020B0402040204020203" pitchFamily="34" charset="0"/>
                <a:cs typeface="Segoe UI Semilight" panose="020B04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2" name="Rectangle 11"/>
          <p:cNvSpPr/>
          <p:nvPr userDrawn="1"/>
        </p:nvSpPr>
        <p:spPr>
          <a:xfrm>
            <a:off x="2520340" y="3064625"/>
            <a:ext cx="1920240" cy="1828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userDrawn="1"/>
        </p:nvSpPr>
        <p:spPr>
          <a:xfrm>
            <a:off x="4935317" y="3064625"/>
            <a:ext cx="1920240" cy="1828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userDrawn="1"/>
        </p:nvSpPr>
        <p:spPr>
          <a:xfrm>
            <a:off x="7350294" y="3064625"/>
            <a:ext cx="1920240" cy="1828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 Placeholder 7"/>
          <p:cNvSpPr>
            <a:spLocks noGrp="1"/>
          </p:cNvSpPr>
          <p:nvPr>
            <p:ph type="body" sz="quarter" idx="13" hasCustomPrompt="1"/>
          </p:nvPr>
        </p:nvSpPr>
        <p:spPr>
          <a:xfrm>
            <a:off x="0" y="470361"/>
            <a:ext cx="12192000" cy="535531"/>
          </a:xfrm>
        </p:spPr>
        <p:txBody>
          <a:bodyPr/>
          <a:lstStyle>
            <a:lvl1pPr marL="0" indent="0" algn="ctr" defTabSz="914400" rtl="0" eaLnBrk="1" latinLnBrk="0" hangingPunct="1">
              <a:lnSpc>
                <a:spcPct val="90000"/>
              </a:lnSpc>
              <a:spcBef>
                <a:spcPts val="1000"/>
              </a:spcBef>
              <a:buFont typeface="Arial" panose="020B0604020202020204" pitchFamily="34" charset="0"/>
              <a:buNone/>
              <a:defRPr lang="en-US" sz="3200" b="0" kern="1200" dirty="0">
                <a:solidFill>
                  <a:schemeClr val="tx1">
                    <a:lumMod val="85000"/>
                    <a:lumOff val="15000"/>
                  </a:schemeClr>
                </a:solidFill>
                <a:latin typeface="+mj-lt"/>
                <a:ea typeface="+mn-ea"/>
                <a:cs typeface="Segoe UI Semilight" panose="020B0402040204020203" pitchFamily="34" charset="0"/>
              </a:defRPr>
            </a:lvl1pPr>
          </a:lstStyle>
          <a:p>
            <a:pPr marL="0" lvl="0" indent="0" algn="ctr" defTabSz="914400" rtl="0" eaLnBrk="1" latinLnBrk="0" hangingPunct="1">
              <a:lnSpc>
                <a:spcPct val="90000"/>
              </a:lnSpc>
              <a:spcBef>
                <a:spcPts val="1000"/>
              </a:spcBef>
              <a:buFont typeface="Arial" panose="020B0604020202020204" pitchFamily="34" charset="0"/>
              <a:buNone/>
            </a:pPr>
            <a:r>
              <a:rPr lang="en-US" dirty="0"/>
              <a:t>Click to edit master title style</a:t>
            </a:r>
          </a:p>
        </p:txBody>
      </p:sp>
      <p:sp>
        <p:nvSpPr>
          <p:cNvPr id="17" name="Content Placeholder 2"/>
          <p:cNvSpPr>
            <a:spLocks noGrp="1"/>
          </p:cNvSpPr>
          <p:nvPr>
            <p:ph idx="18" hasCustomPrompt="1"/>
          </p:nvPr>
        </p:nvSpPr>
        <p:spPr>
          <a:xfrm>
            <a:off x="2291740" y="2259955"/>
            <a:ext cx="2377440" cy="840230"/>
          </a:xfrm>
        </p:spPr>
        <p:txBody>
          <a:bodyPr lIns="146304" rIns="146304"/>
          <a:lstStyle>
            <a:lvl1pPr marL="0" algn="ctr" defTabSz="914400" rtl="0" eaLnBrk="1" latinLnBrk="0" hangingPunct="1">
              <a:defRPr lang="en-US" sz="5400" kern="1200" dirty="0">
                <a:solidFill>
                  <a:schemeClr val="tx1"/>
                </a:solidFill>
                <a:latin typeface="Segoe UI Black" panose="020B0A02040204020203" pitchFamily="34" charset="0"/>
                <a:ea typeface="Segoe UI Black" panose="020B0A02040204020203" pitchFamily="34" charset="0"/>
                <a:cs typeface="Segoe UI Black" panose="020B0A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lvl="0"/>
            <a:r>
              <a:rPr lang="en-US" dirty="0"/>
              <a:t>#</a:t>
            </a:r>
          </a:p>
        </p:txBody>
      </p:sp>
      <p:sp>
        <p:nvSpPr>
          <p:cNvPr id="18" name="Content Placeholder 2"/>
          <p:cNvSpPr>
            <a:spLocks noGrp="1"/>
          </p:cNvSpPr>
          <p:nvPr>
            <p:ph idx="19" hasCustomPrompt="1"/>
          </p:nvPr>
        </p:nvSpPr>
        <p:spPr>
          <a:xfrm>
            <a:off x="4706717" y="2259955"/>
            <a:ext cx="2377440" cy="840230"/>
          </a:xfrm>
        </p:spPr>
        <p:txBody>
          <a:bodyPr lIns="146304" rIns="146304"/>
          <a:lstStyle>
            <a:lvl1pPr algn="ctr">
              <a:defRPr lang="en-US" sz="5400" b="1" kern="1200" dirty="0">
                <a:solidFill>
                  <a:schemeClr val="tx1"/>
                </a:solidFill>
                <a:latin typeface="Segoe UI Black" panose="020B0A02040204020203" pitchFamily="34" charset="0"/>
                <a:ea typeface="Segoe UI Black" panose="020B0A02040204020203" pitchFamily="34" charset="0"/>
                <a:cs typeface="Segoe UI Black" panose="020B0A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marL="0" lvl="0" indent="0" algn="ctr" defTabSz="914400" rtl="0" eaLnBrk="1" latinLnBrk="0" hangingPunct="1">
              <a:lnSpc>
                <a:spcPct val="90000"/>
              </a:lnSpc>
              <a:spcBef>
                <a:spcPts val="1000"/>
              </a:spcBef>
              <a:buFont typeface="Arial" panose="020B0604020202020204" pitchFamily="34" charset="0"/>
              <a:buNone/>
            </a:pPr>
            <a:r>
              <a:rPr lang="en-US" dirty="0"/>
              <a:t>#</a:t>
            </a:r>
          </a:p>
        </p:txBody>
      </p:sp>
      <p:sp>
        <p:nvSpPr>
          <p:cNvPr id="19" name="Content Placeholder 2"/>
          <p:cNvSpPr>
            <a:spLocks noGrp="1"/>
          </p:cNvSpPr>
          <p:nvPr>
            <p:ph idx="20" hasCustomPrompt="1"/>
          </p:nvPr>
        </p:nvSpPr>
        <p:spPr>
          <a:xfrm>
            <a:off x="7121694" y="2259955"/>
            <a:ext cx="2377440" cy="840230"/>
          </a:xfrm>
        </p:spPr>
        <p:txBody>
          <a:bodyPr vert="horz" wrap="square" lIns="146304" tIns="45720" rIns="146304" bIns="45720" rtlCol="0">
            <a:spAutoFit/>
          </a:bodyPr>
          <a:lstStyle>
            <a:lvl1pPr algn="ctr">
              <a:defRPr lang="en-US" sz="5400" dirty="0">
                <a:solidFill>
                  <a:schemeClr val="tx1"/>
                </a:solidFill>
                <a:latin typeface="Segoe UI Black" panose="020B0A02040204020203" pitchFamily="34" charset="0"/>
                <a:ea typeface="Segoe UI Black" panose="020B0A02040204020203" pitchFamily="34" charset="0"/>
                <a:cs typeface="Segoe UI Black" panose="020B0A02040204020203" pitchFamily="34" charset="0"/>
              </a:defRPr>
            </a:lvl1pPr>
          </a:lstStyle>
          <a:p>
            <a:pPr lvl="0" algn="ctr"/>
            <a:r>
              <a:rPr lang="en-US" dirty="0"/>
              <a:t>#</a:t>
            </a:r>
          </a:p>
        </p:txBody>
      </p:sp>
    </p:spTree>
    <p:extLst>
      <p:ext uri="{BB962C8B-B14F-4D97-AF65-F5344CB8AC3E}">
        <p14:creationId xmlns:p14="http://schemas.microsoft.com/office/powerpoint/2010/main" val="730298723"/>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decel="10000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750" fill="hold"/>
                                            <p:tgtEl>
                                              <p:spTgt spid="12"/>
                                            </p:tgtEl>
                                            <p:attrNameLst>
                                              <p:attrName>ppt_x</p:attrName>
                                            </p:attrNameLst>
                                          </p:cBhvr>
                                          <p:tavLst>
                                            <p:tav tm="0">
                                              <p:val>
                                                <p:strVal val="#ppt_x"/>
                                              </p:val>
                                            </p:tav>
                                            <p:tav tm="100000">
                                              <p:val>
                                                <p:strVal val="#ppt_x"/>
                                              </p:val>
                                            </p:tav>
                                          </p:tavLst>
                                        </p:anim>
                                        <p:anim calcmode="lin" valueType="num">
                                          <p:cBhvr additive="base">
                                            <p:cTn id="8" dur="750" fill="hold"/>
                                            <p:tgtEl>
                                              <p:spTgt spid="12"/>
                                            </p:tgtEl>
                                            <p:attrNameLst>
                                              <p:attrName>ppt_y</p:attrName>
                                            </p:attrNameLst>
                                          </p:cBhvr>
                                          <p:tavLst>
                                            <p:tav tm="0">
                                              <p:val>
                                                <p:strVal val="1+#ppt_h/2"/>
                                              </p:val>
                                            </p:tav>
                                            <p:tav tm="100000">
                                              <p:val>
                                                <p:strVal val="#ppt_y"/>
                                              </p:val>
                                            </p:tav>
                                          </p:tavLst>
                                        </p:anim>
                                      </p:childTnLst>
                                    </p:cTn>
                                  </p:par>
                                  <p:par>
                                    <p:cTn id="9" presetID="2" presetClass="entr" presetSubtype="1" fill="hold" grpId="0" nodeType="withEffect" p14:presetBounceEnd="32000">
                                      <p:stCondLst>
                                        <p:cond delay="0"/>
                                      </p:stCondLst>
                                      <p:childTnLst>
                                        <p:set>
                                          <p:cBhvr>
                                            <p:cTn id="10" dur="1" fill="hold">
                                              <p:stCondLst>
                                                <p:cond delay="0"/>
                                              </p:stCondLst>
                                            </p:cTn>
                                            <p:tgtEl>
                                              <p:spTgt spid="17">
                                                <p:txEl>
                                                  <p:pRg st="0" end="0"/>
                                                </p:txEl>
                                              </p:spTgt>
                                            </p:tgtEl>
                                            <p:attrNameLst>
                                              <p:attrName>style.visibility</p:attrName>
                                            </p:attrNameLst>
                                          </p:cBhvr>
                                          <p:to>
                                            <p:strVal val="visible"/>
                                          </p:to>
                                        </p:set>
                                        <p:anim calcmode="lin" valueType="num" p14:bounceEnd="32000">
                                          <p:cBhvr additive="base">
                                            <p:cTn id="11" dur="750" fill="hold"/>
                                            <p:tgtEl>
                                              <p:spTgt spid="17">
                                                <p:txEl>
                                                  <p:pRg st="0" end="0"/>
                                                </p:txEl>
                                              </p:spTgt>
                                            </p:tgtEl>
                                            <p:attrNameLst>
                                              <p:attrName>ppt_x</p:attrName>
                                            </p:attrNameLst>
                                          </p:cBhvr>
                                          <p:tavLst>
                                            <p:tav tm="0">
                                              <p:val>
                                                <p:strVal val="#ppt_x"/>
                                              </p:val>
                                            </p:tav>
                                            <p:tav tm="100000">
                                              <p:val>
                                                <p:strVal val="#ppt_x"/>
                                              </p:val>
                                            </p:tav>
                                          </p:tavLst>
                                        </p:anim>
                                        <p:anim calcmode="lin" valueType="num" p14:bounceEnd="32000">
                                          <p:cBhvr additive="base">
                                            <p:cTn id="12" dur="750" fill="hold"/>
                                            <p:tgtEl>
                                              <p:spTgt spid="17">
                                                <p:txEl>
                                                  <p:pRg st="0" end="0"/>
                                                </p:txEl>
                                              </p:spTgt>
                                            </p:tgtEl>
                                            <p:attrNameLst>
                                              <p:attrName>ppt_y</p:attrName>
                                            </p:attrNameLst>
                                          </p:cBhvr>
                                          <p:tavLst>
                                            <p:tav tm="0">
                                              <p:val>
                                                <p:strVal val="0-#ppt_h/2"/>
                                              </p:val>
                                            </p:tav>
                                            <p:tav tm="100000">
                                              <p:val>
                                                <p:strVal val="#ppt_y"/>
                                              </p:val>
                                            </p:tav>
                                          </p:tavLst>
                                        </p:anim>
                                      </p:childTnLst>
                                    </p:cTn>
                                  </p:par>
                                  <p:par>
                                    <p:cTn id="13" presetID="2" presetClass="entr" presetSubtype="4" decel="100000"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750" fill="hold"/>
                                            <p:tgtEl>
                                              <p:spTgt spid="3"/>
                                            </p:tgtEl>
                                            <p:attrNameLst>
                                              <p:attrName>ppt_x</p:attrName>
                                            </p:attrNameLst>
                                          </p:cBhvr>
                                          <p:tavLst>
                                            <p:tav tm="0">
                                              <p:val>
                                                <p:strVal val="#ppt_x"/>
                                              </p:val>
                                            </p:tav>
                                            <p:tav tm="100000">
                                              <p:val>
                                                <p:strVal val="#ppt_x"/>
                                              </p:val>
                                            </p:tav>
                                          </p:tavLst>
                                        </p:anim>
                                        <p:anim calcmode="lin" valueType="num">
                                          <p:cBhvr additive="base">
                                            <p:cTn id="16" dur="75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decel="100000" fill="hold" grpId="0" nodeType="click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750" fill="hold"/>
                                            <p:tgtEl>
                                              <p:spTgt spid="13"/>
                                            </p:tgtEl>
                                            <p:attrNameLst>
                                              <p:attrName>ppt_x</p:attrName>
                                            </p:attrNameLst>
                                          </p:cBhvr>
                                          <p:tavLst>
                                            <p:tav tm="0">
                                              <p:val>
                                                <p:strVal val="#ppt_x"/>
                                              </p:val>
                                            </p:tav>
                                            <p:tav tm="100000">
                                              <p:val>
                                                <p:strVal val="#ppt_x"/>
                                              </p:val>
                                            </p:tav>
                                          </p:tavLst>
                                        </p:anim>
                                        <p:anim calcmode="lin" valueType="num">
                                          <p:cBhvr additive="base">
                                            <p:cTn id="22" dur="750" fill="hold"/>
                                            <p:tgtEl>
                                              <p:spTgt spid="13"/>
                                            </p:tgtEl>
                                            <p:attrNameLst>
                                              <p:attrName>ppt_y</p:attrName>
                                            </p:attrNameLst>
                                          </p:cBhvr>
                                          <p:tavLst>
                                            <p:tav tm="0">
                                              <p:val>
                                                <p:strVal val="1+#ppt_h/2"/>
                                              </p:val>
                                            </p:tav>
                                            <p:tav tm="100000">
                                              <p:val>
                                                <p:strVal val="#ppt_y"/>
                                              </p:val>
                                            </p:tav>
                                          </p:tavLst>
                                        </p:anim>
                                      </p:childTnLst>
                                    </p:cTn>
                                  </p:par>
                                  <p:par>
                                    <p:cTn id="23" presetID="2" presetClass="entr" presetSubtype="1" fill="hold" grpId="0" nodeType="withEffect" p14:presetBounceEnd="32000">
                                      <p:stCondLst>
                                        <p:cond delay="0"/>
                                      </p:stCondLst>
                                      <p:childTnLst>
                                        <p:set>
                                          <p:cBhvr>
                                            <p:cTn id="24" dur="1" fill="hold">
                                              <p:stCondLst>
                                                <p:cond delay="0"/>
                                              </p:stCondLst>
                                            </p:cTn>
                                            <p:tgtEl>
                                              <p:spTgt spid="18">
                                                <p:txEl>
                                                  <p:pRg st="0" end="0"/>
                                                </p:txEl>
                                              </p:spTgt>
                                            </p:tgtEl>
                                            <p:attrNameLst>
                                              <p:attrName>style.visibility</p:attrName>
                                            </p:attrNameLst>
                                          </p:cBhvr>
                                          <p:to>
                                            <p:strVal val="visible"/>
                                          </p:to>
                                        </p:set>
                                        <p:anim calcmode="lin" valueType="num" p14:bounceEnd="32000">
                                          <p:cBhvr additive="base">
                                            <p:cTn id="25" dur="750" fill="hold"/>
                                            <p:tgtEl>
                                              <p:spTgt spid="18">
                                                <p:txEl>
                                                  <p:pRg st="0" end="0"/>
                                                </p:txEl>
                                              </p:spTgt>
                                            </p:tgtEl>
                                            <p:attrNameLst>
                                              <p:attrName>ppt_x</p:attrName>
                                            </p:attrNameLst>
                                          </p:cBhvr>
                                          <p:tavLst>
                                            <p:tav tm="0">
                                              <p:val>
                                                <p:strVal val="#ppt_x"/>
                                              </p:val>
                                            </p:tav>
                                            <p:tav tm="100000">
                                              <p:val>
                                                <p:strVal val="#ppt_x"/>
                                              </p:val>
                                            </p:tav>
                                          </p:tavLst>
                                        </p:anim>
                                        <p:anim calcmode="lin" valueType="num" p14:bounceEnd="32000">
                                          <p:cBhvr additive="base">
                                            <p:cTn id="26" dur="750" fill="hold"/>
                                            <p:tgtEl>
                                              <p:spTgt spid="18">
                                                <p:txEl>
                                                  <p:pRg st="0" end="0"/>
                                                </p:txEl>
                                              </p:spTgt>
                                            </p:tgtEl>
                                            <p:attrNameLst>
                                              <p:attrName>ppt_y</p:attrName>
                                            </p:attrNameLst>
                                          </p:cBhvr>
                                          <p:tavLst>
                                            <p:tav tm="0">
                                              <p:val>
                                                <p:strVal val="0-#ppt_h/2"/>
                                              </p:val>
                                            </p:tav>
                                            <p:tav tm="100000">
                                              <p:val>
                                                <p:strVal val="#ppt_y"/>
                                              </p:val>
                                            </p:tav>
                                          </p:tavLst>
                                        </p:anim>
                                      </p:childTnLst>
                                    </p:cTn>
                                  </p:par>
                                  <p:par>
                                    <p:cTn id="27" presetID="2" presetClass="entr" presetSubtype="4" decel="100000"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750" fill="hold"/>
                                            <p:tgtEl>
                                              <p:spTgt spid="7"/>
                                            </p:tgtEl>
                                            <p:attrNameLst>
                                              <p:attrName>ppt_x</p:attrName>
                                            </p:attrNameLst>
                                          </p:cBhvr>
                                          <p:tavLst>
                                            <p:tav tm="0">
                                              <p:val>
                                                <p:strVal val="#ppt_x"/>
                                              </p:val>
                                            </p:tav>
                                            <p:tav tm="100000">
                                              <p:val>
                                                <p:strVal val="#ppt_x"/>
                                              </p:val>
                                            </p:tav>
                                          </p:tavLst>
                                        </p:anim>
                                        <p:anim calcmode="lin" valueType="num">
                                          <p:cBhvr additive="base">
                                            <p:cTn id="30" dur="75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decel="100000" fill="hold" grpId="0" nodeType="click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750" fill="hold"/>
                                            <p:tgtEl>
                                              <p:spTgt spid="16"/>
                                            </p:tgtEl>
                                            <p:attrNameLst>
                                              <p:attrName>ppt_x</p:attrName>
                                            </p:attrNameLst>
                                          </p:cBhvr>
                                          <p:tavLst>
                                            <p:tav tm="0">
                                              <p:val>
                                                <p:strVal val="#ppt_x"/>
                                              </p:val>
                                            </p:tav>
                                            <p:tav tm="100000">
                                              <p:val>
                                                <p:strVal val="#ppt_x"/>
                                              </p:val>
                                            </p:tav>
                                          </p:tavLst>
                                        </p:anim>
                                        <p:anim calcmode="lin" valueType="num">
                                          <p:cBhvr additive="base">
                                            <p:cTn id="36" dur="750" fill="hold"/>
                                            <p:tgtEl>
                                              <p:spTgt spid="16"/>
                                            </p:tgtEl>
                                            <p:attrNameLst>
                                              <p:attrName>ppt_y</p:attrName>
                                            </p:attrNameLst>
                                          </p:cBhvr>
                                          <p:tavLst>
                                            <p:tav tm="0">
                                              <p:val>
                                                <p:strVal val="1+#ppt_h/2"/>
                                              </p:val>
                                            </p:tav>
                                            <p:tav tm="100000">
                                              <p:val>
                                                <p:strVal val="#ppt_y"/>
                                              </p:val>
                                            </p:tav>
                                          </p:tavLst>
                                        </p:anim>
                                      </p:childTnLst>
                                    </p:cTn>
                                  </p:par>
                                  <p:par>
                                    <p:cTn id="37" presetID="2" presetClass="entr" presetSubtype="1" fill="hold" grpId="0" nodeType="withEffect" p14:presetBounceEnd="32000">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14:bounceEnd="32000">
                                          <p:cBhvr additive="base">
                                            <p:cTn id="39" dur="750" fill="hold"/>
                                            <p:tgtEl>
                                              <p:spTgt spid="19"/>
                                            </p:tgtEl>
                                            <p:attrNameLst>
                                              <p:attrName>ppt_x</p:attrName>
                                            </p:attrNameLst>
                                          </p:cBhvr>
                                          <p:tavLst>
                                            <p:tav tm="0">
                                              <p:val>
                                                <p:strVal val="#ppt_x"/>
                                              </p:val>
                                            </p:tav>
                                            <p:tav tm="100000">
                                              <p:val>
                                                <p:strVal val="#ppt_x"/>
                                              </p:val>
                                            </p:tav>
                                          </p:tavLst>
                                        </p:anim>
                                        <p:anim calcmode="lin" valueType="num" p14:bounceEnd="32000">
                                          <p:cBhvr additive="base">
                                            <p:cTn id="40" dur="750" fill="hold"/>
                                            <p:tgtEl>
                                              <p:spTgt spid="19"/>
                                            </p:tgtEl>
                                            <p:attrNameLst>
                                              <p:attrName>ppt_y</p:attrName>
                                            </p:attrNameLst>
                                          </p:cBhvr>
                                          <p:tavLst>
                                            <p:tav tm="0">
                                              <p:val>
                                                <p:strVal val="0-#ppt_h/2"/>
                                              </p:val>
                                            </p:tav>
                                            <p:tav tm="100000">
                                              <p:val>
                                                <p:strVal val="#ppt_y"/>
                                              </p:val>
                                            </p:tav>
                                          </p:tavLst>
                                        </p:anim>
                                      </p:childTnLst>
                                    </p:cTn>
                                  </p:par>
                                  <p:par>
                                    <p:cTn id="41" presetID="2" presetClass="entr" presetSubtype="4" decel="100000" fill="hold" grpId="0"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750" fill="hold"/>
                                            <p:tgtEl>
                                              <p:spTgt spid="9"/>
                                            </p:tgtEl>
                                            <p:attrNameLst>
                                              <p:attrName>ppt_x</p:attrName>
                                            </p:attrNameLst>
                                          </p:cBhvr>
                                          <p:tavLst>
                                            <p:tav tm="0">
                                              <p:val>
                                                <p:strVal val="#ppt_x"/>
                                              </p:val>
                                            </p:tav>
                                            <p:tav tm="100000">
                                              <p:val>
                                                <p:strVal val="#ppt_x"/>
                                              </p:val>
                                            </p:tav>
                                          </p:tavLst>
                                        </p:anim>
                                        <p:anim calcmode="lin" valueType="num">
                                          <p:cBhvr additive="base">
                                            <p:cTn id="44" dur="75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tmplLst>
              <p:tmpl>
                <p:tnLst>
                  <p:par>
                    <p:cTn presetID="2" presetClass="entr" presetSubtype="4" decel="100000" fill="hold" nodeType="withEffect">
                      <p:stCondLst>
                        <p:cond delay="0"/>
                      </p:stCondLst>
                      <p:childTnLst>
                        <p:set>
                          <p:cBhvr>
                            <p:cTn dur="1" fill="hold">
                              <p:stCondLst>
                                <p:cond delay="0"/>
                              </p:stCondLst>
                            </p:cTn>
                            <p:tgtEl>
                              <p:spTgt spid="3"/>
                            </p:tgtEl>
                            <p:attrNameLst>
                              <p:attrName>style.visibility</p:attrName>
                            </p:attrNameLst>
                          </p:cBhvr>
                          <p:to>
                            <p:strVal val="visible"/>
                          </p:to>
                        </p:set>
                        <p:anim calcmode="lin" valueType="num">
                          <p:cBhvr additive="base">
                            <p:cTn dur="750" fill="hold"/>
                            <p:tgtEl>
                              <p:spTgt spid="3"/>
                            </p:tgtEl>
                            <p:attrNameLst>
                              <p:attrName>ppt_x</p:attrName>
                            </p:attrNameLst>
                          </p:cBhvr>
                          <p:tavLst>
                            <p:tav tm="0">
                              <p:val>
                                <p:strVal val="#ppt_x"/>
                              </p:val>
                            </p:tav>
                            <p:tav tm="100000">
                              <p:val>
                                <p:strVal val="#ppt_x"/>
                              </p:val>
                            </p:tav>
                          </p:tavLst>
                        </p:anim>
                        <p:anim calcmode="lin" valueType="num">
                          <p:cBhvr additive="base">
                            <p:cTn dur="750" fill="hold"/>
                            <p:tgtEl>
                              <p:spTgt spid="3"/>
                            </p:tgtEl>
                            <p:attrNameLst>
                              <p:attrName>ppt_y</p:attrName>
                            </p:attrNameLst>
                          </p:cBhvr>
                          <p:tavLst>
                            <p:tav tm="0">
                              <p:val>
                                <p:strVal val="1+#ppt_h/2"/>
                              </p:val>
                            </p:tav>
                            <p:tav tm="100000">
                              <p:val>
                                <p:strVal val="#ppt_y"/>
                              </p:val>
                            </p:tav>
                          </p:tavLst>
                        </p:anim>
                      </p:childTnLst>
                    </p:cTn>
                  </p:par>
                </p:tnLst>
              </p:tmpl>
            </p:tmplLst>
          </p:bldP>
          <p:bldP spid="7" grpId="0">
            <p:tmplLst>
              <p:tmpl>
                <p:tnLst>
                  <p:par>
                    <p:cTn presetID="2" presetClass="entr" presetSubtype="4" decel="100000" fill="hold" nodeType="withEffect">
                      <p:stCondLst>
                        <p:cond delay="0"/>
                      </p:stCondLst>
                      <p:childTnLst>
                        <p:set>
                          <p:cBhvr>
                            <p:cTn dur="1" fill="hold">
                              <p:stCondLst>
                                <p:cond delay="0"/>
                              </p:stCondLst>
                            </p:cTn>
                            <p:tgtEl>
                              <p:spTgt spid="7"/>
                            </p:tgtEl>
                            <p:attrNameLst>
                              <p:attrName>style.visibility</p:attrName>
                            </p:attrNameLst>
                          </p:cBhvr>
                          <p:to>
                            <p:strVal val="visible"/>
                          </p:to>
                        </p:set>
                        <p:anim calcmode="lin" valueType="num">
                          <p:cBhvr additive="base">
                            <p:cTn dur="750" fill="hold"/>
                            <p:tgtEl>
                              <p:spTgt spid="7"/>
                            </p:tgtEl>
                            <p:attrNameLst>
                              <p:attrName>ppt_x</p:attrName>
                            </p:attrNameLst>
                          </p:cBhvr>
                          <p:tavLst>
                            <p:tav tm="0">
                              <p:val>
                                <p:strVal val="#ppt_x"/>
                              </p:val>
                            </p:tav>
                            <p:tav tm="100000">
                              <p:val>
                                <p:strVal val="#ppt_x"/>
                              </p:val>
                            </p:tav>
                          </p:tavLst>
                        </p:anim>
                        <p:anim calcmode="lin" valueType="num">
                          <p:cBhvr additive="base">
                            <p:cTn dur="750" fill="hold"/>
                            <p:tgtEl>
                              <p:spTgt spid="7"/>
                            </p:tgtEl>
                            <p:attrNameLst>
                              <p:attrName>ppt_y</p:attrName>
                            </p:attrNameLst>
                          </p:cBhvr>
                          <p:tavLst>
                            <p:tav tm="0">
                              <p:val>
                                <p:strVal val="1+#ppt_h/2"/>
                              </p:val>
                            </p:tav>
                            <p:tav tm="100000">
                              <p:val>
                                <p:strVal val="#ppt_y"/>
                              </p:val>
                            </p:tav>
                          </p:tavLst>
                        </p:anim>
                      </p:childTnLst>
                    </p:cTn>
                  </p:par>
                </p:tnLst>
              </p:tmpl>
            </p:tmplLst>
          </p:bldP>
          <p:bldP spid="9" grpId="0">
            <p:tmplLst>
              <p:tmpl>
                <p:tnLst>
                  <p:par>
                    <p:cTn presetID="2" presetClass="entr" presetSubtype="4" decel="100000" fill="hold" nodeType="withEffect">
                      <p:stCondLst>
                        <p:cond delay="0"/>
                      </p:stCondLst>
                      <p:childTnLst>
                        <p:set>
                          <p:cBhvr>
                            <p:cTn dur="1" fill="hold">
                              <p:stCondLst>
                                <p:cond delay="0"/>
                              </p:stCondLst>
                            </p:cTn>
                            <p:tgtEl>
                              <p:spTgt spid="9"/>
                            </p:tgtEl>
                            <p:attrNameLst>
                              <p:attrName>style.visibility</p:attrName>
                            </p:attrNameLst>
                          </p:cBhvr>
                          <p:to>
                            <p:strVal val="visible"/>
                          </p:to>
                        </p:set>
                        <p:anim calcmode="lin" valueType="num">
                          <p:cBhvr additive="base">
                            <p:cTn dur="750" fill="hold"/>
                            <p:tgtEl>
                              <p:spTgt spid="9"/>
                            </p:tgtEl>
                            <p:attrNameLst>
                              <p:attrName>ppt_x</p:attrName>
                            </p:attrNameLst>
                          </p:cBhvr>
                          <p:tavLst>
                            <p:tav tm="0">
                              <p:val>
                                <p:strVal val="#ppt_x"/>
                              </p:val>
                            </p:tav>
                            <p:tav tm="100000">
                              <p:val>
                                <p:strVal val="#ppt_x"/>
                              </p:val>
                            </p:tav>
                          </p:tavLst>
                        </p:anim>
                        <p:anim calcmode="lin" valueType="num">
                          <p:cBhvr additive="base">
                            <p:cTn dur="750" fill="hold"/>
                            <p:tgtEl>
                              <p:spTgt spid="9"/>
                            </p:tgtEl>
                            <p:attrNameLst>
                              <p:attrName>ppt_y</p:attrName>
                            </p:attrNameLst>
                          </p:cBhvr>
                          <p:tavLst>
                            <p:tav tm="0">
                              <p:val>
                                <p:strVal val="1+#ppt_h/2"/>
                              </p:val>
                            </p:tav>
                            <p:tav tm="100000">
                              <p:val>
                                <p:strVal val="#ppt_y"/>
                              </p:val>
                            </p:tav>
                          </p:tavLst>
                        </p:anim>
                      </p:childTnLst>
                    </p:cTn>
                  </p:par>
                </p:tnLst>
              </p:tmpl>
            </p:tmplLst>
          </p:bldP>
          <p:bldP spid="12" grpId="0" animBg="1"/>
          <p:bldP spid="13" grpId="0" animBg="1"/>
          <p:bldP spid="16" grpId="0" animBg="1"/>
          <p:bldP spid="17" grpId="0" build="p">
            <p:tmplLst>
              <p:tmpl lvl="1">
                <p:tnLst>
                  <p:par>
                    <p:cTn presetID="2" presetClass="entr" presetSubtype="1" fill="hold" nodeType="withEffect" p14:presetBounceEnd="32000">
                      <p:stCondLst>
                        <p:cond delay="0"/>
                      </p:stCondLst>
                      <p:childTnLst>
                        <p:set>
                          <p:cBhvr>
                            <p:cTn dur="1" fill="hold">
                              <p:stCondLst>
                                <p:cond delay="0"/>
                              </p:stCondLst>
                            </p:cTn>
                            <p:tgtEl>
                              <p:spTgt spid="17"/>
                            </p:tgtEl>
                            <p:attrNameLst>
                              <p:attrName>style.visibility</p:attrName>
                            </p:attrNameLst>
                          </p:cBhvr>
                          <p:to>
                            <p:strVal val="visible"/>
                          </p:to>
                        </p:set>
                        <p:anim calcmode="lin" valueType="num" p14:bounceEnd="32000">
                          <p:cBhvr additive="base">
                            <p:cTn dur="750" fill="hold"/>
                            <p:tgtEl>
                              <p:spTgt spid="17"/>
                            </p:tgtEl>
                            <p:attrNameLst>
                              <p:attrName>ppt_x</p:attrName>
                            </p:attrNameLst>
                          </p:cBhvr>
                          <p:tavLst>
                            <p:tav tm="0">
                              <p:val>
                                <p:strVal val="#ppt_x"/>
                              </p:val>
                            </p:tav>
                            <p:tav tm="100000">
                              <p:val>
                                <p:strVal val="#ppt_x"/>
                              </p:val>
                            </p:tav>
                          </p:tavLst>
                        </p:anim>
                        <p:anim calcmode="lin" valueType="num" p14:bounceEnd="32000">
                          <p:cBhvr additive="base">
                            <p:cTn dur="750" fill="hold"/>
                            <p:tgtEl>
                              <p:spTgt spid="17"/>
                            </p:tgtEl>
                            <p:attrNameLst>
                              <p:attrName>ppt_y</p:attrName>
                            </p:attrNameLst>
                          </p:cBhvr>
                          <p:tavLst>
                            <p:tav tm="0">
                              <p:val>
                                <p:strVal val="0-#ppt_h/2"/>
                              </p:val>
                            </p:tav>
                            <p:tav tm="100000">
                              <p:val>
                                <p:strVal val="#ppt_y"/>
                              </p:val>
                            </p:tav>
                          </p:tavLst>
                        </p:anim>
                      </p:childTnLst>
                    </p:cTn>
                  </p:par>
                </p:tnLst>
              </p:tmpl>
              <p:tmpl lvl="2">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 lvl="3">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 lvl="4">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 lvl="5">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Lst>
          </p:bldP>
          <p:bldP spid="18" grpId="0" build="p">
            <p:tmplLst>
              <p:tmpl lvl="1">
                <p:tnLst>
                  <p:par>
                    <p:cTn presetID="2" presetClass="entr" presetSubtype="1" fill="hold" nodeType="withEffect" p14:presetBounceEnd="32000">
                      <p:stCondLst>
                        <p:cond delay="0"/>
                      </p:stCondLst>
                      <p:childTnLst>
                        <p:set>
                          <p:cBhvr>
                            <p:cTn dur="1" fill="hold">
                              <p:stCondLst>
                                <p:cond delay="0"/>
                              </p:stCondLst>
                            </p:cTn>
                            <p:tgtEl>
                              <p:spTgt spid="18"/>
                            </p:tgtEl>
                            <p:attrNameLst>
                              <p:attrName>style.visibility</p:attrName>
                            </p:attrNameLst>
                          </p:cBhvr>
                          <p:to>
                            <p:strVal val="visible"/>
                          </p:to>
                        </p:set>
                        <p:anim calcmode="lin" valueType="num" p14:bounceEnd="32000">
                          <p:cBhvr additive="base">
                            <p:cTn dur="750" fill="hold"/>
                            <p:tgtEl>
                              <p:spTgt spid="18"/>
                            </p:tgtEl>
                            <p:attrNameLst>
                              <p:attrName>ppt_x</p:attrName>
                            </p:attrNameLst>
                          </p:cBhvr>
                          <p:tavLst>
                            <p:tav tm="0">
                              <p:val>
                                <p:strVal val="#ppt_x"/>
                              </p:val>
                            </p:tav>
                            <p:tav tm="100000">
                              <p:val>
                                <p:strVal val="#ppt_x"/>
                              </p:val>
                            </p:tav>
                          </p:tavLst>
                        </p:anim>
                        <p:anim calcmode="lin" valueType="num" p14:bounceEnd="32000">
                          <p:cBhvr additive="base">
                            <p:cTn dur="750" fill="hold"/>
                            <p:tgtEl>
                              <p:spTgt spid="18"/>
                            </p:tgtEl>
                            <p:attrNameLst>
                              <p:attrName>ppt_y</p:attrName>
                            </p:attrNameLst>
                          </p:cBhvr>
                          <p:tavLst>
                            <p:tav tm="0">
                              <p:val>
                                <p:strVal val="0-#ppt_h/2"/>
                              </p:val>
                            </p:tav>
                            <p:tav tm="100000">
                              <p:val>
                                <p:strVal val="#ppt_y"/>
                              </p:val>
                            </p:tav>
                          </p:tavLst>
                        </p:anim>
                      </p:childTnLst>
                    </p:cTn>
                  </p:par>
                </p:tnLst>
              </p:tmpl>
              <p:tmpl lvl="2">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 lvl="3">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 lvl="4">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 lvl="5">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Lst>
          </p:bldP>
          <p:bldP spid="19" grpId="0">
            <p:tmplLst>
              <p:tmpl>
                <p:tnLst>
                  <p:par>
                    <p:cTn presetID="2" presetClass="entr" presetSubtype="1" fill="hold" nodeType="withEffect" p14:presetBounceEnd="32000">
                      <p:stCondLst>
                        <p:cond delay="0"/>
                      </p:stCondLst>
                      <p:childTnLst>
                        <p:set>
                          <p:cBhvr>
                            <p:cTn dur="1" fill="hold">
                              <p:stCondLst>
                                <p:cond delay="0"/>
                              </p:stCondLst>
                            </p:cTn>
                            <p:tgtEl>
                              <p:spTgt spid="19"/>
                            </p:tgtEl>
                            <p:attrNameLst>
                              <p:attrName>style.visibility</p:attrName>
                            </p:attrNameLst>
                          </p:cBhvr>
                          <p:to>
                            <p:strVal val="visible"/>
                          </p:to>
                        </p:set>
                        <p:anim calcmode="lin" valueType="num" p14:bounceEnd="32000">
                          <p:cBhvr additive="base">
                            <p:cTn dur="750" fill="hold"/>
                            <p:tgtEl>
                              <p:spTgt spid="19"/>
                            </p:tgtEl>
                            <p:attrNameLst>
                              <p:attrName>ppt_x</p:attrName>
                            </p:attrNameLst>
                          </p:cBhvr>
                          <p:tavLst>
                            <p:tav tm="0">
                              <p:val>
                                <p:strVal val="#ppt_x"/>
                              </p:val>
                            </p:tav>
                            <p:tav tm="100000">
                              <p:val>
                                <p:strVal val="#ppt_x"/>
                              </p:val>
                            </p:tav>
                          </p:tavLst>
                        </p:anim>
                        <p:anim calcmode="lin" valueType="num" p14:bounceEnd="32000">
                          <p:cBhvr additive="base">
                            <p:cTn dur="750" fill="hold"/>
                            <p:tgtEl>
                              <p:spTgt spid="19"/>
                            </p:tgtEl>
                            <p:attrNameLst>
                              <p:attrName>ppt_y</p:attrName>
                            </p:attrNameLst>
                          </p:cBhvr>
                          <p:tavLst>
                            <p:tav tm="0">
                              <p:val>
                                <p:strVal val="0-#ppt_h/2"/>
                              </p:val>
                            </p:tav>
                            <p:tav tm="100000">
                              <p:val>
                                <p:strVal val="#ppt_y"/>
                              </p:val>
                            </p:tav>
                          </p:tavLst>
                        </p:anim>
                      </p:childTnLst>
                    </p:cTn>
                  </p:par>
                </p:tnLst>
              </p:tmpl>
            </p:tmplLst>
          </p:bldP>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decel="10000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750" fill="hold"/>
                                            <p:tgtEl>
                                              <p:spTgt spid="12"/>
                                            </p:tgtEl>
                                            <p:attrNameLst>
                                              <p:attrName>ppt_x</p:attrName>
                                            </p:attrNameLst>
                                          </p:cBhvr>
                                          <p:tavLst>
                                            <p:tav tm="0">
                                              <p:val>
                                                <p:strVal val="#ppt_x"/>
                                              </p:val>
                                            </p:tav>
                                            <p:tav tm="100000">
                                              <p:val>
                                                <p:strVal val="#ppt_x"/>
                                              </p:val>
                                            </p:tav>
                                          </p:tavLst>
                                        </p:anim>
                                        <p:anim calcmode="lin" valueType="num">
                                          <p:cBhvr additive="base">
                                            <p:cTn id="8" dur="750" fill="hold"/>
                                            <p:tgtEl>
                                              <p:spTgt spid="12"/>
                                            </p:tgtEl>
                                            <p:attrNameLst>
                                              <p:attrName>ppt_y</p:attrName>
                                            </p:attrNameLst>
                                          </p:cBhvr>
                                          <p:tavLst>
                                            <p:tav tm="0">
                                              <p:val>
                                                <p:strVal val="1+#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17">
                                                <p:txEl>
                                                  <p:pRg st="0" end="0"/>
                                                </p:txEl>
                                              </p:spTgt>
                                            </p:tgtEl>
                                            <p:attrNameLst>
                                              <p:attrName>style.visibility</p:attrName>
                                            </p:attrNameLst>
                                          </p:cBhvr>
                                          <p:to>
                                            <p:strVal val="visible"/>
                                          </p:to>
                                        </p:set>
                                        <p:anim calcmode="lin" valueType="num">
                                          <p:cBhvr additive="base">
                                            <p:cTn id="11" dur="750" fill="hold"/>
                                            <p:tgtEl>
                                              <p:spTgt spid="17">
                                                <p:txEl>
                                                  <p:pRg st="0" end="0"/>
                                                </p:txEl>
                                              </p:spTgt>
                                            </p:tgtEl>
                                            <p:attrNameLst>
                                              <p:attrName>ppt_x</p:attrName>
                                            </p:attrNameLst>
                                          </p:cBhvr>
                                          <p:tavLst>
                                            <p:tav tm="0">
                                              <p:val>
                                                <p:strVal val="#ppt_x"/>
                                              </p:val>
                                            </p:tav>
                                            <p:tav tm="100000">
                                              <p:val>
                                                <p:strVal val="#ppt_x"/>
                                              </p:val>
                                            </p:tav>
                                          </p:tavLst>
                                        </p:anim>
                                        <p:anim calcmode="lin" valueType="num">
                                          <p:cBhvr additive="base">
                                            <p:cTn id="12" dur="750" fill="hold"/>
                                            <p:tgtEl>
                                              <p:spTgt spid="17">
                                                <p:txEl>
                                                  <p:pRg st="0" end="0"/>
                                                </p:txEl>
                                              </p:spTgt>
                                            </p:tgtEl>
                                            <p:attrNameLst>
                                              <p:attrName>ppt_y</p:attrName>
                                            </p:attrNameLst>
                                          </p:cBhvr>
                                          <p:tavLst>
                                            <p:tav tm="0">
                                              <p:val>
                                                <p:strVal val="0-#ppt_h/2"/>
                                              </p:val>
                                            </p:tav>
                                            <p:tav tm="100000">
                                              <p:val>
                                                <p:strVal val="#ppt_y"/>
                                              </p:val>
                                            </p:tav>
                                          </p:tavLst>
                                        </p:anim>
                                      </p:childTnLst>
                                    </p:cTn>
                                  </p:par>
                                  <p:par>
                                    <p:cTn id="13" presetID="2" presetClass="entr" presetSubtype="4" decel="100000"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750" fill="hold"/>
                                            <p:tgtEl>
                                              <p:spTgt spid="3"/>
                                            </p:tgtEl>
                                            <p:attrNameLst>
                                              <p:attrName>ppt_x</p:attrName>
                                            </p:attrNameLst>
                                          </p:cBhvr>
                                          <p:tavLst>
                                            <p:tav tm="0">
                                              <p:val>
                                                <p:strVal val="#ppt_x"/>
                                              </p:val>
                                            </p:tav>
                                            <p:tav tm="100000">
                                              <p:val>
                                                <p:strVal val="#ppt_x"/>
                                              </p:val>
                                            </p:tav>
                                          </p:tavLst>
                                        </p:anim>
                                        <p:anim calcmode="lin" valueType="num">
                                          <p:cBhvr additive="base">
                                            <p:cTn id="16" dur="75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decel="100000" fill="hold" grpId="0" nodeType="click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750" fill="hold"/>
                                            <p:tgtEl>
                                              <p:spTgt spid="13"/>
                                            </p:tgtEl>
                                            <p:attrNameLst>
                                              <p:attrName>ppt_x</p:attrName>
                                            </p:attrNameLst>
                                          </p:cBhvr>
                                          <p:tavLst>
                                            <p:tav tm="0">
                                              <p:val>
                                                <p:strVal val="#ppt_x"/>
                                              </p:val>
                                            </p:tav>
                                            <p:tav tm="100000">
                                              <p:val>
                                                <p:strVal val="#ppt_x"/>
                                              </p:val>
                                            </p:tav>
                                          </p:tavLst>
                                        </p:anim>
                                        <p:anim calcmode="lin" valueType="num">
                                          <p:cBhvr additive="base">
                                            <p:cTn id="22" dur="750" fill="hold"/>
                                            <p:tgtEl>
                                              <p:spTgt spid="13"/>
                                            </p:tgtEl>
                                            <p:attrNameLst>
                                              <p:attrName>ppt_y</p:attrName>
                                            </p:attrNameLst>
                                          </p:cBhvr>
                                          <p:tavLst>
                                            <p:tav tm="0">
                                              <p:val>
                                                <p:strVal val="1+#ppt_h/2"/>
                                              </p:val>
                                            </p:tav>
                                            <p:tav tm="100000">
                                              <p:val>
                                                <p:strVal val="#ppt_y"/>
                                              </p:val>
                                            </p:tav>
                                          </p:tavLst>
                                        </p:anim>
                                      </p:childTnLst>
                                    </p:cTn>
                                  </p:par>
                                  <p:par>
                                    <p:cTn id="23" presetID="2" presetClass="entr" presetSubtype="1" fill="hold" grpId="0" nodeType="withEffect">
                                      <p:stCondLst>
                                        <p:cond delay="0"/>
                                      </p:stCondLst>
                                      <p:childTnLst>
                                        <p:set>
                                          <p:cBhvr>
                                            <p:cTn id="24" dur="1" fill="hold">
                                              <p:stCondLst>
                                                <p:cond delay="0"/>
                                              </p:stCondLst>
                                            </p:cTn>
                                            <p:tgtEl>
                                              <p:spTgt spid="18">
                                                <p:txEl>
                                                  <p:pRg st="0" end="0"/>
                                                </p:txEl>
                                              </p:spTgt>
                                            </p:tgtEl>
                                            <p:attrNameLst>
                                              <p:attrName>style.visibility</p:attrName>
                                            </p:attrNameLst>
                                          </p:cBhvr>
                                          <p:to>
                                            <p:strVal val="visible"/>
                                          </p:to>
                                        </p:set>
                                        <p:anim calcmode="lin" valueType="num">
                                          <p:cBhvr additive="base">
                                            <p:cTn id="25" dur="750" fill="hold"/>
                                            <p:tgtEl>
                                              <p:spTgt spid="18">
                                                <p:txEl>
                                                  <p:pRg st="0" end="0"/>
                                                </p:txEl>
                                              </p:spTgt>
                                            </p:tgtEl>
                                            <p:attrNameLst>
                                              <p:attrName>ppt_x</p:attrName>
                                            </p:attrNameLst>
                                          </p:cBhvr>
                                          <p:tavLst>
                                            <p:tav tm="0">
                                              <p:val>
                                                <p:strVal val="#ppt_x"/>
                                              </p:val>
                                            </p:tav>
                                            <p:tav tm="100000">
                                              <p:val>
                                                <p:strVal val="#ppt_x"/>
                                              </p:val>
                                            </p:tav>
                                          </p:tavLst>
                                        </p:anim>
                                        <p:anim calcmode="lin" valueType="num">
                                          <p:cBhvr additive="base">
                                            <p:cTn id="26" dur="750" fill="hold"/>
                                            <p:tgtEl>
                                              <p:spTgt spid="18">
                                                <p:txEl>
                                                  <p:pRg st="0" end="0"/>
                                                </p:txEl>
                                              </p:spTgt>
                                            </p:tgtEl>
                                            <p:attrNameLst>
                                              <p:attrName>ppt_y</p:attrName>
                                            </p:attrNameLst>
                                          </p:cBhvr>
                                          <p:tavLst>
                                            <p:tav tm="0">
                                              <p:val>
                                                <p:strVal val="0-#ppt_h/2"/>
                                              </p:val>
                                            </p:tav>
                                            <p:tav tm="100000">
                                              <p:val>
                                                <p:strVal val="#ppt_y"/>
                                              </p:val>
                                            </p:tav>
                                          </p:tavLst>
                                        </p:anim>
                                      </p:childTnLst>
                                    </p:cTn>
                                  </p:par>
                                  <p:par>
                                    <p:cTn id="27" presetID="2" presetClass="entr" presetSubtype="4" decel="100000"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750" fill="hold"/>
                                            <p:tgtEl>
                                              <p:spTgt spid="7"/>
                                            </p:tgtEl>
                                            <p:attrNameLst>
                                              <p:attrName>ppt_x</p:attrName>
                                            </p:attrNameLst>
                                          </p:cBhvr>
                                          <p:tavLst>
                                            <p:tav tm="0">
                                              <p:val>
                                                <p:strVal val="#ppt_x"/>
                                              </p:val>
                                            </p:tav>
                                            <p:tav tm="100000">
                                              <p:val>
                                                <p:strVal val="#ppt_x"/>
                                              </p:val>
                                            </p:tav>
                                          </p:tavLst>
                                        </p:anim>
                                        <p:anim calcmode="lin" valueType="num">
                                          <p:cBhvr additive="base">
                                            <p:cTn id="30" dur="75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decel="100000" fill="hold" grpId="0" nodeType="click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750" fill="hold"/>
                                            <p:tgtEl>
                                              <p:spTgt spid="16"/>
                                            </p:tgtEl>
                                            <p:attrNameLst>
                                              <p:attrName>ppt_x</p:attrName>
                                            </p:attrNameLst>
                                          </p:cBhvr>
                                          <p:tavLst>
                                            <p:tav tm="0">
                                              <p:val>
                                                <p:strVal val="#ppt_x"/>
                                              </p:val>
                                            </p:tav>
                                            <p:tav tm="100000">
                                              <p:val>
                                                <p:strVal val="#ppt_x"/>
                                              </p:val>
                                            </p:tav>
                                          </p:tavLst>
                                        </p:anim>
                                        <p:anim calcmode="lin" valueType="num">
                                          <p:cBhvr additive="base">
                                            <p:cTn id="36" dur="750" fill="hold"/>
                                            <p:tgtEl>
                                              <p:spTgt spid="16"/>
                                            </p:tgtEl>
                                            <p:attrNameLst>
                                              <p:attrName>ppt_y</p:attrName>
                                            </p:attrNameLst>
                                          </p:cBhvr>
                                          <p:tavLst>
                                            <p:tav tm="0">
                                              <p:val>
                                                <p:strVal val="1+#ppt_h/2"/>
                                              </p:val>
                                            </p:tav>
                                            <p:tav tm="100000">
                                              <p:val>
                                                <p:strVal val="#ppt_y"/>
                                              </p:val>
                                            </p:tav>
                                          </p:tavLst>
                                        </p:anim>
                                      </p:childTnLst>
                                    </p:cTn>
                                  </p:par>
                                  <p:par>
                                    <p:cTn id="37" presetID="2" presetClass="entr" presetSubtype="1" fill="hold" grpId="0" nodeType="withEffect">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cBhvr additive="base">
                                            <p:cTn id="39" dur="750" fill="hold"/>
                                            <p:tgtEl>
                                              <p:spTgt spid="19"/>
                                            </p:tgtEl>
                                            <p:attrNameLst>
                                              <p:attrName>ppt_x</p:attrName>
                                            </p:attrNameLst>
                                          </p:cBhvr>
                                          <p:tavLst>
                                            <p:tav tm="0">
                                              <p:val>
                                                <p:strVal val="#ppt_x"/>
                                              </p:val>
                                            </p:tav>
                                            <p:tav tm="100000">
                                              <p:val>
                                                <p:strVal val="#ppt_x"/>
                                              </p:val>
                                            </p:tav>
                                          </p:tavLst>
                                        </p:anim>
                                        <p:anim calcmode="lin" valueType="num">
                                          <p:cBhvr additive="base">
                                            <p:cTn id="40" dur="750" fill="hold"/>
                                            <p:tgtEl>
                                              <p:spTgt spid="19"/>
                                            </p:tgtEl>
                                            <p:attrNameLst>
                                              <p:attrName>ppt_y</p:attrName>
                                            </p:attrNameLst>
                                          </p:cBhvr>
                                          <p:tavLst>
                                            <p:tav tm="0">
                                              <p:val>
                                                <p:strVal val="0-#ppt_h/2"/>
                                              </p:val>
                                            </p:tav>
                                            <p:tav tm="100000">
                                              <p:val>
                                                <p:strVal val="#ppt_y"/>
                                              </p:val>
                                            </p:tav>
                                          </p:tavLst>
                                        </p:anim>
                                      </p:childTnLst>
                                    </p:cTn>
                                  </p:par>
                                  <p:par>
                                    <p:cTn id="41" presetID="2" presetClass="entr" presetSubtype="4" decel="100000" fill="hold" grpId="0"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750" fill="hold"/>
                                            <p:tgtEl>
                                              <p:spTgt spid="9"/>
                                            </p:tgtEl>
                                            <p:attrNameLst>
                                              <p:attrName>ppt_x</p:attrName>
                                            </p:attrNameLst>
                                          </p:cBhvr>
                                          <p:tavLst>
                                            <p:tav tm="0">
                                              <p:val>
                                                <p:strVal val="#ppt_x"/>
                                              </p:val>
                                            </p:tav>
                                            <p:tav tm="100000">
                                              <p:val>
                                                <p:strVal val="#ppt_x"/>
                                              </p:val>
                                            </p:tav>
                                          </p:tavLst>
                                        </p:anim>
                                        <p:anim calcmode="lin" valueType="num">
                                          <p:cBhvr additive="base">
                                            <p:cTn id="44" dur="75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tmplLst>
              <p:tmpl>
                <p:tnLst>
                  <p:par>
                    <p:cTn presetID="2" presetClass="entr" presetSubtype="4" decel="100000" fill="hold" nodeType="withEffect">
                      <p:stCondLst>
                        <p:cond delay="0"/>
                      </p:stCondLst>
                      <p:childTnLst>
                        <p:set>
                          <p:cBhvr>
                            <p:cTn dur="1" fill="hold">
                              <p:stCondLst>
                                <p:cond delay="0"/>
                              </p:stCondLst>
                            </p:cTn>
                            <p:tgtEl>
                              <p:spTgt spid="3"/>
                            </p:tgtEl>
                            <p:attrNameLst>
                              <p:attrName>style.visibility</p:attrName>
                            </p:attrNameLst>
                          </p:cBhvr>
                          <p:to>
                            <p:strVal val="visible"/>
                          </p:to>
                        </p:set>
                        <p:anim calcmode="lin" valueType="num">
                          <p:cBhvr additive="base">
                            <p:cTn dur="750" fill="hold"/>
                            <p:tgtEl>
                              <p:spTgt spid="3"/>
                            </p:tgtEl>
                            <p:attrNameLst>
                              <p:attrName>ppt_x</p:attrName>
                            </p:attrNameLst>
                          </p:cBhvr>
                          <p:tavLst>
                            <p:tav tm="0">
                              <p:val>
                                <p:strVal val="#ppt_x"/>
                              </p:val>
                            </p:tav>
                            <p:tav tm="100000">
                              <p:val>
                                <p:strVal val="#ppt_x"/>
                              </p:val>
                            </p:tav>
                          </p:tavLst>
                        </p:anim>
                        <p:anim calcmode="lin" valueType="num">
                          <p:cBhvr additive="base">
                            <p:cTn dur="750" fill="hold"/>
                            <p:tgtEl>
                              <p:spTgt spid="3"/>
                            </p:tgtEl>
                            <p:attrNameLst>
                              <p:attrName>ppt_y</p:attrName>
                            </p:attrNameLst>
                          </p:cBhvr>
                          <p:tavLst>
                            <p:tav tm="0">
                              <p:val>
                                <p:strVal val="1+#ppt_h/2"/>
                              </p:val>
                            </p:tav>
                            <p:tav tm="100000">
                              <p:val>
                                <p:strVal val="#ppt_y"/>
                              </p:val>
                            </p:tav>
                          </p:tavLst>
                        </p:anim>
                      </p:childTnLst>
                    </p:cTn>
                  </p:par>
                </p:tnLst>
              </p:tmpl>
            </p:tmplLst>
          </p:bldP>
          <p:bldP spid="7" grpId="0">
            <p:tmplLst>
              <p:tmpl>
                <p:tnLst>
                  <p:par>
                    <p:cTn presetID="2" presetClass="entr" presetSubtype="4" decel="100000" fill="hold" nodeType="withEffect">
                      <p:stCondLst>
                        <p:cond delay="0"/>
                      </p:stCondLst>
                      <p:childTnLst>
                        <p:set>
                          <p:cBhvr>
                            <p:cTn dur="1" fill="hold">
                              <p:stCondLst>
                                <p:cond delay="0"/>
                              </p:stCondLst>
                            </p:cTn>
                            <p:tgtEl>
                              <p:spTgt spid="7"/>
                            </p:tgtEl>
                            <p:attrNameLst>
                              <p:attrName>style.visibility</p:attrName>
                            </p:attrNameLst>
                          </p:cBhvr>
                          <p:to>
                            <p:strVal val="visible"/>
                          </p:to>
                        </p:set>
                        <p:anim calcmode="lin" valueType="num">
                          <p:cBhvr additive="base">
                            <p:cTn dur="750" fill="hold"/>
                            <p:tgtEl>
                              <p:spTgt spid="7"/>
                            </p:tgtEl>
                            <p:attrNameLst>
                              <p:attrName>ppt_x</p:attrName>
                            </p:attrNameLst>
                          </p:cBhvr>
                          <p:tavLst>
                            <p:tav tm="0">
                              <p:val>
                                <p:strVal val="#ppt_x"/>
                              </p:val>
                            </p:tav>
                            <p:tav tm="100000">
                              <p:val>
                                <p:strVal val="#ppt_x"/>
                              </p:val>
                            </p:tav>
                          </p:tavLst>
                        </p:anim>
                        <p:anim calcmode="lin" valueType="num">
                          <p:cBhvr additive="base">
                            <p:cTn dur="750" fill="hold"/>
                            <p:tgtEl>
                              <p:spTgt spid="7"/>
                            </p:tgtEl>
                            <p:attrNameLst>
                              <p:attrName>ppt_y</p:attrName>
                            </p:attrNameLst>
                          </p:cBhvr>
                          <p:tavLst>
                            <p:tav tm="0">
                              <p:val>
                                <p:strVal val="1+#ppt_h/2"/>
                              </p:val>
                            </p:tav>
                            <p:tav tm="100000">
                              <p:val>
                                <p:strVal val="#ppt_y"/>
                              </p:val>
                            </p:tav>
                          </p:tavLst>
                        </p:anim>
                      </p:childTnLst>
                    </p:cTn>
                  </p:par>
                </p:tnLst>
              </p:tmpl>
            </p:tmplLst>
          </p:bldP>
          <p:bldP spid="9" grpId="0">
            <p:tmplLst>
              <p:tmpl>
                <p:tnLst>
                  <p:par>
                    <p:cTn presetID="2" presetClass="entr" presetSubtype="4" decel="100000" fill="hold" nodeType="withEffect">
                      <p:stCondLst>
                        <p:cond delay="0"/>
                      </p:stCondLst>
                      <p:childTnLst>
                        <p:set>
                          <p:cBhvr>
                            <p:cTn dur="1" fill="hold">
                              <p:stCondLst>
                                <p:cond delay="0"/>
                              </p:stCondLst>
                            </p:cTn>
                            <p:tgtEl>
                              <p:spTgt spid="9"/>
                            </p:tgtEl>
                            <p:attrNameLst>
                              <p:attrName>style.visibility</p:attrName>
                            </p:attrNameLst>
                          </p:cBhvr>
                          <p:to>
                            <p:strVal val="visible"/>
                          </p:to>
                        </p:set>
                        <p:anim calcmode="lin" valueType="num">
                          <p:cBhvr additive="base">
                            <p:cTn dur="750" fill="hold"/>
                            <p:tgtEl>
                              <p:spTgt spid="9"/>
                            </p:tgtEl>
                            <p:attrNameLst>
                              <p:attrName>ppt_x</p:attrName>
                            </p:attrNameLst>
                          </p:cBhvr>
                          <p:tavLst>
                            <p:tav tm="0">
                              <p:val>
                                <p:strVal val="#ppt_x"/>
                              </p:val>
                            </p:tav>
                            <p:tav tm="100000">
                              <p:val>
                                <p:strVal val="#ppt_x"/>
                              </p:val>
                            </p:tav>
                          </p:tavLst>
                        </p:anim>
                        <p:anim calcmode="lin" valueType="num">
                          <p:cBhvr additive="base">
                            <p:cTn dur="750" fill="hold"/>
                            <p:tgtEl>
                              <p:spTgt spid="9"/>
                            </p:tgtEl>
                            <p:attrNameLst>
                              <p:attrName>ppt_y</p:attrName>
                            </p:attrNameLst>
                          </p:cBhvr>
                          <p:tavLst>
                            <p:tav tm="0">
                              <p:val>
                                <p:strVal val="1+#ppt_h/2"/>
                              </p:val>
                            </p:tav>
                            <p:tav tm="100000">
                              <p:val>
                                <p:strVal val="#ppt_y"/>
                              </p:val>
                            </p:tav>
                          </p:tavLst>
                        </p:anim>
                      </p:childTnLst>
                    </p:cTn>
                  </p:par>
                </p:tnLst>
              </p:tmpl>
            </p:tmplLst>
          </p:bldP>
          <p:bldP spid="12" grpId="0" animBg="1"/>
          <p:bldP spid="13" grpId="0" animBg="1"/>
          <p:bldP spid="16" grpId="0" animBg="1"/>
          <p:bldP spid="17" grpId="0" build="p">
            <p:tmplLst>
              <p:tmpl lvl="1">
                <p:tnLst>
                  <p:par>
                    <p:cTn presetID="2" presetClass="entr" presetSubtype="1"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0-#ppt_h/2"/>
                              </p:val>
                            </p:tav>
                            <p:tav tm="100000">
                              <p:val>
                                <p:strVal val="#ppt_y"/>
                              </p:val>
                            </p:tav>
                          </p:tavLst>
                        </p:anim>
                      </p:childTnLst>
                    </p:cTn>
                  </p:par>
                </p:tnLst>
              </p:tmpl>
              <p:tmpl lvl="2">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 lvl="3">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 lvl="4">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 lvl="5">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Lst>
          </p:bldP>
          <p:bldP spid="18" grpId="0" build="p">
            <p:tmplLst>
              <p:tmpl lvl="1">
                <p:tnLst>
                  <p:par>
                    <p:cTn presetID="2" presetClass="entr" presetSubtype="1"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0-#ppt_h/2"/>
                              </p:val>
                            </p:tav>
                            <p:tav tm="100000">
                              <p:val>
                                <p:strVal val="#ppt_y"/>
                              </p:val>
                            </p:tav>
                          </p:tavLst>
                        </p:anim>
                      </p:childTnLst>
                    </p:cTn>
                  </p:par>
                </p:tnLst>
              </p:tmpl>
              <p:tmpl lvl="2">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 lvl="3">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 lvl="4">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 lvl="5">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Lst>
          </p:bldP>
          <p:bldP spid="19" grpId="0">
            <p:tmplLst>
              <p:tmpl>
                <p:tnLst>
                  <p:par>
                    <p:cTn presetID="2" presetClass="entr" presetSubtype="1" fill="hold" nodeType="withEffect">
                      <p:stCondLst>
                        <p:cond delay="0"/>
                      </p:stCondLst>
                      <p:childTnLst>
                        <p:set>
                          <p:cBhvr>
                            <p:cTn dur="1" fill="hold">
                              <p:stCondLst>
                                <p:cond delay="0"/>
                              </p:stCondLst>
                            </p:cTn>
                            <p:tgtEl>
                              <p:spTgt spid="19"/>
                            </p:tgtEl>
                            <p:attrNameLst>
                              <p:attrName>style.visibility</p:attrName>
                            </p:attrNameLst>
                          </p:cBhvr>
                          <p:to>
                            <p:strVal val="visible"/>
                          </p:to>
                        </p:set>
                        <p:anim calcmode="lin" valueType="num">
                          <p:cBhvr additive="base">
                            <p:cTn dur="750" fill="hold"/>
                            <p:tgtEl>
                              <p:spTgt spid="19"/>
                            </p:tgtEl>
                            <p:attrNameLst>
                              <p:attrName>ppt_x</p:attrName>
                            </p:attrNameLst>
                          </p:cBhvr>
                          <p:tavLst>
                            <p:tav tm="0">
                              <p:val>
                                <p:strVal val="#ppt_x"/>
                              </p:val>
                            </p:tav>
                            <p:tav tm="100000">
                              <p:val>
                                <p:strVal val="#ppt_x"/>
                              </p:val>
                            </p:tav>
                          </p:tavLst>
                        </p:anim>
                        <p:anim calcmode="lin" valueType="num">
                          <p:cBhvr additive="base">
                            <p:cTn dur="750" fill="hold"/>
                            <p:tgtEl>
                              <p:spTgt spid="19"/>
                            </p:tgtEl>
                            <p:attrNameLst>
                              <p:attrName>ppt_y</p:attrName>
                            </p:attrNameLst>
                          </p:cBhvr>
                          <p:tavLst>
                            <p:tav tm="0">
                              <p:val>
                                <p:strVal val="0-#ppt_h/2"/>
                              </p:val>
                            </p:tav>
                            <p:tav tm="100000">
                              <p:val>
                                <p:strVal val="#ppt_y"/>
                              </p:val>
                            </p:tav>
                          </p:tavLst>
                        </p:anim>
                      </p:childTnLst>
                    </p:cTn>
                  </p:par>
                </p:tnLst>
              </p:tmpl>
            </p:tmplLst>
          </p:bldP>
        </p:bldLst>
      </p:timing>
    </mc:Fallback>
  </mc:AlternateContent>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3_50-50 Right Photo Layout">
    <p:spTree>
      <p:nvGrpSpPr>
        <p:cNvPr id="1" name=""/>
        <p:cNvGrpSpPr/>
        <p:nvPr/>
      </p:nvGrpSpPr>
      <p:grpSpPr>
        <a:xfrm>
          <a:off x="0" y="0"/>
          <a:ext cx="0" cy="0"/>
          <a:chOff x="0" y="0"/>
          <a:chExt cx="0" cy="0"/>
        </a:xfrm>
      </p:grpSpPr>
      <p:sp>
        <p:nvSpPr>
          <p:cNvPr id="5" name="Picture Placeholder 4"/>
          <p:cNvSpPr>
            <a:spLocks noGrp="1"/>
          </p:cNvSpPr>
          <p:nvPr>
            <p:ph type="pic" sz="quarter" idx="10" hasCustomPrompt="1"/>
          </p:nvPr>
        </p:nvSpPr>
        <p:spPr bwMode="ltGray">
          <a:xfrm>
            <a:off x="6129304" y="0"/>
            <a:ext cx="6062696" cy="6856100"/>
          </a:xfrm>
          <a:blipFill>
            <a:blip r:embed="rId2"/>
            <a:srcRect/>
            <a:stretch>
              <a:fillRect/>
            </a:stretch>
          </a:blipFill>
        </p:spPr>
        <p:txBody>
          <a:bodyPr tIns="548640" anchor="ctr" anchorCtr="0">
            <a:noAutofit/>
          </a:bodyPr>
          <a:lstStyle>
            <a:lvl1pPr marL="0" indent="0" algn="ctr">
              <a:buNone/>
              <a:defRPr sz="3600" b="1" cap="none" baseline="0">
                <a:solidFill>
                  <a:srgbClr val="FFC000"/>
                </a:solidFill>
                <a:latin typeface="+mn-lt"/>
              </a:defRPr>
            </a:lvl1pPr>
          </a:lstStyle>
          <a:p>
            <a:r>
              <a:rPr lang="en-US" dirty="0"/>
              <a:t>Click icon to add pictures or go online at…</a:t>
            </a:r>
          </a:p>
        </p:txBody>
      </p:sp>
      <p:sp>
        <p:nvSpPr>
          <p:cNvPr id="6" name="Content Placeholder 2"/>
          <p:cNvSpPr>
            <a:spLocks noGrp="1"/>
          </p:cNvSpPr>
          <p:nvPr>
            <p:ph idx="18" hasCustomPrompt="1"/>
          </p:nvPr>
        </p:nvSpPr>
        <p:spPr>
          <a:xfrm>
            <a:off x="1875949" y="419100"/>
            <a:ext cx="2377440" cy="840230"/>
          </a:xfrm>
        </p:spPr>
        <p:txBody>
          <a:bodyPr lIns="146304" rIns="146304"/>
          <a:lstStyle>
            <a:lvl1pPr marL="0" algn="ctr" defTabSz="914400" rtl="0" eaLnBrk="1" latinLnBrk="0" hangingPunct="1">
              <a:defRPr lang="en-US" sz="5400" kern="1200" dirty="0">
                <a:solidFill>
                  <a:schemeClr val="accent4"/>
                </a:solidFill>
                <a:latin typeface="Segoe UI Black" panose="020B0A02040204020203" pitchFamily="34" charset="0"/>
                <a:ea typeface="Segoe UI Black" panose="020B0A02040204020203" pitchFamily="34" charset="0"/>
                <a:cs typeface="Segoe UI Black" panose="020B0A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lvl="0"/>
            <a:r>
              <a:rPr lang="en-US" dirty="0"/>
              <a:t>#</a:t>
            </a:r>
          </a:p>
        </p:txBody>
      </p:sp>
      <p:sp>
        <p:nvSpPr>
          <p:cNvPr id="8" name="Text Placeholder 6"/>
          <p:cNvSpPr>
            <a:spLocks noGrp="1"/>
          </p:cNvSpPr>
          <p:nvPr>
            <p:ph type="body" sz="quarter" idx="11"/>
          </p:nvPr>
        </p:nvSpPr>
        <p:spPr>
          <a:xfrm>
            <a:off x="0" y="3428050"/>
            <a:ext cx="6129304" cy="2754087"/>
          </a:xfrm>
        </p:spPr>
        <p:txBody>
          <a:bodyPr anchor="t" anchorCtr="0"/>
          <a:lstStyle>
            <a:lvl1pPr algn="ctr" defTabSz="914400" rtl="0" eaLnBrk="1" latinLnBrk="0" hangingPunct="1">
              <a:lnSpc>
                <a:spcPct val="90000"/>
              </a:lnSpc>
              <a:spcBef>
                <a:spcPct val="0"/>
              </a:spcBef>
              <a:spcAft>
                <a:spcPts val="3000"/>
              </a:spcAft>
              <a:buNone/>
              <a:defRPr lang="en-US" sz="3600" b="0" i="0" kern="1200" spc="0" baseline="0" dirty="0">
                <a:gradFill>
                  <a:gsLst>
                    <a:gs pos="0">
                      <a:schemeClr val="tx2"/>
                    </a:gs>
                    <a:gs pos="100000">
                      <a:schemeClr val="tx2"/>
                    </a:gs>
                  </a:gsLst>
                  <a:lin ang="5400000" scaled="1"/>
                </a:gradFill>
                <a:latin typeface="Segoe UI Semibold" panose="020B0702040204020203" pitchFamily="34" charset="0"/>
                <a:ea typeface="+mn-ea"/>
                <a:cs typeface="Segoe UI Semibold" panose="020B0702040204020203" pitchFamily="34" charset="0"/>
              </a:defRPr>
            </a:lvl1pPr>
            <a:lvl2pPr algn="ctr">
              <a:defRPr sz="2800"/>
            </a:lvl2pPr>
            <a:lvl3pPr algn="ctr">
              <a:defRPr lang="en-US" sz="2400" b="0" kern="1200" dirty="0">
                <a:solidFill>
                  <a:schemeClr val="tx1">
                    <a:lumMod val="85000"/>
                    <a:lumOff val="15000"/>
                  </a:schemeClr>
                </a:solidFill>
                <a:latin typeface="+mn-lt"/>
                <a:ea typeface="+mn-ea"/>
                <a:cs typeface="+mn-cs"/>
              </a:defRPr>
            </a:lvl3pPr>
            <a:lvl4pPr algn="ctr">
              <a:defRPr sz="2000" b="1"/>
            </a:lvl4pPr>
            <a:lvl5pPr algn="ctr">
              <a:defRPr sz="18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9" name="Text Placeholder 2"/>
          <p:cNvSpPr>
            <a:spLocks noGrp="1"/>
          </p:cNvSpPr>
          <p:nvPr>
            <p:ph type="body" sz="quarter" idx="19"/>
          </p:nvPr>
        </p:nvSpPr>
        <p:spPr>
          <a:xfrm>
            <a:off x="0" y="1554163"/>
            <a:ext cx="6096000" cy="535531"/>
          </a:xfrm>
        </p:spPr>
        <p:txBody>
          <a:bodyPr/>
          <a:lstStyle>
            <a:lvl1pPr algn="ctr">
              <a:defRPr sz="3600" b="0">
                <a:latin typeface="+mj-lt"/>
              </a:defRPr>
            </a:lvl1pPr>
            <a:lvl2pPr algn="ctr">
              <a:defRPr lang="en-US" sz="3200" b="0" kern="1200" dirty="0" smtClean="0">
                <a:solidFill>
                  <a:schemeClr val="tx1">
                    <a:lumMod val="65000"/>
                    <a:lumOff val="35000"/>
                  </a:schemeClr>
                </a:solidFill>
                <a:latin typeface="+mj-lt"/>
                <a:ea typeface="+mn-ea"/>
                <a:cs typeface="+mn-cs"/>
              </a:defRPr>
            </a:lvl2pPr>
            <a:lvl3pPr algn="ctr">
              <a:defRPr/>
            </a:lvl3pPr>
            <a:lvl4pPr algn="ctr">
              <a:defRPr/>
            </a:lvl4pPr>
            <a:lvl5pPr algn="ctr">
              <a:defRPr/>
            </a:lvl5pPr>
          </a:lstStyle>
          <a:p>
            <a:pPr marL="0" lvl="0" indent="0" algn="ctr" defTabSz="914400" rtl="0" eaLnBrk="1" latinLnBrk="0" hangingPunct="1">
              <a:lnSpc>
                <a:spcPct val="90000"/>
              </a:lnSpc>
              <a:spcBef>
                <a:spcPts val="500"/>
              </a:spcBef>
              <a:buFont typeface="Arial" panose="020B0604020202020204" pitchFamily="34" charset="0"/>
              <a:buNone/>
            </a:pPr>
            <a:r>
              <a:rPr lang="en-US" smtClean="0"/>
              <a:t>Click to edit Master text styles</a:t>
            </a:r>
          </a:p>
        </p:txBody>
      </p:sp>
      <p:sp>
        <p:nvSpPr>
          <p:cNvPr id="10" name="Slide Number Placeholder 7"/>
          <p:cNvSpPr>
            <a:spLocks noGrp="1"/>
          </p:cNvSpPr>
          <p:nvPr>
            <p:ph type="sldNum" sz="quarter" idx="4"/>
          </p:nvPr>
        </p:nvSpPr>
        <p:spPr>
          <a:xfrm>
            <a:off x="11668594" y="6484937"/>
            <a:ext cx="523406" cy="365125"/>
          </a:xfrm>
          <a:prstGeom prst="rect">
            <a:avLst/>
          </a:prstGeom>
        </p:spPr>
        <p:txBody>
          <a:bodyPr vert="horz" wrap="none" lIns="91440" tIns="45720" rIns="91440" bIns="45720" rtlCol="0" anchor="ctr"/>
          <a:lstStyle>
            <a:lvl1pPr algn="r">
              <a:defRPr sz="1200">
                <a:solidFill>
                  <a:schemeClr val="bg1"/>
                </a:solidFill>
              </a:defRPr>
            </a:lvl1pPr>
          </a:lstStyle>
          <a:p>
            <a:fld id="{4997E989-D798-4C62-8E93-3D2D613C2488}" type="slidenum">
              <a:rPr lang="en-US" smtClean="0"/>
              <a:pPr/>
              <a:t>‹#›</a:t>
            </a:fld>
            <a:endParaRPr lang="en-US"/>
          </a:p>
        </p:txBody>
      </p:sp>
      <p:pic>
        <p:nvPicPr>
          <p:cNvPr id="2" name="Picture 1"/>
          <p:cNvPicPr>
            <a:picLocks noChangeAspect="1"/>
          </p:cNvPicPr>
          <p:nvPr userDrawn="1"/>
        </p:nvPicPr>
        <p:blipFill>
          <a:blip r:embed="rId3"/>
          <a:stretch>
            <a:fillRect/>
          </a:stretch>
        </p:blipFill>
        <p:spPr>
          <a:xfrm>
            <a:off x="8978281" y="6182137"/>
            <a:ext cx="2792210" cy="774259"/>
          </a:xfrm>
          <a:prstGeom prst="rect">
            <a:avLst/>
          </a:prstGeom>
        </p:spPr>
      </p:pic>
    </p:spTree>
    <p:extLst>
      <p:ext uri="{BB962C8B-B14F-4D97-AF65-F5344CB8AC3E}">
        <p14:creationId xmlns:p14="http://schemas.microsoft.com/office/powerpoint/2010/main" val="1465193599"/>
      </p:ext>
    </p:extLst>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50-50 Right Photo Layout">
    <p:spTree>
      <p:nvGrpSpPr>
        <p:cNvPr id="1" name=""/>
        <p:cNvGrpSpPr/>
        <p:nvPr/>
      </p:nvGrpSpPr>
      <p:grpSpPr>
        <a:xfrm>
          <a:off x="0" y="0"/>
          <a:ext cx="0" cy="0"/>
          <a:chOff x="0" y="0"/>
          <a:chExt cx="0" cy="0"/>
        </a:xfrm>
      </p:grpSpPr>
      <p:sp>
        <p:nvSpPr>
          <p:cNvPr id="5" name="Picture Placeholder 4"/>
          <p:cNvSpPr>
            <a:spLocks noGrp="1"/>
          </p:cNvSpPr>
          <p:nvPr>
            <p:ph type="pic" sz="quarter" idx="10"/>
          </p:nvPr>
        </p:nvSpPr>
        <p:spPr bwMode="ltGray">
          <a:xfrm>
            <a:off x="6129304" y="0"/>
            <a:ext cx="6062696" cy="6856100"/>
          </a:xfrm>
          <a:blipFill>
            <a:blip r:embed="rId2"/>
            <a:srcRect/>
            <a:stretch>
              <a:fillRect/>
            </a:stretch>
          </a:blipFill>
        </p:spPr>
        <p:txBody>
          <a:bodyPr tIns="548640" anchor="ctr" anchorCtr="0">
            <a:noAutofit/>
          </a:bodyPr>
          <a:lstStyle>
            <a:lvl1pPr marL="0" indent="0" algn="ctr">
              <a:buNone/>
              <a:defRPr sz="3600" b="1" cap="none" baseline="0">
                <a:solidFill>
                  <a:srgbClr val="FFC000"/>
                </a:solidFill>
                <a:latin typeface="+mn-lt"/>
              </a:defRPr>
            </a:lvl1pPr>
          </a:lstStyle>
          <a:p>
            <a:r>
              <a:rPr lang="en-US" smtClean="0"/>
              <a:t>Click icon to add picture</a:t>
            </a:r>
            <a:endParaRPr lang="en-US" dirty="0"/>
          </a:p>
        </p:txBody>
      </p:sp>
      <p:sp>
        <p:nvSpPr>
          <p:cNvPr id="4" name="Slide Number Placeholder 5"/>
          <p:cNvSpPr>
            <a:spLocks noGrp="1"/>
          </p:cNvSpPr>
          <p:nvPr>
            <p:ph type="sldNum" sz="quarter" idx="4"/>
          </p:nvPr>
        </p:nvSpPr>
        <p:spPr>
          <a:xfrm>
            <a:off x="11837561" y="6484937"/>
            <a:ext cx="387743" cy="365125"/>
          </a:xfrm>
          <a:prstGeom prst="rect">
            <a:avLst/>
          </a:prstGeom>
        </p:spPr>
        <p:txBody>
          <a:bodyPr vert="horz" lIns="91440" tIns="45720" rIns="91440" bIns="45720" rtlCol="0" anchor="ctr"/>
          <a:lstStyle>
            <a:lvl1pPr algn="r">
              <a:defRPr sz="1100">
                <a:solidFill>
                  <a:schemeClr val="bg1"/>
                </a:solidFill>
              </a:defRPr>
            </a:lvl1pPr>
          </a:lstStyle>
          <a:p>
            <a:fld id="{5AE1514C-5E56-4738-A1FF-4B1CFD2A3E36}" type="slidenum">
              <a:rPr lang="en-US" smtClean="0"/>
              <a:pPr/>
              <a:t>‹#›</a:t>
            </a:fld>
            <a:endParaRPr lang="en-US"/>
          </a:p>
        </p:txBody>
      </p:sp>
      <p:sp>
        <p:nvSpPr>
          <p:cNvPr id="6" name="Content Placeholder 2"/>
          <p:cNvSpPr>
            <a:spLocks noGrp="1"/>
          </p:cNvSpPr>
          <p:nvPr>
            <p:ph idx="18" hasCustomPrompt="1"/>
          </p:nvPr>
        </p:nvSpPr>
        <p:spPr>
          <a:xfrm>
            <a:off x="1875949" y="419100"/>
            <a:ext cx="2377440" cy="840230"/>
          </a:xfrm>
        </p:spPr>
        <p:txBody>
          <a:bodyPr lIns="146304" rIns="146304"/>
          <a:lstStyle>
            <a:lvl1pPr marL="0" algn="ctr" defTabSz="914400" rtl="0" eaLnBrk="1" latinLnBrk="0" hangingPunct="1">
              <a:defRPr lang="en-US" sz="5400" kern="1200" dirty="0">
                <a:solidFill>
                  <a:schemeClr val="accent4"/>
                </a:solidFill>
                <a:latin typeface="Segoe UI Black" panose="020B0A02040204020203" pitchFamily="34" charset="0"/>
                <a:ea typeface="Segoe UI Black" panose="020B0A02040204020203" pitchFamily="34" charset="0"/>
                <a:cs typeface="Segoe UI Black" panose="020B0A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lvl="0"/>
            <a:r>
              <a:rPr lang="en-US" dirty="0"/>
              <a:t>#</a:t>
            </a:r>
          </a:p>
        </p:txBody>
      </p:sp>
      <p:sp>
        <p:nvSpPr>
          <p:cNvPr id="9" name="Text Placeholder 6"/>
          <p:cNvSpPr>
            <a:spLocks noGrp="1"/>
          </p:cNvSpPr>
          <p:nvPr>
            <p:ph type="body" sz="quarter" idx="11"/>
          </p:nvPr>
        </p:nvSpPr>
        <p:spPr>
          <a:xfrm>
            <a:off x="0" y="3429000"/>
            <a:ext cx="6096000" cy="2594043"/>
          </a:xfrm>
        </p:spPr>
        <p:txBody>
          <a:bodyPr anchor="t" anchorCtr="0"/>
          <a:lstStyle>
            <a:lvl1pPr algn="ctr" defTabSz="914400" rtl="0" eaLnBrk="1" latinLnBrk="0" hangingPunct="1">
              <a:lnSpc>
                <a:spcPct val="90000"/>
              </a:lnSpc>
              <a:spcBef>
                <a:spcPct val="0"/>
              </a:spcBef>
              <a:spcAft>
                <a:spcPts val="3000"/>
              </a:spcAft>
              <a:buNone/>
              <a:defRPr lang="en-US" sz="3600" b="0" i="0" kern="1200" spc="0" baseline="0" dirty="0">
                <a:gradFill>
                  <a:gsLst>
                    <a:gs pos="0">
                      <a:schemeClr val="tx2"/>
                    </a:gs>
                    <a:gs pos="100000">
                      <a:schemeClr val="tx2"/>
                    </a:gs>
                  </a:gsLst>
                  <a:lin ang="5400000" scaled="1"/>
                </a:gradFill>
                <a:latin typeface="Segoe UI Semibold" panose="020B0702040204020203" pitchFamily="34" charset="0"/>
                <a:ea typeface="+mn-ea"/>
                <a:cs typeface="Segoe UI Semibold" panose="020B0702040204020203" pitchFamily="34" charset="0"/>
              </a:defRPr>
            </a:lvl1pPr>
            <a:lvl2pPr algn="ctr">
              <a:defRPr sz="2800"/>
            </a:lvl2pPr>
            <a:lvl3pPr algn="ctr">
              <a:spcAft>
                <a:spcPts val="600"/>
              </a:spcAft>
              <a:defRPr lang="en-US" sz="2400" b="0" kern="1200" dirty="0">
                <a:solidFill>
                  <a:schemeClr val="tx1">
                    <a:lumMod val="85000"/>
                    <a:lumOff val="15000"/>
                  </a:schemeClr>
                </a:solidFill>
                <a:latin typeface="+mn-lt"/>
                <a:ea typeface="+mn-ea"/>
                <a:cs typeface="+mn-cs"/>
              </a:defRPr>
            </a:lvl3pPr>
            <a:lvl4pPr algn="ctr">
              <a:defRPr sz="2000" b="1"/>
            </a:lvl4pPr>
            <a:lvl5pPr algn="ct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0" name="Text Placeholder 2"/>
          <p:cNvSpPr>
            <a:spLocks noGrp="1"/>
          </p:cNvSpPr>
          <p:nvPr>
            <p:ph type="body" sz="quarter" idx="19"/>
          </p:nvPr>
        </p:nvSpPr>
        <p:spPr>
          <a:xfrm>
            <a:off x="0" y="1554163"/>
            <a:ext cx="6096000" cy="548957"/>
          </a:xfrm>
        </p:spPr>
        <p:txBody>
          <a:bodyPr/>
          <a:lstStyle>
            <a:lvl1pPr algn="ctr">
              <a:defRPr sz="3600" b="0">
                <a:latin typeface="+mj-lt"/>
              </a:defRPr>
            </a:lvl1pPr>
            <a:lvl2pPr algn="ctr">
              <a:defRPr lang="en-US" sz="3200" b="0" kern="1200" dirty="0">
                <a:solidFill>
                  <a:schemeClr val="tx1">
                    <a:lumMod val="65000"/>
                    <a:lumOff val="35000"/>
                  </a:schemeClr>
                </a:solidFill>
                <a:latin typeface="+mj-lt"/>
                <a:ea typeface="+mn-ea"/>
                <a:cs typeface="+mn-cs"/>
              </a:defRPr>
            </a:lvl2pPr>
            <a:lvl3pPr algn="ctr">
              <a:defRPr/>
            </a:lvl3pPr>
            <a:lvl4pPr algn="ctr">
              <a:defRPr/>
            </a:lvl4pPr>
            <a:lvl5pPr algn="ctr">
              <a:defRPr/>
            </a:lvl5pPr>
          </a:lstStyle>
          <a:p>
            <a:pPr marL="0" lvl="0" indent="0" algn="ctr" defTabSz="914400" rtl="0" eaLnBrk="1" latinLnBrk="0" hangingPunct="1">
              <a:lnSpc>
                <a:spcPct val="90000"/>
              </a:lnSpc>
              <a:spcBef>
                <a:spcPts val="500"/>
              </a:spcBef>
              <a:buFont typeface="Arial" panose="020B0604020202020204" pitchFamily="34" charset="0"/>
              <a:buNone/>
            </a:pPr>
            <a:r>
              <a:rPr lang="en-US" smtClean="0"/>
              <a:t>Click to edit Master text styles</a:t>
            </a:r>
          </a:p>
        </p:txBody>
      </p:sp>
      <p:pic>
        <p:nvPicPr>
          <p:cNvPr id="2" name="Picture 1"/>
          <p:cNvPicPr>
            <a:picLocks noChangeAspect="1"/>
          </p:cNvPicPr>
          <p:nvPr userDrawn="1"/>
        </p:nvPicPr>
        <p:blipFill>
          <a:blip r:embed="rId3"/>
          <a:stretch>
            <a:fillRect/>
          </a:stretch>
        </p:blipFill>
        <p:spPr>
          <a:xfrm>
            <a:off x="9012047" y="6097807"/>
            <a:ext cx="2792210" cy="774259"/>
          </a:xfrm>
          <a:prstGeom prst="rect">
            <a:avLst/>
          </a:prstGeom>
        </p:spPr>
      </p:pic>
    </p:spTree>
    <p:extLst>
      <p:ext uri="{BB962C8B-B14F-4D97-AF65-F5344CB8AC3E}">
        <p14:creationId xmlns:p14="http://schemas.microsoft.com/office/powerpoint/2010/main" val="443957906"/>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2_50-50 Right Photo Layout">
    <p:spTree>
      <p:nvGrpSpPr>
        <p:cNvPr id="1" name=""/>
        <p:cNvGrpSpPr/>
        <p:nvPr/>
      </p:nvGrpSpPr>
      <p:grpSpPr>
        <a:xfrm>
          <a:off x="0" y="0"/>
          <a:ext cx="0" cy="0"/>
          <a:chOff x="0" y="0"/>
          <a:chExt cx="0" cy="0"/>
        </a:xfrm>
      </p:grpSpPr>
      <p:sp>
        <p:nvSpPr>
          <p:cNvPr id="5" name="Picture Placeholder 4"/>
          <p:cNvSpPr>
            <a:spLocks noGrp="1"/>
          </p:cNvSpPr>
          <p:nvPr>
            <p:ph type="pic" sz="quarter" idx="10"/>
          </p:nvPr>
        </p:nvSpPr>
        <p:spPr bwMode="ltGray">
          <a:xfrm>
            <a:off x="6129304" y="0"/>
            <a:ext cx="6062696" cy="6856100"/>
          </a:xfrm>
          <a:blipFill>
            <a:blip r:embed="rId2"/>
            <a:srcRect/>
            <a:stretch>
              <a:fillRect/>
            </a:stretch>
          </a:blipFill>
        </p:spPr>
        <p:txBody>
          <a:bodyPr tIns="548640" anchor="ctr" anchorCtr="0">
            <a:noAutofit/>
          </a:bodyPr>
          <a:lstStyle>
            <a:lvl1pPr marL="0" indent="0" algn="ctr">
              <a:buNone/>
              <a:defRPr sz="3600" b="1" cap="none" baseline="0">
                <a:solidFill>
                  <a:srgbClr val="FFC000"/>
                </a:solidFill>
                <a:latin typeface="+mn-lt"/>
              </a:defRPr>
            </a:lvl1pPr>
          </a:lstStyle>
          <a:p>
            <a:r>
              <a:rPr lang="en-US" smtClean="0"/>
              <a:t>Click icon to add picture</a:t>
            </a:r>
            <a:endParaRPr lang="en-US" dirty="0"/>
          </a:p>
        </p:txBody>
      </p:sp>
      <p:sp>
        <p:nvSpPr>
          <p:cNvPr id="7" name="Text Placeholder 6"/>
          <p:cNvSpPr>
            <a:spLocks noGrp="1"/>
          </p:cNvSpPr>
          <p:nvPr>
            <p:ph type="body" sz="quarter" idx="11"/>
          </p:nvPr>
        </p:nvSpPr>
        <p:spPr>
          <a:xfrm>
            <a:off x="0" y="3429000"/>
            <a:ext cx="6129304" cy="2754087"/>
          </a:xfrm>
        </p:spPr>
        <p:txBody>
          <a:bodyPr anchor="t" anchorCtr="0"/>
          <a:lstStyle>
            <a:lvl1pPr algn="ctr" defTabSz="914400" rtl="0" eaLnBrk="1" latinLnBrk="0" hangingPunct="1">
              <a:lnSpc>
                <a:spcPct val="90000"/>
              </a:lnSpc>
              <a:spcBef>
                <a:spcPct val="0"/>
              </a:spcBef>
              <a:spcAft>
                <a:spcPts val="3000"/>
              </a:spcAft>
              <a:buNone/>
              <a:defRPr lang="en-US" sz="3600" b="0" i="0" kern="1200" spc="0" baseline="0" dirty="0">
                <a:gradFill>
                  <a:gsLst>
                    <a:gs pos="0">
                      <a:schemeClr val="tx2"/>
                    </a:gs>
                    <a:gs pos="100000">
                      <a:schemeClr val="tx2"/>
                    </a:gs>
                  </a:gsLst>
                  <a:lin ang="5400000" scaled="1"/>
                </a:gradFill>
                <a:latin typeface="Segoe UI Semibold" panose="020B0702040204020203" pitchFamily="34" charset="0"/>
                <a:ea typeface="+mn-ea"/>
                <a:cs typeface="Segoe UI Semibold" panose="020B0702040204020203" pitchFamily="34" charset="0"/>
              </a:defRPr>
            </a:lvl1pPr>
            <a:lvl2pPr algn="ctr">
              <a:defRPr sz="2800"/>
            </a:lvl2pPr>
            <a:lvl3pPr algn="ctr">
              <a:defRPr lang="en-US" sz="2400" b="0" kern="1200" dirty="0">
                <a:solidFill>
                  <a:schemeClr val="tx1">
                    <a:lumMod val="85000"/>
                    <a:lumOff val="15000"/>
                  </a:schemeClr>
                </a:solidFill>
                <a:latin typeface="+mn-lt"/>
                <a:ea typeface="+mn-ea"/>
                <a:cs typeface="+mn-cs"/>
              </a:defRPr>
            </a:lvl3pPr>
            <a:lvl4pPr algn="ctr">
              <a:defRPr sz="2000" b="1"/>
            </a:lvl4pPr>
            <a:lvl5pPr algn="ct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Content Placeholder 2"/>
          <p:cNvSpPr>
            <a:spLocks noGrp="1"/>
          </p:cNvSpPr>
          <p:nvPr>
            <p:ph idx="18" hasCustomPrompt="1"/>
          </p:nvPr>
        </p:nvSpPr>
        <p:spPr>
          <a:xfrm>
            <a:off x="1875949" y="419100"/>
            <a:ext cx="2377440" cy="840230"/>
          </a:xfrm>
        </p:spPr>
        <p:txBody>
          <a:bodyPr lIns="146304" rIns="146304"/>
          <a:lstStyle>
            <a:lvl1pPr marL="0" algn="ctr" defTabSz="914400" rtl="0" eaLnBrk="1" latinLnBrk="0" hangingPunct="1">
              <a:defRPr lang="en-US" sz="5400" kern="1200" dirty="0">
                <a:solidFill>
                  <a:schemeClr val="accent4"/>
                </a:solidFill>
                <a:latin typeface="Segoe UI Black" panose="020B0A02040204020203" pitchFamily="34" charset="0"/>
                <a:ea typeface="Segoe UI Black" panose="020B0A02040204020203" pitchFamily="34" charset="0"/>
                <a:cs typeface="Segoe UI Black" panose="020B0A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lvl="0"/>
            <a:r>
              <a:rPr lang="en-US" dirty="0"/>
              <a:t>#</a:t>
            </a:r>
          </a:p>
        </p:txBody>
      </p:sp>
      <p:sp>
        <p:nvSpPr>
          <p:cNvPr id="3" name="Text Placeholder 2"/>
          <p:cNvSpPr>
            <a:spLocks noGrp="1"/>
          </p:cNvSpPr>
          <p:nvPr>
            <p:ph type="body" sz="quarter" idx="19"/>
          </p:nvPr>
        </p:nvSpPr>
        <p:spPr>
          <a:xfrm>
            <a:off x="0" y="1554163"/>
            <a:ext cx="6129304" cy="535531"/>
          </a:xfrm>
        </p:spPr>
        <p:txBody>
          <a:bodyPr/>
          <a:lstStyle>
            <a:lvl1pPr algn="ctr">
              <a:defRPr sz="3600" b="0">
                <a:latin typeface="+mj-lt"/>
              </a:defRPr>
            </a:lvl1pPr>
            <a:lvl2pPr algn="ctr">
              <a:defRPr lang="en-US" sz="3200" b="0" kern="1200" dirty="0">
                <a:solidFill>
                  <a:schemeClr val="tx1">
                    <a:lumMod val="65000"/>
                    <a:lumOff val="35000"/>
                  </a:schemeClr>
                </a:solidFill>
                <a:latin typeface="+mj-lt"/>
                <a:ea typeface="+mn-ea"/>
                <a:cs typeface="+mn-cs"/>
              </a:defRPr>
            </a:lvl2pPr>
            <a:lvl3pPr algn="ctr">
              <a:defRPr/>
            </a:lvl3pPr>
            <a:lvl4pPr algn="ctr">
              <a:defRPr/>
            </a:lvl4pPr>
            <a:lvl5pPr algn="ctr">
              <a:defRPr/>
            </a:lvl5pPr>
          </a:lstStyle>
          <a:p>
            <a:pPr marL="0" lvl="0" indent="0" algn="ctr" defTabSz="914400" rtl="0" eaLnBrk="1" latinLnBrk="0" hangingPunct="1">
              <a:lnSpc>
                <a:spcPct val="90000"/>
              </a:lnSpc>
              <a:spcBef>
                <a:spcPts val="500"/>
              </a:spcBef>
              <a:buFont typeface="Arial" panose="020B0604020202020204" pitchFamily="34" charset="0"/>
              <a:buNone/>
            </a:pPr>
            <a:r>
              <a:rPr lang="en-US" smtClean="0"/>
              <a:t>Click to edit Master text styles</a:t>
            </a:r>
          </a:p>
        </p:txBody>
      </p:sp>
      <p:sp>
        <p:nvSpPr>
          <p:cNvPr id="8" name="Slide Number Placeholder 7"/>
          <p:cNvSpPr>
            <a:spLocks noGrp="1"/>
          </p:cNvSpPr>
          <p:nvPr>
            <p:ph type="sldNum" sz="quarter" idx="4"/>
          </p:nvPr>
        </p:nvSpPr>
        <p:spPr>
          <a:xfrm>
            <a:off x="11668594" y="6484937"/>
            <a:ext cx="523406" cy="365125"/>
          </a:xfrm>
          <a:prstGeom prst="rect">
            <a:avLst/>
          </a:prstGeom>
        </p:spPr>
        <p:txBody>
          <a:bodyPr vert="horz" wrap="none" lIns="91440" tIns="45720" rIns="91440" bIns="45720" rtlCol="0" anchor="ctr"/>
          <a:lstStyle>
            <a:lvl1pPr algn="r">
              <a:defRPr sz="1200">
                <a:solidFill>
                  <a:schemeClr val="bg1"/>
                </a:solidFill>
              </a:defRPr>
            </a:lvl1pPr>
          </a:lstStyle>
          <a:p>
            <a:fld id="{4997E989-D798-4C62-8E93-3D2D613C2488}" type="slidenum">
              <a:rPr lang="en-US" smtClean="0"/>
              <a:pPr/>
              <a:t>‹#›</a:t>
            </a:fld>
            <a:endParaRPr lang="en-US"/>
          </a:p>
        </p:txBody>
      </p:sp>
      <p:pic>
        <p:nvPicPr>
          <p:cNvPr id="2" name="Picture 1"/>
          <p:cNvPicPr>
            <a:picLocks noChangeAspect="1"/>
          </p:cNvPicPr>
          <p:nvPr userDrawn="1"/>
        </p:nvPicPr>
        <p:blipFill>
          <a:blip r:embed="rId3"/>
          <a:stretch>
            <a:fillRect/>
          </a:stretch>
        </p:blipFill>
        <p:spPr>
          <a:xfrm>
            <a:off x="9028614" y="6075803"/>
            <a:ext cx="2792210" cy="774259"/>
          </a:xfrm>
          <a:prstGeom prst="rect">
            <a:avLst/>
          </a:prstGeom>
        </p:spPr>
      </p:pic>
    </p:spTree>
    <p:extLst>
      <p:ext uri="{BB962C8B-B14F-4D97-AF65-F5344CB8AC3E}">
        <p14:creationId xmlns:p14="http://schemas.microsoft.com/office/powerpoint/2010/main" val="1888233458"/>
      </p:ext>
    </p:extLst>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userDrawn="1">
  <p:cSld name="1_50-50 Left Photo Layout with text">
    <p:spTree>
      <p:nvGrpSpPr>
        <p:cNvPr id="1" name=""/>
        <p:cNvGrpSpPr/>
        <p:nvPr/>
      </p:nvGrpSpPr>
      <p:grpSpPr>
        <a:xfrm>
          <a:off x="0" y="0"/>
          <a:ext cx="0" cy="0"/>
          <a:chOff x="0" y="0"/>
          <a:chExt cx="0" cy="0"/>
        </a:xfrm>
      </p:grpSpPr>
      <p:sp>
        <p:nvSpPr>
          <p:cNvPr id="5" name="Picture Placeholder 4"/>
          <p:cNvSpPr>
            <a:spLocks noGrp="1"/>
          </p:cNvSpPr>
          <p:nvPr>
            <p:ph type="pic" sz="quarter" idx="10"/>
          </p:nvPr>
        </p:nvSpPr>
        <p:spPr bwMode="ltGray">
          <a:xfrm flipH="1">
            <a:off x="-1" y="0"/>
            <a:ext cx="6094444" cy="6856100"/>
          </a:xfrm>
          <a:blipFill>
            <a:blip r:embed="rId2"/>
            <a:stretch>
              <a:fillRect/>
            </a:stretch>
          </a:blipFill>
        </p:spPr>
        <p:txBody>
          <a:bodyPr tIns="548640" anchor="ctr" anchorCtr="0">
            <a:noAutofit/>
          </a:bodyPr>
          <a:lstStyle>
            <a:lvl1pPr marL="0" indent="0" algn="ctr">
              <a:buNone/>
              <a:defRPr sz="1568" b="1" cap="none" baseline="0">
                <a:gradFill>
                  <a:gsLst>
                    <a:gs pos="0">
                      <a:srgbClr val="FFFFFF"/>
                    </a:gs>
                    <a:gs pos="27000">
                      <a:srgbClr val="FFFFFF"/>
                    </a:gs>
                  </a:gsLst>
                  <a:lin ang="5400000" scaled="0"/>
                </a:gradFill>
                <a:latin typeface="+mn-lt"/>
              </a:defRPr>
            </a:lvl1pPr>
          </a:lstStyle>
          <a:p>
            <a:r>
              <a:rPr lang="en-US" smtClean="0"/>
              <a:t>Click icon to add picture</a:t>
            </a:r>
            <a:endParaRPr lang="en-US" dirty="0"/>
          </a:p>
        </p:txBody>
      </p:sp>
      <p:sp>
        <p:nvSpPr>
          <p:cNvPr id="8" name="Text Placeholder 6"/>
          <p:cNvSpPr>
            <a:spLocks noGrp="1"/>
          </p:cNvSpPr>
          <p:nvPr>
            <p:ph type="body" sz="quarter" idx="11"/>
          </p:nvPr>
        </p:nvSpPr>
        <p:spPr>
          <a:xfrm>
            <a:off x="6094443" y="3425619"/>
            <a:ext cx="6097555" cy="2754087"/>
          </a:xfrm>
        </p:spPr>
        <p:txBody>
          <a:bodyPr anchor="t" anchorCtr="0"/>
          <a:lstStyle>
            <a:lvl1pPr algn="ctr" defTabSz="914400" rtl="0" eaLnBrk="1" latinLnBrk="0" hangingPunct="1">
              <a:lnSpc>
                <a:spcPct val="90000"/>
              </a:lnSpc>
              <a:spcBef>
                <a:spcPct val="0"/>
              </a:spcBef>
              <a:spcAft>
                <a:spcPts val="3000"/>
              </a:spcAft>
              <a:buNone/>
              <a:defRPr lang="en-US" sz="3600" b="0" i="0" kern="1200" spc="0" baseline="0" dirty="0">
                <a:gradFill>
                  <a:gsLst>
                    <a:gs pos="0">
                      <a:schemeClr val="tx2"/>
                    </a:gs>
                    <a:gs pos="100000">
                      <a:schemeClr val="tx2"/>
                    </a:gs>
                  </a:gsLst>
                  <a:lin ang="5400000" scaled="1"/>
                </a:gradFill>
                <a:latin typeface="Segoe UI Semibold" panose="020B0702040204020203" pitchFamily="34" charset="0"/>
                <a:ea typeface="+mn-ea"/>
                <a:cs typeface="Segoe UI Semibold" panose="020B0702040204020203" pitchFamily="34" charset="0"/>
              </a:defRPr>
            </a:lvl1pPr>
            <a:lvl2pPr algn="ctr">
              <a:defRPr sz="2800"/>
            </a:lvl2pPr>
            <a:lvl3pPr algn="ctr">
              <a:defRPr lang="en-US" sz="2400" b="0" kern="1200" dirty="0">
                <a:solidFill>
                  <a:schemeClr val="tx1">
                    <a:lumMod val="85000"/>
                    <a:lumOff val="15000"/>
                  </a:schemeClr>
                </a:solidFill>
                <a:latin typeface="+mn-lt"/>
                <a:ea typeface="+mn-ea"/>
                <a:cs typeface="+mn-cs"/>
              </a:defRPr>
            </a:lvl3pPr>
            <a:lvl4pPr algn="ctr">
              <a:defRPr sz="2000" b="1"/>
            </a:lvl4pPr>
            <a:lvl5pPr algn="ctr">
              <a:defRPr sz="18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9" name="Text Placeholder 2"/>
          <p:cNvSpPr>
            <a:spLocks noGrp="1"/>
          </p:cNvSpPr>
          <p:nvPr>
            <p:ph type="body" sz="quarter" idx="19"/>
          </p:nvPr>
        </p:nvSpPr>
        <p:spPr>
          <a:xfrm>
            <a:off x="6094443" y="1554163"/>
            <a:ext cx="6097556" cy="535531"/>
          </a:xfrm>
        </p:spPr>
        <p:txBody>
          <a:bodyPr/>
          <a:lstStyle>
            <a:lvl1pPr algn="ctr">
              <a:defRPr sz="3600" b="0">
                <a:latin typeface="+mj-lt"/>
              </a:defRPr>
            </a:lvl1pPr>
            <a:lvl2pPr algn="ctr">
              <a:defRPr lang="en-US" sz="3200" b="0" kern="1200" dirty="0">
                <a:solidFill>
                  <a:schemeClr val="tx1">
                    <a:lumMod val="65000"/>
                    <a:lumOff val="35000"/>
                  </a:schemeClr>
                </a:solidFill>
                <a:latin typeface="+mj-lt"/>
                <a:ea typeface="+mn-ea"/>
                <a:cs typeface="+mn-cs"/>
              </a:defRPr>
            </a:lvl2pPr>
            <a:lvl3pPr algn="ctr">
              <a:defRPr/>
            </a:lvl3pPr>
            <a:lvl4pPr algn="ctr">
              <a:defRPr/>
            </a:lvl4pPr>
            <a:lvl5pPr algn="ctr">
              <a:defRPr/>
            </a:lvl5pPr>
          </a:lstStyle>
          <a:p>
            <a:pPr marL="0" lvl="0" indent="0" algn="ctr" defTabSz="914400" rtl="0" eaLnBrk="1" latinLnBrk="0" hangingPunct="1">
              <a:lnSpc>
                <a:spcPct val="90000"/>
              </a:lnSpc>
              <a:spcBef>
                <a:spcPts val="500"/>
              </a:spcBef>
              <a:buFont typeface="Arial" panose="020B0604020202020204" pitchFamily="34" charset="0"/>
              <a:buNone/>
            </a:pPr>
            <a:r>
              <a:rPr lang="en-US" smtClean="0"/>
              <a:t>Click to edit Master text styles</a:t>
            </a:r>
          </a:p>
        </p:txBody>
      </p:sp>
      <p:sp>
        <p:nvSpPr>
          <p:cNvPr id="10" name="Content Placeholder 2"/>
          <p:cNvSpPr>
            <a:spLocks noGrp="1"/>
          </p:cNvSpPr>
          <p:nvPr>
            <p:ph idx="18" hasCustomPrompt="1"/>
          </p:nvPr>
        </p:nvSpPr>
        <p:spPr>
          <a:xfrm>
            <a:off x="7743349" y="419100"/>
            <a:ext cx="2377440" cy="840230"/>
          </a:xfrm>
        </p:spPr>
        <p:txBody>
          <a:bodyPr lIns="146304" rIns="146304"/>
          <a:lstStyle>
            <a:lvl1pPr marL="0" algn="ctr" defTabSz="914400" rtl="0" eaLnBrk="1" latinLnBrk="0" hangingPunct="1">
              <a:defRPr lang="en-US" sz="5400" kern="1200" dirty="0">
                <a:solidFill>
                  <a:schemeClr val="accent4"/>
                </a:solidFill>
                <a:latin typeface="Segoe UI Black" panose="020B0A02040204020203" pitchFamily="34" charset="0"/>
                <a:ea typeface="Segoe UI Black" panose="020B0A02040204020203" pitchFamily="34" charset="0"/>
                <a:cs typeface="Segoe UI Black" panose="020B0A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lvl="0"/>
            <a:r>
              <a:rPr lang="en-US" dirty="0"/>
              <a:t>#</a:t>
            </a:r>
          </a:p>
        </p:txBody>
      </p:sp>
      <p:sp>
        <p:nvSpPr>
          <p:cNvPr id="11" name="Slide Number Placeholder 7"/>
          <p:cNvSpPr>
            <a:spLocks noGrp="1"/>
          </p:cNvSpPr>
          <p:nvPr>
            <p:ph type="sldNum" sz="quarter" idx="4"/>
          </p:nvPr>
        </p:nvSpPr>
        <p:spPr>
          <a:xfrm>
            <a:off x="11668594" y="6484937"/>
            <a:ext cx="523406" cy="365125"/>
          </a:xfrm>
          <a:prstGeom prst="rect">
            <a:avLst/>
          </a:prstGeom>
        </p:spPr>
        <p:txBody>
          <a:bodyPr vert="horz" wrap="none" lIns="91440" tIns="45720" rIns="91440" bIns="45720" rtlCol="0" anchor="ctr"/>
          <a:lstStyle>
            <a:lvl1pPr algn="r">
              <a:defRPr sz="1200">
                <a:solidFill>
                  <a:schemeClr val="tx2"/>
                </a:solidFill>
              </a:defRPr>
            </a:lvl1pPr>
          </a:lstStyle>
          <a:p>
            <a:fld id="{4997E989-D798-4C62-8E93-3D2D613C2488}" type="slidenum">
              <a:rPr lang="en-US" smtClean="0"/>
              <a:pPr/>
              <a:t>‹#›</a:t>
            </a:fld>
            <a:endParaRPr lang="en-US"/>
          </a:p>
        </p:txBody>
      </p:sp>
      <p:pic>
        <p:nvPicPr>
          <p:cNvPr id="2" name="Picture 1"/>
          <p:cNvPicPr>
            <a:picLocks noChangeAspect="1"/>
          </p:cNvPicPr>
          <p:nvPr userDrawn="1"/>
        </p:nvPicPr>
        <p:blipFill>
          <a:blip r:embed="rId3"/>
          <a:stretch>
            <a:fillRect/>
          </a:stretch>
        </p:blipFill>
        <p:spPr>
          <a:xfrm>
            <a:off x="8876384" y="6127725"/>
            <a:ext cx="2792210" cy="780356"/>
          </a:xfrm>
          <a:prstGeom prst="rect">
            <a:avLst/>
          </a:prstGeom>
        </p:spPr>
      </p:pic>
    </p:spTree>
    <p:extLst>
      <p:ext uri="{BB962C8B-B14F-4D97-AF65-F5344CB8AC3E}">
        <p14:creationId xmlns:p14="http://schemas.microsoft.com/office/powerpoint/2010/main" val="179820170"/>
      </p:ext>
    </p:extLst>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5_50-50 Left Photo Layout with text">
    <p:spTree>
      <p:nvGrpSpPr>
        <p:cNvPr id="1" name=""/>
        <p:cNvGrpSpPr/>
        <p:nvPr/>
      </p:nvGrpSpPr>
      <p:grpSpPr>
        <a:xfrm>
          <a:off x="0" y="0"/>
          <a:ext cx="0" cy="0"/>
          <a:chOff x="0" y="0"/>
          <a:chExt cx="0" cy="0"/>
        </a:xfrm>
      </p:grpSpPr>
      <p:sp>
        <p:nvSpPr>
          <p:cNvPr id="5" name="Picture Placeholder 4"/>
          <p:cNvSpPr>
            <a:spLocks noGrp="1"/>
          </p:cNvSpPr>
          <p:nvPr>
            <p:ph type="pic" sz="quarter" idx="10"/>
          </p:nvPr>
        </p:nvSpPr>
        <p:spPr bwMode="ltGray">
          <a:xfrm>
            <a:off x="0" y="0"/>
            <a:ext cx="6094444" cy="6856100"/>
          </a:xfrm>
          <a:blipFill>
            <a:blip r:embed="rId2"/>
            <a:srcRect/>
            <a:stretch>
              <a:fillRect/>
            </a:stretch>
          </a:blipFill>
        </p:spPr>
        <p:txBody>
          <a:bodyPr tIns="548640" anchor="ctr" anchorCtr="0">
            <a:noAutofit/>
          </a:bodyPr>
          <a:lstStyle>
            <a:lvl1pPr marL="0" indent="0" algn="ctr">
              <a:buNone/>
              <a:defRPr sz="1568" b="1" cap="none" baseline="0">
                <a:gradFill>
                  <a:gsLst>
                    <a:gs pos="0">
                      <a:srgbClr val="FFFFFF"/>
                    </a:gs>
                    <a:gs pos="27000">
                      <a:srgbClr val="FFFFFF"/>
                    </a:gs>
                  </a:gsLst>
                  <a:lin ang="5400000" scaled="0"/>
                </a:gradFill>
                <a:latin typeface="+mn-lt"/>
              </a:defRPr>
            </a:lvl1pPr>
          </a:lstStyle>
          <a:p>
            <a:r>
              <a:rPr lang="en-US" smtClean="0"/>
              <a:t>Click icon to add picture</a:t>
            </a:r>
            <a:endParaRPr lang="en-US" dirty="0"/>
          </a:p>
        </p:txBody>
      </p:sp>
      <p:sp>
        <p:nvSpPr>
          <p:cNvPr id="8" name="Text Placeholder 6"/>
          <p:cNvSpPr>
            <a:spLocks noGrp="1"/>
          </p:cNvSpPr>
          <p:nvPr>
            <p:ph type="body" sz="quarter" idx="11"/>
          </p:nvPr>
        </p:nvSpPr>
        <p:spPr>
          <a:xfrm>
            <a:off x="6180534" y="3429000"/>
            <a:ext cx="6011466" cy="2754087"/>
          </a:xfrm>
        </p:spPr>
        <p:txBody>
          <a:bodyPr anchor="t" anchorCtr="0"/>
          <a:lstStyle>
            <a:lvl1pPr algn="ctr" defTabSz="914400" rtl="0" eaLnBrk="1" latinLnBrk="0" hangingPunct="1">
              <a:lnSpc>
                <a:spcPct val="90000"/>
              </a:lnSpc>
              <a:spcBef>
                <a:spcPct val="0"/>
              </a:spcBef>
              <a:spcAft>
                <a:spcPts val="3000"/>
              </a:spcAft>
              <a:buNone/>
              <a:defRPr lang="en-US" sz="3600" b="0" i="0" kern="1200" spc="0" baseline="0" dirty="0">
                <a:solidFill>
                  <a:schemeClr val="tx2"/>
                </a:solidFill>
                <a:latin typeface="Segoe UI Semibold" panose="020B0702040204020203" pitchFamily="34" charset="0"/>
                <a:ea typeface="+mn-ea"/>
                <a:cs typeface="Segoe UI Semibold" panose="020B0702040204020203" pitchFamily="34" charset="0"/>
              </a:defRPr>
            </a:lvl1pPr>
            <a:lvl2pPr algn="ctr">
              <a:defRPr sz="2800"/>
            </a:lvl2pPr>
            <a:lvl3pPr algn="ctr">
              <a:defRPr lang="en-US" sz="2400" b="0" kern="1200" dirty="0">
                <a:solidFill>
                  <a:schemeClr val="tx1">
                    <a:lumMod val="85000"/>
                    <a:lumOff val="15000"/>
                  </a:schemeClr>
                </a:solidFill>
                <a:latin typeface="+mn-lt"/>
                <a:ea typeface="+mn-ea"/>
                <a:cs typeface="+mn-cs"/>
              </a:defRPr>
            </a:lvl3pPr>
            <a:lvl4pPr algn="ctr">
              <a:defRPr sz="2000" b="1"/>
            </a:lvl4pPr>
            <a:lvl5pPr algn="ct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0" name="Text Placeholder 2"/>
          <p:cNvSpPr>
            <a:spLocks noGrp="1"/>
          </p:cNvSpPr>
          <p:nvPr>
            <p:ph type="body" sz="quarter" idx="19"/>
          </p:nvPr>
        </p:nvSpPr>
        <p:spPr>
          <a:xfrm>
            <a:off x="6180534" y="1554163"/>
            <a:ext cx="5791200" cy="535531"/>
          </a:xfrm>
        </p:spPr>
        <p:txBody>
          <a:bodyPr/>
          <a:lstStyle>
            <a:lvl1pPr algn="ctr">
              <a:defRPr sz="3600" b="0">
                <a:latin typeface="+mj-lt"/>
              </a:defRPr>
            </a:lvl1pPr>
            <a:lvl2pPr algn="ctr">
              <a:defRPr lang="en-US" sz="3200" b="0" kern="1200" dirty="0" smtClean="0">
                <a:solidFill>
                  <a:schemeClr val="tx1">
                    <a:lumMod val="65000"/>
                    <a:lumOff val="35000"/>
                  </a:schemeClr>
                </a:solidFill>
                <a:latin typeface="+mj-lt"/>
                <a:ea typeface="+mn-ea"/>
                <a:cs typeface="+mn-cs"/>
              </a:defRPr>
            </a:lvl2pPr>
            <a:lvl3pPr algn="ctr">
              <a:defRPr/>
            </a:lvl3pPr>
            <a:lvl4pPr algn="ctr">
              <a:defRPr/>
            </a:lvl4pPr>
            <a:lvl5pPr algn="ctr">
              <a:defRPr/>
            </a:lvl5pPr>
          </a:lstStyle>
          <a:p>
            <a:pPr marL="0" lvl="0" indent="0" algn="ctr" defTabSz="914400" rtl="0" eaLnBrk="1" latinLnBrk="0" hangingPunct="1">
              <a:lnSpc>
                <a:spcPct val="90000"/>
              </a:lnSpc>
              <a:spcBef>
                <a:spcPts val="500"/>
              </a:spcBef>
              <a:buFont typeface="Arial" panose="020B0604020202020204" pitchFamily="34" charset="0"/>
              <a:buNone/>
            </a:pPr>
            <a:r>
              <a:rPr lang="en-US" smtClean="0"/>
              <a:t>Click to edit Master text styles</a:t>
            </a:r>
          </a:p>
        </p:txBody>
      </p:sp>
      <p:sp>
        <p:nvSpPr>
          <p:cNvPr id="11" name="Content Placeholder 2"/>
          <p:cNvSpPr>
            <a:spLocks noGrp="1"/>
          </p:cNvSpPr>
          <p:nvPr>
            <p:ph idx="18" hasCustomPrompt="1"/>
          </p:nvPr>
        </p:nvSpPr>
        <p:spPr>
          <a:xfrm>
            <a:off x="7743349" y="419100"/>
            <a:ext cx="2377440" cy="840230"/>
          </a:xfrm>
        </p:spPr>
        <p:txBody>
          <a:bodyPr lIns="146304" rIns="146304"/>
          <a:lstStyle>
            <a:lvl1pPr marL="0" algn="ctr" defTabSz="914400" rtl="0" eaLnBrk="1" latinLnBrk="0" hangingPunct="1">
              <a:defRPr lang="en-US" sz="5400" kern="1200" dirty="0">
                <a:solidFill>
                  <a:schemeClr val="accent4"/>
                </a:solidFill>
                <a:latin typeface="Segoe UI Black" panose="020B0A02040204020203" pitchFamily="34" charset="0"/>
                <a:ea typeface="Segoe UI Black" panose="020B0A02040204020203" pitchFamily="34" charset="0"/>
                <a:cs typeface="Segoe UI Black" panose="020B0A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lvl="0"/>
            <a:r>
              <a:rPr lang="en-US" dirty="0"/>
              <a:t>#</a:t>
            </a:r>
          </a:p>
        </p:txBody>
      </p:sp>
      <p:sp>
        <p:nvSpPr>
          <p:cNvPr id="12" name="Slide Number Placeholder 7"/>
          <p:cNvSpPr>
            <a:spLocks noGrp="1"/>
          </p:cNvSpPr>
          <p:nvPr>
            <p:ph type="sldNum" sz="quarter" idx="4"/>
          </p:nvPr>
        </p:nvSpPr>
        <p:spPr>
          <a:xfrm>
            <a:off x="11668594" y="6484937"/>
            <a:ext cx="523406" cy="365125"/>
          </a:xfrm>
          <a:prstGeom prst="rect">
            <a:avLst/>
          </a:prstGeom>
        </p:spPr>
        <p:txBody>
          <a:bodyPr vert="horz" wrap="none" lIns="91440" tIns="45720" rIns="91440" bIns="45720" rtlCol="0" anchor="ctr"/>
          <a:lstStyle>
            <a:lvl1pPr algn="r">
              <a:defRPr sz="1200">
                <a:solidFill>
                  <a:schemeClr val="tx2"/>
                </a:solidFill>
              </a:defRPr>
            </a:lvl1pPr>
          </a:lstStyle>
          <a:p>
            <a:fld id="{4997E989-D798-4C62-8E93-3D2D613C2488}" type="slidenum">
              <a:rPr lang="en-US" smtClean="0"/>
              <a:pPr/>
              <a:t>‹#›</a:t>
            </a:fld>
            <a:endParaRPr lang="en-US"/>
          </a:p>
        </p:txBody>
      </p:sp>
      <p:pic>
        <p:nvPicPr>
          <p:cNvPr id="2" name="Picture 1"/>
          <p:cNvPicPr>
            <a:picLocks noChangeAspect="1"/>
          </p:cNvPicPr>
          <p:nvPr userDrawn="1"/>
        </p:nvPicPr>
        <p:blipFill>
          <a:blip r:embed="rId3"/>
          <a:stretch>
            <a:fillRect/>
          </a:stretch>
        </p:blipFill>
        <p:spPr>
          <a:xfrm>
            <a:off x="8876384" y="6183087"/>
            <a:ext cx="2792210" cy="780356"/>
          </a:xfrm>
          <a:prstGeom prst="rect">
            <a:avLst/>
          </a:prstGeom>
        </p:spPr>
      </p:pic>
    </p:spTree>
    <p:extLst>
      <p:ext uri="{BB962C8B-B14F-4D97-AF65-F5344CB8AC3E}">
        <p14:creationId xmlns:p14="http://schemas.microsoft.com/office/powerpoint/2010/main" val="24176110"/>
      </p:ext>
    </p:extLst>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userDrawn="1">
  <p:cSld name="4_50-50 Left Photo Layout with text">
    <p:spTree>
      <p:nvGrpSpPr>
        <p:cNvPr id="1" name=""/>
        <p:cNvGrpSpPr/>
        <p:nvPr/>
      </p:nvGrpSpPr>
      <p:grpSpPr>
        <a:xfrm>
          <a:off x="0" y="0"/>
          <a:ext cx="0" cy="0"/>
          <a:chOff x="0" y="0"/>
          <a:chExt cx="0" cy="0"/>
        </a:xfrm>
      </p:grpSpPr>
      <p:sp>
        <p:nvSpPr>
          <p:cNvPr id="5" name="Picture Placeholder 4"/>
          <p:cNvSpPr>
            <a:spLocks noGrp="1"/>
          </p:cNvSpPr>
          <p:nvPr>
            <p:ph type="pic" sz="quarter" idx="10"/>
          </p:nvPr>
        </p:nvSpPr>
        <p:spPr bwMode="ltGray">
          <a:xfrm flipH="1">
            <a:off x="0" y="0"/>
            <a:ext cx="6094444" cy="6856100"/>
          </a:xfrm>
          <a:blipFill>
            <a:blip r:embed="rId2"/>
            <a:stretch>
              <a:fillRect/>
            </a:stretch>
          </a:blipFill>
        </p:spPr>
        <p:txBody>
          <a:bodyPr tIns="548640" anchor="ctr" anchorCtr="0">
            <a:noAutofit/>
          </a:bodyPr>
          <a:lstStyle>
            <a:lvl1pPr marL="0" indent="0" algn="ctr">
              <a:buNone/>
              <a:defRPr sz="1568" b="1" cap="none" baseline="0">
                <a:gradFill>
                  <a:gsLst>
                    <a:gs pos="0">
                      <a:srgbClr val="FFFFFF"/>
                    </a:gs>
                    <a:gs pos="27000">
                      <a:srgbClr val="FFFFFF"/>
                    </a:gs>
                  </a:gsLst>
                  <a:lin ang="5400000" scaled="0"/>
                </a:gradFill>
                <a:latin typeface="+mn-lt"/>
              </a:defRPr>
            </a:lvl1pPr>
          </a:lstStyle>
          <a:p>
            <a:r>
              <a:rPr lang="en-US" smtClean="0"/>
              <a:t>Click icon to add picture</a:t>
            </a:r>
            <a:endParaRPr lang="en-US" dirty="0"/>
          </a:p>
        </p:txBody>
      </p:sp>
      <p:sp>
        <p:nvSpPr>
          <p:cNvPr id="7" name="Text Placeholder 6"/>
          <p:cNvSpPr>
            <a:spLocks noGrp="1"/>
          </p:cNvSpPr>
          <p:nvPr>
            <p:ph type="body" sz="quarter" idx="11"/>
          </p:nvPr>
        </p:nvSpPr>
        <p:spPr>
          <a:xfrm>
            <a:off x="6138266" y="3457545"/>
            <a:ext cx="6053733" cy="2754087"/>
          </a:xfrm>
        </p:spPr>
        <p:txBody>
          <a:bodyPr anchor="t" anchorCtr="0"/>
          <a:lstStyle>
            <a:lvl1pPr algn="ctr" defTabSz="914400" rtl="0" eaLnBrk="1" latinLnBrk="0" hangingPunct="1">
              <a:lnSpc>
                <a:spcPct val="90000"/>
              </a:lnSpc>
              <a:spcBef>
                <a:spcPct val="0"/>
              </a:spcBef>
              <a:spcAft>
                <a:spcPts val="3000"/>
              </a:spcAft>
              <a:buNone/>
              <a:defRPr lang="en-US" sz="3600" b="0" i="0" kern="1200" spc="0" baseline="0" dirty="0">
                <a:solidFill>
                  <a:schemeClr val="tx2"/>
                </a:solidFill>
                <a:latin typeface="Segoe UI Semibold" panose="020B0702040204020203" pitchFamily="34" charset="0"/>
                <a:ea typeface="+mn-ea"/>
                <a:cs typeface="Segoe UI Semibold" panose="020B0702040204020203" pitchFamily="34" charset="0"/>
              </a:defRPr>
            </a:lvl1pPr>
            <a:lvl2pPr algn="ctr">
              <a:defRPr sz="2800"/>
            </a:lvl2pPr>
            <a:lvl3pPr algn="ctr">
              <a:defRPr lang="en-US" sz="2400" b="0" kern="1200" dirty="0">
                <a:solidFill>
                  <a:schemeClr val="tx1">
                    <a:lumMod val="85000"/>
                    <a:lumOff val="15000"/>
                  </a:schemeClr>
                </a:solidFill>
                <a:latin typeface="+mn-lt"/>
                <a:ea typeface="+mn-ea"/>
                <a:cs typeface="+mn-cs"/>
              </a:defRPr>
            </a:lvl3pPr>
            <a:lvl4pPr algn="ctr">
              <a:defRPr sz="2000" b="1"/>
            </a:lvl4pPr>
            <a:lvl5pPr algn="ct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8" name="Text Placeholder 2"/>
          <p:cNvSpPr>
            <a:spLocks noGrp="1"/>
          </p:cNvSpPr>
          <p:nvPr>
            <p:ph type="body" sz="quarter" idx="19" hasCustomPrompt="1"/>
          </p:nvPr>
        </p:nvSpPr>
        <p:spPr>
          <a:xfrm>
            <a:off x="6138267" y="1554164"/>
            <a:ext cx="5875734" cy="535531"/>
          </a:xfrm>
        </p:spPr>
        <p:txBody>
          <a:bodyPr/>
          <a:lstStyle>
            <a:lvl1pPr algn="ctr">
              <a:defRPr sz="3600" b="0">
                <a:latin typeface="+mj-lt"/>
              </a:defRPr>
            </a:lvl1pPr>
            <a:lvl2pPr marL="0" indent="0" algn="ctr" defTabSz="914400" rtl="0" eaLnBrk="1" latinLnBrk="0" hangingPunct="1">
              <a:lnSpc>
                <a:spcPct val="90000"/>
              </a:lnSpc>
              <a:spcBef>
                <a:spcPts val="500"/>
              </a:spcBef>
              <a:buFont typeface="Arial" panose="020B0604020202020204" pitchFamily="34" charset="0"/>
              <a:buNone/>
              <a:defRPr lang="en-US" sz="3200" b="0" kern="1200" dirty="0" smtClean="0">
                <a:solidFill>
                  <a:schemeClr val="tx1">
                    <a:lumMod val="65000"/>
                    <a:lumOff val="35000"/>
                  </a:schemeClr>
                </a:solidFill>
                <a:latin typeface="+mj-lt"/>
                <a:ea typeface="+mn-ea"/>
                <a:cs typeface="+mn-cs"/>
              </a:defRPr>
            </a:lvl2pPr>
            <a:lvl3pPr algn="ctr">
              <a:defRPr/>
            </a:lvl3pPr>
            <a:lvl4pPr algn="ctr">
              <a:defRPr/>
            </a:lvl4pPr>
            <a:lvl5pPr algn="ctr">
              <a:defRPr/>
            </a:lvl5pPr>
          </a:lstStyle>
          <a:p>
            <a:pPr marL="0" lvl="1" indent="0" algn="ctr" defTabSz="914400" rtl="0" eaLnBrk="1" latinLnBrk="0" hangingPunct="1">
              <a:lnSpc>
                <a:spcPct val="90000"/>
              </a:lnSpc>
              <a:spcBef>
                <a:spcPts val="500"/>
              </a:spcBef>
              <a:buFont typeface="Arial" panose="020B0604020202020204" pitchFamily="34" charset="0"/>
              <a:buNone/>
            </a:pPr>
            <a:r>
              <a:rPr lang="en-US" dirty="0"/>
              <a:t>50/50 photo layout</a:t>
            </a:r>
          </a:p>
        </p:txBody>
      </p:sp>
      <p:sp>
        <p:nvSpPr>
          <p:cNvPr id="9" name="Slide Number Placeholder 7"/>
          <p:cNvSpPr>
            <a:spLocks noGrp="1"/>
          </p:cNvSpPr>
          <p:nvPr>
            <p:ph type="sldNum" sz="quarter" idx="4"/>
          </p:nvPr>
        </p:nvSpPr>
        <p:spPr>
          <a:xfrm>
            <a:off x="11668594" y="6484937"/>
            <a:ext cx="523406" cy="365125"/>
          </a:xfrm>
          <a:prstGeom prst="rect">
            <a:avLst/>
          </a:prstGeom>
        </p:spPr>
        <p:txBody>
          <a:bodyPr vert="horz" wrap="none" lIns="91440" tIns="45720" rIns="91440" bIns="45720" rtlCol="0" anchor="ctr"/>
          <a:lstStyle>
            <a:lvl1pPr algn="r">
              <a:defRPr sz="1200">
                <a:solidFill>
                  <a:schemeClr val="tx2"/>
                </a:solidFill>
              </a:defRPr>
            </a:lvl1pPr>
          </a:lstStyle>
          <a:p>
            <a:fld id="{4997E989-D798-4C62-8E93-3D2D613C2488}" type="slidenum">
              <a:rPr lang="en-US" smtClean="0"/>
              <a:pPr/>
              <a:t>‹#›</a:t>
            </a:fld>
            <a:endParaRPr lang="en-US"/>
          </a:p>
        </p:txBody>
      </p:sp>
      <p:pic>
        <p:nvPicPr>
          <p:cNvPr id="2" name="Picture 1"/>
          <p:cNvPicPr>
            <a:picLocks noChangeAspect="1"/>
          </p:cNvPicPr>
          <p:nvPr userDrawn="1"/>
        </p:nvPicPr>
        <p:blipFill>
          <a:blip r:embed="rId3"/>
          <a:stretch>
            <a:fillRect/>
          </a:stretch>
        </p:blipFill>
        <p:spPr>
          <a:xfrm>
            <a:off x="8876384" y="6069706"/>
            <a:ext cx="2792210" cy="780356"/>
          </a:xfrm>
          <a:prstGeom prst="rect">
            <a:avLst/>
          </a:prstGeom>
        </p:spPr>
      </p:pic>
    </p:spTree>
    <p:extLst>
      <p:ext uri="{BB962C8B-B14F-4D97-AF65-F5344CB8AC3E}">
        <p14:creationId xmlns:p14="http://schemas.microsoft.com/office/powerpoint/2010/main" val="1628884554"/>
      </p:ext>
    </p:extLst>
  </p:cSld>
  <p:clrMapOvr>
    <a:masterClrMapping/>
  </p:clrMapOvr>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2_50-50 Left Photo Layout with text">
    <p:spTree>
      <p:nvGrpSpPr>
        <p:cNvPr id="1" name=""/>
        <p:cNvGrpSpPr/>
        <p:nvPr/>
      </p:nvGrpSpPr>
      <p:grpSpPr>
        <a:xfrm>
          <a:off x="0" y="0"/>
          <a:ext cx="0" cy="0"/>
          <a:chOff x="0" y="0"/>
          <a:chExt cx="0" cy="0"/>
        </a:xfrm>
      </p:grpSpPr>
      <p:sp>
        <p:nvSpPr>
          <p:cNvPr id="5" name="Picture Placeholder 4"/>
          <p:cNvSpPr>
            <a:spLocks noGrp="1"/>
          </p:cNvSpPr>
          <p:nvPr>
            <p:ph type="pic" sz="quarter" idx="10"/>
          </p:nvPr>
        </p:nvSpPr>
        <p:spPr bwMode="ltGray">
          <a:xfrm flipH="1">
            <a:off x="-1" y="0"/>
            <a:ext cx="6094444" cy="6856100"/>
          </a:xfrm>
          <a:blipFill>
            <a:blip r:embed="rId2"/>
            <a:stretch>
              <a:fillRect/>
            </a:stretch>
          </a:blipFill>
        </p:spPr>
        <p:txBody>
          <a:bodyPr tIns="548640" anchor="ctr" anchorCtr="0">
            <a:noAutofit/>
          </a:bodyPr>
          <a:lstStyle>
            <a:lvl1pPr marL="0" indent="0" algn="ctr">
              <a:buNone/>
              <a:defRPr sz="1568" b="1" cap="none" baseline="0">
                <a:gradFill>
                  <a:gsLst>
                    <a:gs pos="0">
                      <a:srgbClr val="FFFFFF"/>
                    </a:gs>
                    <a:gs pos="27000">
                      <a:srgbClr val="FFFFFF"/>
                    </a:gs>
                  </a:gsLst>
                  <a:lin ang="5400000" scaled="0"/>
                </a:gradFill>
                <a:latin typeface="+mn-lt"/>
              </a:defRPr>
            </a:lvl1pPr>
          </a:lstStyle>
          <a:p>
            <a:r>
              <a:rPr lang="en-US" smtClean="0"/>
              <a:t>Click icon to add picture</a:t>
            </a:r>
            <a:endParaRPr lang="en-US" dirty="0"/>
          </a:p>
        </p:txBody>
      </p:sp>
      <p:sp>
        <p:nvSpPr>
          <p:cNvPr id="7" name="Text Placeholder 6"/>
          <p:cNvSpPr>
            <a:spLocks noGrp="1"/>
          </p:cNvSpPr>
          <p:nvPr>
            <p:ph type="body" sz="quarter" idx="11"/>
          </p:nvPr>
        </p:nvSpPr>
        <p:spPr>
          <a:xfrm>
            <a:off x="6096000" y="2356398"/>
            <a:ext cx="6096000" cy="2145203"/>
          </a:xfrm>
        </p:spPr>
        <p:txBody>
          <a:bodyPr anchor="ctr" anchorCtr="0"/>
          <a:lstStyle>
            <a:lvl1pPr algn="ctr" defTabSz="914400" rtl="0" eaLnBrk="1" latinLnBrk="0" hangingPunct="1">
              <a:lnSpc>
                <a:spcPct val="90000"/>
              </a:lnSpc>
              <a:spcBef>
                <a:spcPts val="2400"/>
              </a:spcBef>
              <a:spcAft>
                <a:spcPts val="600"/>
              </a:spcAft>
              <a:buNone/>
              <a:defRPr lang="en-US" sz="3600" b="0" i="0" kern="1200" spc="0" baseline="0" dirty="0">
                <a:gradFill>
                  <a:gsLst>
                    <a:gs pos="0">
                      <a:schemeClr val="tx2"/>
                    </a:gs>
                    <a:gs pos="100000">
                      <a:schemeClr val="tx2"/>
                    </a:gs>
                  </a:gsLst>
                  <a:lin ang="5400000" scaled="1"/>
                </a:gradFill>
                <a:latin typeface="Segoe UI Semibold" panose="020B0702040204020203" pitchFamily="34" charset="0"/>
                <a:ea typeface="+mn-ea"/>
                <a:cs typeface="Segoe UI Semibold" panose="020B0702040204020203" pitchFamily="34" charset="0"/>
              </a:defRPr>
            </a:lvl1pPr>
            <a:lvl2pPr algn="ctr">
              <a:spcBef>
                <a:spcPts val="0"/>
              </a:spcBef>
              <a:spcAft>
                <a:spcPts val="600"/>
              </a:spcAft>
              <a:defRPr sz="2800"/>
            </a:lvl2pPr>
            <a:lvl3pPr algn="ctr">
              <a:spcBef>
                <a:spcPts val="0"/>
              </a:spcBef>
              <a:spcAft>
                <a:spcPts val="600"/>
              </a:spcAft>
              <a:defRPr lang="en-US" sz="2400" b="0" kern="1200" dirty="0">
                <a:solidFill>
                  <a:schemeClr val="tx1">
                    <a:lumMod val="85000"/>
                    <a:lumOff val="15000"/>
                  </a:schemeClr>
                </a:solidFill>
                <a:latin typeface="+mn-lt"/>
                <a:ea typeface="+mn-ea"/>
                <a:cs typeface="+mn-cs"/>
              </a:defRPr>
            </a:lvl3pPr>
            <a:lvl4pPr algn="ctr">
              <a:spcBef>
                <a:spcPts val="0"/>
              </a:spcBef>
              <a:spcAft>
                <a:spcPts val="600"/>
              </a:spcAft>
              <a:defRPr sz="2000" b="1"/>
            </a:lvl4pPr>
            <a:lvl5pPr algn="ctr">
              <a:spcBef>
                <a:spcPts val="0"/>
              </a:spcBef>
              <a:spcAft>
                <a:spcPts val="600"/>
              </a:spcAft>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9" name="Slide Number Placeholder 7"/>
          <p:cNvSpPr>
            <a:spLocks noGrp="1"/>
          </p:cNvSpPr>
          <p:nvPr>
            <p:ph type="sldNum" sz="quarter" idx="4"/>
          </p:nvPr>
        </p:nvSpPr>
        <p:spPr>
          <a:xfrm>
            <a:off x="11668594" y="6484937"/>
            <a:ext cx="523406" cy="365125"/>
          </a:xfrm>
          <a:prstGeom prst="rect">
            <a:avLst/>
          </a:prstGeom>
        </p:spPr>
        <p:txBody>
          <a:bodyPr vert="horz" wrap="none" lIns="91440" tIns="45720" rIns="91440" bIns="45720" rtlCol="0" anchor="ctr"/>
          <a:lstStyle>
            <a:lvl1pPr algn="r">
              <a:defRPr sz="1200">
                <a:solidFill>
                  <a:schemeClr val="tx2"/>
                </a:solidFill>
              </a:defRPr>
            </a:lvl1pPr>
          </a:lstStyle>
          <a:p>
            <a:fld id="{4997E989-D798-4C62-8E93-3D2D613C2488}" type="slidenum">
              <a:rPr lang="en-US" smtClean="0"/>
              <a:pPr/>
              <a:t>‹#›</a:t>
            </a:fld>
            <a:endParaRPr lang="en-US"/>
          </a:p>
        </p:txBody>
      </p:sp>
      <p:pic>
        <p:nvPicPr>
          <p:cNvPr id="2" name="Picture 1"/>
          <p:cNvPicPr>
            <a:picLocks noChangeAspect="1"/>
          </p:cNvPicPr>
          <p:nvPr userDrawn="1"/>
        </p:nvPicPr>
        <p:blipFill>
          <a:blip r:embed="rId3"/>
          <a:stretch>
            <a:fillRect/>
          </a:stretch>
        </p:blipFill>
        <p:spPr>
          <a:xfrm>
            <a:off x="8876384" y="6069706"/>
            <a:ext cx="2792210" cy="780356"/>
          </a:xfrm>
          <a:prstGeom prst="rect">
            <a:avLst/>
          </a:prstGeom>
        </p:spPr>
      </p:pic>
    </p:spTree>
    <p:extLst>
      <p:ext uri="{BB962C8B-B14F-4D97-AF65-F5344CB8AC3E}">
        <p14:creationId xmlns:p14="http://schemas.microsoft.com/office/powerpoint/2010/main" val="3806054844"/>
      </p:ext>
    </p:extLst>
  </p:cSld>
  <p:clrMapOvr>
    <a:masterClrMapping/>
  </p:clrMapOvr>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3_50-50 Left Photo Layout with text">
    <p:spTree>
      <p:nvGrpSpPr>
        <p:cNvPr id="1" name=""/>
        <p:cNvGrpSpPr/>
        <p:nvPr/>
      </p:nvGrpSpPr>
      <p:grpSpPr>
        <a:xfrm>
          <a:off x="0" y="0"/>
          <a:ext cx="0" cy="0"/>
          <a:chOff x="0" y="0"/>
          <a:chExt cx="0" cy="0"/>
        </a:xfrm>
      </p:grpSpPr>
      <p:sp>
        <p:nvSpPr>
          <p:cNvPr id="10" name="Picture Placeholder 9"/>
          <p:cNvSpPr>
            <a:spLocks noGrp="1"/>
          </p:cNvSpPr>
          <p:nvPr>
            <p:ph type="pic" sz="quarter" idx="12" hasCustomPrompt="1"/>
          </p:nvPr>
        </p:nvSpPr>
        <p:spPr>
          <a:xfrm>
            <a:off x="0" y="0"/>
            <a:ext cx="12190413" cy="6858000"/>
          </a:xfrm>
          <a:blipFill>
            <a:blip r:embed="rId2"/>
            <a:stretch>
              <a:fillRect/>
            </a:stretch>
          </a:blipFill>
        </p:spPr>
        <p:txBody>
          <a:bodyPr anchor="ctr" anchorCtr="0">
            <a:noAutofit/>
          </a:bodyPr>
          <a:lstStyle>
            <a:lvl1pPr algn="r">
              <a:defRPr baseline="0"/>
            </a:lvl1pPr>
          </a:lstStyle>
          <a:p>
            <a:r>
              <a:rPr lang="en-US" dirty="0"/>
              <a:t>Full Bleed Picture</a:t>
            </a:r>
          </a:p>
        </p:txBody>
      </p:sp>
      <p:sp>
        <p:nvSpPr>
          <p:cNvPr id="7" name="Content Placeholder 2"/>
          <p:cNvSpPr>
            <a:spLocks noGrp="1"/>
          </p:cNvSpPr>
          <p:nvPr>
            <p:ph idx="18" hasCustomPrompt="1"/>
          </p:nvPr>
        </p:nvSpPr>
        <p:spPr>
          <a:xfrm>
            <a:off x="1875949" y="419100"/>
            <a:ext cx="2377440" cy="840230"/>
          </a:xfrm>
        </p:spPr>
        <p:txBody>
          <a:bodyPr lIns="146304" rIns="146304"/>
          <a:lstStyle>
            <a:lvl1pPr marL="0" algn="ctr" defTabSz="914400" rtl="0" eaLnBrk="1" latinLnBrk="0" hangingPunct="1">
              <a:defRPr lang="en-US" sz="5400" kern="1200" dirty="0">
                <a:solidFill>
                  <a:schemeClr val="accent4"/>
                </a:solidFill>
                <a:latin typeface="Segoe UI Black" panose="020B0A02040204020203" pitchFamily="34" charset="0"/>
                <a:ea typeface="Segoe UI Black" panose="020B0A02040204020203" pitchFamily="34" charset="0"/>
                <a:cs typeface="Segoe UI Black" panose="020B0A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lvl="0"/>
            <a:r>
              <a:rPr lang="en-US" dirty="0"/>
              <a:t>#</a:t>
            </a:r>
          </a:p>
        </p:txBody>
      </p:sp>
      <p:sp>
        <p:nvSpPr>
          <p:cNvPr id="11" name="Text Placeholder 6"/>
          <p:cNvSpPr>
            <a:spLocks noGrp="1"/>
          </p:cNvSpPr>
          <p:nvPr>
            <p:ph type="body" sz="quarter" idx="11"/>
          </p:nvPr>
        </p:nvSpPr>
        <p:spPr>
          <a:xfrm>
            <a:off x="304800" y="3429000"/>
            <a:ext cx="5960269" cy="2754087"/>
          </a:xfrm>
        </p:spPr>
        <p:txBody>
          <a:bodyPr anchor="t" anchorCtr="0"/>
          <a:lstStyle>
            <a:lvl1pPr algn="ctr" defTabSz="914400" rtl="0" eaLnBrk="1" latinLnBrk="0" hangingPunct="1">
              <a:lnSpc>
                <a:spcPct val="90000"/>
              </a:lnSpc>
              <a:spcBef>
                <a:spcPct val="0"/>
              </a:spcBef>
              <a:spcAft>
                <a:spcPts val="3000"/>
              </a:spcAft>
              <a:buNone/>
              <a:defRPr lang="en-US" sz="3600" b="0" i="0" kern="1200" spc="0" baseline="0" dirty="0">
                <a:gradFill>
                  <a:gsLst>
                    <a:gs pos="0">
                      <a:schemeClr val="tx2"/>
                    </a:gs>
                    <a:gs pos="100000">
                      <a:schemeClr val="tx2"/>
                    </a:gs>
                  </a:gsLst>
                  <a:lin ang="5400000" scaled="1"/>
                </a:gradFill>
                <a:latin typeface="Segoe UI Semibold" panose="020B0702040204020203" pitchFamily="34" charset="0"/>
                <a:ea typeface="+mn-ea"/>
                <a:cs typeface="Segoe UI Semibold" panose="020B0702040204020203" pitchFamily="34" charset="0"/>
              </a:defRPr>
            </a:lvl1pPr>
            <a:lvl2pPr algn="ctr">
              <a:defRPr sz="2800"/>
            </a:lvl2pPr>
            <a:lvl3pPr algn="ctr">
              <a:defRPr lang="en-US" sz="2400" b="0" kern="1200" dirty="0">
                <a:solidFill>
                  <a:schemeClr val="tx1">
                    <a:lumMod val="85000"/>
                    <a:lumOff val="15000"/>
                  </a:schemeClr>
                </a:solidFill>
                <a:latin typeface="+mn-lt"/>
                <a:ea typeface="+mn-ea"/>
                <a:cs typeface="+mn-cs"/>
              </a:defRPr>
            </a:lvl3pPr>
            <a:lvl4pPr algn="ctr">
              <a:defRPr sz="2000" b="1"/>
            </a:lvl4pPr>
            <a:lvl5pPr algn="ct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2" name="Text Placeholder 2"/>
          <p:cNvSpPr>
            <a:spLocks noGrp="1"/>
          </p:cNvSpPr>
          <p:nvPr>
            <p:ph type="body" sz="quarter" idx="19" hasCustomPrompt="1"/>
          </p:nvPr>
        </p:nvSpPr>
        <p:spPr>
          <a:xfrm>
            <a:off x="304800" y="1554164"/>
            <a:ext cx="5875734" cy="535531"/>
          </a:xfrm>
        </p:spPr>
        <p:txBody>
          <a:bodyPr/>
          <a:lstStyle>
            <a:lvl1pPr algn="ctr">
              <a:defRPr sz="3600" b="0">
                <a:latin typeface="+mj-lt"/>
              </a:defRPr>
            </a:lvl1pPr>
            <a:lvl2pPr marL="0" indent="0" algn="ctr" defTabSz="914400" rtl="0" eaLnBrk="1" latinLnBrk="0" hangingPunct="1">
              <a:lnSpc>
                <a:spcPct val="90000"/>
              </a:lnSpc>
              <a:spcBef>
                <a:spcPts val="500"/>
              </a:spcBef>
              <a:buFont typeface="Arial" panose="020B0604020202020204" pitchFamily="34" charset="0"/>
              <a:buNone/>
              <a:defRPr lang="en-US" sz="3200" b="0" kern="1200" dirty="0" smtClean="0">
                <a:solidFill>
                  <a:schemeClr val="tx1">
                    <a:lumMod val="65000"/>
                    <a:lumOff val="35000"/>
                  </a:schemeClr>
                </a:solidFill>
                <a:latin typeface="+mj-lt"/>
                <a:ea typeface="+mn-ea"/>
                <a:cs typeface="+mn-cs"/>
              </a:defRPr>
            </a:lvl2pPr>
            <a:lvl3pPr algn="ctr">
              <a:defRPr/>
            </a:lvl3pPr>
            <a:lvl4pPr algn="ctr">
              <a:defRPr/>
            </a:lvl4pPr>
            <a:lvl5pPr algn="ctr">
              <a:defRPr/>
            </a:lvl5pPr>
          </a:lstStyle>
          <a:p>
            <a:pPr marL="0" lvl="1" indent="0" algn="ctr" defTabSz="914400" rtl="0" eaLnBrk="1" latinLnBrk="0" hangingPunct="1">
              <a:lnSpc>
                <a:spcPct val="90000"/>
              </a:lnSpc>
              <a:spcBef>
                <a:spcPts val="500"/>
              </a:spcBef>
              <a:buFont typeface="Arial" panose="020B0604020202020204" pitchFamily="34" charset="0"/>
              <a:buNone/>
            </a:pPr>
            <a:r>
              <a:rPr lang="en-US" dirty="0"/>
              <a:t>Headline</a:t>
            </a:r>
          </a:p>
        </p:txBody>
      </p:sp>
      <p:sp>
        <p:nvSpPr>
          <p:cNvPr id="13" name="Slide Number Placeholder 7"/>
          <p:cNvSpPr>
            <a:spLocks noGrp="1"/>
          </p:cNvSpPr>
          <p:nvPr>
            <p:ph type="sldNum" sz="quarter" idx="4"/>
          </p:nvPr>
        </p:nvSpPr>
        <p:spPr>
          <a:xfrm>
            <a:off x="11668594" y="6484937"/>
            <a:ext cx="523406" cy="365125"/>
          </a:xfrm>
          <a:prstGeom prst="rect">
            <a:avLst/>
          </a:prstGeom>
        </p:spPr>
        <p:txBody>
          <a:bodyPr vert="horz" wrap="none" lIns="91440" tIns="45720" rIns="91440" bIns="45720" rtlCol="0" anchor="ctr"/>
          <a:lstStyle>
            <a:lvl1pPr algn="r">
              <a:defRPr sz="1200">
                <a:solidFill>
                  <a:schemeClr val="bg1"/>
                </a:solidFill>
              </a:defRPr>
            </a:lvl1pPr>
          </a:lstStyle>
          <a:p>
            <a:fld id="{4997E989-D798-4C62-8E93-3D2D613C2488}" type="slidenum">
              <a:rPr lang="en-US" smtClean="0"/>
              <a:pPr/>
              <a:t>‹#›</a:t>
            </a:fld>
            <a:endParaRPr lang="en-US"/>
          </a:p>
        </p:txBody>
      </p:sp>
      <p:pic>
        <p:nvPicPr>
          <p:cNvPr id="2" name="Picture 1"/>
          <p:cNvPicPr>
            <a:picLocks noChangeAspect="1"/>
          </p:cNvPicPr>
          <p:nvPr userDrawn="1"/>
        </p:nvPicPr>
        <p:blipFill>
          <a:blip r:embed="rId3"/>
          <a:stretch>
            <a:fillRect/>
          </a:stretch>
        </p:blipFill>
        <p:spPr>
          <a:xfrm>
            <a:off x="8874797" y="6077644"/>
            <a:ext cx="2792210" cy="780356"/>
          </a:xfrm>
          <a:prstGeom prst="rect">
            <a:avLst/>
          </a:prstGeom>
        </p:spPr>
      </p:pic>
    </p:spTree>
    <p:extLst>
      <p:ext uri="{BB962C8B-B14F-4D97-AF65-F5344CB8AC3E}">
        <p14:creationId xmlns:p14="http://schemas.microsoft.com/office/powerpoint/2010/main" val="2789140260"/>
      </p:ext>
    </p:extLst>
  </p:cSld>
  <p:clrMapOvr>
    <a:masterClrMapping/>
  </p:clrMapOvr>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2_Callout with small Non-bulleted">
    <p:spTree>
      <p:nvGrpSpPr>
        <p:cNvPr id="1" name=""/>
        <p:cNvGrpSpPr/>
        <p:nvPr/>
      </p:nvGrpSpPr>
      <p:grpSpPr>
        <a:xfrm>
          <a:off x="0" y="0"/>
          <a:ext cx="0" cy="0"/>
          <a:chOff x="0" y="0"/>
          <a:chExt cx="0" cy="0"/>
        </a:xfrm>
      </p:grpSpPr>
      <p:sp>
        <p:nvSpPr>
          <p:cNvPr id="10" name="Rectangle 9"/>
          <p:cNvSpPr/>
          <p:nvPr userDrawn="1"/>
        </p:nvSpPr>
        <p:spPr>
          <a:xfrm>
            <a:off x="0" y="0"/>
            <a:ext cx="12192000" cy="297484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p:cNvSpPr>
            <a:spLocks noGrp="1"/>
          </p:cNvSpPr>
          <p:nvPr>
            <p:ph type="body" sz="quarter" idx="10" hasCustomPrompt="1"/>
          </p:nvPr>
        </p:nvSpPr>
        <p:spPr>
          <a:xfrm>
            <a:off x="269240" y="3367878"/>
            <a:ext cx="5192775" cy="1830245"/>
          </a:xfrm>
        </p:spPr>
        <p:txBody>
          <a:bodyPr wrap="square">
            <a:spAutoFit/>
          </a:bodyPr>
          <a:lstStyle>
            <a:lvl1pPr marL="0" marR="0" indent="0" algn="l" defTabSz="914367" rtl="0" eaLnBrk="1" fontAlgn="auto" latinLnBrk="0" hangingPunct="1">
              <a:lnSpc>
                <a:spcPct val="90000"/>
              </a:lnSpc>
              <a:spcBef>
                <a:spcPts val="1200"/>
              </a:spcBef>
              <a:spcAft>
                <a:spcPts val="0"/>
              </a:spcAft>
              <a:buClr>
                <a:schemeClr val="tx1"/>
              </a:buClr>
              <a:buSzPct val="90000"/>
              <a:buFont typeface="Wingdings" pitchFamily="2" charset="2"/>
              <a:buNone/>
              <a:tabLst/>
              <a:defRPr lang="en-US" sz="3137" kern="1200" spc="0" baseline="0" dirty="0">
                <a:gradFill>
                  <a:gsLst>
                    <a:gs pos="1250">
                      <a:schemeClr val="tx2"/>
                    </a:gs>
                    <a:gs pos="99000">
                      <a:schemeClr val="tx2"/>
                    </a:gs>
                  </a:gsLst>
                  <a:lin ang="5400000" scaled="0"/>
                </a:gradFill>
                <a:latin typeface="+mj-lt"/>
                <a:ea typeface="+mn-ea"/>
                <a:cs typeface="+mn-cs"/>
              </a:defRPr>
            </a:lvl1pPr>
            <a:lvl2pPr marL="0" indent="0">
              <a:buNone/>
              <a:defRPr sz="1961"/>
            </a:lvl2pPr>
            <a:lvl3pPr marL="227209" indent="0">
              <a:buNone/>
              <a:tabLst/>
              <a:defRPr sz="1961"/>
            </a:lvl3pPr>
            <a:lvl4pPr marL="451306" indent="0">
              <a:buNone/>
              <a:defRPr/>
            </a:lvl4pPr>
            <a:lvl5pPr marL="672290" indent="0">
              <a:buNone/>
              <a:tabLst/>
              <a:defRPr/>
            </a:lvl5pPr>
          </a:lstStyle>
          <a:p>
            <a:r>
              <a:rPr lang="en-US" dirty="0"/>
              <a:t>A short introduction</a:t>
            </a:r>
            <a:br>
              <a:rPr lang="en-US" dirty="0"/>
            </a:br>
            <a:r>
              <a:rPr lang="en-US" dirty="0"/>
              <a:t>to the data, revealing</a:t>
            </a:r>
            <a:br>
              <a:rPr lang="en-US" dirty="0"/>
            </a:br>
            <a:r>
              <a:rPr lang="en-US" dirty="0"/>
              <a:t>points one at a time, will enhance comprehension.</a:t>
            </a:r>
          </a:p>
        </p:txBody>
      </p:sp>
      <p:sp>
        <p:nvSpPr>
          <p:cNvPr id="9" name="Text Placeholder 8"/>
          <p:cNvSpPr>
            <a:spLocks noGrp="1"/>
          </p:cNvSpPr>
          <p:nvPr>
            <p:ph type="body" sz="quarter" idx="11"/>
          </p:nvPr>
        </p:nvSpPr>
        <p:spPr>
          <a:xfrm>
            <a:off x="6253316" y="3503950"/>
            <a:ext cx="5671764" cy="1705723"/>
          </a:xfrm>
        </p:spPr>
        <p:txBody>
          <a:bodyPr/>
          <a:lstStyle>
            <a:lvl1pPr marL="0" indent="0" algn="l">
              <a:buNone/>
              <a:defRPr sz="1961">
                <a:latin typeface="+mn-lt"/>
              </a:defRPr>
            </a:lvl1pPr>
            <a:lvl2pPr marL="0" indent="0" algn="l">
              <a:buNone/>
              <a:defRPr sz="1765">
                <a:latin typeface="+mn-lt"/>
              </a:defRPr>
            </a:lvl2pPr>
            <a:lvl3pPr marL="0" indent="0" algn="l">
              <a:buNone/>
              <a:defRPr sz="1568">
                <a:latin typeface="+mn-lt"/>
              </a:defRPr>
            </a:lvl3pPr>
            <a:lvl4pPr marL="0" indent="0" algn="l">
              <a:buNone/>
              <a:defRPr sz="1372">
                <a:latin typeface="+mn-lt"/>
              </a:defRPr>
            </a:lvl4pPr>
            <a:lvl5pPr marL="0" indent="0" algn="l">
              <a:buNone/>
              <a:defRPr sz="1372">
                <a:latin typeface="+mn-l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3" name="Picture Placeholder 2"/>
          <p:cNvSpPr>
            <a:spLocks noGrp="1"/>
          </p:cNvSpPr>
          <p:nvPr>
            <p:ph type="pic" sz="quarter" idx="12"/>
          </p:nvPr>
        </p:nvSpPr>
        <p:spPr>
          <a:xfrm>
            <a:off x="0" y="0"/>
            <a:ext cx="12192000" cy="2974848"/>
          </a:xfrm>
          <a:blipFill>
            <a:blip r:embed="rId2"/>
            <a:srcRect/>
            <a:stretch>
              <a:fillRect t="-65721" r="-4798" b="-46455"/>
            </a:stretch>
          </a:blipFill>
        </p:spPr>
        <p:txBody>
          <a:bodyPr anchor="ctr" anchorCtr="0">
            <a:noAutofit/>
          </a:bodyPr>
          <a:lstStyle/>
          <a:p>
            <a:r>
              <a:rPr lang="en-US" smtClean="0"/>
              <a:t>Click icon to add picture</a:t>
            </a:r>
            <a:endParaRPr lang="en-US"/>
          </a:p>
        </p:txBody>
      </p:sp>
      <p:sp>
        <p:nvSpPr>
          <p:cNvPr id="2" name="Title 1"/>
          <p:cNvSpPr>
            <a:spLocks noGrp="1"/>
          </p:cNvSpPr>
          <p:nvPr>
            <p:ph type="title"/>
          </p:nvPr>
        </p:nvSpPr>
        <p:spPr/>
        <p:txBody>
          <a:bodyPr/>
          <a:lstStyle/>
          <a:p>
            <a:r>
              <a:rPr lang="en-US" smtClean="0"/>
              <a:t>Click to edit Master title style</a:t>
            </a:r>
            <a:endParaRPr lang="en-US" dirty="0"/>
          </a:p>
        </p:txBody>
      </p:sp>
      <p:sp>
        <p:nvSpPr>
          <p:cNvPr id="11" name="Slide Number Placeholder 7"/>
          <p:cNvSpPr>
            <a:spLocks noGrp="1"/>
          </p:cNvSpPr>
          <p:nvPr>
            <p:ph type="sldNum" sz="quarter" idx="4"/>
          </p:nvPr>
        </p:nvSpPr>
        <p:spPr>
          <a:xfrm>
            <a:off x="11668594" y="6484937"/>
            <a:ext cx="523406" cy="365125"/>
          </a:xfrm>
          <a:prstGeom prst="rect">
            <a:avLst/>
          </a:prstGeom>
        </p:spPr>
        <p:txBody>
          <a:bodyPr vert="horz" wrap="none" lIns="91440" tIns="45720" rIns="91440" bIns="45720" rtlCol="0" anchor="ctr"/>
          <a:lstStyle>
            <a:lvl1pPr algn="r">
              <a:defRPr sz="1200">
                <a:solidFill>
                  <a:schemeClr val="tx2"/>
                </a:solidFill>
              </a:defRPr>
            </a:lvl1pPr>
          </a:lstStyle>
          <a:p>
            <a:fld id="{4997E989-D798-4C62-8E93-3D2D613C2488}" type="slidenum">
              <a:rPr lang="en-US" smtClean="0"/>
              <a:pPr/>
              <a:t>‹#›</a:t>
            </a:fld>
            <a:endParaRPr lang="en-US"/>
          </a:p>
        </p:txBody>
      </p:sp>
      <p:pic>
        <p:nvPicPr>
          <p:cNvPr id="5" name="Picture 4"/>
          <p:cNvPicPr>
            <a:picLocks noChangeAspect="1"/>
          </p:cNvPicPr>
          <p:nvPr userDrawn="1"/>
        </p:nvPicPr>
        <p:blipFill>
          <a:blip r:embed="rId3"/>
          <a:stretch>
            <a:fillRect/>
          </a:stretch>
        </p:blipFill>
        <p:spPr>
          <a:xfrm>
            <a:off x="8876384" y="6094759"/>
            <a:ext cx="2792210" cy="780356"/>
          </a:xfrm>
          <a:prstGeom prst="rect">
            <a:avLst/>
          </a:prstGeom>
        </p:spPr>
      </p:pic>
    </p:spTree>
    <p:extLst>
      <p:ext uri="{BB962C8B-B14F-4D97-AF65-F5344CB8AC3E}">
        <p14:creationId xmlns:p14="http://schemas.microsoft.com/office/powerpoint/2010/main" val="2669198123"/>
      </p:ext>
    </p:extLst>
  </p:cSld>
  <p:clrMapOvr>
    <a:masterClrMapping/>
  </p:clrMapOvr>
  <p:timing>
    <p:tnLst>
      <p:par>
        <p:cTn id="1" dur="indefinite" restart="never" nodeType="tmRoot"/>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Blank">
    <p:bg>
      <p:bgRef idx="1001">
        <a:schemeClr val="bg2"/>
      </p:bgRef>
    </p:bg>
    <p:spTree>
      <p:nvGrpSpPr>
        <p:cNvPr id="1" name=""/>
        <p:cNvGrpSpPr/>
        <p:nvPr/>
      </p:nvGrpSpPr>
      <p:grpSpPr>
        <a:xfrm>
          <a:off x="0" y="0"/>
          <a:ext cx="0" cy="0"/>
          <a:chOff x="0" y="0"/>
          <a:chExt cx="0" cy="0"/>
        </a:xfrm>
      </p:grpSpPr>
      <p:sp>
        <p:nvSpPr>
          <p:cNvPr id="7" name="Picture Placeholder 6"/>
          <p:cNvSpPr>
            <a:spLocks noGrp="1" noChangeAspect="1"/>
          </p:cNvSpPr>
          <p:nvPr>
            <p:ph type="pic" sz="quarter" idx="14"/>
          </p:nvPr>
        </p:nvSpPr>
        <p:spPr>
          <a:xfrm>
            <a:off x="0" y="0"/>
            <a:ext cx="12192000" cy="6858000"/>
          </a:xfrm>
        </p:spPr>
        <p:txBody>
          <a:bodyPr lIns="91440">
            <a:noAutofit/>
          </a:bodyPr>
          <a:lstStyle>
            <a:lvl1pPr algn="ctr">
              <a:defRPr/>
            </a:lvl1pPr>
          </a:lstStyle>
          <a:p>
            <a:r>
              <a:rPr lang="en-US" baseline="0" smtClean="0"/>
              <a:t>Click icon to add picture</a:t>
            </a:r>
            <a:endParaRPr lang="en-US" dirty="0"/>
          </a:p>
        </p:txBody>
      </p:sp>
      <p:sp>
        <p:nvSpPr>
          <p:cNvPr id="4" name="Slide Number Placeholder 3"/>
          <p:cNvSpPr>
            <a:spLocks noGrp="1"/>
          </p:cNvSpPr>
          <p:nvPr>
            <p:ph type="sldNum" sz="quarter" idx="12"/>
          </p:nvPr>
        </p:nvSpPr>
        <p:spPr>
          <a:xfrm>
            <a:off x="11747687" y="6465381"/>
            <a:ext cx="431425" cy="365125"/>
          </a:xfrm>
          <a:prstGeom prst="rect">
            <a:avLst/>
          </a:prstGeom>
        </p:spPr>
        <p:txBody>
          <a:bodyPr/>
          <a:lstStyle/>
          <a:p>
            <a:fld id="{5AE1514C-5E56-4738-A1FF-4B1CFD2A3E36}" type="slidenum">
              <a:rPr lang="en-US" smtClean="0"/>
              <a:t>‹#›</a:t>
            </a:fld>
            <a:endParaRPr lang="en-US"/>
          </a:p>
        </p:txBody>
      </p:sp>
      <p:sp>
        <p:nvSpPr>
          <p:cNvPr id="2" name="Title 1"/>
          <p:cNvSpPr>
            <a:spLocks noGrp="1"/>
          </p:cNvSpPr>
          <p:nvPr>
            <p:ph type="title" hasCustomPrompt="1"/>
          </p:nvPr>
        </p:nvSpPr>
        <p:spPr>
          <a:xfrm>
            <a:off x="966652" y="2567613"/>
            <a:ext cx="8804365" cy="1403495"/>
          </a:xfrm>
          <a:prstGeom prst="rect">
            <a:avLst/>
          </a:prstGeom>
        </p:spPr>
        <p:txBody>
          <a:bodyPr/>
          <a:lstStyle>
            <a:lvl1pPr algn="l">
              <a:defRPr lang="en-US" sz="8800" b="1" i="0" kern="1200" spc="100" dirty="0">
                <a:gradFill>
                  <a:gsLst>
                    <a:gs pos="0">
                      <a:schemeClr val="accent1">
                        <a:lumMod val="5000"/>
                        <a:lumOff val="95000"/>
                      </a:schemeClr>
                    </a:gs>
                    <a:gs pos="100000">
                      <a:srgbClr val="FFFFFF"/>
                    </a:gs>
                  </a:gsLst>
                  <a:lin ang="5400000" scaled="1"/>
                </a:gradFill>
                <a:latin typeface="+mn-lt"/>
                <a:ea typeface="+mn-ea"/>
                <a:cs typeface="Segoe UI Semilight" panose="020B0402040204020203" pitchFamily="34" charset="0"/>
              </a:defRPr>
            </a:lvl1pPr>
          </a:lstStyle>
          <a:p>
            <a:r>
              <a:rPr lang="en-US" dirty="0"/>
              <a:t>CLICK TO EDIT</a:t>
            </a:r>
          </a:p>
        </p:txBody>
      </p:sp>
      <p:sp>
        <p:nvSpPr>
          <p:cNvPr id="5" name="Text Placeholder 4"/>
          <p:cNvSpPr>
            <a:spLocks noGrp="1"/>
          </p:cNvSpPr>
          <p:nvPr>
            <p:ph type="body" sz="quarter" idx="13" hasCustomPrompt="1"/>
          </p:nvPr>
        </p:nvSpPr>
        <p:spPr>
          <a:xfrm>
            <a:off x="1581150" y="3971108"/>
            <a:ext cx="9461500" cy="757130"/>
          </a:xfrm>
        </p:spPr>
        <p:txBody>
          <a:bodyPr/>
          <a:lstStyle>
            <a:lvl1pPr algn="l">
              <a:defRPr lang="en-US" sz="4800" b="1" i="0" kern="1200" spc="300" dirty="0" smtClean="0">
                <a:gradFill>
                  <a:gsLst>
                    <a:gs pos="0">
                      <a:schemeClr val="accent1">
                        <a:lumMod val="5000"/>
                        <a:lumOff val="95000"/>
                      </a:schemeClr>
                    </a:gs>
                    <a:gs pos="100000">
                      <a:srgbClr val="FFFFFF"/>
                    </a:gs>
                  </a:gsLst>
                  <a:lin ang="5400000" scaled="1"/>
                </a:gradFill>
                <a:latin typeface="+mn-lt"/>
                <a:ea typeface="+mn-ea"/>
                <a:cs typeface="Segoe UI Semilight" panose="020B0402040204020203" pitchFamily="34" charset="0"/>
              </a:defRPr>
            </a:lvl1pPr>
            <a:lvl2pPr algn="l">
              <a:defRPr/>
            </a:lvl2pPr>
            <a:lvl3pPr algn="l">
              <a:defRPr/>
            </a:lvl3pPr>
            <a:lvl4pPr algn="l">
              <a:defRPr/>
            </a:lvl4pPr>
            <a:lvl5pPr algn="l">
              <a:defRPr/>
            </a:lvl5pPr>
          </a:lstStyle>
          <a:p>
            <a:pPr lvl="0"/>
            <a:r>
              <a:rPr lang="en-US" dirty="0"/>
              <a:t>EDIT MASTER TEXT</a:t>
            </a:r>
          </a:p>
        </p:txBody>
      </p:sp>
      <p:pic>
        <p:nvPicPr>
          <p:cNvPr id="3" name="Picture 2"/>
          <p:cNvPicPr>
            <a:picLocks noChangeAspect="1"/>
          </p:cNvPicPr>
          <p:nvPr userDrawn="1"/>
        </p:nvPicPr>
        <p:blipFill>
          <a:blip r:embed="rId2"/>
          <a:stretch>
            <a:fillRect/>
          </a:stretch>
        </p:blipFill>
        <p:spPr>
          <a:xfrm>
            <a:off x="8871587" y="6083741"/>
            <a:ext cx="2792210" cy="774259"/>
          </a:xfrm>
          <a:prstGeom prst="rect">
            <a:avLst/>
          </a:prstGeom>
        </p:spPr>
      </p:pic>
    </p:spTree>
    <p:extLst>
      <p:ext uri="{BB962C8B-B14F-4D97-AF65-F5344CB8AC3E}">
        <p14:creationId xmlns:p14="http://schemas.microsoft.com/office/powerpoint/2010/main" val="4073567290"/>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2_Blank with Picture">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a:xfrm>
            <a:off x="11747687" y="6465381"/>
            <a:ext cx="431425" cy="365125"/>
          </a:xfrm>
          <a:prstGeom prst="rect">
            <a:avLst/>
          </a:prstGeom>
        </p:spPr>
        <p:txBody>
          <a:bodyPr/>
          <a:lstStyle/>
          <a:p>
            <a:fld id="{5AE1514C-5E56-4738-A1FF-4B1CFD2A3E36}" type="slidenum">
              <a:rPr lang="en-US" smtClean="0"/>
              <a:t>‹#›</a:t>
            </a:fld>
            <a:endParaRPr lang="en-US"/>
          </a:p>
        </p:txBody>
      </p:sp>
      <p:sp>
        <p:nvSpPr>
          <p:cNvPr id="3" name="Picture Placeholder 2"/>
          <p:cNvSpPr>
            <a:spLocks noGrp="1" noChangeAspect="1"/>
          </p:cNvSpPr>
          <p:nvPr>
            <p:ph type="pic" sz="quarter" idx="13"/>
          </p:nvPr>
        </p:nvSpPr>
        <p:spPr>
          <a:xfrm>
            <a:off x="0" y="0"/>
            <a:ext cx="12066954" cy="6858000"/>
          </a:xfrm>
        </p:spPr>
        <p:txBody>
          <a:bodyPr anchor="ctr">
            <a:noAutofit/>
          </a:bodyPr>
          <a:lstStyle>
            <a:lvl1pPr algn="ctr">
              <a:defRPr>
                <a:solidFill>
                  <a:schemeClr val="tx2"/>
                </a:solidFill>
              </a:defRPr>
            </a:lvl1pPr>
          </a:lstStyle>
          <a:p>
            <a:r>
              <a:rPr lang="en-US" smtClean="0"/>
              <a:t>Click icon to add picture</a:t>
            </a:r>
            <a:endParaRPr lang="en-US" dirty="0"/>
          </a:p>
        </p:txBody>
      </p:sp>
    </p:spTree>
    <p:extLst>
      <p:ext uri="{BB962C8B-B14F-4D97-AF65-F5344CB8AC3E}">
        <p14:creationId xmlns:p14="http://schemas.microsoft.com/office/powerpoint/2010/main" val="1558395814"/>
      </p:ext>
    </p:extLst>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3_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a:xfrm>
            <a:off x="11747687" y="6465381"/>
            <a:ext cx="431425" cy="365125"/>
          </a:xfrm>
          <a:prstGeom prst="rect">
            <a:avLst/>
          </a:prstGeom>
        </p:spPr>
        <p:txBody>
          <a:bodyPr/>
          <a:lstStyle/>
          <a:p>
            <a:fld id="{5AE1514C-5E56-4738-A1FF-4B1CFD2A3E36}" type="slidenum">
              <a:rPr lang="en-US" smtClean="0"/>
              <a:t>‹#›</a:t>
            </a:fld>
            <a:endParaRPr lang="en-US"/>
          </a:p>
        </p:txBody>
      </p:sp>
    </p:spTree>
    <p:extLst>
      <p:ext uri="{BB962C8B-B14F-4D97-AF65-F5344CB8AC3E}">
        <p14:creationId xmlns:p14="http://schemas.microsoft.com/office/powerpoint/2010/main" val="3893648223"/>
      </p:ext>
    </p:extLst>
  </p:cSld>
  <p:clrMapOvr>
    <a:masterClrMapping/>
  </p:clrMapOvr>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type="blank" preserve="1">
  <p:cSld name="steps">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14BDA58-9C93-4222-A4EC-4BEB46CE061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21143"/>
            <a:ext cx="12192000" cy="6851649"/>
          </a:xfrm>
          <a:prstGeom prst="rect">
            <a:avLst/>
          </a:prstGeom>
        </p:spPr>
      </p:pic>
      <p:sp>
        <p:nvSpPr>
          <p:cNvPr id="4" name="Slide Number Placeholder 3"/>
          <p:cNvSpPr>
            <a:spLocks noGrp="1"/>
          </p:cNvSpPr>
          <p:nvPr>
            <p:ph type="sldNum" sz="quarter" idx="12"/>
          </p:nvPr>
        </p:nvSpPr>
        <p:spPr>
          <a:xfrm>
            <a:off x="11747687" y="6465381"/>
            <a:ext cx="431425" cy="365125"/>
          </a:xfrm>
          <a:prstGeom prst="rect">
            <a:avLst/>
          </a:prstGeom>
        </p:spPr>
        <p:txBody>
          <a:bodyPr/>
          <a:lstStyle/>
          <a:p>
            <a:fld id="{5AE1514C-5E56-4738-A1FF-4B1CFD2A3E36}" type="slidenum">
              <a:rPr lang="en-US" smtClean="0"/>
              <a:t>‹#›</a:t>
            </a:fld>
            <a:endParaRPr lang="en-US"/>
          </a:p>
        </p:txBody>
      </p:sp>
      <p:sp>
        <p:nvSpPr>
          <p:cNvPr id="6" name="TextBox 5">
            <a:hlinkClick r:id="rId3"/>
            <a:extLst>
              <a:ext uri="{FF2B5EF4-FFF2-40B4-BE49-F238E27FC236}">
                <a16:creationId xmlns:a16="http://schemas.microsoft.com/office/drawing/2014/main" id="{FC5E276D-531E-45A9-B450-EFEC62CDC8DF}"/>
              </a:ext>
            </a:extLst>
          </p:cNvPr>
          <p:cNvSpPr txBox="1"/>
          <p:nvPr userDrawn="1"/>
        </p:nvSpPr>
        <p:spPr>
          <a:xfrm>
            <a:off x="4961284" y="93791"/>
            <a:ext cx="2269433" cy="316517"/>
          </a:xfrm>
          <a:prstGeom prst="roundRect">
            <a:avLst>
              <a:gd name="adj" fmla="val 50000"/>
            </a:avLst>
          </a:prstGeom>
          <a:solidFill>
            <a:schemeClr val="accent4"/>
          </a:solidFill>
        </p:spPr>
        <p:txBody>
          <a:bodyPr wrap="square" lIns="0" rIns="0" rtlCol="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050" b="0" i="0" u="none" strike="noStrike" kern="0" cap="none" spc="0" normalizeH="0" baseline="0" noProof="0" dirty="0">
                <a:ln>
                  <a:noFill/>
                </a:ln>
                <a:solidFill>
                  <a:schemeClr val="tx1"/>
                </a:solidFill>
                <a:effectLst/>
                <a:uLnTx/>
                <a:uFillTx/>
              </a:rPr>
              <a:t>Neal Creative  | click &amp; </a:t>
            </a:r>
            <a:r>
              <a:rPr kumimoji="0" lang="en-US" sz="1050" b="1" i="0" u="none" strike="noStrike" kern="0" cap="none" spc="0" normalizeH="0" baseline="0" noProof="0" dirty="0">
                <a:ln>
                  <a:noFill/>
                </a:ln>
                <a:solidFill>
                  <a:schemeClr val="tx1"/>
                </a:solidFill>
                <a:effectLst/>
                <a:uLnTx/>
                <a:uFillTx/>
              </a:rPr>
              <a:t>Learn more</a:t>
            </a:r>
          </a:p>
        </p:txBody>
      </p:sp>
      <p:sp>
        <p:nvSpPr>
          <p:cNvPr id="7" name="TextBox 6">
            <a:hlinkClick r:id="rId4"/>
            <a:extLst/>
          </p:cNvPr>
          <p:cNvSpPr txBox="1"/>
          <p:nvPr userDrawn="1"/>
        </p:nvSpPr>
        <p:spPr>
          <a:xfrm>
            <a:off x="0" y="6548363"/>
            <a:ext cx="1209664" cy="346234"/>
          </a:xfrm>
          <a:prstGeom prst="roundRect">
            <a:avLst>
              <a:gd name="adj" fmla="val 50000"/>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rPr>
              <a:t>Neal Creative </a:t>
            </a:r>
            <a:r>
              <a:rPr lang="en-US" sz="900" kern="1200" dirty="0">
                <a:solidFill>
                  <a:schemeClr val="tx1"/>
                </a:solidFill>
                <a:latin typeface="+mn-lt"/>
                <a:ea typeface="+mn-ea"/>
                <a:cs typeface="+mn-cs"/>
              </a:rPr>
              <a:t>©</a:t>
            </a:r>
            <a:r>
              <a:rPr lang="en-US" sz="1000" baseline="0" dirty="0">
                <a:solidFill>
                  <a:schemeClr val="tx1"/>
                </a:solidFill>
              </a:rPr>
              <a:t> </a:t>
            </a:r>
            <a:endParaRPr lang="en-US" sz="1000" b="1" dirty="0">
              <a:solidFill>
                <a:schemeClr val="tx1"/>
              </a:solidFill>
            </a:endParaRPr>
          </a:p>
        </p:txBody>
      </p:sp>
      <p:grpSp>
        <p:nvGrpSpPr>
          <p:cNvPr id="8" name="Group 7">
            <a:extLst>
              <a:ext uri="{FF2B5EF4-FFF2-40B4-BE49-F238E27FC236}">
                <a16:creationId xmlns:a16="http://schemas.microsoft.com/office/drawing/2014/main" id="{EF273A61-5610-4355-89F3-7C90515BFCC9}"/>
              </a:ext>
            </a:extLst>
          </p:cNvPr>
          <p:cNvGrpSpPr/>
          <p:nvPr userDrawn="1"/>
        </p:nvGrpSpPr>
        <p:grpSpPr>
          <a:xfrm>
            <a:off x="5976075" y="3634505"/>
            <a:ext cx="1700633" cy="1798732"/>
            <a:chOff x="5976075" y="3634505"/>
            <a:chExt cx="1700633" cy="1798732"/>
          </a:xfrm>
        </p:grpSpPr>
        <p:pic>
          <p:nvPicPr>
            <p:cNvPr id="9" name="Picture 8">
              <a:extLst>
                <a:ext uri="{FF2B5EF4-FFF2-40B4-BE49-F238E27FC236}">
                  <a16:creationId xmlns:a16="http://schemas.microsoft.com/office/drawing/2014/main" id="{6A49345F-7A53-4131-8BB4-087032A6CCD0}"/>
                </a:ext>
              </a:extLst>
            </p:cNvPr>
            <p:cNvPicPr>
              <a:picLocks noChangeAspect="1"/>
            </p:cNvPicPr>
            <p:nvPr/>
          </p:nvPicPr>
          <p:blipFill rotWithShape="1">
            <a:blip r:embed="rId5" cstate="screen">
              <a:extLst>
                <a:ext uri="{28A0092B-C50C-407E-A947-70E740481C1C}">
                  <a14:useLocalDpi xmlns:a14="http://schemas.microsoft.com/office/drawing/2010/main" val="0"/>
                </a:ext>
              </a:extLst>
            </a:blip>
            <a:srcRect/>
            <a:stretch/>
          </p:blipFill>
          <p:spPr>
            <a:xfrm>
              <a:off x="6061135" y="4142336"/>
              <a:ext cx="860601" cy="1290901"/>
            </a:xfrm>
            <a:prstGeom prst="rect">
              <a:avLst/>
            </a:prstGeom>
          </p:spPr>
        </p:pic>
        <p:sp>
          <p:nvSpPr>
            <p:cNvPr id="10" name="TextBox 9">
              <a:extLst>
                <a:ext uri="{FF2B5EF4-FFF2-40B4-BE49-F238E27FC236}">
                  <a16:creationId xmlns:a16="http://schemas.microsoft.com/office/drawing/2014/main" id="{5596D35F-1F19-4447-829C-790DF2B8D2DD}"/>
                </a:ext>
              </a:extLst>
            </p:cNvPr>
            <p:cNvSpPr txBox="1"/>
            <p:nvPr/>
          </p:nvSpPr>
          <p:spPr>
            <a:xfrm>
              <a:off x="5976075" y="3634505"/>
              <a:ext cx="1700633" cy="507831"/>
            </a:xfrm>
            <a:prstGeom prst="rect">
              <a:avLst/>
            </a:prstGeom>
            <a:noFill/>
          </p:spPr>
          <p:txBody>
            <a:bodyPr wrap="square" rtlCol="0">
              <a:spAutoFit/>
            </a:bodyPr>
            <a:lstStyle/>
            <a:p>
              <a:r>
                <a:rPr lang="en-US" sz="900" dirty="0">
                  <a:solidFill>
                    <a:schemeClr val="tx1">
                      <a:lumMod val="65000"/>
                      <a:lumOff val="35000"/>
                    </a:schemeClr>
                  </a:solidFill>
                </a:rPr>
                <a:t>TIP </a:t>
              </a:r>
              <a:r>
                <a:rPr lang="en-US" sz="900" dirty="0">
                  <a:solidFill>
                    <a:schemeClr val="tx1">
                      <a:lumMod val="65000"/>
                      <a:lumOff val="35000"/>
                    </a:schemeClr>
                  </a:solidFill>
                  <a:latin typeface="Calibri" panose="020F0502020204030204" pitchFamily="34" charset="0"/>
                  <a:cs typeface="Calibri" panose="020F0502020204030204" pitchFamily="34" charset="0"/>
                </a:rPr>
                <a:t>│ Use the built-in c</a:t>
              </a:r>
              <a:r>
                <a:rPr lang="en-US" sz="900" dirty="0">
                  <a:solidFill>
                    <a:schemeClr val="tx1">
                      <a:lumMod val="65000"/>
                      <a:lumOff val="35000"/>
                    </a:schemeClr>
                  </a:solidFill>
                </a:rPr>
                <a:t>olor palette with green and yellow for callouts and accents</a:t>
              </a:r>
            </a:p>
          </p:txBody>
        </p:sp>
      </p:grpSp>
    </p:spTree>
    <p:extLst>
      <p:ext uri="{BB962C8B-B14F-4D97-AF65-F5344CB8AC3E}">
        <p14:creationId xmlns:p14="http://schemas.microsoft.com/office/powerpoint/2010/main" val="285355674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preserve="1" userDrawn="1">
  <p:cSld name="1_TITLE OR TRANSITION">
    <p:bg>
      <p:bgPr>
        <a:solidFill>
          <a:schemeClr val="bg2"/>
        </a:solidFill>
        <a:effectLst/>
      </p:bgPr>
    </p:bg>
    <p:spTree>
      <p:nvGrpSpPr>
        <p:cNvPr id="1" name=""/>
        <p:cNvGrpSpPr/>
        <p:nvPr/>
      </p:nvGrpSpPr>
      <p:grpSpPr>
        <a:xfrm>
          <a:off x="0" y="0"/>
          <a:ext cx="0" cy="0"/>
          <a:chOff x="0" y="0"/>
          <a:chExt cx="0" cy="0"/>
        </a:xfrm>
      </p:grpSpPr>
      <p:sp>
        <p:nvSpPr>
          <p:cNvPr id="18" name="Oval 17"/>
          <p:cNvSpPr/>
          <p:nvPr userDrawn="1"/>
        </p:nvSpPr>
        <p:spPr>
          <a:xfrm>
            <a:off x="1219939" y="-739444"/>
            <a:ext cx="9107555" cy="9034439"/>
          </a:xfrm>
          <a:prstGeom prst="ellipse">
            <a:avLst/>
          </a:prstGeom>
          <a:noFill/>
          <a:ln w="19050" cap="flat" cmpd="sng" algn="ctr">
            <a:solidFill>
              <a:srgbClr val="75D1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AU" sz="1800"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19" name="Oval 18"/>
          <p:cNvSpPr/>
          <p:nvPr userDrawn="1"/>
        </p:nvSpPr>
        <p:spPr>
          <a:xfrm>
            <a:off x="1219939" y="-739444"/>
            <a:ext cx="9107555" cy="9034439"/>
          </a:xfrm>
          <a:prstGeom prst="ellipse">
            <a:avLst/>
          </a:prstGeom>
          <a:noFill/>
          <a:ln w="19050" cap="flat" cmpd="sng" algn="ctr">
            <a:solidFill>
              <a:srgbClr val="75D1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AU" sz="1800"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21" name="Oval 20"/>
          <p:cNvSpPr/>
          <p:nvPr userDrawn="1"/>
        </p:nvSpPr>
        <p:spPr>
          <a:xfrm>
            <a:off x="5907634" y="3213970"/>
            <a:ext cx="2805809" cy="2783284"/>
          </a:xfrm>
          <a:prstGeom prst="ellipse">
            <a:avLst/>
          </a:prstGeom>
          <a:noFill/>
          <a:ln w="19050" cap="flat" cmpd="sng" algn="ctr">
            <a:solidFill>
              <a:srgbClr val="75D1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AU" sz="1800"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22" name="Oval 21"/>
          <p:cNvSpPr/>
          <p:nvPr userDrawn="1"/>
        </p:nvSpPr>
        <p:spPr>
          <a:xfrm>
            <a:off x="5907634" y="3213970"/>
            <a:ext cx="2805809" cy="2783284"/>
          </a:xfrm>
          <a:prstGeom prst="ellipse">
            <a:avLst/>
          </a:prstGeom>
          <a:noFill/>
          <a:ln w="19050" cap="flat" cmpd="sng" algn="ctr">
            <a:solidFill>
              <a:srgbClr val="75D1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AU" sz="1800"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2" name="Title 1"/>
          <p:cNvSpPr>
            <a:spLocks noGrp="1"/>
          </p:cNvSpPr>
          <p:nvPr>
            <p:ph type="ctrTitle" hasCustomPrompt="1"/>
          </p:nvPr>
        </p:nvSpPr>
        <p:spPr>
          <a:xfrm>
            <a:off x="1219939" y="916229"/>
            <a:ext cx="9107555" cy="3632325"/>
          </a:xfrm>
          <a:prstGeom prst="rect">
            <a:avLst/>
          </a:prstGeom>
          <a:noFill/>
        </p:spPr>
        <p:txBody>
          <a:bodyPr anchor="b"/>
          <a:lstStyle>
            <a:lvl1pPr algn="ctr" defTabSz="914400" rtl="0" eaLnBrk="1" latinLnBrk="0" hangingPunct="1">
              <a:lnSpc>
                <a:spcPct val="90000"/>
              </a:lnSpc>
              <a:spcBef>
                <a:spcPct val="0"/>
              </a:spcBef>
              <a:buNone/>
              <a:defRPr lang="en-US" sz="8000" b="1" i="0" kern="1200" spc="-300" dirty="0">
                <a:gradFill>
                  <a:gsLst>
                    <a:gs pos="0">
                      <a:schemeClr val="accent1">
                        <a:lumMod val="5000"/>
                        <a:lumOff val="95000"/>
                      </a:schemeClr>
                    </a:gs>
                    <a:gs pos="100000">
                      <a:schemeClr val="tx1"/>
                    </a:gs>
                  </a:gsLst>
                  <a:lin ang="5400000" scaled="1"/>
                </a:gradFill>
                <a:latin typeface="+mn-lt"/>
                <a:ea typeface="+mn-ea"/>
                <a:cs typeface="Segoe UI Semilight" panose="020B0402040204020203" pitchFamily="34" charset="0"/>
              </a:defRPr>
            </a:lvl1pPr>
          </a:lstStyle>
          <a:p>
            <a:r>
              <a:rPr lang="en-US" dirty="0"/>
              <a:t>CLICK TO EDIT TITLE</a:t>
            </a:r>
          </a:p>
        </p:txBody>
      </p:sp>
      <p:pic>
        <p:nvPicPr>
          <p:cNvPr id="3" name="Picture 2"/>
          <p:cNvPicPr>
            <a:picLocks noChangeAspect="1"/>
          </p:cNvPicPr>
          <p:nvPr userDrawn="1"/>
        </p:nvPicPr>
        <p:blipFill>
          <a:blip r:embed="rId2"/>
          <a:stretch>
            <a:fillRect/>
          </a:stretch>
        </p:blipFill>
        <p:spPr>
          <a:xfrm>
            <a:off x="9213172" y="6083741"/>
            <a:ext cx="2792210" cy="774259"/>
          </a:xfrm>
          <a:prstGeom prst="rect">
            <a:avLst/>
          </a:prstGeom>
        </p:spPr>
      </p:pic>
    </p:spTree>
    <p:extLst>
      <p:ext uri="{BB962C8B-B14F-4D97-AF65-F5344CB8AC3E}">
        <p14:creationId xmlns:p14="http://schemas.microsoft.com/office/powerpoint/2010/main" val="586620223"/>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ppt_w</p:attrName>
                                        </p:attrNameLst>
                                      </p:cBhvr>
                                      <p:tavLst>
                                        <p:tav tm="0">
                                          <p:val>
                                            <p:fltVal val="0"/>
                                          </p:val>
                                        </p:tav>
                                        <p:tav tm="100000">
                                          <p:val>
                                            <p:strVal val="#ppt_w"/>
                                          </p:val>
                                        </p:tav>
                                      </p:tavLst>
                                    </p:anim>
                                    <p:anim calcmode="lin" valueType="num">
                                      <p:cBhvr>
                                        <p:cTn id="8" dur="500" fill="hold"/>
                                        <p:tgtEl>
                                          <p:spTgt spid="18"/>
                                        </p:tgtEl>
                                        <p:attrNameLst>
                                          <p:attrName>ppt_h</p:attrName>
                                        </p:attrNameLst>
                                      </p:cBhvr>
                                      <p:tavLst>
                                        <p:tav tm="0">
                                          <p:val>
                                            <p:fltVal val="0"/>
                                          </p:val>
                                        </p:tav>
                                        <p:tav tm="100000">
                                          <p:val>
                                            <p:strVal val="#ppt_h"/>
                                          </p:val>
                                        </p:tav>
                                      </p:tavLst>
                                    </p:anim>
                                    <p:animEffect transition="in" filter="fade">
                                      <p:cBhvr>
                                        <p:cTn id="9" dur="500"/>
                                        <p:tgtEl>
                                          <p:spTgt spid="18"/>
                                        </p:tgtEl>
                                      </p:cBhvr>
                                    </p:animEffect>
                                  </p:childTnLst>
                                </p:cTn>
                              </p:par>
                              <p:par>
                                <p:cTn id="10" presetID="10" presetClass="exit" presetSubtype="0" fill="hold" grpId="1" nodeType="withEffect">
                                  <p:stCondLst>
                                    <p:cond delay="250"/>
                                  </p:stCondLst>
                                  <p:childTnLst>
                                    <p:animEffect transition="out" filter="fade">
                                      <p:cBhvr>
                                        <p:cTn id="11" dur="500"/>
                                        <p:tgtEl>
                                          <p:spTgt spid="18"/>
                                        </p:tgtEl>
                                      </p:cBhvr>
                                    </p:animEffect>
                                    <p:set>
                                      <p:cBhvr>
                                        <p:cTn id="12" dur="1" fill="hold">
                                          <p:stCondLst>
                                            <p:cond delay="499"/>
                                          </p:stCondLst>
                                        </p:cTn>
                                        <p:tgtEl>
                                          <p:spTgt spid="18"/>
                                        </p:tgtEl>
                                        <p:attrNameLst>
                                          <p:attrName>style.visibility</p:attrName>
                                        </p:attrNameLst>
                                      </p:cBhvr>
                                      <p:to>
                                        <p:strVal val="hidden"/>
                                      </p:to>
                                    </p:set>
                                  </p:childTnLst>
                                </p:cTn>
                              </p:par>
                              <p:par>
                                <p:cTn id="13" presetID="53" presetClass="entr" presetSubtype="16" fill="hold" grpId="0" nodeType="withEffect">
                                  <p:stCondLst>
                                    <p:cond delay="250"/>
                                  </p:stCondLst>
                                  <p:childTnLst>
                                    <p:set>
                                      <p:cBhvr>
                                        <p:cTn id="14" dur="1" fill="hold">
                                          <p:stCondLst>
                                            <p:cond delay="0"/>
                                          </p:stCondLst>
                                        </p:cTn>
                                        <p:tgtEl>
                                          <p:spTgt spid="19"/>
                                        </p:tgtEl>
                                        <p:attrNameLst>
                                          <p:attrName>style.visibility</p:attrName>
                                        </p:attrNameLst>
                                      </p:cBhvr>
                                      <p:to>
                                        <p:strVal val="visible"/>
                                      </p:to>
                                    </p:set>
                                    <p:anim calcmode="lin" valueType="num">
                                      <p:cBhvr>
                                        <p:cTn id="15" dur="500" fill="hold"/>
                                        <p:tgtEl>
                                          <p:spTgt spid="19"/>
                                        </p:tgtEl>
                                        <p:attrNameLst>
                                          <p:attrName>ppt_w</p:attrName>
                                        </p:attrNameLst>
                                      </p:cBhvr>
                                      <p:tavLst>
                                        <p:tav tm="0">
                                          <p:val>
                                            <p:fltVal val="0"/>
                                          </p:val>
                                        </p:tav>
                                        <p:tav tm="100000">
                                          <p:val>
                                            <p:strVal val="#ppt_w"/>
                                          </p:val>
                                        </p:tav>
                                      </p:tavLst>
                                    </p:anim>
                                    <p:anim calcmode="lin" valueType="num">
                                      <p:cBhvr>
                                        <p:cTn id="16" dur="500" fill="hold"/>
                                        <p:tgtEl>
                                          <p:spTgt spid="19"/>
                                        </p:tgtEl>
                                        <p:attrNameLst>
                                          <p:attrName>ppt_h</p:attrName>
                                        </p:attrNameLst>
                                      </p:cBhvr>
                                      <p:tavLst>
                                        <p:tav tm="0">
                                          <p:val>
                                            <p:fltVal val="0"/>
                                          </p:val>
                                        </p:tav>
                                        <p:tav tm="100000">
                                          <p:val>
                                            <p:strVal val="#ppt_h"/>
                                          </p:val>
                                        </p:tav>
                                      </p:tavLst>
                                    </p:anim>
                                    <p:animEffect transition="in" filter="fade">
                                      <p:cBhvr>
                                        <p:cTn id="17" dur="500"/>
                                        <p:tgtEl>
                                          <p:spTgt spid="19"/>
                                        </p:tgtEl>
                                      </p:cBhvr>
                                    </p:animEffect>
                                  </p:childTnLst>
                                </p:cTn>
                              </p:par>
                              <p:par>
                                <p:cTn id="18" presetID="10" presetClass="exit" presetSubtype="0" fill="hold" grpId="1" nodeType="withEffect">
                                  <p:stCondLst>
                                    <p:cond delay="500"/>
                                  </p:stCondLst>
                                  <p:childTnLst>
                                    <p:animEffect transition="out" filter="fade">
                                      <p:cBhvr>
                                        <p:cTn id="19" dur="500"/>
                                        <p:tgtEl>
                                          <p:spTgt spid="19"/>
                                        </p:tgtEl>
                                      </p:cBhvr>
                                    </p:animEffect>
                                    <p:set>
                                      <p:cBhvr>
                                        <p:cTn id="20" dur="1" fill="hold">
                                          <p:stCondLst>
                                            <p:cond delay="499"/>
                                          </p:stCondLst>
                                        </p:cTn>
                                        <p:tgtEl>
                                          <p:spTgt spid="19"/>
                                        </p:tgtEl>
                                        <p:attrNameLst>
                                          <p:attrName>style.visibility</p:attrName>
                                        </p:attrNameLst>
                                      </p:cBhvr>
                                      <p:to>
                                        <p:strVal val="hidden"/>
                                      </p:to>
                                    </p:set>
                                  </p:childTnLst>
                                </p:cTn>
                              </p:par>
                              <p:par>
                                <p:cTn id="21" presetID="53" presetClass="entr" presetSubtype="16" fill="hold" grpId="0" nodeType="withEffect">
                                  <p:stCondLst>
                                    <p:cond delay="0"/>
                                  </p:stCondLst>
                                  <p:childTnLst>
                                    <p:set>
                                      <p:cBhvr>
                                        <p:cTn id="22" dur="1" fill="hold">
                                          <p:stCondLst>
                                            <p:cond delay="0"/>
                                          </p:stCondLst>
                                        </p:cTn>
                                        <p:tgtEl>
                                          <p:spTgt spid="21"/>
                                        </p:tgtEl>
                                        <p:attrNameLst>
                                          <p:attrName>style.visibility</p:attrName>
                                        </p:attrNameLst>
                                      </p:cBhvr>
                                      <p:to>
                                        <p:strVal val="visible"/>
                                      </p:to>
                                    </p:set>
                                    <p:anim calcmode="lin" valueType="num">
                                      <p:cBhvr>
                                        <p:cTn id="23" dur="500" fill="hold"/>
                                        <p:tgtEl>
                                          <p:spTgt spid="21"/>
                                        </p:tgtEl>
                                        <p:attrNameLst>
                                          <p:attrName>ppt_w</p:attrName>
                                        </p:attrNameLst>
                                      </p:cBhvr>
                                      <p:tavLst>
                                        <p:tav tm="0">
                                          <p:val>
                                            <p:fltVal val="0"/>
                                          </p:val>
                                        </p:tav>
                                        <p:tav tm="100000">
                                          <p:val>
                                            <p:strVal val="#ppt_w"/>
                                          </p:val>
                                        </p:tav>
                                      </p:tavLst>
                                    </p:anim>
                                    <p:anim calcmode="lin" valueType="num">
                                      <p:cBhvr>
                                        <p:cTn id="24" dur="500" fill="hold"/>
                                        <p:tgtEl>
                                          <p:spTgt spid="21"/>
                                        </p:tgtEl>
                                        <p:attrNameLst>
                                          <p:attrName>ppt_h</p:attrName>
                                        </p:attrNameLst>
                                      </p:cBhvr>
                                      <p:tavLst>
                                        <p:tav tm="0">
                                          <p:val>
                                            <p:fltVal val="0"/>
                                          </p:val>
                                        </p:tav>
                                        <p:tav tm="100000">
                                          <p:val>
                                            <p:strVal val="#ppt_h"/>
                                          </p:val>
                                        </p:tav>
                                      </p:tavLst>
                                    </p:anim>
                                    <p:animEffect transition="in" filter="fade">
                                      <p:cBhvr>
                                        <p:cTn id="25" dur="500"/>
                                        <p:tgtEl>
                                          <p:spTgt spid="21"/>
                                        </p:tgtEl>
                                      </p:cBhvr>
                                    </p:animEffect>
                                  </p:childTnLst>
                                </p:cTn>
                              </p:par>
                              <p:par>
                                <p:cTn id="26" presetID="10" presetClass="exit" presetSubtype="0" fill="hold" grpId="1" nodeType="withEffect">
                                  <p:stCondLst>
                                    <p:cond delay="250"/>
                                  </p:stCondLst>
                                  <p:childTnLst>
                                    <p:animEffect transition="out" filter="fade">
                                      <p:cBhvr>
                                        <p:cTn id="27" dur="500"/>
                                        <p:tgtEl>
                                          <p:spTgt spid="21"/>
                                        </p:tgtEl>
                                      </p:cBhvr>
                                    </p:animEffect>
                                    <p:set>
                                      <p:cBhvr>
                                        <p:cTn id="28" dur="1" fill="hold">
                                          <p:stCondLst>
                                            <p:cond delay="499"/>
                                          </p:stCondLst>
                                        </p:cTn>
                                        <p:tgtEl>
                                          <p:spTgt spid="21"/>
                                        </p:tgtEl>
                                        <p:attrNameLst>
                                          <p:attrName>style.visibility</p:attrName>
                                        </p:attrNameLst>
                                      </p:cBhvr>
                                      <p:to>
                                        <p:strVal val="hidden"/>
                                      </p:to>
                                    </p:set>
                                  </p:childTnLst>
                                </p:cTn>
                              </p:par>
                              <p:par>
                                <p:cTn id="29" presetID="53" presetClass="entr" presetSubtype="16" fill="hold" grpId="0" nodeType="withEffect">
                                  <p:stCondLst>
                                    <p:cond delay="250"/>
                                  </p:stCondLst>
                                  <p:childTnLst>
                                    <p:set>
                                      <p:cBhvr>
                                        <p:cTn id="30" dur="1" fill="hold">
                                          <p:stCondLst>
                                            <p:cond delay="0"/>
                                          </p:stCondLst>
                                        </p:cTn>
                                        <p:tgtEl>
                                          <p:spTgt spid="22"/>
                                        </p:tgtEl>
                                        <p:attrNameLst>
                                          <p:attrName>style.visibility</p:attrName>
                                        </p:attrNameLst>
                                      </p:cBhvr>
                                      <p:to>
                                        <p:strVal val="visible"/>
                                      </p:to>
                                    </p:set>
                                    <p:anim calcmode="lin" valueType="num">
                                      <p:cBhvr>
                                        <p:cTn id="31" dur="500" fill="hold"/>
                                        <p:tgtEl>
                                          <p:spTgt spid="22"/>
                                        </p:tgtEl>
                                        <p:attrNameLst>
                                          <p:attrName>ppt_w</p:attrName>
                                        </p:attrNameLst>
                                      </p:cBhvr>
                                      <p:tavLst>
                                        <p:tav tm="0">
                                          <p:val>
                                            <p:fltVal val="0"/>
                                          </p:val>
                                        </p:tav>
                                        <p:tav tm="100000">
                                          <p:val>
                                            <p:strVal val="#ppt_w"/>
                                          </p:val>
                                        </p:tav>
                                      </p:tavLst>
                                    </p:anim>
                                    <p:anim calcmode="lin" valueType="num">
                                      <p:cBhvr>
                                        <p:cTn id="32" dur="500" fill="hold"/>
                                        <p:tgtEl>
                                          <p:spTgt spid="22"/>
                                        </p:tgtEl>
                                        <p:attrNameLst>
                                          <p:attrName>ppt_h</p:attrName>
                                        </p:attrNameLst>
                                      </p:cBhvr>
                                      <p:tavLst>
                                        <p:tav tm="0">
                                          <p:val>
                                            <p:fltVal val="0"/>
                                          </p:val>
                                        </p:tav>
                                        <p:tav tm="100000">
                                          <p:val>
                                            <p:strVal val="#ppt_h"/>
                                          </p:val>
                                        </p:tav>
                                      </p:tavLst>
                                    </p:anim>
                                    <p:animEffect transition="in" filter="fade">
                                      <p:cBhvr>
                                        <p:cTn id="33" dur="500"/>
                                        <p:tgtEl>
                                          <p:spTgt spid="22"/>
                                        </p:tgtEl>
                                      </p:cBhvr>
                                    </p:animEffect>
                                  </p:childTnLst>
                                </p:cTn>
                              </p:par>
                              <p:par>
                                <p:cTn id="34" presetID="10" presetClass="exit" presetSubtype="0" fill="hold" grpId="1" nodeType="withEffect">
                                  <p:stCondLst>
                                    <p:cond delay="500"/>
                                  </p:stCondLst>
                                  <p:childTnLst>
                                    <p:animEffect transition="out" filter="fade">
                                      <p:cBhvr>
                                        <p:cTn id="35" dur="500"/>
                                        <p:tgtEl>
                                          <p:spTgt spid="22"/>
                                        </p:tgtEl>
                                      </p:cBhvr>
                                    </p:animEffect>
                                    <p:set>
                                      <p:cBhvr>
                                        <p:cTn id="36" dur="1" fill="hold">
                                          <p:stCondLst>
                                            <p:cond delay="499"/>
                                          </p:stCondLst>
                                        </p:cTn>
                                        <p:tgtEl>
                                          <p:spTgt spid="2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8" grpId="1" animBg="1"/>
      <p:bldP spid="19" grpId="0" animBg="1"/>
      <p:bldP spid="19" grpId="1" animBg="1"/>
      <p:bldP spid="21" grpId="0" animBg="1"/>
      <p:bldP spid="21" grpId="1" animBg="1"/>
      <p:bldP spid="22" grpId="0" animBg="1"/>
      <p:bldP spid="22" grpId="1"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5_Callout with small Non-bulleted">
    <p:spTree>
      <p:nvGrpSpPr>
        <p:cNvPr id="1" name=""/>
        <p:cNvGrpSpPr/>
        <p:nvPr/>
      </p:nvGrpSpPr>
      <p:grpSpPr>
        <a:xfrm>
          <a:off x="0" y="0"/>
          <a:ext cx="0" cy="0"/>
          <a:chOff x="0" y="0"/>
          <a:chExt cx="0" cy="0"/>
        </a:xfrm>
      </p:grpSpPr>
      <p:sp>
        <p:nvSpPr>
          <p:cNvPr id="10" name="Rectangle 9"/>
          <p:cNvSpPr/>
          <p:nvPr userDrawn="1"/>
        </p:nvSpPr>
        <p:spPr>
          <a:xfrm>
            <a:off x="0" y="0"/>
            <a:ext cx="12192000" cy="297484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p:cNvSpPr>
            <a:spLocks noGrp="1"/>
          </p:cNvSpPr>
          <p:nvPr>
            <p:ph type="body" sz="quarter" idx="10" hasCustomPrompt="1"/>
          </p:nvPr>
        </p:nvSpPr>
        <p:spPr>
          <a:xfrm>
            <a:off x="269240" y="3367878"/>
            <a:ext cx="5192775" cy="1830245"/>
          </a:xfrm>
        </p:spPr>
        <p:txBody>
          <a:bodyPr wrap="square">
            <a:spAutoFit/>
          </a:bodyPr>
          <a:lstStyle>
            <a:lvl1pPr marL="0" marR="0" indent="0" algn="l" defTabSz="914367" rtl="0" eaLnBrk="1" fontAlgn="auto" latinLnBrk="0" hangingPunct="1">
              <a:lnSpc>
                <a:spcPct val="90000"/>
              </a:lnSpc>
              <a:spcBef>
                <a:spcPts val="1200"/>
              </a:spcBef>
              <a:spcAft>
                <a:spcPts val="0"/>
              </a:spcAft>
              <a:buClr>
                <a:schemeClr val="tx1"/>
              </a:buClr>
              <a:buSzPct val="90000"/>
              <a:buFont typeface="Wingdings" pitchFamily="2" charset="2"/>
              <a:buNone/>
              <a:tabLst/>
              <a:defRPr lang="en-US" sz="3137" kern="1200" spc="0" baseline="0" dirty="0">
                <a:gradFill>
                  <a:gsLst>
                    <a:gs pos="1250">
                      <a:schemeClr val="tx2"/>
                    </a:gs>
                    <a:gs pos="99000">
                      <a:schemeClr val="tx2"/>
                    </a:gs>
                  </a:gsLst>
                  <a:lin ang="5400000" scaled="0"/>
                </a:gradFill>
                <a:latin typeface="+mj-lt"/>
                <a:ea typeface="+mn-ea"/>
                <a:cs typeface="+mn-cs"/>
              </a:defRPr>
            </a:lvl1pPr>
            <a:lvl2pPr marL="0" indent="0">
              <a:buNone/>
              <a:defRPr sz="1961"/>
            </a:lvl2pPr>
            <a:lvl3pPr marL="227209" indent="0">
              <a:buNone/>
              <a:tabLst/>
              <a:defRPr sz="1961"/>
            </a:lvl3pPr>
            <a:lvl4pPr marL="451306" indent="0">
              <a:buNone/>
              <a:defRPr/>
            </a:lvl4pPr>
            <a:lvl5pPr marL="672290" indent="0">
              <a:buNone/>
              <a:tabLst/>
              <a:defRPr/>
            </a:lvl5pPr>
          </a:lstStyle>
          <a:p>
            <a:r>
              <a:rPr lang="en-US" dirty="0"/>
              <a:t>A short introduction</a:t>
            </a:r>
            <a:br>
              <a:rPr lang="en-US" dirty="0"/>
            </a:br>
            <a:r>
              <a:rPr lang="en-US" dirty="0"/>
              <a:t>to the data, revealing</a:t>
            </a:r>
            <a:br>
              <a:rPr lang="en-US" dirty="0"/>
            </a:br>
            <a:r>
              <a:rPr lang="en-US" dirty="0"/>
              <a:t>points one at a time, will enhance comprehension.</a:t>
            </a:r>
          </a:p>
        </p:txBody>
      </p:sp>
      <p:sp>
        <p:nvSpPr>
          <p:cNvPr id="9" name="Text Placeholder 8"/>
          <p:cNvSpPr>
            <a:spLocks noGrp="1"/>
          </p:cNvSpPr>
          <p:nvPr>
            <p:ph type="body" sz="quarter" idx="11"/>
          </p:nvPr>
        </p:nvSpPr>
        <p:spPr>
          <a:xfrm>
            <a:off x="6253316" y="3503950"/>
            <a:ext cx="5671764" cy="1705723"/>
          </a:xfrm>
        </p:spPr>
        <p:txBody>
          <a:bodyPr/>
          <a:lstStyle>
            <a:lvl1pPr marL="0" indent="0" algn="l">
              <a:buNone/>
              <a:defRPr sz="1961">
                <a:latin typeface="+mn-lt"/>
              </a:defRPr>
            </a:lvl1pPr>
            <a:lvl2pPr marL="0" indent="0" algn="l">
              <a:buNone/>
              <a:defRPr sz="1765">
                <a:latin typeface="+mn-lt"/>
              </a:defRPr>
            </a:lvl2pPr>
            <a:lvl3pPr marL="0" indent="0" algn="l">
              <a:buNone/>
              <a:defRPr sz="1568">
                <a:latin typeface="+mn-lt"/>
              </a:defRPr>
            </a:lvl3pPr>
            <a:lvl4pPr marL="0" indent="0" algn="l">
              <a:buNone/>
              <a:defRPr sz="1372">
                <a:latin typeface="+mn-lt"/>
              </a:defRPr>
            </a:lvl4pPr>
            <a:lvl5pPr marL="0" indent="0" algn="l">
              <a:buNone/>
              <a:defRPr sz="1372">
                <a:latin typeface="+mn-l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3" name="Picture Placeholder 2"/>
          <p:cNvSpPr>
            <a:spLocks noGrp="1"/>
          </p:cNvSpPr>
          <p:nvPr>
            <p:ph type="pic" sz="quarter" idx="12"/>
          </p:nvPr>
        </p:nvSpPr>
        <p:spPr>
          <a:xfrm>
            <a:off x="0" y="0"/>
            <a:ext cx="12192000" cy="2974848"/>
          </a:xfrm>
          <a:blipFill>
            <a:blip r:embed="rId2"/>
            <a:srcRect/>
            <a:stretch>
              <a:fillRect t="-65721" r="-4798" b="-46455"/>
            </a:stretch>
          </a:blipFill>
        </p:spPr>
        <p:txBody>
          <a:bodyPr anchor="ctr" anchorCtr="0">
            <a:noAutofit/>
          </a:bodyPr>
          <a:lstStyle/>
          <a:p>
            <a:r>
              <a:rPr lang="en-US" smtClean="0"/>
              <a:t>Click icon to add picture</a:t>
            </a:r>
            <a:endParaRPr lang="en-US"/>
          </a:p>
        </p:txBody>
      </p:sp>
      <p:sp>
        <p:nvSpPr>
          <p:cNvPr id="2" name="Title 1"/>
          <p:cNvSpPr>
            <a:spLocks noGrp="1"/>
          </p:cNvSpPr>
          <p:nvPr>
            <p:ph type="title" hasCustomPrompt="1"/>
          </p:nvPr>
        </p:nvSpPr>
        <p:spPr>
          <a:xfrm>
            <a:off x="304800" y="419099"/>
            <a:ext cx="8917577" cy="625929"/>
          </a:xfrm>
        </p:spPr>
        <p:txBody>
          <a:bodyPr/>
          <a:lstStyle/>
          <a:p>
            <a:r>
              <a:rPr lang="en-US" dirty="0"/>
              <a:t>CLICK TO EDIT MASTER TITLE STYLE</a:t>
            </a:r>
          </a:p>
        </p:txBody>
      </p:sp>
      <p:sp>
        <p:nvSpPr>
          <p:cNvPr id="11" name="Slide Number Placeholder 7"/>
          <p:cNvSpPr>
            <a:spLocks noGrp="1"/>
          </p:cNvSpPr>
          <p:nvPr>
            <p:ph type="sldNum" sz="quarter" idx="4"/>
          </p:nvPr>
        </p:nvSpPr>
        <p:spPr>
          <a:xfrm>
            <a:off x="11668594" y="6484937"/>
            <a:ext cx="523406" cy="365125"/>
          </a:xfrm>
          <a:prstGeom prst="rect">
            <a:avLst/>
          </a:prstGeom>
        </p:spPr>
        <p:txBody>
          <a:bodyPr vert="horz" wrap="none" lIns="91440" tIns="45720" rIns="91440" bIns="45720" rtlCol="0" anchor="ctr"/>
          <a:lstStyle>
            <a:lvl1pPr algn="r">
              <a:defRPr sz="1200">
                <a:solidFill>
                  <a:schemeClr val="tx2"/>
                </a:solidFill>
              </a:defRPr>
            </a:lvl1pPr>
          </a:lstStyle>
          <a:p>
            <a:fld id="{4997E989-D798-4C62-8E93-3D2D613C2488}" type="slidenum">
              <a:rPr lang="en-US" smtClean="0"/>
              <a:pPr/>
              <a:t>‹#›</a:t>
            </a:fld>
            <a:endParaRPr lang="en-US"/>
          </a:p>
        </p:txBody>
      </p:sp>
    </p:spTree>
    <p:extLst>
      <p:ext uri="{BB962C8B-B14F-4D97-AF65-F5344CB8AC3E}">
        <p14:creationId xmlns:p14="http://schemas.microsoft.com/office/powerpoint/2010/main" val="3762340668"/>
      </p:ext>
    </p:extLst>
  </p:cSld>
  <p:clrMapOvr>
    <a:masterClrMapping/>
  </p:clrMapOvr>
  <p:timing>
    <p:tnLst>
      <p:par>
        <p:cTn id="1" dur="indefinite" restart="never" nodeType="tmRoot"/>
      </p:par>
    </p:tn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5_Title,  5 Pillars smaller text">
    <p:spTree>
      <p:nvGrpSpPr>
        <p:cNvPr id="1" name=""/>
        <p:cNvGrpSpPr/>
        <p:nvPr/>
      </p:nvGrpSpPr>
      <p:grpSpPr>
        <a:xfrm>
          <a:off x="0" y="0"/>
          <a:ext cx="0" cy="0"/>
          <a:chOff x="0" y="0"/>
          <a:chExt cx="0" cy="0"/>
        </a:xfrm>
      </p:grpSpPr>
      <p:sp>
        <p:nvSpPr>
          <p:cNvPr id="4" name="Rectangle 3"/>
          <p:cNvSpPr/>
          <p:nvPr userDrawn="1"/>
        </p:nvSpPr>
        <p:spPr>
          <a:xfrm>
            <a:off x="0" y="-16778"/>
            <a:ext cx="12192000" cy="121434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ight Triangle 1"/>
          <p:cNvSpPr/>
          <p:nvPr userDrawn="1"/>
        </p:nvSpPr>
        <p:spPr>
          <a:xfrm flipH="1">
            <a:off x="0" y="0"/>
            <a:ext cx="12179112" cy="6858000"/>
          </a:xfrm>
          <a:prstGeom prst="rtTriangle">
            <a:avLst/>
          </a:prstGeom>
          <a:ln>
            <a:no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2291740" y="3176233"/>
            <a:ext cx="2377440" cy="2226763"/>
          </a:xfrm>
        </p:spPr>
        <p:txBody>
          <a:bodyPr lIns="146304" rIns="146304"/>
          <a:lstStyle>
            <a:lvl1pPr algn="ctr">
              <a:defRPr sz="2200">
                <a:gradFill>
                  <a:gsLst>
                    <a:gs pos="15000">
                      <a:schemeClr val="tx2"/>
                    </a:gs>
                    <a:gs pos="47000">
                      <a:schemeClr val="tx2"/>
                    </a:gs>
                  </a:gsLst>
                  <a:lin ang="5400000" scaled="1"/>
                </a:gradFill>
                <a:latin typeface="Segoe UI Semilight" panose="020B0402040204020203" pitchFamily="34" charset="0"/>
                <a:cs typeface="Segoe UI Semilight" panose="020B04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Slide Number Placeholder 5"/>
          <p:cNvSpPr>
            <a:spLocks noGrp="1"/>
          </p:cNvSpPr>
          <p:nvPr>
            <p:ph type="sldNum" sz="quarter" idx="12"/>
          </p:nvPr>
        </p:nvSpPr>
        <p:spPr>
          <a:xfrm>
            <a:off x="11747687" y="6465381"/>
            <a:ext cx="431425" cy="365125"/>
          </a:xfrm>
          <a:prstGeom prst="rect">
            <a:avLst/>
          </a:prstGeom>
        </p:spPr>
        <p:txBody>
          <a:bodyPr/>
          <a:lstStyle/>
          <a:p>
            <a:fld id="{5AE1514C-5E56-4738-A1FF-4B1CFD2A3E36}" type="slidenum">
              <a:rPr lang="en-US" smtClean="0"/>
              <a:t>‹#›</a:t>
            </a:fld>
            <a:endParaRPr lang="en-US"/>
          </a:p>
        </p:txBody>
      </p:sp>
      <p:sp>
        <p:nvSpPr>
          <p:cNvPr id="7" name="Content Placeholder 2"/>
          <p:cNvSpPr>
            <a:spLocks noGrp="1"/>
          </p:cNvSpPr>
          <p:nvPr>
            <p:ph idx="14"/>
          </p:nvPr>
        </p:nvSpPr>
        <p:spPr>
          <a:xfrm>
            <a:off x="4706717" y="3176233"/>
            <a:ext cx="2377440" cy="2226763"/>
          </a:xfrm>
        </p:spPr>
        <p:txBody>
          <a:bodyPr lIns="146304" rIns="146304"/>
          <a:lstStyle>
            <a:lvl1pPr algn="ctr">
              <a:defRPr sz="2200">
                <a:gradFill>
                  <a:gsLst>
                    <a:gs pos="15000">
                      <a:schemeClr val="tx2"/>
                    </a:gs>
                    <a:gs pos="47000">
                      <a:schemeClr val="tx2"/>
                    </a:gs>
                  </a:gsLst>
                  <a:lin ang="5400000" scaled="1"/>
                </a:gradFill>
                <a:latin typeface="Segoe UI Semilight" panose="020B0402040204020203" pitchFamily="34" charset="0"/>
                <a:cs typeface="Segoe UI Semilight" panose="020B04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9" name="Content Placeholder 2"/>
          <p:cNvSpPr>
            <a:spLocks noGrp="1"/>
          </p:cNvSpPr>
          <p:nvPr>
            <p:ph idx="15"/>
          </p:nvPr>
        </p:nvSpPr>
        <p:spPr>
          <a:xfrm>
            <a:off x="7121694" y="3176233"/>
            <a:ext cx="2377440" cy="2226763"/>
          </a:xfrm>
        </p:spPr>
        <p:txBody>
          <a:bodyPr lIns="146304" rIns="146304"/>
          <a:lstStyle>
            <a:lvl1pPr algn="ctr">
              <a:defRPr sz="2200">
                <a:solidFill>
                  <a:schemeClr val="bg1"/>
                </a:solidFill>
                <a:latin typeface="Segoe UI Semilight" panose="020B0402040204020203" pitchFamily="34" charset="0"/>
                <a:cs typeface="Segoe UI Semilight" panose="020B04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solidFill>
                  <a:schemeClr val="bg1"/>
                </a:solidFill>
              </a:defRPr>
            </a:lvl3pPr>
            <a:lvl4pPr algn="ctr">
              <a:defRPr sz="1800">
                <a:latin typeface="+mn-lt"/>
              </a:defRPr>
            </a:lvl4pPr>
            <a:lvl5pPr algn="ctr">
              <a:defRPr sz="1600">
                <a:latin typeface="+mn-lt"/>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8" name="Text Placeholder 7"/>
          <p:cNvSpPr>
            <a:spLocks noGrp="1"/>
          </p:cNvSpPr>
          <p:nvPr>
            <p:ph type="body" sz="quarter" idx="13" hasCustomPrompt="1"/>
          </p:nvPr>
        </p:nvSpPr>
        <p:spPr>
          <a:xfrm>
            <a:off x="0" y="470361"/>
            <a:ext cx="12192000" cy="535531"/>
          </a:xfrm>
        </p:spPr>
        <p:txBody>
          <a:bodyPr/>
          <a:lstStyle>
            <a:lvl1pPr marL="0" indent="0" algn="ctr" defTabSz="914400" rtl="0" eaLnBrk="1" latinLnBrk="0" hangingPunct="1">
              <a:lnSpc>
                <a:spcPct val="90000"/>
              </a:lnSpc>
              <a:spcBef>
                <a:spcPts val="1000"/>
              </a:spcBef>
              <a:buFont typeface="Arial" panose="020B0604020202020204" pitchFamily="34" charset="0"/>
              <a:buNone/>
              <a:defRPr lang="en-US" sz="3200" b="0" kern="1200" dirty="0">
                <a:solidFill>
                  <a:schemeClr val="tx1">
                    <a:lumMod val="85000"/>
                    <a:lumOff val="15000"/>
                  </a:schemeClr>
                </a:solidFill>
                <a:latin typeface="+mj-lt"/>
                <a:ea typeface="+mn-ea"/>
                <a:cs typeface="Segoe UI Semilight" panose="020B0402040204020203" pitchFamily="34" charset="0"/>
              </a:defRPr>
            </a:lvl1pPr>
          </a:lstStyle>
          <a:p>
            <a:pPr marL="0" lvl="0" indent="0" algn="ctr" defTabSz="914400" rtl="0" eaLnBrk="1" latinLnBrk="0" hangingPunct="1">
              <a:lnSpc>
                <a:spcPct val="90000"/>
              </a:lnSpc>
              <a:spcBef>
                <a:spcPts val="1000"/>
              </a:spcBef>
              <a:buFont typeface="Arial" panose="020B0604020202020204" pitchFamily="34" charset="0"/>
              <a:buNone/>
            </a:pPr>
            <a:r>
              <a:rPr lang="en-US" dirty="0"/>
              <a:t>Click to edit master title style</a:t>
            </a:r>
          </a:p>
        </p:txBody>
      </p:sp>
      <p:sp>
        <p:nvSpPr>
          <p:cNvPr id="17" name="Content Placeholder 2"/>
          <p:cNvSpPr>
            <a:spLocks noGrp="1"/>
          </p:cNvSpPr>
          <p:nvPr>
            <p:ph idx="18" hasCustomPrompt="1"/>
          </p:nvPr>
        </p:nvSpPr>
        <p:spPr>
          <a:xfrm>
            <a:off x="2291740" y="2274372"/>
            <a:ext cx="2377440" cy="840230"/>
          </a:xfrm>
        </p:spPr>
        <p:txBody>
          <a:bodyPr lIns="146304" rIns="146304"/>
          <a:lstStyle>
            <a:lvl1pPr marL="0" algn="ctr" defTabSz="914400" rtl="0" eaLnBrk="1" latinLnBrk="0" hangingPunct="1">
              <a:defRPr lang="en-US" sz="5400" kern="1200" dirty="0">
                <a:solidFill>
                  <a:schemeClr val="tx1"/>
                </a:solidFill>
                <a:latin typeface="Segoe UI Black" panose="020B0A02040204020203" pitchFamily="34" charset="0"/>
                <a:ea typeface="Segoe UI Black" panose="020B0A02040204020203" pitchFamily="34" charset="0"/>
                <a:cs typeface="Segoe UI Black" panose="020B0A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lvl="0"/>
            <a:r>
              <a:rPr lang="en-US" dirty="0"/>
              <a:t>#</a:t>
            </a:r>
          </a:p>
        </p:txBody>
      </p:sp>
      <p:sp>
        <p:nvSpPr>
          <p:cNvPr id="18" name="Content Placeholder 2"/>
          <p:cNvSpPr>
            <a:spLocks noGrp="1"/>
          </p:cNvSpPr>
          <p:nvPr>
            <p:ph idx="19" hasCustomPrompt="1"/>
          </p:nvPr>
        </p:nvSpPr>
        <p:spPr>
          <a:xfrm>
            <a:off x="4706717" y="2266298"/>
            <a:ext cx="2377440" cy="840230"/>
          </a:xfrm>
        </p:spPr>
        <p:txBody>
          <a:bodyPr lIns="146304" rIns="146304"/>
          <a:lstStyle>
            <a:lvl1pPr algn="ctr">
              <a:defRPr lang="en-US" sz="5400" b="1" kern="1200" dirty="0">
                <a:solidFill>
                  <a:schemeClr val="tx1"/>
                </a:solidFill>
                <a:latin typeface="Segoe UI Black" panose="020B0A02040204020203" pitchFamily="34" charset="0"/>
                <a:ea typeface="Segoe UI Black" panose="020B0A02040204020203" pitchFamily="34" charset="0"/>
                <a:cs typeface="Segoe UI Black" panose="020B0A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marL="0" lvl="0" indent="0" algn="ctr" defTabSz="914400" rtl="0" eaLnBrk="1" latinLnBrk="0" hangingPunct="1">
              <a:lnSpc>
                <a:spcPct val="90000"/>
              </a:lnSpc>
              <a:spcBef>
                <a:spcPts val="1000"/>
              </a:spcBef>
              <a:buFont typeface="Arial" panose="020B0604020202020204" pitchFamily="34" charset="0"/>
              <a:buNone/>
            </a:pPr>
            <a:r>
              <a:rPr lang="en-US" dirty="0"/>
              <a:t>#</a:t>
            </a:r>
          </a:p>
        </p:txBody>
      </p:sp>
      <p:sp>
        <p:nvSpPr>
          <p:cNvPr id="19" name="Content Placeholder 2"/>
          <p:cNvSpPr>
            <a:spLocks noGrp="1"/>
          </p:cNvSpPr>
          <p:nvPr>
            <p:ph idx="20" hasCustomPrompt="1"/>
          </p:nvPr>
        </p:nvSpPr>
        <p:spPr>
          <a:xfrm>
            <a:off x="7121694" y="2266298"/>
            <a:ext cx="2377440" cy="840230"/>
          </a:xfrm>
        </p:spPr>
        <p:txBody>
          <a:bodyPr vert="horz" wrap="square" lIns="146304" tIns="45720" rIns="146304" bIns="45720" rtlCol="0">
            <a:spAutoFit/>
          </a:bodyPr>
          <a:lstStyle>
            <a:lvl1pPr algn="ctr">
              <a:defRPr lang="en-US" sz="5400" dirty="0">
                <a:solidFill>
                  <a:schemeClr val="tx1"/>
                </a:solidFill>
                <a:latin typeface="Segoe UI Black" panose="020B0A02040204020203" pitchFamily="34" charset="0"/>
                <a:ea typeface="Segoe UI Black" panose="020B0A02040204020203" pitchFamily="34" charset="0"/>
                <a:cs typeface="Segoe UI Black" panose="020B0A02040204020203" pitchFamily="34" charset="0"/>
              </a:defRPr>
            </a:lvl1pPr>
          </a:lstStyle>
          <a:p>
            <a:pPr lvl="0" algn="ctr"/>
            <a:r>
              <a:rPr lang="en-US" dirty="0"/>
              <a:t>#</a:t>
            </a:r>
          </a:p>
        </p:txBody>
      </p:sp>
    </p:spTree>
    <p:extLst>
      <p:ext uri="{BB962C8B-B14F-4D97-AF65-F5344CB8AC3E}">
        <p14:creationId xmlns:p14="http://schemas.microsoft.com/office/powerpoint/2010/main" val="2600322869"/>
      </p:ext>
    </p:extLst>
  </p:cSld>
  <p:clrMapOvr>
    <a:masterClrMapping/>
  </p:clrMapOvr>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14:presetBounceEnd="32000">
                                      <p:stCondLst>
                                        <p:cond delay="0"/>
                                      </p:stCondLst>
                                      <p:childTnLst>
                                        <p:set>
                                          <p:cBhvr>
                                            <p:cTn id="6" dur="1" fill="hold">
                                              <p:stCondLst>
                                                <p:cond delay="0"/>
                                              </p:stCondLst>
                                            </p:cTn>
                                            <p:tgtEl>
                                              <p:spTgt spid="17">
                                                <p:txEl>
                                                  <p:pRg st="0" end="0"/>
                                                </p:txEl>
                                              </p:spTgt>
                                            </p:tgtEl>
                                            <p:attrNameLst>
                                              <p:attrName>style.visibility</p:attrName>
                                            </p:attrNameLst>
                                          </p:cBhvr>
                                          <p:to>
                                            <p:strVal val="visible"/>
                                          </p:to>
                                        </p:set>
                                        <p:anim calcmode="lin" valueType="num" p14:bounceEnd="32000">
                                          <p:cBhvr additive="base">
                                            <p:cTn id="7" dur="750" fill="hold"/>
                                            <p:tgtEl>
                                              <p:spTgt spid="17">
                                                <p:txEl>
                                                  <p:pRg st="0" end="0"/>
                                                </p:txEl>
                                              </p:spTgt>
                                            </p:tgtEl>
                                            <p:attrNameLst>
                                              <p:attrName>ppt_x</p:attrName>
                                            </p:attrNameLst>
                                          </p:cBhvr>
                                          <p:tavLst>
                                            <p:tav tm="0">
                                              <p:val>
                                                <p:strVal val="#ppt_x"/>
                                              </p:val>
                                            </p:tav>
                                            <p:tav tm="100000">
                                              <p:val>
                                                <p:strVal val="#ppt_x"/>
                                              </p:val>
                                            </p:tav>
                                          </p:tavLst>
                                        </p:anim>
                                        <p:anim calcmode="lin" valueType="num" p14:bounceEnd="32000">
                                          <p:cBhvr additive="base">
                                            <p:cTn id="8" dur="750" fill="hold"/>
                                            <p:tgtEl>
                                              <p:spTgt spid="17">
                                                <p:txEl>
                                                  <p:pRg st="0" end="0"/>
                                                </p:txEl>
                                              </p:spTgt>
                                            </p:tgtEl>
                                            <p:attrNameLst>
                                              <p:attrName>ppt_y</p:attrName>
                                            </p:attrNameLst>
                                          </p:cBhvr>
                                          <p:tavLst>
                                            <p:tav tm="0">
                                              <p:val>
                                                <p:strVal val="0-#ppt_h/2"/>
                                              </p:val>
                                            </p:tav>
                                            <p:tav tm="100000">
                                              <p:val>
                                                <p:strVal val="#ppt_y"/>
                                              </p:val>
                                            </p:tav>
                                          </p:tavLst>
                                        </p:anim>
                                      </p:childTnLst>
                                    </p:cTn>
                                  </p:par>
                                  <p:par>
                                    <p:cTn id="9" presetID="2" presetClass="entr" presetSubtype="4" decel="100000"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750" fill="hold"/>
                                            <p:tgtEl>
                                              <p:spTgt spid="3"/>
                                            </p:tgtEl>
                                            <p:attrNameLst>
                                              <p:attrName>ppt_x</p:attrName>
                                            </p:attrNameLst>
                                          </p:cBhvr>
                                          <p:tavLst>
                                            <p:tav tm="0">
                                              <p:val>
                                                <p:strVal val="#ppt_x"/>
                                              </p:val>
                                            </p:tav>
                                            <p:tav tm="100000">
                                              <p:val>
                                                <p:strVal val="#ppt_x"/>
                                              </p:val>
                                            </p:tav>
                                          </p:tavLst>
                                        </p:anim>
                                        <p:anim calcmode="lin" valueType="num">
                                          <p:cBhvr additive="base">
                                            <p:cTn id="12" dur="750" fill="hold"/>
                                            <p:tgtEl>
                                              <p:spTgt spid="3"/>
                                            </p:tgtEl>
                                            <p:attrNameLst>
                                              <p:attrName>ppt_y</p:attrName>
                                            </p:attrNameLst>
                                          </p:cBhvr>
                                          <p:tavLst>
                                            <p:tav tm="0">
                                              <p:val>
                                                <p:strVal val="1+#ppt_h/2"/>
                                              </p:val>
                                            </p:tav>
                                            <p:tav tm="100000">
                                              <p:val>
                                                <p:strVal val="#ppt_y"/>
                                              </p:val>
                                            </p:tav>
                                          </p:tavLst>
                                        </p:anim>
                                      </p:childTnLst>
                                    </p:cTn>
                                  </p:par>
                                  <p:par>
                                    <p:cTn id="13" presetID="2" presetClass="entr" presetSubtype="1" fill="hold" grpId="0" nodeType="withEffect" p14:presetBounceEnd="32000">
                                      <p:stCondLst>
                                        <p:cond delay="0"/>
                                      </p:stCondLst>
                                      <p:childTnLst>
                                        <p:set>
                                          <p:cBhvr>
                                            <p:cTn id="14" dur="1" fill="hold">
                                              <p:stCondLst>
                                                <p:cond delay="0"/>
                                              </p:stCondLst>
                                            </p:cTn>
                                            <p:tgtEl>
                                              <p:spTgt spid="18">
                                                <p:txEl>
                                                  <p:pRg st="0" end="0"/>
                                                </p:txEl>
                                              </p:spTgt>
                                            </p:tgtEl>
                                            <p:attrNameLst>
                                              <p:attrName>style.visibility</p:attrName>
                                            </p:attrNameLst>
                                          </p:cBhvr>
                                          <p:to>
                                            <p:strVal val="visible"/>
                                          </p:to>
                                        </p:set>
                                        <p:anim calcmode="lin" valueType="num" p14:bounceEnd="32000">
                                          <p:cBhvr additive="base">
                                            <p:cTn id="15" dur="750" fill="hold"/>
                                            <p:tgtEl>
                                              <p:spTgt spid="18">
                                                <p:txEl>
                                                  <p:pRg st="0" end="0"/>
                                                </p:txEl>
                                              </p:spTgt>
                                            </p:tgtEl>
                                            <p:attrNameLst>
                                              <p:attrName>ppt_x</p:attrName>
                                            </p:attrNameLst>
                                          </p:cBhvr>
                                          <p:tavLst>
                                            <p:tav tm="0">
                                              <p:val>
                                                <p:strVal val="#ppt_x"/>
                                              </p:val>
                                            </p:tav>
                                            <p:tav tm="100000">
                                              <p:val>
                                                <p:strVal val="#ppt_x"/>
                                              </p:val>
                                            </p:tav>
                                          </p:tavLst>
                                        </p:anim>
                                        <p:anim calcmode="lin" valueType="num" p14:bounceEnd="32000">
                                          <p:cBhvr additive="base">
                                            <p:cTn id="16" dur="750" fill="hold"/>
                                            <p:tgtEl>
                                              <p:spTgt spid="18">
                                                <p:txEl>
                                                  <p:pRg st="0" end="0"/>
                                                </p:txEl>
                                              </p:spTgt>
                                            </p:tgtEl>
                                            <p:attrNameLst>
                                              <p:attrName>ppt_y</p:attrName>
                                            </p:attrNameLst>
                                          </p:cBhvr>
                                          <p:tavLst>
                                            <p:tav tm="0">
                                              <p:val>
                                                <p:strVal val="0-#ppt_h/2"/>
                                              </p:val>
                                            </p:tav>
                                            <p:tav tm="100000">
                                              <p:val>
                                                <p:strVal val="#ppt_y"/>
                                              </p:val>
                                            </p:tav>
                                          </p:tavLst>
                                        </p:anim>
                                      </p:childTnLst>
                                    </p:cTn>
                                  </p:par>
                                  <p:par>
                                    <p:cTn id="17" presetID="2" presetClass="entr" presetSubtype="4" decel="10000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750" fill="hold"/>
                                            <p:tgtEl>
                                              <p:spTgt spid="7"/>
                                            </p:tgtEl>
                                            <p:attrNameLst>
                                              <p:attrName>ppt_x</p:attrName>
                                            </p:attrNameLst>
                                          </p:cBhvr>
                                          <p:tavLst>
                                            <p:tav tm="0">
                                              <p:val>
                                                <p:strVal val="#ppt_x"/>
                                              </p:val>
                                            </p:tav>
                                            <p:tav tm="100000">
                                              <p:val>
                                                <p:strVal val="#ppt_x"/>
                                              </p:val>
                                            </p:tav>
                                          </p:tavLst>
                                        </p:anim>
                                        <p:anim calcmode="lin" valueType="num">
                                          <p:cBhvr additive="base">
                                            <p:cTn id="20" dur="750" fill="hold"/>
                                            <p:tgtEl>
                                              <p:spTgt spid="7"/>
                                            </p:tgtEl>
                                            <p:attrNameLst>
                                              <p:attrName>ppt_y</p:attrName>
                                            </p:attrNameLst>
                                          </p:cBhvr>
                                          <p:tavLst>
                                            <p:tav tm="0">
                                              <p:val>
                                                <p:strVal val="1+#ppt_h/2"/>
                                              </p:val>
                                            </p:tav>
                                            <p:tav tm="100000">
                                              <p:val>
                                                <p:strVal val="#ppt_y"/>
                                              </p:val>
                                            </p:tav>
                                          </p:tavLst>
                                        </p:anim>
                                      </p:childTnLst>
                                    </p:cTn>
                                  </p:par>
                                  <p:par>
                                    <p:cTn id="21" presetID="2" presetClass="entr" presetSubtype="1" fill="hold" grpId="0" nodeType="withEffect" p14:presetBounceEnd="32000">
                                      <p:stCondLst>
                                        <p:cond delay="0"/>
                                      </p:stCondLst>
                                      <p:childTnLst>
                                        <p:set>
                                          <p:cBhvr>
                                            <p:cTn id="22" dur="1" fill="hold">
                                              <p:stCondLst>
                                                <p:cond delay="0"/>
                                              </p:stCondLst>
                                            </p:cTn>
                                            <p:tgtEl>
                                              <p:spTgt spid="19"/>
                                            </p:tgtEl>
                                            <p:attrNameLst>
                                              <p:attrName>style.visibility</p:attrName>
                                            </p:attrNameLst>
                                          </p:cBhvr>
                                          <p:to>
                                            <p:strVal val="visible"/>
                                          </p:to>
                                        </p:set>
                                        <p:anim calcmode="lin" valueType="num" p14:bounceEnd="32000">
                                          <p:cBhvr additive="base">
                                            <p:cTn id="23" dur="750" fill="hold"/>
                                            <p:tgtEl>
                                              <p:spTgt spid="19"/>
                                            </p:tgtEl>
                                            <p:attrNameLst>
                                              <p:attrName>ppt_x</p:attrName>
                                            </p:attrNameLst>
                                          </p:cBhvr>
                                          <p:tavLst>
                                            <p:tav tm="0">
                                              <p:val>
                                                <p:strVal val="#ppt_x"/>
                                              </p:val>
                                            </p:tav>
                                            <p:tav tm="100000">
                                              <p:val>
                                                <p:strVal val="#ppt_x"/>
                                              </p:val>
                                            </p:tav>
                                          </p:tavLst>
                                        </p:anim>
                                        <p:anim calcmode="lin" valueType="num" p14:bounceEnd="32000">
                                          <p:cBhvr additive="base">
                                            <p:cTn id="24" dur="750" fill="hold"/>
                                            <p:tgtEl>
                                              <p:spTgt spid="19"/>
                                            </p:tgtEl>
                                            <p:attrNameLst>
                                              <p:attrName>ppt_y</p:attrName>
                                            </p:attrNameLst>
                                          </p:cBhvr>
                                          <p:tavLst>
                                            <p:tav tm="0">
                                              <p:val>
                                                <p:strVal val="0-#ppt_h/2"/>
                                              </p:val>
                                            </p:tav>
                                            <p:tav tm="100000">
                                              <p:val>
                                                <p:strVal val="#ppt_y"/>
                                              </p:val>
                                            </p:tav>
                                          </p:tavLst>
                                        </p:anim>
                                      </p:childTnLst>
                                    </p:cTn>
                                  </p:par>
                                  <p:par>
                                    <p:cTn id="25" presetID="2" presetClass="entr" presetSubtype="4" decel="100000"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750" fill="hold"/>
                                            <p:tgtEl>
                                              <p:spTgt spid="9"/>
                                            </p:tgtEl>
                                            <p:attrNameLst>
                                              <p:attrName>ppt_x</p:attrName>
                                            </p:attrNameLst>
                                          </p:cBhvr>
                                          <p:tavLst>
                                            <p:tav tm="0">
                                              <p:val>
                                                <p:strVal val="#ppt_x"/>
                                              </p:val>
                                            </p:tav>
                                            <p:tav tm="100000">
                                              <p:val>
                                                <p:strVal val="#ppt_x"/>
                                              </p:val>
                                            </p:tav>
                                          </p:tavLst>
                                        </p:anim>
                                        <p:anim calcmode="lin" valueType="num">
                                          <p:cBhvr additive="base">
                                            <p:cTn id="28" dur="75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tmplLst>
              <p:tmpl>
                <p:tnLst>
                  <p:par>
                    <p:cTn presetID="2" presetClass="entr" presetSubtype="4" decel="100000" fill="hold" nodeType="withEffect">
                      <p:stCondLst>
                        <p:cond delay="0"/>
                      </p:stCondLst>
                      <p:childTnLst>
                        <p:set>
                          <p:cBhvr>
                            <p:cTn dur="1" fill="hold">
                              <p:stCondLst>
                                <p:cond delay="0"/>
                              </p:stCondLst>
                            </p:cTn>
                            <p:tgtEl>
                              <p:spTgt spid="3"/>
                            </p:tgtEl>
                            <p:attrNameLst>
                              <p:attrName>style.visibility</p:attrName>
                            </p:attrNameLst>
                          </p:cBhvr>
                          <p:to>
                            <p:strVal val="visible"/>
                          </p:to>
                        </p:set>
                        <p:anim calcmode="lin" valueType="num">
                          <p:cBhvr additive="base">
                            <p:cTn dur="750" fill="hold"/>
                            <p:tgtEl>
                              <p:spTgt spid="3"/>
                            </p:tgtEl>
                            <p:attrNameLst>
                              <p:attrName>ppt_x</p:attrName>
                            </p:attrNameLst>
                          </p:cBhvr>
                          <p:tavLst>
                            <p:tav tm="0">
                              <p:val>
                                <p:strVal val="#ppt_x"/>
                              </p:val>
                            </p:tav>
                            <p:tav tm="100000">
                              <p:val>
                                <p:strVal val="#ppt_x"/>
                              </p:val>
                            </p:tav>
                          </p:tavLst>
                        </p:anim>
                        <p:anim calcmode="lin" valueType="num">
                          <p:cBhvr additive="base">
                            <p:cTn dur="750" fill="hold"/>
                            <p:tgtEl>
                              <p:spTgt spid="3"/>
                            </p:tgtEl>
                            <p:attrNameLst>
                              <p:attrName>ppt_y</p:attrName>
                            </p:attrNameLst>
                          </p:cBhvr>
                          <p:tavLst>
                            <p:tav tm="0">
                              <p:val>
                                <p:strVal val="1+#ppt_h/2"/>
                              </p:val>
                            </p:tav>
                            <p:tav tm="100000">
                              <p:val>
                                <p:strVal val="#ppt_y"/>
                              </p:val>
                            </p:tav>
                          </p:tavLst>
                        </p:anim>
                      </p:childTnLst>
                    </p:cTn>
                  </p:par>
                </p:tnLst>
              </p:tmpl>
            </p:tmplLst>
          </p:bldP>
          <p:bldP spid="7" grpId="0">
            <p:tmplLst>
              <p:tmpl>
                <p:tnLst>
                  <p:par>
                    <p:cTn presetID="2" presetClass="entr" presetSubtype="4" decel="100000" fill="hold" nodeType="withEffect">
                      <p:stCondLst>
                        <p:cond delay="0"/>
                      </p:stCondLst>
                      <p:childTnLst>
                        <p:set>
                          <p:cBhvr>
                            <p:cTn dur="1" fill="hold">
                              <p:stCondLst>
                                <p:cond delay="0"/>
                              </p:stCondLst>
                            </p:cTn>
                            <p:tgtEl>
                              <p:spTgt spid="7"/>
                            </p:tgtEl>
                            <p:attrNameLst>
                              <p:attrName>style.visibility</p:attrName>
                            </p:attrNameLst>
                          </p:cBhvr>
                          <p:to>
                            <p:strVal val="visible"/>
                          </p:to>
                        </p:set>
                        <p:anim calcmode="lin" valueType="num">
                          <p:cBhvr additive="base">
                            <p:cTn dur="750" fill="hold"/>
                            <p:tgtEl>
                              <p:spTgt spid="7"/>
                            </p:tgtEl>
                            <p:attrNameLst>
                              <p:attrName>ppt_x</p:attrName>
                            </p:attrNameLst>
                          </p:cBhvr>
                          <p:tavLst>
                            <p:tav tm="0">
                              <p:val>
                                <p:strVal val="#ppt_x"/>
                              </p:val>
                            </p:tav>
                            <p:tav tm="100000">
                              <p:val>
                                <p:strVal val="#ppt_x"/>
                              </p:val>
                            </p:tav>
                          </p:tavLst>
                        </p:anim>
                        <p:anim calcmode="lin" valueType="num">
                          <p:cBhvr additive="base">
                            <p:cTn dur="750" fill="hold"/>
                            <p:tgtEl>
                              <p:spTgt spid="7"/>
                            </p:tgtEl>
                            <p:attrNameLst>
                              <p:attrName>ppt_y</p:attrName>
                            </p:attrNameLst>
                          </p:cBhvr>
                          <p:tavLst>
                            <p:tav tm="0">
                              <p:val>
                                <p:strVal val="1+#ppt_h/2"/>
                              </p:val>
                            </p:tav>
                            <p:tav tm="100000">
                              <p:val>
                                <p:strVal val="#ppt_y"/>
                              </p:val>
                            </p:tav>
                          </p:tavLst>
                        </p:anim>
                      </p:childTnLst>
                    </p:cTn>
                  </p:par>
                </p:tnLst>
              </p:tmpl>
            </p:tmplLst>
          </p:bldP>
          <p:bldP spid="9" grpId="0">
            <p:tmplLst>
              <p:tmpl>
                <p:tnLst>
                  <p:par>
                    <p:cTn presetID="2" presetClass="entr" presetSubtype="4" decel="100000" fill="hold" nodeType="withEffect">
                      <p:stCondLst>
                        <p:cond delay="0"/>
                      </p:stCondLst>
                      <p:childTnLst>
                        <p:set>
                          <p:cBhvr>
                            <p:cTn dur="1" fill="hold">
                              <p:stCondLst>
                                <p:cond delay="0"/>
                              </p:stCondLst>
                            </p:cTn>
                            <p:tgtEl>
                              <p:spTgt spid="9"/>
                            </p:tgtEl>
                            <p:attrNameLst>
                              <p:attrName>style.visibility</p:attrName>
                            </p:attrNameLst>
                          </p:cBhvr>
                          <p:to>
                            <p:strVal val="visible"/>
                          </p:to>
                        </p:set>
                        <p:anim calcmode="lin" valueType="num">
                          <p:cBhvr additive="base">
                            <p:cTn dur="750" fill="hold"/>
                            <p:tgtEl>
                              <p:spTgt spid="9"/>
                            </p:tgtEl>
                            <p:attrNameLst>
                              <p:attrName>ppt_x</p:attrName>
                            </p:attrNameLst>
                          </p:cBhvr>
                          <p:tavLst>
                            <p:tav tm="0">
                              <p:val>
                                <p:strVal val="#ppt_x"/>
                              </p:val>
                            </p:tav>
                            <p:tav tm="100000">
                              <p:val>
                                <p:strVal val="#ppt_x"/>
                              </p:val>
                            </p:tav>
                          </p:tavLst>
                        </p:anim>
                        <p:anim calcmode="lin" valueType="num">
                          <p:cBhvr additive="base">
                            <p:cTn dur="750" fill="hold"/>
                            <p:tgtEl>
                              <p:spTgt spid="9"/>
                            </p:tgtEl>
                            <p:attrNameLst>
                              <p:attrName>ppt_y</p:attrName>
                            </p:attrNameLst>
                          </p:cBhvr>
                          <p:tavLst>
                            <p:tav tm="0">
                              <p:val>
                                <p:strVal val="1+#ppt_h/2"/>
                              </p:val>
                            </p:tav>
                            <p:tav tm="100000">
                              <p:val>
                                <p:strVal val="#ppt_y"/>
                              </p:val>
                            </p:tav>
                          </p:tavLst>
                        </p:anim>
                      </p:childTnLst>
                    </p:cTn>
                  </p:par>
                </p:tnLst>
              </p:tmpl>
            </p:tmplLst>
          </p:bldP>
          <p:bldP spid="17" grpId="0" build="p">
            <p:tmplLst>
              <p:tmpl lvl="1">
                <p:tnLst>
                  <p:par>
                    <p:cTn presetID="2" presetClass="entr" presetSubtype="1" fill="hold" nodeType="withEffect" p14:presetBounceEnd="32000">
                      <p:stCondLst>
                        <p:cond delay="0"/>
                      </p:stCondLst>
                      <p:childTnLst>
                        <p:set>
                          <p:cBhvr>
                            <p:cTn dur="1" fill="hold">
                              <p:stCondLst>
                                <p:cond delay="0"/>
                              </p:stCondLst>
                            </p:cTn>
                            <p:tgtEl>
                              <p:spTgt spid="17"/>
                            </p:tgtEl>
                            <p:attrNameLst>
                              <p:attrName>style.visibility</p:attrName>
                            </p:attrNameLst>
                          </p:cBhvr>
                          <p:to>
                            <p:strVal val="visible"/>
                          </p:to>
                        </p:set>
                        <p:anim calcmode="lin" valueType="num" p14:bounceEnd="32000">
                          <p:cBhvr additive="base">
                            <p:cTn dur="750" fill="hold"/>
                            <p:tgtEl>
                              <p:spTgt spid="17"/>
                            </p:tgtEl>
                            <p:attrNameLst>
                              <p:attrName>ppt_x</p:attrName>
                            </p:attrNameLst>
                          </p:cBhvr>
                          <p:tavLst>
                            <p:tav tm="0">
                              <p:val>
                                <p:strVal val="#ppt_x"/>
                              </p:val>
                            </p:tav>
                            <p:tav tm="100000">
                              <p:val>
                                <p:strVal val="#ppt_x"/>
                              </p:val>
                            </p:tav>
                          </p:tavLst>
                        </p:anim>
                        <p:anim calcmode="lin" valueType="num" p14:bounceEnd="32000">
                          <p:cBhvr additive="base">
                            <p:cTn dur="750" fill="hold"/>
                            <p:tgtEl>
                              <p:spTgt spid="17"/>
                            </p:tgtEl>
                            <p:attrNameLst>
                              <p:attrName>ppt_y</p:attrName>
                            </p:attrNameLst>
                          </p:cBhvr>
                          <p:tavLst>
                            <p:tav tm="0">
                              <p:val>
                                <p:strVal val="0-#ppt_h/2"/>
                              </p:val>
                            </p:tav>
                            <p:tav tm="100000">
                              <p:val>
                                <p:strVal val="#ppt_y"/>
                              </p:val>
                            </p:tav>
                          </p:tavLst>
                        </p:anim>
                      </p:childTnLst>
                    </p:cTn>
                  </p:par>
                </p:tnLst>
              </p:tmpl>
              <p:tmpl lvl="2">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 lvl="3">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 lvl="4">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 lvl="5">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Lst>
          </p:bldP>
          <p:bldP spid="18" grpId="0" build="p">
            <p:tmplLst>
              <p:tmpl lvl="1">
                <p:tnLst>
                  <p:par>
                    <p:cTn presetID="2" presetClass="entr" presetSubtype="1" fill="hold" nodeType="withEffect" p14:presetBounceEnd="32000">
                      <p:stCondLst>
                        <p:cond delay="0"/>
                      </p:stCondLst>
                      <p:childTnLst>
                        <p:set>
                          <p:cBhvr>
                            <p:cTn dur="1" fill="hold">
                              <p:stCondLst>
                                <p:cond delay="0"/>
                              </p:stCondLst>
                            </p:cTn>
                            <p:tgtEl>
                              <p:spTgt spid="18"/>
                            </p:tgtEl>
                            <p:attrNameLst>
                              <p:attrName>style.visibility</p:attrName>
                            </p:attrNameLst>
                          </p:cBhvr>
                          <p:to>
                            <p:strVal val="visible"/>
                          </p:to>
                        </p:set>
                        <p:anim calcmode="lin" valueType="num" p14:bounceEnd="32000">
                          <p:cBhvr additive="base">
                            <p:cTn dur="750" fill="hold"/>
                            <p:tgtEl>
                              <p:spTgt spid="18"/>
                            </p:tgtEl>
                            <p:attrNameLst>
                              <p:attrName>ppt_x</p:attrName>
                            </p:attrNameLst>
                          </p:cBhvr>
                          <p:tavLst>
                            <p:tav tm="0">
                              <p:val>
                                <p:strVal val="#ppt_x"/>
                              </p:val>
                            </p:tav>
                            <p:tav tm="100000">
                              <p:val>
                                <p:strVal val="#ppt_x"/>
                              </p:val>
                            </p:tav>
                          </p:tavLst>
                        </p:anim>
                        <p:anim calcmode="lin" valueType="num" p14:bounceEnd="32000">
                          <p:cBhvr additive="base">
                            <p:cTn dur="750" fill="hold"/>
                            <p:tgtEl>
                              <p:spTgt spid="18"/>
                            </p:tgtEl>
                            <p:attrNameLst>
                              <p:attrName>ppt_y</p:attrName>
                            </p:attrNameLst>
                          </p:cBhvr>
                          <p:tavLst>
                            <p:tav tm="0">
                              <p:val>
                                <p:strVal val="0-#ppt_h/2"/>
                              </p:val>
                            </p:tav>
                            <p:tav tm="100000">
                              <p:val>
                                <p:strVal val="#ppt_y"/>
                              </p:val>
                            </p:tav>
                          </p:tavLst>
                        </p:anim>
                      </p:childTnLst>
                    </p:cTn>
                  </p:par>
                </p:tnLst>
              </p:tmpl>
              <p:tmpl lvl="2">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 lvl="3">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 lvl="4">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 lvl="5">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Lst>
          </p:bldP>
          <p:bldP spid="19" grpId="0">
            <p:tmplLst>
              <p:tmpl>
                <p:tnLst>
                  <p:par>
                    <p:cTn presetID="2" presetClass="entr" presetSubtype="1" fill="hold" nodeType="withEffect" p14:presetBounceEnd="32000">
                      <p:stCondLst>
                        <p:cond delay="0"/>
                      </p:stCondLst>
                      <p:childTnLst>
                        <p:set>
                          <p:cBhvr>
                            <p:cTn dur="1" fill="hold">
                              <p:stCondLst>
                                <p:cond delay="0"/>
                              </p:stCondLst>
                            </p:cTn>
                            <p:tgtEl>
                              <p:spTgt spid="19"/>
                            </p:tgtEl>
                            <p:attrNameLst>
                              <p:attrName>style.visibility</p:attrName>
                            </p:attrNameLst>
                          </p:cBhvr>
                          <p:to>
                            <p:strVal val="visible"/>
                          </p:to>
                        </p:set>
                        <p:anim calcmode="lin" valueType="num" p14:bounceEnd="32000">
                          <p:cBhvr additive="base">
                            <p:cTn dur="750" fill="hold"/>
                            <p:tgtEl>
                              <p:spTgt spid="19"/>
                            </p:tgtEl>
                            <p:attrNameLst>
                              <p:attrName>ppt_x</p:attrName>
                            </p:attrNameLst>
                          </p:cBhvr>
                          <p:tavLst>
                            <p:tav tm="0">
                              <p:val>
                                <p:strVal val="#ppt_x"/>
                              </p:val>
                            </p:tav>
                            <p:tav tm="100000">
                              <p:val>
                                <p:strVal val="#ppt_x"/>
                              </p:val>
                            </p:tav>
                          </p:tavLst>
                        </p:anim>
                        <p:anim calcmode="lin" valueType="num" p14:bounceEnd="32000">
                          <p:cBhvr additive="base">
                            <p:cTn dur="750" fill="hold"/>
                            <p:tgtEl>
                              <p:spTgt spid="19"/>
                            </p:tgtEl>
                            <p:attrNameLst>
                              <p:attrName>ppt_y</p:attrName>
                            </p:attrNameLst>
                          </p:cBhvr>
                          <p:tavLst>
                            <p:tav tm="0">
                              <p:val>
                                <p:strVal val="0-#ppt_h/2"/>
                              </p:val>
                            </p:tav>
                            <p:tav tm="100000">
                              <p:val>
                                <p:strVal val="#ppt_y"/>
                              </p:val>
                            </p:tav>
                          </p:tavLst>
                        </p:anim>
                      </p:childTnLst>
                    </p:cTn>
                  </p:par>
                </p:tnLst>
              </p:tmpl>
            </p:tmplLst>
          </p:bldP>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17">
                                                <p:txEl>
                                                  <p:pRg st="0" end="0"/>
                                                </p:txEl>
                                              </p:spTgt>
                                            </p:tgtEl>
                                            <p:attrNameLst>
                                              <p:attrName>style.visibility</p:attrName>
                                            </p:attrNameLst>
                                          </p:cBhvr>
                                          <p:to>
                                            <p:strVal val="visible"/>
                                          </p:to>
                                        </p:set>
                                        <p:anim calcmode="lin" valueType="num">
                                          <p:cBhvr additive="base">
                                            <p:cTn id="7" dur="750" fill="hold"/>
                                            <p:tgtEl>
                                              <p:spTgt spid="17">
                                                <p:txEl>
                                                  <p:pRg st="0" end="0"/>
                                                </p:txEl>
                                              </p:spTgt>
                                            </p:tgtEl>
                                            <p:attrNameLst>
                                              <p:attrName>ppt_x</p:attrName>
                                            </p:attrNameLst>
                                          </p:cBhvr>
                                          <p:tavLst>
                                            <p:tav tm="0">
                                              <p:val>
                                                <p:strVal val="#ppt_x"/>
                                              </p:val>
                                            </p:tav>
                                            <p:tav tm="100000">
                                              <p:val>
                                                <p:strVal val="#ppt_x"/>
                                              </p:val>
                                            </p:tav>
                                          </p:tavLst>
                                        </p:anim>
                                        <p:anim calcmode="lin" valueType="num">
                                          <p:cBhvr additive="base">
                                            <p:cTn id="8" dur="750" fill="hold"/>
                                            <p:tgtEl>
                                              <p:spTgt spid="17">
                                                <p:txEl>
                                                  <p:pRg st="0" end="0"/>
                                                </p:txEl>
                                              </p:spTgt>
                                            </p:tgtEl>
                                            <p:attrNameLst>
                                              <p:attrName>ppt_y</p:attrName>
                                            </p:attrNameLst>
                                          </p:cBhvr>
                                          <p:tavLst>
                                            <p:tav tm="0">
                                              <p:val>
                                                <p:strVal val="0-#ppt_h/2"/>
                                              </p:val>
                                            </p:tav>
                                            <p:tav tm="100000">
                                              <p:val>
                                                <p:strVal val="#ppt_y"/>
                                              </p:val>
                                            </p:tav>
                                          </p:tavLst>
                                        </p:anim>
                                      </p:childTnLst>
                                    </p:cTn>
                                  </p:par>
                                  <p:par>
                                    <p:cTn id="9" presetID="2" presetClass="entr" presetSubtype="4" decel="100000"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750" fill="hold"/>
                                            <p:tgtEl>
                                              <p:spTgt spid="3"/>
                                            </p:tgtEl>
                                            <p:attrNameLst>
                                              <p:attrName>ppt_x</p:attrName>
                                            </p:attrNameLst>
                                          </p:cBhvr>
                                          <p:tavLst>
                                            <p:tav tm="0">
                                              <p:val>
                                                <p:strVal val="#ppt_x"/>
                                              </p:val>
                                            </p:tav>
                                            <p:tav tm="100000">
                                              <p:val>
                                                <p:strVal val="#ppt_x"/>
                                              </p:val>
                                            </p:tav>
                                          </p:tavLst>
                                        </p:anim>
                                        <p:anim calcmode="lin" valueType="num">
                                          <p:cBhvr additive="base">
                                            <p:cTn id="12" dur="750" fill="hold"/>
                                            <p:tgtEl>
                                              <p:spTgt spid="3"/>
                                            </p:tgtEl>
                                            <p:attrNameLst>
                                              <p:attrName>ppt_y</p:attrName>
                                            </p:attrNameLst>
                                          </p:cBhvr>
                                          <p:tavLst>
                                            <p:tav tm="0">
                                              <p:val>
                                                <p:strVal val="1+#ppt_h/2"/>
                                              </p:val>
                                            </p:tav>
                                            <p:tav tm="100000">
                                              <p:val>
                                                <p:strVal val="#ppt_y"/>
                                              </p:val>
                                            </p:tav>
                                          </p:tavLst>
                                        </p:anim>
                                      </p:childTnLst>
                                    </p:cTn>
                                  </p:par>
                                  <p:par>
                                    <p:cTn id="13" presetID="2" presetClass="entr" presetSubtype="1" fill="hold" grpId="0" nodeType="withEffect">
                                      <p:stCondLst>
                                        <p:cond delay="0"/>
                                      </p:stCondLst>
                                      <p:childTnLst>
                                        <p:set>
                                          <p:cBhvr>
                                            <p:cTn id="14" dur="1" fill="hold">
                                              <p:stCondLst>
                                                <p:cond delay="0"/>
                                              </p:stCondLst>
                                            </p:cTn>
                                            <p:tgtEl>
                                              <p:spTgt spid="18">
                                                <p:txEl>
                                                  <p:pRg st="0" end="0"/>
                                                </p:txEl>
                                              </p:spTgt>
                                            </p:tgtEl>
                                            <p:attrNameLst>
                                              <p:attrName>style.visibility</p:attrName>
                                            </p:attrNameLst>
                                          </p:cBhvr>
                                          <p:to>
                                            <p:strVal val="visible"/>
                                          </p:to>
                                        </p:set>
                                        <p:anim calcmode="lin" valueType="num">
                                          <p:cBhvr additive="base">
                                            <p:cTn id="15" dur="750" fill="hold"/>
                                            <p:tgtEl>
                                              <p:spTgt spid="18">
                                                <p:txEl>
                                                  <p:pRg st="0" end="0"/>
                                                </p:txEl>
                                              </p:spTgt>
                                            </p:tgtEl>
                                            <p:attrNameLst>
                                              <p:attrName>ppt_x</p:attrName>
                                            </p:attrNameLst>
                                          </p:cBhvr>
                                          <p:tavLst>
                                            <p:tav tm="0">
                                              <p:val>
                                                <p:strVal val="#ppt_x"/>
                                              </p:val>
                                            </p:tav>
                                            <p:tav tm="100000">
                                              <p:val>
                                                <p:strVal val="#ppt_x"/>
                                              </p:val>
                                            </p:tav>
                                          </p:tavLst>
                                        </p:anim>
                                        <p:anim calcmode="lin" valueType="num">
                                          <p:cBhvr additive="base">
                                            <p:cTn id="16" dur="750" fill="hold"/>
                                            <p:tgtEl>
                                              <p:spTgt spid="18">
                                                <p:txEl>
                                                  <p:pRg st="0" end="0"/>
                                                </p:txEl>
                                              </p:spTgt>
                                            </p:tgtEl>
                                            <p:attrNameLst>
                                              <p:attrName>ppt_y</p:attrName>
                                            </p:attrNameLst>
                                          </p:cBhvr>
                                          <p:tavLst>
                                            <p:tav tm="0">
                                              <p:val>
                                                <p:strVal val="0-#ppt_h/2"/>
                                              </p:val>
                                            </p:tav>
                                            <p:tav tm="100000">
                                              <p:val>
                                                <p:strVal val="#ppt_y"/>
                                              </p:val>
                                            </p:tav>
                                          </p:tavLst>
                                        </p:anim>
                                      </p:childTnLst>
                                    </p:cTn>
                                  </p:par>
                                  <p:par>
                                    <p:cTn id="17" presetID="2" presetClass="entr" presetSubtype="4" decel="10000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750" fill="hold"/>
                                            <p:tgtEl>
                                              <p:spTgt spid="7"/>
                                            </p:tgtEl>
                                            <p:attrNameLst>
                                              <p:attrName>ppt_x</p:attrName>
                                            </p:attrNameLst>
                                          </p:cBhvr>
                                          <p:tavLst>
                                            <p:tav tm="0">
                                              <p:val>
                                                <p:strVal val="#ppt_x"/>
                                              </p:val>
                                            </p:tav>
                                            <p:tav tm="100000">
                                              <p:val>
                                                <p:strVal val="#ppt_x"/>
                                              </p:val>
                                            </p:tav>
                                          </p:tavLst>
                                        </p:anim>
                                        <p:anim calcmode="lin" valueType="num">
                                          <p:cBhvr additive="base">
                                            <p:cTn id="20" dur="750" fill="hold"/>
                                            <p:tgtEl>
                                              <p:spTgt spid="7"/>
                                            </p:tgtEl>
                                            <p:attrNameLst>
                                              <p:attrName>ppt_y</p:attrName>
                                            </p:attrNameLst>
                                          </p:cBhvr>
                                          <p:tavLst>
                                            <p:tav tm="0">
                                              <p:val>
                                                <p:strVal val="1+#ppt_h/2"/>
                                              </p:val>
                                            </p:tav>
                                            <p:tav tm="100000">
                                              <p:val>
                                                <p:strVal val="#ppt_y"/>
                                              </p:val>
                                            </p:tav>
                                          </p:tavLst>
                                        </p:anim>
                                      </p:childTnLst>
                                    </p:cTn>
                                  </p:par>
                                  <p:par>
                                    <p:cTn id="21" presetID="2" presetClass="entr" presetSubtype="1" fill="hold" grpId="0" nodeType="withEffect">
                                      <p:stCondLst>
                                        <p:cond delay="0"/>
                                      </p:stCondLst>
                                      <p:childTnLst>
                                        <p:set>
                                          <p:cBhvr>
                                            <p:cTn id="22" dur="1" fill="hold">
                                              <p:stCondLst>
                                                <p:cond delay="0"/>
                                              </p:stCondLst>
                                            </p:cTn>
                                            <p:tgtEl>
                                              <p:spTgt spid="19"/>
                                            </p:tgtEl>
                                            <p:attrNameLst>
                                              <p:attrName>style.visibility</p:attrName>
                                            </p:attrNameLst>
                                          </p:cBhvr>
                                          <p:to>
                                            <p:strVal val="visible"/>
                                          </p:to>
                                        </p:set>
                                        <p:anim calcmode="lin" valueType="num">
                                          <p:cBhvr additive="base">
                                            <p:cTn id="23" dur="750" fill="hold"/>
                                            <p:tgtEl>
                                              <p:spTgt spid="19"/>
                                            </p:tgtEl>
                                            <p:attrNameLst>
                                              <p:attrName>ppt_x</p:attrName>
                                            </p:attrNameLst>
                                          </p:cBhvr>
                                          <p:tavLst>
                                            <p:tav tm="0">
                                              <p:val>
                                                <p:strVal val="#ppt_x"/>
                                              </p:val>
                                            </p:tav>
                                            <p:tav tm="100000">
                                              <p:val>
                                                <p:strVal val="#ppt_x"/>
                                              </p:val>
                                            </p:tav>
                                          </p:tavLst>
                                        </p:anim>
                                        <p:anim calcmode="lin" valueType="num">
                                          <p:cBhvr additive="base">
                                            <p:cTn id="24" dur="750" fill="hold"/>
                                            <p:tgtEl>
                                              <p:spTgt spid="19"/>
                                            </p:tgtEl>
                                            <p:attrNameLst>
                                              <p:attrName>ppt_y</p:attrName>
                                            </p:attrNameLst>
                                          </p:cBhvr>
                                          <p:tavLst>
                                            <p:tav tm="0">
                                              <p:val>
                                                <p:strVal val="0-#ppt_h/2"/>
                                              </p:val>
                                            </p:tav>
                                            <p:tav tm="100000">
                                              <p:val>
                                                <p:strVal val="#ppt_y"/>
                                              </p:val>
                                            </p:tav>
                                          </p:tavLst>
                                        </p:anim>
                                      </p:childTnLst>
                                    </p:cTn>
                                  </p:par>
                                  <p:par>
                                    <p:cTn id="25" presetID="2" presetClass="entr" presetSubtype="4" decel="100000"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750" fill="hold"/>
                                            <p:tgtEl>
                                              <p:spTgt spid="9"/>
                                            </p:tgtEl>
                                            <p:attrNameLst>
                                              <p:attrName>ppt_x</p:attrName>
                                            </p:attrNameLst>
                                          </p:cBhvr>
                                          <p:tavLst>
                                            <p:tav tm="0">
                                              <p:val>
                                                <p:strVal val="#ppt_x"/>
                                              </p:val>
                                            </p:tav>
                                            <p:tav tm="100000">
                                              <p:val>
                                                <p:strVal val="#ppt_x"/>
                                              </p:val>
                                            </p:tav>
                                          </p:tavLst>
                                        </p:anim>
                                        <p:anim calcmode="lin" valueType="num">
                                          <p:cBhvr additive="base">
                                            <p:cTn id="28" dur="75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tmplLst>
              <p:tmpl>
                <p:tnLst>
                  <p:par>
                    <p:cTn presetID="2" presetClass="entr" presetSubtype="4" decel="100000" fill="hold" nodeType="withEffect">
                      <p:stCondLst>
                        <p:cond delay="0"/>
                      </p:stCondLst>
                      <p:childTnLst>
                        <p:set>
                          <p:cBhvr>
                            <p:cTn dur="1" fill="hold">
                              <p:stCondLst>
                                <p:cond delay="0"/>
                              </p:stCondLst>
                            </p:cTn>
                            <p:tgtEl>
                              <p:spTgt spid="3"/>
                            </p:tgtEl>
                            <p:attrNameLst>
                              <p:attrName>style.visibility</p:attrName>
                            </p:attrNameLst>
                          </p:cBhvr>
                          <p:to>
                            <p:strVal val="visible"/>
                          </p:to>
                        </p:set>
                        <p:anim calcmode="lin" valueType="num">
                          <p:cBhvr additive="base">
                            <p:cTn dur="750" fill="hold"/>
                            <p:tgtEl>
                              <p:spTgt spid="3"/>
                            </p:tgtEl>
                            <p:attrNameLst>
                              <p:attrName>ppt_x</p:attrName>
                            </p:attrNameLst>
                          </p:cBhvr>
                          <p:tavLst>
                            <p:tav tm="0">
                              <p:val>
                                <p:strVal val="#ppt_x"/>
                              </p:val>
                            </p:tav>
                            <p:tav tm="100000">
                              <p:val>
                                <p:strVal val="#ppt_x"/>
                              </p:val>
                            </p:tav>
                          </p:tavLst>
                        </p:anim>
                        <p:anim calcmode="lin" valueType="num">
                          <p:cBhvr additive="base">
                            <p:cTn dur="750" fill="hold"/>
                            <p:tgtEl>
                              <p:spTgt spid="3"/>
                            </p:tgtEl>
                            <p:attrNameLst>
                              <p:attrName>ppt_y</p:attrName>
                            </p:attrNameLst>
                          </p:cBhvr>
                          <p:tavLst>
                            <p:tav tm="0">
                              <p:val>
                                <p:strVal val="1+#ppt_h/2"/>
                              </p:val>
                            </p:tav>
                            <p:tav tm="100000">
                              <p:val>
                                <p:strVal val="#ppt_y"/>
                              </p:val>
                            </p:tav>
                          </p:tavLst>
                        </p:anim>
                      </p:childTnLst>
                    </p:cTn>
                  </p:par>
                </p:tnLst>
              </p:tmpl>
            </p:tmplLst>
          </p:bldP>
          <p:bldP spid="7" grpId="0">
            <p:tmplLst>
              <p:tmpl>
                <p:tnLst>
                  <p:par>
                    <p:cTn presetID="2" presetClass="entr" presetSubtype="4" decel="100000" fill="hold" nodeType="withEffect">
                      <p:stCondLst>
                        <p:cond delay="0"/>
                      </p:stCondLst>
                      <p:childTnLst>
                        <p:set>
                          <p:cBhvr>
                            <p:cTn dur="1" fill="hold">
                              <p:stCondLst>
                                <p:cond delay="0"/>
                              </p:stCondLst>
                            </p:cTn>
                            <p:tgtEl>
                              <p:spTgt spid="7"/>
                            </p:tgtEl>
                            <p:attrNameLst>
                              <p:attrName>style.visibility</p:attrName>
                            </p:attrNameLst>
                          </p:cBhvr>
                          <p:to>
                            <p:strVal val="visible"/>
                          </p:to>
                        </p:set>
                        <p:anim calcmode="lin" valueType="num">
                          <p:cBhvr additive="base">
                            <p:cTn dur="750" fill="hold"/>
                            <p:tgtEl>
                              <p:spTgt spid="7"/>
                            </p:tgtEl>
                            <p:attrNameLst>
                              <p:attrName>ppt_x</p:attrName>
                            </p:attrNameLst>
                          </p:cBhvr>
                          <p:tavLst>
                            <p:tav tm="0">
                              <p:val>
                                <p:strVal val="#ppt_x"/>
                              </p:val>
                            </p:tav>
                            <p:tav tm="100000">
                              <p:val>
                                <p:strVal val="#ppt_x"/>
                              </p:val>
                            </p:tav>
                          </p:tavLst>
                        </p:anim>
                        <p:anim calcmode="lin" valueType="num">
                          <p:cBhvr additive="base">
                            <p:cTn dur="750" fill="hold"/>
                            <p:tgtEl>
                              <p:spTgt spid="7"/>
                            </p:tgtEl>
                            <p:attrNameLst>
                              <p:attrName>ppt_y</p:attrName>
                            </p:attrNameLst>
                          </p:cBhvr>
                          <p:tavLst>
                            <p:tav tm="0">
                              <p:val>
                                <p:strVal val="1+#ppt_h/2"/>
                              </p:val>
                            </p:tav>
                            <p:tav tm="100000">
                              <p:val>
                                <p:strVal val="#ppt_y"/>
                              </p:val>
                            </p:tav>
                          </p:tavLst>
                        </p:anim>
                      </p:childTnLst>
                    </p:cTn>
                  </p:par>
                </p:tnLst>
              </p:tmpl>
            </p:tmplLst>
          </p:bldP>
          <p:bldP spid="9" grpId="0">
            <p:tmplLst>
              <p:tmpl>
                <p:tnLst>
                  <p:par>
                    <p:cTn presetID="2" presetClass="entr" presetSubtype="4" decel="100000" fill="hold" nodeType="withEffect">
                      <p:stCondLst>
                        <p:cond delay="0"/>
                      </p:stCondLst>
                      <p:childTnLst>
                        <p:set>
                          <p:cBhvr>
                            <p:cTn dur="1" fill="hold">
                              <p:stCondLst>
                                <p:cond delay="0"/>
                              </p:stCondLst>
                            </p:cTn>
                            <p:tgtEl>
                              <p:spTgt spid="9"/>
                            </p:tgtEl>
                            <p:attrNameLst>
                              <p:attrName>style.visibility</p:attrName>
                            </p:attrNameLst>
                          </p:cBhvr>
                          <p:to>
                            <p:strVal val="visible"/>
                          </p:to>
                        </p:set>
                        <p:anim calcmode="lin" valueType="num">
                          <p:cBhvr additive="base">
                            <p:cTn dur="750" fill="hold"/>
                            <p:tgtEl>
                              <p:spTgt spid="9"/>
                            </p:tgtEl>
                            <p:attrNameLst>
                              <p:attrName>ppt_x</p:attrName>
                            </p:attrNameLst>
                          </p:cBhvr>
                          <p:tavLst>
                            <p:tav tm="0">
                              <p:val>
                                <p:strVal val="#ppt_x"/>
                              </p:val>
                            </p:tav>
                            <p:tav tm="100000">
                              <p:val>
                                <p:strVal val="#ppt_x"/>
                              </p:val>
                            </p:tav>
                          </p:tavLst>
                        </p:anim>
                        <p:anim calcmode="lin" valueType="num">
                          <p:cBhvr additive="base">
                            <p:cTn dur="750" fill="hold"/>
                            <p:tgtEl>
                              <p:spTgt spid="9"/>
                            </p:tgtEl>
                            <p:attrNameLst>
                              <p:attrName>ppt_y</p:attrName>
                            </p:attrNameLst>
                          </p:cBhvr>
                          <p:tavLst>
                            <p:tav tm="0">
                              <p:val>
                                <p:strVal val="1+#ppt_h/2"/>
                              </p:val>
                            </p:tav>
                            <p:tav tm="100000">
                              <p:val>
                                <p:strVal val="#ppt_y"/>
                              </p:val>
                            </p:tav>
                          </p:tavLst>
                        </p:anim>
                      </p:childTnLst>
                    </p:cTn>
                  </p:par>
                </p:tnLst>
              </p:tmpl>
            </p:tmplLst>
          </p:bldP>
          <p:bldP spid="17" grpId="0" build="p">
            <p:tmplLst>
              <p:tmpl lvl="1">
                <p:tnLst>
                  <p:par>
                    <p:cTn presetID="2" presetClass="entr" presetSubtype="1"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0-#ppt_h/2"/>
                              </p:val>
                            </p:tav>
                            <p:tav tm="100000">
                              <p:val>
                                <p:strVal val="#ppt_y"/>
                              </p:val>
                            </p:tav>
                          </p:tavLst>
                        </p:anim>
                      </p:childTnLst>
                    </p:cTn>
                  </p:par>
                </p:tnLst>
              </p:tmpl>
              <p:tmpl lvl="2">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 lvl="3">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 lvl="4">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 lvl="5">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Lst>
          </p:bldP>
          <p:bldP spid="18" grpId="0" build="p">
            <p:tmplLst>
              <p:tmpl lvl="1">
                <p:tnLst>
                  <p:par>
                    <p:cTn presetID="2" presetClass="entr" presetSubtype="1"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0-#ppt_h/2"/>
                              </p:val>
                            </p:tav>
                            <p:tav tm="100000">
                              <p:val>
                                <p:strVal val="#ppt_y"/>
                              </p:val>
                            </p:tav>
                          </p:tavLst>
                        </p:anim>
                      </p:childTnLst>
                    </p:cTn>
                  </p:par>
                </p:tnLst>
              </p:tmpl>
              <p:tmpl lvl="2">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 lvl="3">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 lvl="4">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 lvl="5">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Lst>
          </p:bldP>
          <p:bldP spid="19" grpId="0">
            <p:tmplLst>
              <p:tmpl>
                <p:tnLst>
                  <p:par>
                    <p:cTn presetID="2" presetClass="entr" presetSubtype="1" fill="hold" nodeType="withEffect">
                      <p:stCondLst>
                        <p:cond delay="0"/>
                      </p:stCondLst>
                      <p:childTnLst>
                        <p:set>
                          <p:cBhvr>
                            <p:cTn dur="1" fill="hold">
                              <p:stCondLst>
                                <p:cond delay="0"/>
                              </p:stCondLst>
                            </p:cTn>
                            <p:tgtEl>
                              <p:spTgt spid="19"/>
                            </p:tgtEl>
                            <p:attrNameLst>
                              <p:attrName>style.visibility</p:attrName>
                            </p:attrNameLst>
                          </p:cBhvr>
                          <p:to>
                            <p:strVal val="visible"/>
                          </p:to>
                        </p:set>
                        <p:anim calcmode="lin" valueType="num">
                          <p:cBhvr additive="base">
                            <p:cTn dur="750" fill="hold"/>
                            <p:tgtEl>
                              <p:spTgt spid="19"/>
                            </p:tgtEl>
                            <p:attrNameLst>
                              <p:attrName>ppt_x</p:attrName>
                            </p:attrNameLst>
                          </p:cBhvr>
                          <p:tavLst>
                            <p:tav tm="0">
                              <p:val>
                                <p:strVal val="#ppt_x"/>
                              </p:val>
                            </p:tav>
                            <p:tav tm="100000">
                              <p:val>
                                <p:strVal val="#ppt_x"/>
                              </p:val>
                            </p:tav>
                          </p:tavLst>
                        </p:anim>
                        <p:anim calcmode="lin" valueType="num">
                          <p:cBhvr additive="base">
                            <p:cTn dur="750" fill="hold"/>
                            <p:tgtEl>
                              <p:spTgt spid="19"/>
                            </p:tgtEl>
                            <p:attrNameLst>
                              <p:attrName>ppt_y</p:attrName>
                            </p:attrNameLst>
                          </p:cBhvr>
                          <p:tavLst>
                            <p:tav tm="0">
                              <p:val>
                                <p:strVal val="0-#ppt_h/2"/>
                              </p:val>
                            </p:tav>
                            <p:tav tm="100000">
                              <p:val>
                                <p:strVal val="#ppt_y"/>
                              </p:val>
                            </p:tav>
                          </p:tavLst>
                        </p:anim>
                      </p:childTnLst>
                    </p:cTn>
                  </p:par>
                </p:tnLst>
              </p:tmpl>
            </p:tmplLst>
          </p:bldP>
        </p:bldLst>
      </p:timing>
    </mc:Fallback>
  </mc:AlternateContent>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00_TITLE OR TRANSITION">
    <p:bg>
      <p:bgPr>
        <a:solidFill>
          <a:schemeClr val="bg2"/>
        </a:solidFill>
        <a:effectLst/>
      </p:bgPr>
    </p:bg>
    <p:spTree>
      <p:nvGrpSpPr>
        <p:cNvPr id="1" name=""/>
        <p:cNvGrpSpPr/>
        <p:nvPr/>
      </p:nvGrpSpPr>
      <p:grpSpPr>
        <a:xfrm>
          <a:off x="0" y="0"/>
          <a:ext cx="0" cy="0"/>
          <a:chOff x="0" y="0"/>
          <a:chExt cx="0" cy="0"/>
        </a:xfrm>
      </p:grpSpPr>
      <p:sp>
        <p:nvSpPr>
          <p:cNvPr id="18" name="Oval 17"/>
          <p:cNvSpPr/>
          <p:nvPr userDrawn="1"/>
        </p:nvSpPr>
        <p:spPr>
          <a:xfrm>
            <a:off x="1219939" y="-739444"/>
            <a:ext cx="9107555" cy="9034439"/>
          </a:xfrm>
          <a:prstGeom prst="ellipse">
            <a:avLst/>
          </a:prstGeom>
          <a:noFill/>
          <a:ln w="19050" cap="flat" cmpd="sng" algn="ctr">
            <a:solidFill>
              <a:srgbClr val="75D1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AU" sz="1800"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19" name="Oval 18"/>
          <p:cNvSpPr/>
          <p:nvPr userDrawn="1"/>
        </p:nvSpPr>
        <p:spPr>
          <a:xfrm>
            <a:off x="1219939" y="-739444"/>
            <a:ext cx="9107555" cy="9034439"/>
          </a:xfrm>
          <a:prstGeom prst="ellipse">
            <a:avLst/>
          </a:prstGeom>
          <a:noFill/>
          <a:ln w="19050" cap="flat" cmpd="sng" algn="ctr">
            <a:solidFill>
              <a:srgbClr val="75D1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AU" sz="1800"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21" name="Oval 20"/>
          <p:cNvSpPr/>
          <p:nvPr userDrawn="1"/>
        </p:nvSpPr>
        <p:spPr>
          <a:xfrm>
            <a:off x="5907634" y="3213970"/>
            <a:ext cx="2805809" cy="2783284"/>
          </a:xfrm>
          <a:prstGeom prst="ellipse">
            <a:avLst/>
          </a:prstGeom>
          <a:noFill/>
          <a:ln w="19050" cap="flat" cmpd="sng" algn="ctr">
            <a:solidFill>
              <a:srgbClr val="75D1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AU" sz="1800"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22" name="Oval 21"/>
          <p:cNvSpPr/>
          <p:nvPr userDrawn="1"/>
        </p:nvSpPr>
        <p:spPr>
          <a:xfrm>
            <a:off x="5907634" y="3213970"/>
            <a:ext cx="2805809" cy="2783284"/>
          </a:xfrm>
          <a:prstGeom prst="ellipse">
            <a:avLst/>
          </a:prstGeom>
          <a:noFill/>
          <a:ln w="19050" cap="flat" cmpd="sng" algn="ctr">
            <a:solidFill>
              <a:srgbClr val="75D1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AU" sz="1800"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2" name="Title 1"/>
          <p:cNvSpPr>
            <a:spLocks noGrp="1"/>
          </p:cNvSpPr>
          <p:nvPr>
            <p:ph type="ctrTitle" hasCustomPrompt="1"/>
          </p:nvPr>
        </p:nvSpPr>
        <p:spPr>
          <a:xfrm>
            <a:off x="1219939" y="916229"/>
            <a:ext cx="9107555" cy="3632325"/>
          </a:xfrm>
          <a:prstGeom prst="rect">
            <a:avLst/>
          </a:prstGeom>
          <a:noFill/>
        </p:spPr>
        <p:txBody>
          <a:bodyPr anchor="b"/>
          <a:lstStyle>
            <a:lvl1pPr algn="ctr" defTabSz="914400" rtl="0" eaLnBrk="1" latinLnBrk="0" hangingPunct="1">
              <a:lnSpc>
                <a:spcPct val="90000"/>
              </a:lnSpc>
              <a:spcBef>
                <a:spcPct val="0"/>
              </a:spcBef>
              <a:buNone/>
              <a:defRPr lang="en-US" sz="8000" b="1" i="0" kern="1200" spc="-300" dirty="0">
                <a:gradFill>
                  <a:gsLst>
                    <a:gs pos="0">
                      <a:schemeClr val="accent1">
                        <a:lumMod val="5000"/>
                        <a:lumOff val="95000"/>
                      </a:schemeClr>
                    </a:gs>
                    <a:gs pos="100000">
                      <a:schemeClr val="tx1"/>
                    </a:gs>
                  </a:gsLst>
                  <a:lin ang="5400000" scaled="1"/>
                </a:gradFill>
                <a:latin typeface="+mn-lt"/>
                <a:ea typeface="+mn-ea"/>
                <a:cs typeface="Segoe UI Semilight" panose="020B0402040204020203" pitchFamily="34" charset="0"/>
              </a:defRPr>
            </a:lvl1pPr>
          </a:lstStyle>
          <a:p>
            <a:r>
              <a:rPr lang="en-US" dirty="0"/>
              <a:t>CLICK TO EDIT TITLE</a:t>
            </a:r>
          </a:p>
        </p:txBody>
      </p:sp>
      <p:pic>
        <p:nvPicPr>
          <p:cNvPr id="4" name="Picture 3"/>
          <p:cNvPicPr>
            <a:picLocks noChangeAspect="1"/>
          </p:cNvPicPr>
          <p:nvPr userDrawn="1"/>
        </p:nvPicPr>
        <p:blipFill>
          <a:blip r:embed="rId2"/>
          <a:stretch>
            <a:fillRect/>
          </a:stretch>
        </p:blipFill>
        <p:spPr>
          <a:xfrm>
            <a:off x="9399790" y="6083741"/>
            <a:ext cx="2792210" cy="774259"/>
          </a:xfrm>
          <a:prstGeom prst="rect">
            <a:avLst/>
          </a:prstGeom>
        </p:spPr>
      </p:pic>
    </p:spTree>
    <p:extLst>
      <p:ext uri="{BB962C8B-B14F-4D97-AF65-F5344CB8AC3E}">
        <p14:creationId xmlns:p14="http://schemas.microsoft.com/office/powerpoint/2010/main" val="1747509315"/>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ppt_w</p:attrName>
                                        </p:attrNameLst>
                                      </p:cBhvr>
                                      <p:tavLst>
                                        <p:tav tm="0">
                                          <p:val>
                                            <p:fltVal val="0"/>
                                          </p:val>
                                        </p:tav>
                                        <p:tav tm="100000">
                                          <p:val>
                                            <p:strVal val="#ppt_w"/>
                                          </p:val>
                                        </p:tav>
                                      </p:tavLst>
                                    </p:anim>
                                    <p:anim calcmode="lin" valueType="num">
                                      <p:cBhvr>
                                        <p:cTn id="8" dur="500" fill="hold"/>
                                        <p:tgtEl>
                                          <p:spTgt spid="18"/>
                                        </p:tgtEl>
                                        <p:attrNameLst>
                                          <p:attrName>ppt_h</p:attrName>
                                        </p:attrNameLst>
                                      </p:cBhvr>
                                      <p:tavLst>
                                        <p:tav tm="0">
                                          <p:val>
                                            <p:fltVal val="0"/>
                                          </p:val>
                                        </p:tav>
                                        <p:tav tm="100000">
                                          <p:val>
                                            <p:strVal val="#ppt_h"/>
                                          </p:val>
                                        </p:tav>
                                      </p:tavLst>
                                    </p:anim>
                                    <p:animEffect transition="in" filter="fade">
                                      <p:cBhvr>
                                        <p:cTn id="9" dur="500"/>
                                        <p:tgtEl>
                                          <p:spTgt spid="18"/>
                                        </p:tgtEl>
                                      </p:cBhvr>
                                    </p:animEffect>
                                  </p:childTnLst>
                                </p:cTn>
                              </p:par>
                              <p:par>
                                <p:cTn id="10" presetID="10" presetClass="exit" presetSubtype="0" fill="hold" grpId="1" nodeType="withEffect">
                                  <p:stCondLst>
                                    <p:cond delay="250"/>
                                  </p:stCondLst>
                                  <p:childTnLst>
                                    <p:animEffect transition="out" filter="fade">
                                      <p:cBhvr>
                                        <p:cTn id="11" dur="500"/>
                                        <p:tgtEl>
                                          <p:spTgt spid="18"/>
                                        </p:tgtEl>
                                      </p:cBhvr>
                                    </p:animEffect>
                                    <p:set>
                                      <p:cBhvr>
                                        <p:cTn id="12" dur="1" fill="hold">
                                          <p:stCondLst>
                                            <p:cond delay="499"/>
                                          </p:stCondLst>
                                        </p:cTn>
                                        <p:tgtEl>
                                          <p:spTgt spid="18"/>
                                        </p:tgtEl>
                                        <p:attrNameLst>
                                          <p:attrName>style.visibility</p:attrName>
                                        </p:attrNameLst>
                                      </p:cBhvr>
                                      <p:to>
                                        <p:strVal val="hidden"/>
                                      </p:to>
                                    </p:set>
                                  </p:childTnLst>
                                </p:cTn>
                              </p:par>
                              <p:par>
                                <p:cTn id="13" presetID="53" presetClass="entr" presetSubtype="16" fill="hold" grpId="0" nodeType="withEffect">
                                  <p:stCondLst>
                                    <p:cond delay="250"/>
                                  </p:stCondLst>
                                  <p:childTnLst>
                                    <p:set>
                                      <p:cBhvr>
                                        <p:cTn id="14" dur="1" fill="hold">
                                          <p:stCondLst>
                                            <p:cond delay="0"/>
                                          </p:stCondLst>
                                        </p:cTn>
                                        <p:tgtEl>
                                          <p:spTgt spid="19"/>
                                        </p:tgtEl>
                                        <p:attrNameLst>
                                          <p:attrName>style.visibility</p:attrName>
                                        </p:attrNameLst>
                                      </p:cBhvr>
                                      <p:to>
                                        <p:strVal val="visible"/>
                                      </p:to>
                                    </p:set>
                                    <p:anim calcmode="lin" valueType="num">
                                      <p:cBhvr>
                                        <p:cTn id="15" dur="500" fill="hold"/>
                                        <p:tgtEl>
                                          <p:spTgt spid="19"/>
                                        </p:tgtEl>
                                        <p:attrNameLst>
                                          <p:attrName>ppt_w</p:attrName>
                                        </p:attrNameLst>
                                      </p:cBhvr>
                                      <p:tavLst>
                                        <p:tav tm="0">
                                          <p:val>
                                            <p:fltVal val="0"/>
                                          </p:val>
                                        </p:tav>
                                        <p:tav tm="100000">
                                          <p:val>
                                            <p:strVal val="#ppt_w"/>
                                          </p:val>
                                        </p:tav>
                                      </p:tavLst>
                                    </p:anim>
                                    <p:anim calcmode="lin" valueType="num">
                                      <p:cBhvr>
                                        <p:cTn id="16" dur="500" fill="hold"/>
                                        <p:tgtEl>
                                          <p:spTgt spid="19"/>
                                        </p:tgtEl>
                                        <p:attrNameLst>
                                          <p:attrName>ppt_h</p:attrName>
                                        </p:attrNameLst>
                                      </p:cBhvr>
                                      <p:tavLst>
                                        <p:tav tm="0">
                                          <p:val>
                                            <p:fltVal val="0"/>
                                          </p:val>
                                        </p:tav>
                                        <p:tav tm="100000">
                                          <p:val>
                                            <p:strVal val="#ppt_h"/>
                                          </p:val>
                                        </p:tav>
                                      </p:tavLst>
                                    </p:anim>
                                    <p:animEffect transition="in" filter="fade">
                                      <p:cBhvr>
                                        <p:cTn id="17" dur="500"/>
                                        <p:tgtEl>
                                          <p:spTgt spid="19"/>
                                        </p:tgtEl>
                                      </p:cBhvr>
                                    </p:animEffect>
                                  </p:childTnLst>
                                </p:cTn>
                              </p:par>
                              <p:par>
                                <p:cTn id="18" presetID="10" presetClass="exit" presetSubtype="0" fill="hold" grpId="1" nodeType="withEffect">
                                  <p:stCondLst>
                                    <p:cond delay="500"/>
                                  </p:stCondLst>
                                  <p:childTnLst>
                                    <p:animEffect transition="out" filter="fade">
                                      <p:cBhvr>
                                        <p:cTn id="19" dur="500"/>
                                        <p:tgtEl>
                                          <p:spTgt spid="19"/>
                                        </p:tgtEl>
                                      </p:cBhvr>
                                    </p:animEffect>
                                    <p:set>
                                      <p:cBhvr>
                                        <p:cTn id="20" dur="1" fill="hold">
                                          <p:stCondLst>
                                            <p:cond delay="499"/>
                                          </p:stCondLst>
                                        </p:cTn>
                                        <p:tgtEl>
                                          <p:spTgt spid="19"/>
                                        </p:tgtEl>
                                        <p:attrNameLst>
                                          <p:attrName>style.visibility</p:attrName>
                                        </p:attrNameLst>
                                      </p:cBhvr>
                                      <p:to>
                                        <p:strVal val="hidden"/>
                                      </p:to>
                                    </p:set>
                                  </p:childTnLst>
                                </p:cTn>
                              </p:par>
                              <p:par>
                                <p:cTn id="21" presetID="53" presetClass="entr" presetSubtype="16" fill="hold" grpId="0" nodeType="withEffect">
                                  <p:stCondLst>
                                    <p:cond delay="0"/>
                                  </p:stCondLst>
                                  <p:childTnLst>
                                    <p:set>
                                      <p:cBhvr>
                                        <p:cTn id="22" dur="1" fill="hold">
                                          <p:stCondLst>
                                            <p:cond delay="0"/>
                                          </p:stCondLst>
                                        </p:cTn>
                                        <p:tgtEl>
                                          <p:spTgt spid="21"/>
                                        </p:tgtEl>
                                        <p:attrNameLst>
                                          <p:attrName>style.visibility</p:attrName>
                                        </p:attrNameLst>
                                      </p:cBhvr>
                                      <p:to>
                                        <p:strVal val="visible"/>
                                      </p:to>
                                    </p:set>
                                    <p:anim calcmode="lin" valueType="num">
                                      <p:cBhvr>
                                        <p:cTn id="23" dur="500" fill="hold"/>
                                        <p:tgtEl>
                                          <p:spTgt spid="21"/>
                                        </p:tgtEl>
                                        <p:attrNameLst>
                                          <p:attrName>ppt_w</p:attrName>
                                        </p:attrNameLst>
                                      </p:cBhvr>
                                      <p:tavLst>
                                        <p:tav tm="0">
                                          <p:val>
                                            <p:fltVal val="0"/>
                                          </p:val>
                                        </p:tav>
                                        <p:tav tm="100000">
                                          <p:val>
                                            <p:strVal val="#ppt_w"/>
                                          </p:val>
                                        </p:tav>
                                      </p:tavLst>
                                    </p:anim>
                                    <p:anim calcmode="lin" valueType="num">
                                      <p:cBhvr>
                                        <p:cTn id="24" dur="500" fill="hold"/>
                                        <p:tgtEl>
                                          <p:spTgt spid="21"/>
                                        </p:tgtEl>
                                        <p:attrNameLst>
                                          <p:attrName>ppt_h</p:attrName>
                                        </p:attrNameLst>
                                      </p:cBhvr>
                                      <p:tavLst>
                                        <p:tav tm="0">
                                          <p:val>
                                            <p:fltVal val="0"/>
                                          </p:val>
                                        </p:tav>
                                        <p:tav tm="100000">
                                          <p:val>
                                            <p:strVal val="#ppt_h"/>
                                          </p:val>
                                        </p:tav>
                                      </p:tavLst>
                                    </p:anim>
                                    <p:animEffect transition="in" filter="fade">
                                      <p:cBhvr>
                                        <p:cTn id="25" dur="500"/>
                                        <p:tgtEl>
                                          <p:spTgt spid="21"/>
                                        </p:tgtEl>
                                      </p:cBhvr>
                                    </p:animEffect>
                                  </p:childTnLst>
                                </p:cTn>
                              </p:par>
                              <p:par>
                                <p:cTn id="26" presetID="10" presetClass="exit" presetSubtype="0" fill="hold" grpId="1" nodeType="withEffect">
                                  <p:stCondLst>
                                    <p:cond delay="250"/>
                                  </p:stCondLst>
                                  <p:childTnLst>
                                    <p:animEffect transition="out" filter="fade">
                                      <p:cBhvr>
                                        <p:cTn id="27" dur="500"/>
                                        <p:tgtEl>
                                          <p:spTgt spid="21"/>
                                        </p:tgtEl>
                                      </p:cBhvr>
                                    </p:animEffect>
                                    <p:set>
                                      <p:cBhvr>
                                        <p:cTn id="28" dur="1" fill="hold">
                                          <p:stCondLst>
                                            <p:cond delay="499"/>
                                          </p:stCondLst>
                                        </p:cTn>
                                        <p:tgtEl>
                                          <p:spTgt spid="21"/>
                                        </p:tgtEl>
                                        <p:attrNameLst>
                                          <p:attrName>style.visibility</p:attrName>
                                        </p:attrNameLst>
                                      </p:cBhvr>
                                      <p:to>
                                        <p:strVal val="hidden"/>
                                      </p:to>
                                    </p:set>
                                  </p:childTnLst>
                                </p:cTn>
                              </p:par>
                              <p:par>
                                <p:cTn id="29" presetID="53" presetClass="entr" presetSubtype="16" fill="hold" grpId="0" nodeType="withEffect">
                                  <p:stCondLst>
                                    <p:cond delay="250"/>
                                  </p:stCondLst>
                                  <p:childTnLst>
                                    <p:set>
                                      <p:cBhvr>
                                        <p:cTn id="30" dur="1" fill="hold">
                                          <p:stCondLst>
                                            <p:cond delay="0"/>
                                          </p:stCondLst>
                                        </p:cTn>
                                        <p:tgtEl>
                                          <p:spTgt spid="22"/>
                                        </p:tgtEl>
                                        <p:attrNameLst>
                                          <p:attrName>style.visibility</p:attrName>
                                        </p:attrNameLst>
                                      </p:cBhvr>
                                      <p:to>
                                        <p:strVal val="visible"/>
                                      </p:to>
                                    </p:set>
                                    <p:anim calcmode="lin" valueType="num">
                                      <p:cBhvr>
                                        <p:cTn id="31" dur="500" fill="hold"/>
                                        <p:tgtEl>
                                          <p:spTgt spid="22"/>
                                        </p:tgtEl>
                                        <p:attrNameLst>
                                          <p:attrName>ppt_w</p:attrName>
                                        </p:attrNameLst>
                                      </p:cBhvr>
                                      <p:tavLst>
                                        <p:tav tm="0">
                                          <p:val>
                                            <p:fltVal val="0"/>
                                          </p:val>
                                        </p:tav>
                                        <p:tav tm="100000">
                                          <p:val>
                                            <p:strVal val="#ppt_w"/>
                                          </p:val>
                                        </p:tav>
                                      </p:tavLst>
                                    </p:anim>
                                    <p:anim calcmode="lin" valueType="num">
                                      <p:cBhvr>
                                        <p:cTn id="32" dur="500" fill="hold"/>
                                        <p:tgtEl>
                                          <p:spTgt spid="22"/>
                                        </p:tgtEl>
                                        <p:attrNameLst>
                                          <p:attrName>ppt_h</p:attrName>
                                        </p:attrNameLst>
                                      </p:cBhvr>
                                      <p:tavLst>
                                        <p:tav tm="0">
                                          <p:val>
                                            <p:fltVal val="0"/>
                                          </p:val>
                                        </p:tav>
                                        <p:tav tm="100000">
                                          <p:val>
                                            <p:strVal val="#ppt_h"/>
                                          </p:val>
                                        </p:tav>
                                      </p:tavLst>
                                    </p:anim>
                                    <p:animEffect transition="in" filter="fade">
                                      <p:cBhvr>
                                        <p:cTn id="33" dur="500"/>
                                        <p:tgtEl>
                                          <p:spTgt spid="22"/>
                                        </p:tgtEl>
                                      </p:cBhvr>
                                    </p:animEffect>
                                  </p:childTnLst>
                                </p:cTn>
                              </p:par>
                              <p:par>
                                <p:cTn id="34" presetID="10" presetClass="exit" presetSubtype="0" fill="hold" grpId="1" nodeType="withEffect">
                                  <p:stCondLst>
                                    <p:cond delay="500"/>
                                  </p:stCondLst>
                                  <p:childTnLst>
                                    <p:animEffect transition="out" filter="fade">
                                      <p:cBhvr>
                                        <p:cTn id="35" dur="500"/>
                                        <p:tgtEl>
                                          <p:spTgt spid="22"/>
                                        </p:tgtEl>
                                      </p:cBhvr>
                                    </p:animEffect>
                                    <p:set>
                                      <p:cBhvr>
                                        <p:cTn id="36" dur="1" fill="hold">
                                          <p:stCondLst>
                                            <p:cond delay="499"/>
                                          </p:stCondLst>
                                        </p:cTn>
                                        <p:tgtEl>
                                          <p:spTgt spid="2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8" grpId="1" animBg="1"/>
      <p:bldP spid="19" grpId="0" animBg="1"/>
      <p:bldP spid="19" grpId="1" animBg="1"/>
      <p:bldP spid="21" grpId="0" animBg="1"/>
      <p:bldP spid="21" grpId="1" animBg="1"/>
      <p:bldP spid="22" grpId="0" animBg="1"/>
      <p:bldP spid="22" grpId="1"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SECTION DIVIDER with number">
    <p:bg>
      <p:bgPr>
        <a:solidFill>
          <a:schemeClr val="tx2"/>
        </a:solidFill>
        <a:effectLst/>
      </p:bgPr>
    </p:bg>
    <p:spTree>
      <p:nvGrpSpPr>
        <p:cNvPr id="1" name=""/>
        <p:cNvGrpSpPr/>
        <p:nvPr/>
      </p:nvGrpSpPr>
      <p:grpSpPr>
        <a:xfrm>
          <a:off x="0" y="0"/>
          <a:ext cx="0" cy="0"/>
          <a:chOff x="0" y="0"/>
          <a:chExt cx="0" cy="0"/>
        </a:xfrm>
      </p:grpSpPr>
      <p:sp>
        <p:nvSpPr>
          <p:cNvPr id="19" name="Freeform: Shape 18"/>
          <p:cNvSpPr/>
          <p:nvPr userDrawn="1"/>
        </p:nvSpPr>
        <p:spPr>
          <a:xfrm>
            <a:off x="3803737" y="-65233"/>
            <a:ext cx="4584526" cy="2297766"/>
          </a:xfrm>
          <a:custGeom>
            <a:avLst/>
            <a:gdLst>
              <a:gd name="connsiteX0" fmla="*/ 278 w 4584526"/>
              <a:gd name="connsiteY0" fmla="*/ 0 h 2297766"/>
              <a:gd name="connsiteX1" fmla="*/ 4584248 w 4584526"/>
              <a:gd name="connsiteY1" fmla="*/ 0 h 2297766"/>
              <a:gd name="connsiteX2" fmla="*/ 4584526 w 4584526"/>
              <a:gd name="connsiteY2" fmla="*/ 5503 h 2297766"/>
              <a:gd name="connsiteX3" fmla="*/ 2292263 w 4584526"/>
              <a:gd name="connsiteY3" fmla="*/ 2297766 h 2297766"/>
              <a:gd name="connsiteX4" fmla="*/ 0 w 4584526"/>
              <a:gd name="connsiteY4" fmla="*/ 5503 h 22977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84526" h="2297766">
                <a:moveTo>
                  <a:pt x="278" y="0"/>
                </a:moveTo>
                <a:lnTo>
                  <a:pt x="4584248" y="0"/>
                </a:lnTo>
                <a:lnTo>
                  <a:pt x="4584526" y="5503"/>
                </a:lnTo>
                <a:cubicBezTo>
                  <a:pt x="4584526" y="1271485"/>
                  <a:pt x="3558245" y="2297766"/>
                  <a:pt x="2292263" y="2297766"/>
                </a:cubicBezTo>
                <a:cubicBezTo>
                  <a:pt x="1026281" y="2297766"/>
                  <a:pt x="0" y="1271485"/>
                  <a:pt x="0" y="5503"/>
                </a:cubicBezTo>
                <a:close/>
              </a:path>
            </a:pathLst>
          </a:custGeom>
          <a:solidFill>
            <a:srgbClr val="000000"/>
          </a:solidFill>
          <a:ln w="12700" cap="flat" cmpd="sng" algn="ctr">
            <a:noFill/>
            <a:prstDash val="solid"/>
            <a:miter lim="800000"/>
          </a:ln>
          <a:effectLst/>
        </p:spPr>
        <p:txBody>
          <a:bodyPr wrap="square" rtlCol="0"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Segoe UI"/>
              <a:ea typeface="+mn-ea"/>
              <a:cs typeface="+mn-cs"/>
            </a:endParaRPr>
          </a:p>
        </p:txBody>
      </p:sp>
      <p:sp>
        <p:nvSpPr>
          <p:cNvPr id="17" name="Footer Placeholder 4"/>
          <p:cNvSpPr txBox="1">
            <a:spLocks/>
          </p:cNvSpPr>
          <p:nvPr userDrawn="1"/>
        </p:nvSpPr>
        <p:spPr>
          <a:xfrm>
            <a:off x="4038600" y="6356350"/>
            <a:ext cx="4114800" cy="365125"/>
          </a:xfrm>
          <a:prstGeom prst="rect">
            <a:avLst/>
          </a:prstGeom>
        </p:spPr>
        <p:txBody>
          <a:bodyPr/>
          <a:lstStyle>
            <a:defPPr>
              <a:defRPr lang="en-US"/>
            </a:defPPr>
            <a:lvl1pPr marL="0" algn="l" defTabSz="914400" rtl="0" eaLnBrk="1" latinLnBrk="0" hangingPunct="1">
              <a:defRPr sz="11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FFFFFF"/>
              </a:solidFill>
              <a:effectLst/>
              <a:uLnTx/>
              <a:uFillTx/>
              <a:latin typeface="Segoe UI"/>
              <a:ea typeface="+mn-ea"/>
              <a:cs typeface="+mn-cs"/>
            </a:endParaRPr>
          </a:p>
        </p:txBody>
      </p:sp>
      <p:sp>
        <p:nvSpPr>
          <p:cNvPr id="3" name="Title 2"/>
          <p:cNvSpPr>
            <a:spLocks noGrp="1"/>
          </p:cNvSpPr>
          <p:nvPr>
            <p:ph type="title" hasCustomPrompt="1"/>
          </p:nvPr>
        </p:nvSpPr>
        <p:spPr>
          <a:xfrm>
            <a:off x="302995" y="3383280"/>
            <a:ext cx="11660405" cy="625641"/>
          </a:xfrm>
          <a:prstGeom prst="rect">
            <a:avLst/>
          </a:prstGeom>
        </p:spPr>
        <p:txBody>
          <a:bodyPr vert="horz" lIns="457200" tIns="45720" rIns="457200" bIns="45720" rtlCol="0" anchor="b">
            <a:noAutofit/>
          </a:bodyPr>
          <a:lstStyle>
            <a:lvl1pPr algn="ctr" defTabSz="914400" rtl="0" eaLnBrk="1" latinLnBrk="0" hangingPunct="1">
              <a:lnSpc>
                <a:spcPct val="90000"/>
              </a:lnSpc>
              <a:spcBef>
                <a:spcPct val="0"/>
              </a:spcBef>
              <a:buNone/>
              <a:defRPr lang="en-US" sz="4800" b="1" i="0" kern="1200" spc="40" baseline="0" dirty="0">
                <a:gradFill>
                  <a:gsLst>
                    <a:gs pos="0">
                      <a:schemeClr val="accent1">
                        <a:lumMod val="5000"/>
                        <a:lumOff val="95000"/>
                      </a:schemeClr>
                    </a:gs>
                    <a:gs pos="100000">
                      <a:schemeClr val="bg1"/>
                    </a:gs>
                  </a:gsLst>
                  <a:lin ang="5400000" scaled="1"/>
                </a:gradFill>
                <a:latin typeface="+mn-lt"/>
                <a:ea typeface="+mn-ea"/>
                <a:cs typeface="Segoe UI Semilight" panose="020B0402040204020203" pitchFamily="34" charset="0"/>
              </a:defRPr>
            </a:lvl1pPr>
          </a:lstStyle>
          <a:p>
            <a:pPr marL="0" marR="0" lvl="0" indent="0" fontAlgn="auto">
              <a:spcAft>
                <a:spcPts val="0"/>
              </a:spcAft>
              <a:buClrTx/>
              <a:buSzTx/>
              <a:buFontTx/>
              <a:tabLst/>
            </a:pPr>
            <a:r>
              <a:rPr lang="en-US" dirty="0"/>
              <a:t>CLICK TO EDIT MASTER TITLE STYLE</a:t>
            </a:r>
          </a:p>
        </p:txBody>
      </p:sp>
      <p:sp>
        <p:nvSpPr>
          <p:cNvPr id="22" name="Text Placeholder 3"/>
          <p:cNvSpPr>
            <a:spLocks noGrp="1"/>
          </p:cNvSpPr>
          <p:nvPr>
            <p:ph type="body" sz="quarter" idx="10" hasCustomPrompt="1"/>
          </p:nvPr>
        </p:nvSpPr>
        <p:spPr>
          <a:xfrm>
            <a:off x="3923323" y="186061"/>
            <a:ext cx="4376615" cy="627351"/>
          </a:xfrm>
        </p:spPr>
        <p:txBody>
          <a:bodyPr/>
          <a:lstStyle>
            <a:lvl1pPr algn="ctr">
              <a:defRPr sz="2000">
                <a:solidFill>
                  <a:schemeClr val="bg1"/>
                </a:solidFill>
              </a:defRPr>
            </a:lvl1pPr>
            <a:lvl2pPr algn="ctr">
              <a:defRPr sz="1400">
                <a:solidFill>
                  <a:schemeClr val="bg1"/>
                </a:solidFill>
              </a:defRPr>
            </a:lvl2pPr>
            <a:lvl3pPr algn="ctr">
              <a:defRPr>
                <a:solidFill>
                  <a:schemeClr val="bg1"/>
                </a:solidFill>
              </a:defRPr>
            </a:lvl3pPr>
            <a:lvl4pPr algn="ctr">
              <a:defRPr>
                <a:solidFill>
                  <a:schemeClr val="bg1"/>
                </a:solidFill>
              </a:defRPr>
            </a:lvl4pPr>
            <a:lvl5pPr>
              <a:defRPr>
                <a:solidFill>
                  <a:schemeClr val="bg1"/>
                </a:solidFill>
              </a:defRPr>
            </a:lvl5pPr>
          </a:lstStyle>
          <a:p>
            <a:pPr lvl="0"/>
            <a:r>
              <a:rPr lang="en-US" dirty="0"/>
              <a:t>Add Your Section Title Here</a:t>
            </a:r>
          </a:p>
          <a:p>
            <a:pPr lvl="1"/>
            <a:r>
              <a:rPr lang="en-US" dirty="0"/>
              <a:t>1</a:t>
            </a:r>
          </a:p>
        </p:txBody>
      </p:sp>
      <p:sp>
        <p:nvSpPr>
          <p:cNvPr id="23" name="Text Placeholder 3"/>
          <p:cNvSpPr>
            <a:spLocks noGrp="1"/>
          </p:cNvSpPr>
          <p:nvPr>
            <p:ph type="body" sz="quarter" idx="11" hasCustomPrompt="1"/>
          </p:nvPr>
        </p:nvSpPr>
        <p:spPr>
          <a:xfrm>
            <a:off x="304801" y="4206240"/>
            <a:ext cx="11658600" cy="424732"/>
          </a:xfrm>
        </p:spPr>
        <p:txBody>
          <a:bodyPr lIns="457200" rIns="457200"/>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kumimoji="0" lang="en-US" sz="2400" b="0" i="0" u="none" strike="noStrike" kern="1200" cap="none" spc="0" normalizeH="0" baseline="0">
                <a:ln>
                  <a:noFill/>
                </a:ln>
                <a:solidFill>
                  <a:srgbClr val="FFFFFF">
                    <a:lumMod val="85000"/>
                    <a:lumOff val="15000"/>
                  </a:srgbClr>
                </a:solidFill>
                <a:effectLst/>
                <a:uLnTx/>
                <a:uFillTx/>
                <a:latin typeface="Segoe UI Semilight" panose="020B0402040204020203" pitchFamily="34" charset="0"/>
                <a:ea typeface="+mn-ea"/>
                <a:cs typeface="Segoe UI Semilight" panose="020B0402040204020203" pitchFamily="34" charset="0"/>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0" i="0" u="none" strike="noStrike" kern="1200" cap="none" spc="0" normalizeH="0" baseline="0" noProof="0" dirty="0">
                <a:ln>
                  <a:noFill/>
                </a:ln>
                <a:solidFill>
                  <a:srgbClr val="FFFFFF">
                    <a:lumMod val="85000"/>
                    <a:lumOff val="15000"/>
                  </a:srgbClr>
                </a:solidFill>
                <a:effectLst/>
                <a:uLnTx/>
                <a:uFillTx/>
                <a:latin typeface="Segoe UI Semilight" panose="020B0402040204020203" pitchFamily="34" charset="0"/>
                <a:ea typeface="+mn-ea"/>
                <a:cs typeface="Segoe UI Semilight" panose="020B0402040204020203" pitchFamily="34" charset="0"/>
              </a:rPr>
              <a:t>Add a short summary sentence here about title/statement above</a:t>
            </a:r>
          </a:p>
        </p:txBody>
      </p:sp>
      <p:sp>
        <p:nvSpPr>
          <p:cNvPr id="6" name="Text Placeholder 5"/>
          <p:cNvSpPr>
            <a:spLocks noGrp="1"/>
          </p:cNvSpPr>
          <p:nvPr>
            <p:ph type="body" sz="quarter" idx="12" hasCustomPrompt="1"/>
          </p:nvPr>
        </p:nvSpPr>
        <p:spPr>
          <a:xfrm>
            <a:off x="5737094" y="1007413"/>
            <a:ext cx="792205" cy="1200329"/>
          </a:xfrm>
        </p:spPr>
        <p:txBody>
          <a:bodyPr wrap="none" anchor="ctr"/>
          <a:lstStyle>
            <a:lvl1pPr algn="ctr">
              <a:defRPr kumimoji="0" lang="en-US" sz="8000" b="1" i="0" u="none" strike="noStrike" kern="1200" cap="none" spc="0" normalizeH="0" baseline="0" dirty="0">
                <a:ln>
                  <a:noFill/>
                </a:ln>
                <a:solidFill>
                  <a:schemeClr val="accent4"/>
                </a:solidFill>
                <a:effectLst/>
                <a:uLnTx/>
                <a:uFillTx/>
                <a:latin typeface="Segoe UI" panose="020B0502040204020203" pitchFamily="34" charset="0"/>
                <a:ea typeface="+mn-ea"/>
                <a:cs typeface="Segoe UI" panose="020B0502040204020203" pitchFamily="34" charset="0"/>
              </a:defRPr>
            </a:lvl1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a:t>
            </a:r>
          </a:p>
        </p:txBody>
      </p:sp>
      <p:pic>
        <p:nvPicPr>
          <p:cNvPr id="2" name="Picture 1"/>
          <p:cNvPicPr>
            <a:picLocks noChangeAspect="1"/>
          </p:cNvPicPr>
          <p:nvPr userDrawn="1"/>
        </p:nvPicPr>
        <p:blipFill>
          <a:blip r:embed="rId2"/>
          <a:stretch>
            <a:fillRect/>
          </a:stretch>
        </p:blipFill>
        <p:spPr>
          <a:xfrm>
            <a:off x="8886001" y="6083741"/>
            <a:ext cx="2792210" cy="774259"/>
          </a:xfrm>
          <a:prstGeom prst="rect">
            <a:avLst/>
          </a:prstGeom>
        </p:spPr>
      </p:pic>
    </p:spTree>
    <p:extLst>
      <p:ext uri="{BB962C8B-B14F-4D97-AF65-F5344CB8AC3E}">
        <p14:creationId xmlns:p14="http://schemas.microsoft.com/office/powerpoint/2010/main" val="2362688550"/>
      </p:ext>
    </p:extLst>
  </p:cSld>
  <p:clrMapOvr>
    <a:masterClrMapping/>
  </p:clrMapOvr>
  <p:timing>
    <p:tnLst>
      <p:par>
        <p:cTn id="1" dur="indefinite" restart="never" nodeType="tmRoot"/>
      </p:par>
    </p:tn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DONUT BASE SECTION DIVIDER">
    <p:bg>
      <p:bgPr>
        <a:solidFill>
          <a:schemeClr val="bg2"/>
        </a:solidFill>
        <a:effectLst/>
      </p:bgPr>
    </p:bg>
    <p:spTree>
      <p:nvGrpSpPr>
        <p:cNvPr id="1" name=""/>
        <p:cNvGrpSpPr/>
        <p:nvPr/>
      </p:nvGrpSpPr>
      <p:grpSpPr>
        <a:xfrm>
          <a:off x="0" y="0"/>
          <a:ext cx="0" cy="0"/>
          <a:chOff x="0" y="0"/>
          <a:chExt cx="0" cy="0"/>
        </a:xfrm>
      </p:grpSpPr>
      <p:sp>
        <p:nvSpPr>
          <p:cNvPr id="7" name="Oval 6"/>
          <p:cNvSpPr/>
          <p:nvPr userDrawn="1"/>
        </p:nvSpPr>
        <p:spPr>
          <a:xfrm>
            <a:off x="2861702" y="157952"/>
            <a:ext cx="6483179" cy="648317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hasCustomPrompt="1"/>
          </p:nvPr>
        </p:nvSpPr>
        <p:spPr>
          <a:xfrm>
            <a:off x="3448777" y="2935629"/>
            <a:ext cx="5208335" cy="927824"/>
          </a:xfrm>
          <a:prstGeom prst="rect">
            <a:avLst/>
          </a:prstGeom>
        </p:spPr>
        <p:txBody>
          <a:bodyPr anchor="ctr"/>
          <a:lstStyle>
            <a:lvl1pPr algn="ctr">
              <a:lnSpc>
                <a:spcPct val="95000"/>
              </a:lnSpc>
              <a:defRPr sz="4000">
                <a:solidFill>
                  <a:schemeClr val="tx1"/>
                </a:solidFill>
              </a:defRPr>
            </a:lvl1pPr>
          </a:lstStyle>
          <a:p>
            <a:r>
              <a:rPr lang="en-US" dirty="0"/>
              <a:t>CLICK TO EDIT TITLE</a:t>
            </a:r>
          </a:p>
        </p:txBody>
      </p:sp>
      <p:sp>
        <p:nvSpPr>
          <p:cNvPr id="9" name="dots"/>
          <p:cNvSpPr>
            <a:spLocks noChangeAspect="1"/>
          </p:cNvSpPr>
          <p:nvPr userDrawn="1"/>
        </p:nvSpPr>
        <p:spPr>
          <a:xfrm>
            <a:off x="3448777" y="745024"/>
            <a:ext cx="5309024" cy="5309025"/>
          </a:xfrm>
          <a:prstGeom prst="ellipse">
            <a:avLst/>
          </a:prstGeom>
          <a:noFill/>
          <a:ln w="184150" cap="rnd" cmpd="sng" algn="ctr">
            <a:solidFill>
              <a:schemeClr val="accent4"/>
            </a:solidFill>
            <a:prstDash val="sysDot"/>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pic>
        <p:nvPicPr>
          <p:cNvPr id="6" name="Picture 5"/>
          <p:cNvPicPr>
            <a:picLocks noChangeAspect="1"/>
          </p:cNvPicPr>
          <p:nvPr userDrawn="1"/>
        </p:nvPicPr>
        <p:blipFill>
          <a:blip r:embed="rId2"/>
          <a:stretch>
            <a:fillRect/>
          </a:stretch>
        </p:blipFill>
        <p:spPr>
          <a:xfrm>
            <a:off x="9399790" y="6083741"/>
            <a:ext cx="2792210" cy="774259"/>
          </a:xfrm>
          <a:prstGeom prst="rect">
            <a:avLst/>
          </a:prstGeom>
        </p:spPr>
      </p:pic>
    </p:spTree>
    <p:extLst>
      <p:ext uri="{BB962C8B-B14F-4D97-AF65-F5344CB8AC3E}">
        <p14:creationId xmlns:p14="http://schemas.microsoft.com/office/powerpoint/2010/main" val="4004880515"/>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par>
    </p:tn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3_Quote dark option FLUSH LEFT">
    <p:bg>
      <p:bgPr>
        <a:solidFill>
          <a:schemeClr val="tx1">
            <a:lumMod val="95000"/>
            <a:lumOff val="5000"/>
          </a:schemeClr>
        </a:solidFill>
        <a:effectLst/>
      </p:bgPr>
    </p:bg>
    <p:spTree>
      <p:nvGrpSpPr>
        <p:cNvPr id="1" name=""/>
        <p:cNvGrpSpPr/>
        <p:nvPr/>
      </p:nvGrpSpPr>
      <p:grpSpPr>
        <a:xfrm>
          <a:off x="0" y="0"/>
          <a:ext cx="0" cy="0"/>
          <a:chOff x="0" y="0"/>
          <a:chExt cx="0" cy="0"/>
        </a:xfrm>
      </p:grpSpPr>
      <p:sp>
        <p:nvSpPr>
          <p:cNvPr id="8" name="Text Placeholder 7"/>
          <p:cNvSpPr>
            <a:spLocks noGrp="1"/>
          </p:cNvSpPr>
          <p:nvPr>
            <p:ph type="body" sz="quarter" idx="13" hasCustomPrompt="1"/>
          </p:nvPr>
        </p:nvSpPr>
        <p:spPr>
          <a:xfrm>
            <a:off x="304800" y="2884235"/>
            <a:ext cx="11658600" cy="1089529"/>
          </a:xfrm>
        </p:spPr>
        <p:txBody>
          <a:bodyPr anchor="ctr"/>
          <a:lstStyle>
            <a:lvl1pPr marL="231775" indent="-231775" algn="l">
              <a:spcBef>
                <a:spcPts val="0"/>
              </a:spcBef>
              <a:defRPr sz="3600" b="0" baseline="0">
                <a:gradFill>
                  <a:gsLst>
                    <a:gs pos="0">
                      <a:schemeClr val="accent1">
                        <a:lumMod val="5000"/>
                        <a:lumOff val="95000"/>
                      </a:schemeClr>
                    </a:gs>
                    <a:gs pos="100000">
                      <a:schemeClr val="bg1"/>
                    </a:gs>
                  </a:gsLst>
                  <a:lin ang="5400000" scaled="1"/>
                </a:gradFill>
              </a:defRPr>
            </a:lvl1pPr>
            <a:lvl2pPr marL="109538" indent="0" algn="l">
              <a:spcBef>
                <a:spcPts val="0"/>
              </a:spcBef>
              <a:defRPr sz="3600" b="1">
                <a:gradFill>
                  <a:gsLst>
                    <a:gs pos="0">
                      <a:schemeClr val="accent1">
                        <a:lumMod val="5000"/>
                        <a:lumOff val="95000"/>
                      </a:schemeClr>
                    </a:gs>
                    <a:gs pos="100000">
                      <a:schemeClr val="bg1"/>
                    </a:gs>
                  </a:gsLst>
                  <a:lin ang="5400000" scaled="1"/>
                </a:gradFill>
                <a:latin typeface="+mn-lt"/>
              </a:defRPr>
            </a:lvl2pPr>
          </a:lstStyle>
          <a:p>
            <a:pPr lvl="0"/>
            <a:r>
              <a:rPr lang="en-US" dirty="0"/>
              <a:t>“QUOTATION.”</a:t>
            </a:r>
          </a:p>
          <a:p>
            <a:pPr lvl="1"/>
            <a:r>
              <a:rPr lang="en-US" dirty="0"/>
              <a:t> BOLD</a:t>
            </a:r>
          </a:p>
        </p:txBody>
      </p:sp>
      <p:sp>
        <p:nvSpPr>
          <p:cNvPr id="7" name="Freeform: Shape 6"/>
          <p:cNvSpPr/>
          <p:nvPr userDrawn="1"/>
        </p:nvSpPr>
        <p:spPr>
          <a:xfrm>
            <a:off x="129521" y="0"/>
            <a:ext cx="2749481" cy="1364786"/>
          </a:xfrm>
          <a:custGeom>
            <a:avLst/>
            <a:gdLst>
              <a:gd name="connsiteX0" fmla="*/ 0 w 4741280"/>
              <a:gd name="connsiteY0" fmla="*/ 0 h 2353474"/>
              <a:gd name="connsiteX1" fmla="*/ 4741280 w 4741280"/>
              <a:gd name="connsiteY1" fmla="*/ 0 h 2353474"/>
              <a:gd name="connsiteX2" fmla="*/ 4729949 w 4741280"/>
              <a:gd name="connsiteY2" fmla="*/ 224399 h 2353474"/>
              <a:gd name="connsiteX3" fmla="*/ 2370640 w 4741280"/>
              <a:gd name="connsiteY3" fmla="*/ 2353474 h 2353474"/>
              <a:gd name="connsiteX4" fmla="*/ 11331 w 4741280"/>
              <a:gd name="connsiteY4" fmla="*/ 224399 h 23534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41280" h="2353474">
                <a:moveTo>
                  <a:pt x="0" y="0"/>
                </a:moveTo>
                <a:lnTo>
                  <a:pt x="4741280" y="0"/>
                </a:lnTo>
                <a:lnTo>
                  <a:pt x="4729949" y="224399"/>
                </a:lnTo>
                <a:cubicBezTo>
                  <a:pt x="4608502" y="1420269"/>
                  <a:pt x="3598552" y="2353474"/>
                  <a:pt x="2370640" y="2353474"/>
                </a:cubicBezTo>
                <a:cubicBezTo>
                  <a:pt x="1142728" y="2353474"/>
                  <a:pt x="132779" y="1420269"/>
                  <a:pt x="11331" y="224399"/>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sz="quarter" idx="14" hasCustomPrompt="1"/>
          </p:nvPr>
        </p:nvSpPr>
        <p:spPr>
          <a:xfrm>
            <a:off x="3865562" y="5276808"/>
            <a:ext cx="8097838" cy="369332"/>
          </a:xfrm>
        </p:spPr>
        <p:txBody>
          <a:bodyPr/>
          <a:lstStyle>
            <a:lvl1pPr algn="r">
              <a:spcBef>
                <a:spcPts val="0"/>
              </a:spcBef>
              <a:defRPr sz="2000">
                <a:solidFill>
                  <a:schemeClr val="bg1"/>
                </a:solidFill>
              </a:defRPr>
            </a:lvl1pPr>
            <a:lvl2pPr algn="r">
              <a:defRPr>
                <a:solidFill>
                  <a:schemeClr val="bg1"/>
                </a:solidFill>
              </a:defRPr>
            </a:lvl2pPr>
          </a:lstStyle>
          <a:p>
            <a:pPr lvl="0"/>
            <a:r>
              <a:rPr lang="en-US" dirty="0"/>
              <a:t>—Name and Company/Source goes here</a:t>
            </a:r>
          </a:p>
        </p:txBody>
      </p:sp>
    </p:spTree>
    <p:extLst>
      <p:ext uri="{BB962C8B-B14F-4D97-AF65-F5344CB8AC3E}">
        <p14:creationId xmlns:p14="http://schemas.microsoft.com/office/powerpoint/2010/main" val="272418624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1_Quote dark option CENTERED">
    <p:bg>
      <p:bgPr>
        <a:solidFill>
          <a:schemeClr val="tx1">
            <a:lumMod val="95000"/>
            <a:lumOff val="5000"/>
          </a:schemeClr>
        </a:solidFill>
        <a:effectLst/>
      </p:bgPr>
    </p:bg>
    <p:spTree>
      <p:nvGrpSpPr>
        <p:cNvPr id="1" name=""/>
        <p:cNvGrpSpPr/>
        <p:nvPr/>
      </p:nvGrpSpPr>
      <p:grpSpPr>
        <a:xfrm>
          <a:off x="0" y="0"/>
          <a:ext cx="0" cy="0"/>
          <a:chOff x="0" y="0"/>
          <a:chExt cx="0" cy="0"/>
        </a:xfrm>
      </p:grpSpPr>
      <p:sp>
        <p:nvSpPr>
          <p:cNvPr id="8" name="Text Placeholder 7"/>
          <p:cNvSpPr>
            <a:spLocks noGrp="1"/>
          </p:cNvSpPr>
          <p:nvPr>
            <p:ph type="body" sz="quarter" idx="13" hasCustomPrompt="1"/>
          </p:nvPr>
        </p:nvSpPr>
        <p:spPr>
          <a:xfrm>
            <a:off x="304800" y="2884235"/>
            <a:ext cx="11658600" cy="1089529"/>
          </a:xfrm>
        </p:spPr>
        <p:txBody>
          <a:bodyPr anchor="ctr"/>
          <a:lstStyle>
            <a:lvl1pPr algn="ctr">
              <a:spcBef>
                <a:spcPts val="0"/>
              </a:spcBef>
              <a:defRPr sz="3600" b="0" baseline="0">
                <a:gradFill>
                  <a:gsLst>
                    <a:gs pos="0">
                      <a:schemeClr val="accent1">
                        <a:lumMod val="5000"/>
                        <a:lumOff val="95000"/>
                      </a:schemeClr>
                    </a:gs>
                    <a:gs pos="100000">
                      <a:schemeClr val="bg1"/>
                    </a:gs>
                  </a:gsLst>
                  <a:lin ang="5400000" scaled="1"/>
                </a:gradFill>
              </a:defRPr>
            </a:lvl1pPr>
            <a:lvl2pPr algn="ctr">
              <a:spcBef>
                <a:spcPts val="0"/>
              </a:spcBef>
              <a:defRPr sz="3600" b="1">
                <a:gradFill>
                  <a:gsLst>
                    <a:gs pos="0">
                      <a:schemeClr val="accent1">
                        <a:lumMod val="5000"/>
                        <a:lumOff val="95000"/>
                      </a:schemeClr>
                    </a:gs>
                    <a:gs pos="100000">
                      <a:schemeClr val="bg1"/>
                    </a:gs>
                  </a:gsLst>
                  <a:lin ang="5400000" scaled="1"/>
                </a:gradFill>
                <a:latin typeface="+mn-lt"/>
              </a:defRPr>
            </a:lvl2pPr>
          </a:lstStyle>
          <a:p>
            <a:pPr lvl="0"/>
            <a:r>
              <a:rPr lang="en-US" dirty="0"/>
              <a:t>“QUOTATION.”</a:t>
            </a:r>
          </a:p>
          <a:p>
            <a:pPr lvl="1"/>
            <a:r>
              <a:rPr lang="en-US" dirty="0"/>
              <a:t>BOLD</a:t>
            </a:r>
          </a:p>
        </p:txBody>
      </p:sp>
      <p:sp>
        <p:nvSpPr>
          <p:cNvPr id="7" name="Freeform: Shape 6"/>
          <p:cNvSpPr/>
          <p:nvPr userDrawn="1"/>
        </p:nvSpPr>
        <p:spPr>
          <a:xfrm>
            <a:off x="129521" y="0"/>
            <a:ext cx="2749481" cy="1364786"/>
          </a:xfrm>
          <a:custGeom>
            <a:avLst/>
            <a:gdLst>
              <a:gd name="connsiteX0" fmla="*/ 0 w 4741280"/>
              <a:gd name="connsiteY0" fmla="*/ 0 h 2353474"/>
              <a:gd name="connsiteX1" fmla="*/ 4741280 w 4741280"/>
              <a:gd name="connsiteY1" fmla="*/ 0 h 2353474"/>
              <a:gd name="connsiteX2" fmla="*/ 4729949 w 4741280"/>
              <a:gd name="connsiteY2" fmla="*/ 224399 h 2353474"/>
              <a:gd name="connsiteX3" fmla="*/ 2370640 w 4741280"/>
              <a:gd name="connsiteY3" fmla="*/ 2353474 h 2353474"/>
              <a:gd name="connsiteX4" fmla="*/ 11331 w 4741280"/>
              <a:gd name="connsiteY4" fmla="*/ 224399 h 23534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41280" h="2353474">
                <a:moveTo>
                  <a:pt x="0" y="0"/>
                </a:moveTo>
                <a:lnTo>
                  <a:pt x="4741280" y="0"/>
                </a:lnTo>
                <a:lnTo>
                  <a:pt x="4729949" y="224399"/>
                </a:lnTo>
                <a:cubicBezTo>
                  <a:pt x="4608502" y="1420269"/>
                  <a:pt x="3598552" y="2353474"/>
                  <a:pt x="2370640" y="2353474"/>
                </a:cubicBezTo>
                <a:cubicBezTo>
                  <a:pt x="1142728" y="2353474"/>
                  <a:pt x="132779" y="1420269"/>
                  <a:pt x="11331" y="224399"/>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sz="quarter" idx="14" hasCustomPrompt="1"/>
          </p:nvPr>
        </p:nvSpPr>
        <p:spPr>
          <a:xfrm>
            <a:off x="3865562" y="5276808"/>
            <a:ext cx="8097838" cy="369332"/>
          </a:xfrm>
        </p:spPr>
        <p:txBody>
          <a:bodyPr/>
          <a:lstStyle>
            <a:lvl1pPr algn="r">
              <a:spcBef>
                <a:spcPts val="0"/>
              </a:spcBef>
              <a:defRPr sz="2000">
                <a:solidFill>
                  <a:schemeClr val="bg1"/>
                </a:solidFill>
              </a:defRPr>
            </a:lvl1pPr>
            <a:lvl2pPr algn="r">
              <a:defRPr>
                <a:solidFill>
                  <a:schemeClr val="bg1"/>
                </a:solidFill>
              </a:defRPr>
            </a:lvl2pPr>
          </a:lstStyle>
          <a:p>
            <a:pPr lvl="0"/>
            <a:r>
              <a:rPr lang="en-US" dirty="0"/>
              <a:t>—Name and Company/Source goes here</a:t>
            </a:r>
          </a:p>
        </p:txBody>
      </p:sp>
    </p:spTree>
    <p:extLst>
      <p:ext uri="{BB962C8B-B14F-4D97-AF65-F5344CB8AC3E}">
        <p14:creationId xmlns:p14="http://schemas.microsoft.com/office/powerpoint/2010/main" val="163284150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4_Quote dark option FLUSH LEFT">
    <p:bg>
      <p:bgPr>
        <a:solidFill>
          <a:schemeClr val="tx2"/>
        </a:solidFill>
        <a:effectLst/>
      </p:bgPr>
    </p:bg>
    <p:spTree>
      <p:nvGrpSpPr>
        <p:cNvPr id="1" name=""/>
        <p:cNvGrpSpPr/>
        <p:nvPr/>
      </p:nvGrpSpPr>
      <p:grpSpPr>
        <a:xfrm>
          <a:off x="0" y="0"/>
          <a:ext cx="0" cy="0"/>
          <a:chOff x="0" y="0"/>
          <a:chExt cx="0" cy="0"/>
        </a:xfrm>
      </p:grpSpPr>
      <p:sp>
        <p:nvSpPr>
          <p:cNvPr id="8" name="Text Placeholder 7"/>
          <p:cNvSpPr>
            <a:spLocks noGrp="1"/>
          </p:cNvSpPr>
          <p:nvPr>
            <p:ph type="body" sz="quarter" idx="13" hasCustomPrompt="1"/>
          </p:nvPr>
        </p:nvSpPr>
        <p:spPr>
          <a:xfrm>
            <a:off x="304800" y="2884235"/>
            <a:ext cx="11658600" cy="1089529"/>
          </a:xfrm>
        </p:spPr>
        <p:txBody>
          <a:bodyPr anchor="ctr"/>
          <a:lstStyle>
            <a:lvl1pPr marL="231775" indent="-231775" algn="l">
              <a:spcBef>
                <a:spcPts val="0"/>
              </a:spcBef>
              <a:defRPr sz="3600" b="0" baseline="0">
                <a:gradFill>
                  <a:gsLst>
                    <a:gs pos="0">
                      <a:schemeClr val="accent1">
                        <a:lumMod val="5000"/>
                        <a:lumOff val="95000"/>
                      </a:schemeClr>
                    </a:gs>
                    <a:gs pos="100000">
                      <a:schemeClr val="bg1"/>
                    </a:gs>
                  </a:gsLst>
                  <a:lin ang="5400000" scaled="1"/>
                </a:gradFill>
              </a:defRPr>
            </a:lvl1pPr>
            <a:lvl2pPr marL="109538" indent="0" algn="l">
              <a:spcBef>
                <a:spcPts val="0"/>
              </a:spcBef>
              <a:defRPr sz="3600" b="1">
                <a:gradFill>
                  <a:gsLst>
                    <a:gs pos="0">
                      <a:schemeClr val="accent1">
                        <a:lumMod val="5000"/>
                        <a:lumOff val="95000"/>
                      </a:schemeClr>
                    </a:gs>
                    <a:gs pos="100000">
                      <a:schemeClr val="bg1"/>
                    </a:gs>
                  </a:gsLst>
                  <a:lin ang="5400000" scaled="1"/>
                </a:gradFill>
                <a:latin typeface="+mn-lt"/>
              </a:defRPr>
            </a:lvl2pPr>
          </a:lstStyle>
          <a:p>
            <a:pPr lvl="0"/>
            <a:r>
              <a:rPr lang="en-US" dirty="0"/>
              <a:t>“QUOTATION.”</a:t>
            </a:r>
          </a:p>
          <a:p>
            <a:pPr lvl="1"/>
            <a:r>
              <a:rPr lang="en-US" dirty="0"/>
              <a:t> BOLD</a:t>
            </a:r>
          </a:p>
        </p:txBody>
      </p:sp>
      <p:sp>
        <p:nvSpPr>
          <p:cNvPr id="7" name="Freeform: Shape 6"/>
          <p:cNvSpPr/>
          <p:nvPr userDrawn="1"/>
        </p:nvSpPr>
        <p:spPr>
          <a:xfrm>
            <a:off x="129521" y="0"/>
            <a:ext cx="2749481" cy="1364786"/>
          </a:xfrm>
          <a:custGeom>
            <a:avLst/>
            <a:gdLst>
              <a:gd name="connsiteX0" fmla="*/ 0 w 4741280"/>
              <a:gd name="connsiteY0" fmla="*/ 0 h 2353474"/>
              <a:gd name="connsiteX1" fmla="*/ 4741280 w 4741280"/>
              <a:gd name="connsiteY1" fmla="*/ 0 h 2353474"/>
              <a:gd name="connsiteX2" fmla="*/ 4729949 w 4741280"/>
              <a:gd name="connsiteY2" fmla="*/ 224399 h 2353474"/>
              <a:gd name="connsiteX3" fmla="*/ 2370640 w 4741280"/>
              <a:gd name="connsiteY3" fmla="*/ 2353474 h 2353474"/>
              <a:gd name="connsiteX4" fmla="*/ 11331 w 4741280"/>
              <a:gd name="connsiteY4" fmla="*/ 224399 h 23534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41280" h="2353474">
                <a:moveTo>
                  <a:pt x="0" y="0"/>
                </a:moveTo>
                <a:lnTo>
                  <a:pt x="4741280" y="0"/>
                </a:lnTo>
                <a:lnTo>
                  <a:pt x="4729949" y="224399"/>
                </a:lnTo>
                <a:cubicBezTo>
                  <a:pt x="4608502" y="1420269"/>
                  <a:pt x="3598552" y="2353474"/>
                  <a:pt x="2370640" y="2353474"/>
                </a:cubicBezTo>
                <a:cubicBezTo>
                  <a:pt x="1142728" y="2353474"/>
                  <a:pt x="132779" y="1420269"/>
                  <a:pt x="11331" y="224399"/>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sz="quarter" idx="14" hasCustomPrompt="1"/>
          </p:nvPr>
        </p:nvSpPr>
        <p:spPr>
          <a:xfrm>
            <a:off x="3865562" y="5276808"/>
            <a:ext cx="8097838" cy="369332"/>
          </a:xfrm>
        </p:spPr>
        <p:txBody>
          <a:bodyPr/>
          <a:lstStyle>
            <a:lvl1pPr algn="r">
              <a:spcBef>
                <a:spcPts val="0"/>
              </a:spcBef>
              <a:defRPr sz="2000" b="0">
                <a:solidFill>
                  <a:schemeClr val="bg1"/>
                </a:solidFill>
              </a:defRPr>
            </a:lvl1pPr>
            <a:lvl2pPr algn="r">
              <a:defRPr>
                <a:solidFill>
                  <a:schemeClr val="bg1"/>
                </a:solidFill>
              </a:defRPr>
            </a:lvl2pPr>
          </a:lstStyle>
          <a:p>
            <a:pPr lvl="0"/>
            <a:r>
              <a:rPr lang="en-US" dirty="0"/>
              <a:t>—Name and Company/Source goes here</a:t>
            </a:r>
          </a:p>
        </p:txBody>
      </p:sp>
      <p:pic>
        <p:nvPicPr>
          <p:cNvPr id="4" name="Picture 3"/>
          <p:cNvPicPr>
            <a:picLocks noChangeAspect="1"/>
          </p:cNvPicPr>
          <p:nvPr userDrawn="1"/>
        </p:nvPicPr>
        <p:blipFill>
          <a:blip r:embed="rId2"/>
          <a:stretch>
            <a:fillRect/>
          </a:stretch>
        </p:blipFill>
        <p:spPr>
          <a:xfrm>
            <a:off x="8877612" y="6083741"/>
            <a:ext cx="2792210" cy="774259"/>
          </a:xfrm>
          <a:prstGeom prst="rect">
            <a:avLst/>
          </a:prstGeom>
        </p:spPr>
      </p:pic>
    </p:spTree>
    <p:extLst>
      <p:ext uri="{BB962C8B-B14F-4D97-AF65-F5344CB8AC3E}">
        <p14:creationId xmlns:p14="http://schemas.microsoft.com/office/powerpoint/2010/main" val="884050986"/>
      </p:ext>
    </p:extLst>
  </p:cSld>
  <p:clrMapOvr>
    <a:masterClrMapping/>
  </p:clrMapOvr>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1_Quote light option CENTERED">
    <p:spTree>
      <p:nvGrpSpPr>
        <p:cNvPr id="1" name=""/>
        <p:cNvGrpSpPr/>
        <p:nvPr/>
      </p:nvGrpSpPr>
      <p:grpSpPr>
        <a:xfrm>
          <a:off x="0" y="0"/>
          <a:ext cx="0" cy="0"/>
          <a:chOff x="0" y="0"/>
          <a:chExt cx="0" cy="0"/>
        </a:xfrm>
      </p:grpSpPr>
      <p:sp>
        <p:nvSpPr>
          <p:cNvPr id="9" name="TextBox 8"/>
          <p:cNvSpPr txBox="1"/>
          <p:nvPr userDrawn="1"/>
        </p:nvSpPr>
        <p:spPr>
          <a:xfrm>
            <a:off x="5648960" y="419100"/>
            <a:ext cx="894080" cy="1862048"/>
          </a:xfrm>
          <a:prstGeom prst="rect">
            <a:avLst/>
          </a:prstGeom>
          <a:noFill/>
        </p:spPr>
        <p:txBody>
          <a:bodyPr wrap="square" rtlCol="0">
            <a:spAutoFit/>
          </a:bodyPr>
          <a:lstStyle/>
          <a:p>
            <a:r>
              <a:rPr lang="en-US" sz="11500" dirty="0">
                <a:solidFill>
                  <a:schemeClr val="accent4"/>
                </a:solidFill>
                <a:latin typeface="Arial Black" panose="020B0A04020102020204" pitchFamily="34" charset="0"/>
              </a:rPr>
              <a:t>“</a:t>
            </a:r>
            <a:endParaRPr lang="en-US" sz="2800" dirty="0">
              <a:solidFill>
                <a:schemeClr val="accent4"/>
              </a:solidFill>
            </a:endParaRPr>
          </a:p>
        </p:txBody>
      </p:sp>
      <p:sp>
        <p:nvSpPr>
          <p:cNvPr id="5" name="Text Placeholder 2"/>
          <p:cNvSpPr>
            <a:spLocks noGrp="1"/>
          </p:cNvSpPr>
          <p:nvPr>
            <p:ph type="body" sz="quarter" idx="14" hasCustomPrompt="1"/>
          </p:nvPr>
        </p:nvSpPr>
        <p:spPr>
          <a:xfrm>
            <a:off x="3408362" y="5335071"/>
            <a:ext cx="8097838" cy="369332"/>
          </a:xfrm>
        </p:spPr>
        <p:txBody>
          <a:bodyPr/>
          <a:lstStyle>
            <a:lvl1pPr algn="r">
              <a:spcBef>
                <a:spcPts val="0"/>
              </a:spcBef>
              <a:defRPr sz="2000">
                <a:solidFill>
                  <a:schemeClr val="tx2"/>
                </a:solidFill>
              </a:defRPr>
            </a:lvl1pPr>
            <a:lvl2pPr algn="r">
              <a:defRPr>
                <a:solidFill>
                  <a:schemeClr val="bg1"/>
                </a:solidFill>
              </a:defRPr>
            </a:lvl2pPr>
          </a:lstStyle>
          <a:p>
            <a:pPr lvl="0"/>
            <a:r>
              <a:rPr lang="en-US" dirty="0"/>
              <a:t>—Name and Company/Source goes here</a:t>
            </a:r>
          </a:p>
        </p:txBody>
      </p:sp>
      <p:sp>
        <p:nvSpPr>
          <p:cNvPr id="6" name="Text Placeholder 7"/>
          <p:cNvSpPr>
            <a:spLocks noGrp="1"/>
          </p:cNvSpPr>
          <p:nvPr>
            <p:ph type="body" sz="quarter" idx="13" hasCustomPrompt="1"/>
          </p:nvPr>
        </p:nvSpPr>
        <p:spPr>
          <a:xfrm>
            <a:off x="304800" y="2884235"/>
            <a:ext cx="11658600" cy="1089529"/>
          </a:xfrm>
        </p:spPr>
        <p:txBody>
          <a:bodyPr anchor="ctr"/>
          <a:lstStyle>
            <a:lvl1pPr algn="ctr">
              <a:spcBef>
                <a:spcPts val="0"/>
              </a:spcBef>
              <a:defRPr sz="3600" b="0" baseline="0">
                <a:solidFill>
                  <a:schemeClr val="tx1">
                    <a:lumMod val="75000"/>
                    <a:lumOff val="25000"/>
                  </a:schemeClr>
                </a:solidFill>
              </a:defRPr>
            </a:lvl1pPr>
            <a:lvl2pPr algn="ctr">
              <a:spcBef>
                <a:spcPts val="0"/>
              </a:spcBef>
              <a:defRPr sz="3600" b="1">
                <a:solidFill>
                  <a:schemeClr val="tx1">
                    <a:lumMod val="75000"/>
                    <a:lumOff val="25000"/>
                  </a:schemeClr>
                </a:solidFill>
                <a:latin typeface="+mn-lt"/>
              </a:defRPr>
            </a:lvl2pPr>
          </a:lstStyle>
          <a:p>
            <a:pPr lvl="0"/>
            <a:r>
              <a:rPr lang="en-US" dirty="0"/>
              <a:t>“QUOTATION.”</a:t>
            </a:r>
          </a:p>
          <a:p>
            <a:pPr lvl="1"/>
            <a:r>
              <a:rPr lang="en-US" dirty="0"/>
              <a:t>BOLD</a:t>
            </a:r>
          </a:p>
        </p:txBody>
      </p:sp>
      <p:sp>
        <p:nvSpPr>
          <p:cNvPr id="7" name="Slide Number Placeholder 7"/>
          <p:cNvSpPr>
            <a:spLocks noGrp="1"/>
          </p:cNvSpPr>
          <p:nvPr>
            <p:ph type="sldNum" sz="quarter" idx="4"/>
          </p:nvPr>
        </p:nvSpPr>
        <p:spPr>
          <a:xfrm>
            <a:off x="11668594" y="6484937"/>
            <a:ext cx="523406" cy="365125"/>
          </a:xfrm>
          <a:prstGeom prst="rect">
            <a:avLst/>
          </a:prstGeom>
        </p:spPr>
        <p:txBody>
          <a:bodyPr vert="horz" wrap="none" lIns="91440" tIns="45720" rIns="91440" bIns="45720" rtlCol="0" anchor="ctr"/>
          <a:lstStyle>
            <a:lvl1pPr algn="r">
              <a:defRPr sz="1200">
                <a:solidFill>
                  <a:schemeClr val="tx2"/>
                </a:solidFill>
              </a:defRPr>
            </a:lvl1pPr>
          </a:lstStyle>
          <a:p>
            <a:fld id="{4997E989-D798-4C62-8E93-3D2D613C2488}" type="slidenum">
              <a:rPr lang="en-US" smtClean="0"/>
              <a:pPr/>
              <a:t>‹#›</a:t>
            </a:fld>
            <a:endParaRPr lang="en-US"/>
          </a:p>
        </p:txBody>
      </p:sp>
    </p:spTree>
    <p:extLst>
      <p:ext uri="{BB962C8B-B14F-4D97-AF65-F5344CB8AC3E}">
        <p14:creationId xmlns:p14="http://schemas.microsoft.com/office/powerpoint/2010/main" val="116999268"/>
      </p:ext>
    </p:extLst>
  </p:cSld>
  <p:clrMapOvr>
    <a:masterClrMapping/>
  </p:clrMapOvr>
  <p:timing>
    <p:tnLst>
      <p:par>
        <p:cTn id="1" dur="indefinite" restart="never" nodeType="tmRoot"/>
      </p:par>
    </p:tn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2_dark Callout with small Non-bulleted">
    <p:bg>
      <p:bgPr>
        <a:solidFill>
          <a:schemeClr val="tx2"/>
        </a:solidFill>
        <a:effectLst/>
      </p:bgPr>
    </p:bg>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304800" y="2597273"/>
            <a:ext cx="4868985" cy="1643527"/>
          </a:xfrm>
        </p:spPr>
        <p:txBody>
          <a:bodyPr wrap="square" lIns="91440" rIns="91440">
            <a:spAutoFit/>
          </a:bodyPr>
          <a:lstStyle>
            <a:lvl1pPr marL="0" marR="0" indent="0" algn="l" defTabSz="914367" rtl="0" eaLnBrk="1" fontAlgn="auto" latinLnBrk="0" hangingPunct="1">
              <a:lnSpc>
                <a:spcPct val="90000"/>
              </a:lnSpc>
              <a:spcBef>
                <a:spcPts val="1200"/>
              </a:spcBef>
              <a:spcAft>
                <a:spcPts val="0"/>
              </a:spcAft>
              <a:buClr>
                <a:schemeClr val="tx1"/>
              </a:buClr>
              <a:buSzPct val="90000"/>
              <a:buFont typeface="Wingdings" pitchFamily="2" charset="2"/>
              <a:buNone/>
              <a:tabLst/>
              <a:defRPr lang="en-US" sz="2800" b="0" kern="1200" spc="0" baseline="0" dirty="0">
                <a:solidFill>
                  <a:schemeClr val="bg1"/>
                </a:solidFill>
                <a:latin typeface="+mj-lt"/>
                <a:ea typeface="+mn-ea"/>
                <a:cs typeface="+mn-cs"/>
              </a:defRPr>
            </a:lvl1pPr>
            <a:lvl2pPr marL="0" indent="0">
              <a:buNone/>
              <a:defRPr sz="1961"/>
            </a:lvl2pPr>
            <a:lvl3pPr marL="227209" indent="0">
              <a:buNone/>
              <a:tabLst/>
              <a:defRPr sz="1961"/>
            </a:lvl3pPr>
            <a:lvl4pPr marL="451306" indent="0">
              <a:buNone/>
              <a:defRPr/>
            </a:lvl4pPr>
            <a:lvl5pPr marL="672290" indent="0">
              <a:buNone/>
              <a:tabLst/>
              <a:defRPr/>
            </a:lvl5pPr>
          </a:lstStyle>
          <a:p>
            <a:r>
              <a:rPr lang="en-US" dirty="0"/>
              <a:t>A short introduction</a:t>
            </a:r>
            <a:br>
              <a:rPr lang="en-US" dirty="0"/>
            </a:br>
            <a:r>
              <a:rPr lang="en-US" dirty="0"/>
              <a:t>to the data, revealing</a:t>
            </a:r>
            <a:br>
              <a:rPr lang="en-US" dirty="0"/>
            </a:br>
            <a:r>
              <a:rPr lang="en-US" dirty="0"/>
              <a:t>points one at a time, will enhance comprehension.</a:t>
            </a:r>
          </a:p>
        </p:txBody>
      </p:sp>
      <p:sp>
        <p:nvSpPr>
          <p:cNvPr id="9" name="Text Placeholder 8"/>
          <p:cNvSpPr>
            <a:spLocks noGrp="1"/>
          </p:cNvSpPr>
          <p:nvPr>
            <p:ph type="body" sz="quarter" idx="11"/>
          </p:nvPr>
        </p:nvSpPr>
        <p:spPr>
          <a:xfrm>
            <a:off x="6096000" y="419100"/>
            <a:ext cx="5671764" cy="1843069"/>
          </a:xfrm>
        </p:spPr>
        <p:txBody>
          <a:bodyPr/>
          <a:lstStyle>
            <a:lvl1pPr marL="0" indent="0" algn="l">
              <a:buNone/>
              <a:defRPr sz="2200">
                <a:gradFill>
                  <a:gsLst>
                    <a:gs pos="15000">
                      <a:schemeClr val="bg1"/>
                    </a:gs>
                    <a:gs pos="47000">
                      <a:schemeClr val="bg1"/>
                    </a:gs>
                  </a:gsLst>
                  <a:lin ang="5400000" scaled="1"/>
                </a:gradFill>
                <a:latin typeface="+mn-lt"/>
              </a:defRPr>
            </a:lvl1pPr>
            <a:lvl2pPr marL="0" indent="0" algn="l">
              <a:buNone/>
              <a:defRPr sz="2000">
                <a:gradFill>
                  <a:gsLst>
                    <a:gs pos="15000">
                      <a:schemeClr val="bg1"/>
                    </a:gs>
                    <a:gs pos="47000">
                      <a:schemeClr val="bg1"/>
                    </a:gs>
                  </a:gsLst>
                  <a:lin ang="5400000" scaled="1"/>
                </a:gradFill>
                <a:latin typeface="+mn-lt"/>
              </a:defRPr>
            </a:lvl2pPr>
            <a:lvl3pPr marL="0" indent="0" algn="l">
              <a:buNone/>
              <a:defRPr sz="1800">
                <a:gradFill>
                  <a:gsLst>
                    <a:gs pos="15000">
                      <a:schemeClr val="bg1"/>
                    </a:gs>
                    <a:gs pos="47000">
                      <a:schemeClr val="bg1"/>
                    </a:gs>
                  </a:gsLst>
                  <a:lin ang="5400000" scaled="1"/>
                </a:gradFill>
                <a:latin typeface="+mn-lt"/>
              </a:defRPr>
            </a:lvl3pPr>
            <a:lvl4pPr marL="0" indent="0" algn="l">
              <a:buNone/>
              <a:defRPr sz="1600">
                <a:gradFill>
                  <a:gsLst>
                    <a:gs pos="15000">
                      <a:schemeClr val="bg1"/>
                    </a:gs>
                    <a:gs pos="47000">
                      <a:schemeClr val="bg1"/>
                    </a:gs>
                  </a:gsLst>
                  <a:lin ang="5400000" scaled="1"/>
                </a:gradFill>
                <a:latin typeface="+mn-lt"/>
              </a:defRPr>
            </a:lvl4pPr>
            <a:lvl5pPr marL="0" indent="0" algn="l">
              <a:buNone/>
              <a:defRPr sz="1600">
                <a:gradFill>
                  <a:gsLst>
                    <a:gs pos="15000">
                      <a:schemeClr val="bg1"/>
                    </a:gs>
                    <a:gs pos="47000">
                      <a:schemeClr val="bg1"/>
                    </a:gs>
                  </a:gsLst>
                  <a:lin ang="5400000" scaled="1"/>
                </a:gradFill>
                <a:latin typeface="+mn-l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Title 6"/>
          <p:cNvSpPr>
            <a:spLocks noGrp="1"/>
          </p:cNvSpPr>
          <p:nvPr>
            <p:ph type="title" hasCustomPrompt="1"/>
          </p:nvPr>
        </p:nvSpPr>
        <p:spPr>
          <a:xfrm>
            <a:off x="555244" y="0"/>
            <a:ext cx="4083304" cy="1357295"/>
          </a:xfrm>
          <a:prstGeom prst="rect">
            <a:avLst/>
          </a:prstGeom>
        </p:spPr>
        <p:txBody>
          <a:bodyPr lIns="146304" tIns="420624" rIns="146304" anchor="t" anchorCtr="0"/>
          <a:lstStyle>
            <a:lvl1pPr algn="ctr">
              <a:defRPr lang="en-US" sz="3200" b="0" kern="1200" spc="60" baseline="0" dirty="0">
                <a:solidFill>
                  <a:schemeClr val="bg1"/>
                </a:solidFill>
                <a:latin typeface="+mj-lt"/>
                <a:ea typeface="+mn-ea"/>
                <a:cs typeface="Segoe UI Semilight" panose="020B0402040204020203" pitchFamily="34" charset="0"/>
              </a:defRPr>
            </a:lvl1pPr>
          </a:lstStyle>
          <a:p>
            <a:pPr marL="0" lvl="0" indent="0" algn="ctr" defTabSz="914400" rtl="0" eaLnBrk="1" latinLnBrk="0" hangingPunct="1">
              <a:lnSpc>
                <a:spcPct val="90000"/>
              </a:lnSpc>
              <a:spcBef>
                <a:spcPts val="1000"/>
              </a:spcBef>
              <a:buFont typeface="Arial" panose="020B0604020202020204" pitchFamily="34" charset="0"/>
              <a:buNone/>
            </a:pPr>
            <a:r>
              <a:rPr lang="en-US" dirty="0"/>
              <a:t>Click to edit master title style</a:t>
            </a:r>
          </a:p>
        </p:txBody>
      </p:sp>
      <p:sp>
        <p:nvSpPr>
          <p:cNvPr id="12" name="Text Placeholder 8"/>
          <p:cNvSpPr>
            <a:spLocks noGrp="1"/>
          </p:cNvSpPr>
          <p:nvPr>
            <p:ph type="body" sz="quarter" idx="12"/>
          </p:nvPr>
        </p:nvSpPr>
        <p:spPr>
          <a:xfrm>
            <a:off x="6096000" y="2599498"/>
            <a:ext cx="5671764" cy="1843069"/>
          </a:xfrm>
        </p:spPr>
        <p:txBody>
          <a:bodyPr/>
          <a:lstStyle>
            <a:lvl1pPr marL="0" indent="0" algn="l">
              <a:buNone/>
              <a:defRPr sz="2200">
                <a:gradFill>
                  <a:gsLst>
                    <a:gs pos="15000">
                      <a:schemeClr val="bg1"/>
                    </a:gs>
                    <a:gs pos="47000">
                      <a:schemeClr val="bg1"/>
                    </a:gs>
                  </a:gsLst>
                  <a:lin ang="5400000" scaled="1"/>
                </a:gradFill>
                <a:latin typeface="+mn-lt"/>
              </a:defRPr>
            </a:lvl1pPr>
            <a:lvl2pPr marL="0" indent="0" algn="l">
              <a:buNone/>
              <a:defRPr sz="2000">
                <a:gradFill>
                  <a:gsLst>
                    <a:gs pos="15000">
                      <a:schemeClr val="bg1"/>
                    </a:gs>
                    <a:gs pos="47000">
                      <a:schemeClr val="bg1"/>
                    </a:gs>
                  </a:gsLst>
                  <a:lin ang="5400000" scaled="1"/>
                </a:gradFill>
                <a:latin typeface="+mn-lt"/>
              </a:defRPr>
            </a:lvl2pPr>
            <a:lvl3pPr marL="0" indent="0" algn="l">
              <a:buNone/>
              <a:defRPr sz="1800">
                <a:gradFill>
                  <a:gsLst>
                    <a:gs pos="15000">
                      <a:schemeClr val="bg1"/>
                    </a:gs>
                    <a:gs pos="47000">
                      <a:schemeClr val="bg1"/>
                    </a:gs>
                  </a:gsLst>
                  <a:lin ang="5400000" scaled="1"/>
                </a:gradFill>
                <a:latin typeface="+mn-lt"/>
              </a:defRPr>
            </a:lvl3pPr>
            <a:lvl4pPr marL="0" indent="0" algn="l">
              <a:buNone/>
              <a:defRPr sz="1600">
                <a:gradFill>
                  <a:gsLst>
                    <a:gs pos="15000">
                      <a:schemeClr val="bg1"/>
                    </a:gs>
                    <a:gs pos="47000">
                      <a:schemeClr val="bg1"/>
                    </a:gs>
                  </a:gsLst>
                  <a:lin ang="5400000" scaled="1"/>
                </a:gradFill>
                <a:latin typeface="+mn-lt"/>
              </a:defRPr>
            </a:lvl4pPr>
            <a:lvl5pPr marL="0" indent="0" algn="l">
              <a:buNone/>
              <a:defRPr sz="1600">
                <a:gradFill>
                  <a:gsLst>
                    <a:gs pos="15000">
                      <a:schemeClr val="bg1"/>
                    </a:gs>
                    <a:gs pos="47000">
                      <a:schemeClr val="bg1"/>
                    </a:gs>
                  </a:gsLst>
                  <a:lin ang="5400000" scaled="1"/>
                </a:gradFill>
                <a:latin typeface="+mn-l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Text Placeholder 8"/>
          <p:cNvSpPr>
            <a:spLocks noGrp="1"/>
          </p:cNvSpPr>
          <p:nvPr>
            <p:ph type="body" sz="quarter" idx="13"/>
          </p:nvPr>
        </p:nvSpPr>
        <p:spPr>
          <a:xfrm>
            <a:off x="6096000" y="4779896"/>
            <a:ext cx="5671764" cy="1843069"/>
          </a:xfrm>
        </p:spPr>
        <p:txBody>
          <a:bodyPr/>
          <a:lstStyle>
            <a:lvl1pPr marL="0" indent="0" algn="l">
              <a:buNone/>
              <a:defRPr sz="2200">
                <a:gradFill>
                  <a:gsLst>
                    <a:gs pos="15000">
                      <a:schemeClr val="bg1"/>
                    </a:gs>
                    <a:gs pos="47000">
                      <a:schemeClr val="bg1"/>
                    </a:gs>
                  </a:gsLst>
                  <a:lin ang="5400000" scaled="1"/>
                </a:gradFill>
                <a:latin typeface="+mn-lt"/>
              </a:defRPr>
            </a:lvl1pPr>
            <a:lvl2pPr marL="0" indent="0" algn="l">
              <a:buNone/>
              <a:defRPr sz="2000">
                <a:gradFill>
                  <a:gsLst>
                    <a:gs pos="15000">
                      <a:schemeClr val="bg1"/>
                    </a:gs>
                    <a:gs pos="47000">
                      <a:schemeClr val="bg1"/>
                    </a:gs>
                  </a:gsLst>
                  <a:lin ang="5400000" scaled="1"/>
                </a:gradFill>
                <a:latin typeface="+mn-lt"/>
              </a:defRPr>
            </a:lvl2pPr>
            <a:lvl3pPr marL="0" indent="0" algn="l">
              <a:buNone/>
              <a:defRPr sz="1800">
                <a:gradFill>
                  <a:gsLst>
                    <a:gs pos="15000">
                      <a:schemeClr val="bg1"/>
                    </a:gs>
                    <a:gs pos="47000">
                      <a:schemeClr val="bg1"/>
                    </a:gs>
                  </a:gsLst>
                  <a:lin ang="5400000" scaled="1"/>
                </a:gradFill>
                <a:latin typeface="+mn-lt"/>
              </a:defRPr>
            </a:lvl3pPr>
            <a:lvl4pPr marL="0" indent="0" algn="l">
              <a:buNone/>
              <a:defRPr sz="1600">
                <a:gradFill>
                  <a:gsLst>
                    <a:gs pos="15000">
                      <a:schemeClr val="bg1"/>
                    </a:gs>
                    <a:gs pos="47000">
                      <a:schemeClr val="bg1"/>
                    </a:gs>
                  </a:gsLst>
                  <a:lin ang="5400000" scaled="1"/>
                </a:gradFill>
                <a:latin typeface="+mn-lt"/>
              </a:defRPr>
            </a:lvl4pPr>
            <a:lvl5pPr marL="0" indent="0" algn="l">
              <a:buNone/>
              <a:defRPr sz="1600">
                <a:gradFill>
                  <a:gsLst>
                    <a:gs pos="15000">
                      <a:schemeClr val="bg1"/>
                    </a:gs>
                    <a:gs pos="47000">
                      <a:schemeClr val="bg1"/>
                    </a:gs>
                  </a:gsLst>
                  <a:lin ang="5400000" scaled="1"/>
                </a:gradFill>
                <a:latin typeface="+mn-l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0" name="Slide Number Placeholder 7"/>
          <p:cNvSpPr>
            <a:spLocks noGrp="1"/>
          </p:cNvSpPr>
          <p:nvPr>
            <p:ph type="sldNum" sz="quarter" idx="4"/>
          </p:nvPr>
        </p:nvSpPr>
        <p:spPr>
          <a:xfrm>
            <a:off x="0" y="6492875"/>
            <a:ext cx="523406" cy="365125"/>
          </a:xfrm>
          <a:prstGeom prst="rect">
            <a:avLst/>
          </a:prstGeom>
        </p:spPr>
        <p:txBody>
          <a:bodyPr vert="horz" wrap="none" lIns="91440" tIns="45720" rIns="91440" bIns="45720" rtlCol="0" anchor="ctr"/>
          <a:lstStyle>
            <a:lvl1pPr algn="r">
              <a:defRPr sz="1200">
                <a:solidFill>
                  <a:schemeClr val="bg1"/>
                </a:solidFill>
              </a:defRPr>
            </a:lvl1pPr>
          </a:lstStyle>
          <a:p>
            <a:fld id="{4997E989-D798-4C62-8E93-3D2D613C2488}" type="slidenum">
              <a:rPr lang="en-US" smtClean="0"/>
              <a:pPr/>
              <a:t>‹#›</a:t>
            </a:fld>
            <a:endParaRPr lang="en-US"/>
          </a:p>
        </p:txBody>
      </p:sp>
      <p:pic>
        <p:nvPicPr>
          <p:cNvPr id="2" name="Picture 1"/>
          <p:cNvPicPr>
            <a:picLocks noChangeAspect="1"/>
          </p:cNvPicPr>
          <p:nvPr userDrawn="1"/>
        </p:nvPicPr>
        <p:blipFill>
          <a:blip r:embed="rId2"/>
          <a:stretch>
            <a:fillRect/>
          </a:stretch>
        </p:blipFill>
        <p:spPr>
          <a:xfrm>
            <a:off x="8858109" y="6105745"/>
            <a:ext cx="2792210" cy="774259"/>
          </a:xfrm>
          <a:prstGeom prst="rect">
            <a:avLst/>
          </a:prstGeom>
        </p:spPr>
      </p:pic>
    </p:spTree>
    <p:extLst>
      <p:ext uri="{BB962C8B-B14F-4D97-AF65-F5344CB8AC3E}">
        <p14:creationId xmlns:p14="http://schemas.microsoft.com/office/powerpoint/2010/main" val="2187428325"/>
      </p:ext>
    </p:extLst>
  </p:cSld>
  <p:clrMapOvr>
    <a:masterClrMapping/>
  </p:clrMapOvr>
  <p:timing>
    <p:tnLst>
      <p:par>
        <p:cTn id="1" dur="indefinite" restart="never" nodeType="tmRoot"/>
      </p:par>
    </p:tnLst>
  </p:timing>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4_Callout with small Non-bulleted">
    <p:spTree>
      <p:nvGrpSpPr>
        <p:cNvPr id="1" name=""/>
        <p:cNvGrpSpPr/>
        <p:nvPr/>
      </p:nvGrpSpPr>
      <p:grpSpPr>
        <a:xfrm>
          <a:off x="0" y="0"/>
          <a:ext cx="0" cy="0"/>
          <a:chOff x="0" y="0"/>
          <a:chExt cx="0" cy="0"/>
        </a:xfrm>
      </p:grpSpPr>
      <p:sp>
        <p:nvSpPr>
          <p:cNvPr id="14" name="Freeform: Shape 13"/>
          <p:cNvSpPr/>
          <p:nvPr userDrawn="1"/>
        </p:nvSpPr>
        <p:spPr>
          <a:xfrm>
            <a:off x="129521" y="0"/>
            <a:ext cx="4741280" cy="2353474"/>
          </a:xfrm>
          <a:custGeom>
            <a:avLst/>
            <a:gdLst>
              <a:gd name="connsiteX0" fmla="*/ 0 w 4741280"/>
              <a:gd name="connsiteY0" fmla="*/ 0 h 2353474"/>
              <a:gd name="connsiteX1" fmla="*/ 4741280 w 4741280"/>
              <a:gd name="connsiteY1" fmla="*/ 0 h 2353474"/>
              <a:gd name="connsiteX2" fmla="*/ 4729949 w 4741280"/>
              <a:gd name="connsiteY2" fmla="*/ 224399 h 2353474"/>
              <a:gd name="connsiteX3" fmla="*/ 2370640 w 4741280"/>
              <a:gd name="connsiteY3" fmla="*/ 2353474 h 2353474"/>
              <a:gd name="connsiteX4" fmla="*/ 11331 w 4741280"/>
              <a:gd name="connsiteY4" fmla="*/ 224399 h 23534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41280" h="2353474">
                <a:moveTo>
                  <a:pt x="0" y="0"/>
                </a:moveTo>
                <a:lnTo>
                  <a:pt x="4741280" y="0"/>
                </a:lnTo>
                <a:lnTo>
                  <a:pt x="4729949" y="224399"/>
                </a:lnTo>
                <a:cubicBezTo>
                  <a:pt x="4608502" y="1420269"/>
                  <a:pt x="3598552" y="2353474"/>
                  <a:pt x="2370640" y="2353474"/>
                </a:cubicBezTo>
                <a:cubicBezTo>
                  <a:pt x="1142728" y="2353474"/>
                  <a:pt x="132779" y="1420269"/>
                  <a:pt x="11331" y="224399"/>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p:cNvSpPr>
            <a:spLocks noGrp="1"/>
          </p:cNvSpPr>
          <p:nvPr>
            <p:ph type="body" sz="quarter" idx="10" hasCustomPrompt="1"/>
          </p:nvPr>
        </p:nvSpPr>
        <p:spPr>
          <a:xfrm>
            <a:off x="304800" y="2472751"/>
            <a:ext cx="4566001" cy="1643527"/>
          </a:xfrm>
        </p:spPr>
        <p:txBody>
          <a:bodyPr wrap="square" lIns="91440" rIns="91440">
            <a:spAutoFit/>
          </a:bodyPr>
          <a:lstStyle>
            <a:lvl1pPr marL="0" marR="0" indent="0" algn="l" defTabSz="914367" rtl="0" eaLnBrk="1" fontAlgn="auto" latinLnBrk="0" hangingPunct="1">
              <a:lnSpc>
                <a:spcPct val="90000"/>
              </a:lnSpc>
              <a:spcBef>
                <a:spcPts val="1200"/>
              </a:spcBef>
              <a:spcAft>
                <a:spcPts val="0"/>
              </a:spcAft>
              <a:buClr>
                <a:schemeClr val="tx1"/>
              </a:buClr>
              <a:buSzPct val="90000"/>
              <a:buFont typeface="Wingdings" pitchFamily="2" charset="2"/>
              <a:buNone/>
              <a:tabLst/>
              <a:defRPr lang="en-US" sz="2800" b="0" kern="1200" spc="0" baseline="0" dirty="0">
                <a:gradFill>
                  <a:gsLst>
                    <a:gs pos="15000">
                      <a:schemeClr val="tx2"/>
                    </a:gs>
                    <a:gs pos="47000">
                      <a:schemeClr val="tx2"/>
                    </a:gs>
                  </a:gsLst>
                  <a:lin ang="5400000" scaled="1"/>
                </a:gradFill>
                <a:latin typeface="+mj-lt"/>
                <a:ea typeface="+mn-ea"/>
                <a:cs typeface="+mn-cs"/>
              </a:defRPr>
            </a:lvl1pPr>
            <a:lvl2pPr marL="0" indent="0">
              <a:buNone/>
              <a:defRPr sz="1961"/>
            </a:lvl2pPr>
            <a:lvl3pPr marL="227209" indent="0">
              <a:buNone/>
              <a:tabLst/>
              <a:defRPr sz="1961"/>
            </a:lvl3pPr>
            <a:lvl4pPr marL="451306" indent="0">
              <a:buNone/>
              <a:defRPr/>
            </a:lvl4pPr>
            <a:lvl5pPr marL="672290" indent="0">
              <a:buNone/>
              <a:tabLst/>
              <a:defRPr/>
            </a:lvl5pPr>
          </a:lstStyle>
          <a:p>
            <a:r>
              <a:rPr lang="en-US" dirty="0"/>
              <a:t>A short introduction</a:t>
            </a:r>
            <a:br>
              <a:rPr lang="en-US" dirty="0"/>
            </a:br>
            <a:r>
              <a:rPr lang="en-US" dirty="0"/>
              <a:t>to the data, revealing</a:t>
            </a:r>
            <a:br>
              <a:rPr lang="en-US" dirty="0"/>
            </a:br>
            <a:r>
              <a:rPr lang="en-US" dirty="0"/>
              <a:t>points one at a time, will enhance comprehension.</a:t>
            </a:r>
          </a:p>
        </p:txBody>
      </p:sp>
      <p:sp>
        <p:nvSpPr>
          <p:cNvPr id="9" name="Text Placeholder 8"/>
          <p:cNvSpPr>
            <a:spLocks noGrp="1"/>
          </p:cNvSpPr>
          <p:nvPr>
            <p:ph type="body" sz="quarter" idx="11"/>
          </p:nvPr>
        </p:nvSpPr>
        <p:spPr>
          <a:xfrm>
            <a:off x="6096000" y="419100"/>
            <a:ext cx="5671764" cy="1705723"/>
          </a:xfrm>
        </p:spPr>
        <p:txBody>
          <a:bodyPr/>
          <a:lstStyle>
            <a:lvl1pPr marL="0" indent="0" algn="l">
              <a:buNone/>
              <a:defRPr sz="2200">
                <a:latin typeface="+mn-lt"/>
              </a:defRPr>
            </a:lvl1pPr>
            <a:lvl2pPr marL="0" indent="0" algn="l">
              <a:buNone/>
              <a:defRPr sz="1765">
                <a:latin typeface="+mn-lt"/>
              </a:defRPr>
            </a:lvl2pPr>
            <a:lvl3pPr marL="0" indent="0" algn="l">
              <a:buNone/>
              <a:defRPr sz="1568">
                <a:latin typeface="+mn-lt"/>
              </a:defRPr>
            </a:lvl3pPr>
            <a:lvl4pPr marL="0" indent="0" algn="l">
              <a:buNone/>
              <a:defRPr sz="1372">
                <a:latin typeface="+mn-lt"/>
              </a:defRPr>
            </a:lvl4pPr>
            <a:lvl5pPr marL="0" indent="0" algn="l">
              <a:buNone/>
              <a:defRPr sz="1372">
                <a:latin typeface="+mn-l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Slide Number Placeholder 5"/>
          <p:cNvSpPr>
            <a:spLocks noGrp="1"/>
          </p:cNvSpPr>
          <p:nvPr>
            <p:ph type="sldNum" sz="quarter" idx="4"/>
          </p:nvPr>
        </p:nvSpPr>
        <p:spPr>
          <a:xfrm>
            <a:off x="11750600" y="6484937"/>
            <a:ext cx="425600" cy="365125"/>
          </a:xfrm>
          <a:prstGeom prst="rect">
            <a:avLst/>
          </a:prstGeom>
        </p:spPr>
        <p:txBody>
          <a:bodyPr vert="horz" lIns="91440" tIns="45720" rIns="91440" bIns="45720" rtlCol="0" anchor="ctr"/>
          <a:lstStyle>
            <a:lvl1pPr algn="r">
              <a:defRPr sz="1100">
                <a:solidFill>
                  <a:schemeClr val="tx2"/>
                </a:solidFill>
              </a:defRPr>
            </a:lvl1pPr>
          </a:lstStyle>
          <a:p>
            <a:fld id="{5AE1514C-5E56-4738-A1FF-4B1CFD2A3E36}" type="slidenum">
              <a:rPr lang="en-US" smtClean="0"/>
              <a:pPr/>
              <a:t>‹#›</a:t>
            </a:fld>
            <a:endParaRPr lang="en-US"/>
          </a:p>
        </p:txBody>
      </p:sp>
      <p:sp>
        <p:nvSpPr>
          <p:cNvPr id="7" name="Title 6"/>
          <p:cNvSpPr>
            <a:spLocks noGrp="1"/>
          </p:cNvSpPr>
          <p:nvPr>
            <p:ph type="title" hasCustomPrompt="1"/>
          </p:nvPr>
        </p:nvSpPr>
        <p:spPr>
          <a:xfrm>
            <a:off x="555244" y="0"/>
            <a:ext cx="4083304" cy="1926336"/>
          </a:xfrm>
          <a:prstGeom prst="rect">
            <a:avLst/>
          </a:prstGeom>
        </p:spPr>
        <p:txBody>
          <a:bodyPr lIns="146304" tIns="420624" rIns="146304" anchor="t" anchorCtr="0"/>
          <a:lstStyle>
            <a:lvl1pPr>
              <a:defRPr lang="en-US" sz="3200" b="0" kern="1200" spc="60" baseline="0" dirty="0">
                <a:solidFill>
                  <a:schemeClr val="bg1"/>
                </a:solidFill>
                <a:latin typeface="+mj-lt"/>
                <a:ea typeface="+mn-ea"/>
                <a:cs typeface="Segoe UI Semilight" panose="020B0402040204020203" pitchFamily="34" charset="0"/>
              </a:defRPr>
            </a:lvl1pPr>
          </a:lstStyle>
          <a:p>
            <a:pPr marL="0" lvl="0" indent="0" algn="ctr" defTabSz="914400" rtl="0" eaLnBrk="1" latinLnBrk="0" hangingPunct="1">
              <a:lnSpc>
                <a:spcPct val="90000"/>
              </a:lnSpc>
              <a:spcBef>
                <a:spcPts val="1000"/>
              </a:spcBef>
              <a:buFont typeface="Arial" panose="020B0604020202020204" pitchFamily="34" charset="0"/>
              <a:buNone/>
            </a:pPr>
            <a:r>
              <a:rPr lang="en-US" dirty="0"/>
              <a:t>Click to edit master title style</a:t>
            </a:r>
          </a:p>
        </p:txBody>
      </p:sp>
      <p:sp>
        <p:nvSpPr>
          <p:cNvPr id="12" name="Text Placeholder 8"/>
          <p:cNvSpPr>
            <a:spLocks noGrp="1"/>
          </p:cNvSpPr>
          <p:nvPr>
            <p:ph type="body" sz="quarter" idx="12"/>
          </p:nvPr>
        </p:nvSpPr>
        <p:spPr>
          <a:xfrm>
            <a:off x="6096000" y="2697329"/>
            <a:ext cx="5671764" cy="1705723"/>
          </a:xfrm>
        </p:spPr>
        <p:txBody>
          <a:bodyPr/>
          <a:lstStyle>
            <a:lvl1pPr marL="0" indent="0" algn="l">
              <a:buNone/>
              <a:defRPr sz="2200">
                <a:latin typeface="+mn-lt"/>
              </a:defRPr>
            </a:lvl1pPr>
            <a:lvl2pPr marL="0" indent="0" algn="l">
              <a:buNone/>
              <a:defRPr sz="1765">
                <a:latin typeface="+mn-lt"/>
              </a:defRPr>
            </a:lvl2pPr>
            <a:lvl3pPr marL="0" indent="0" algn="l">
              <a:buNone/>
              <a:defRPr sz="1568">
                <a:latin typeface="+mn-lt"/>
              </a:defRPr>
            </a:lvl3pPr>
            <a:lvl4pPr marL="0" indent="0" algn="l">
              <a:buNone/>
              <a:defRPr sz="1372">
                <a:latin typeface="+mn-lt"/>
              </a:defRPr>
            </a:lvl4pPr>
            <a:lvl5pPr marL="0" indent="0" algn="l">
              <a:buNone/>
              <a:defRPr sz="1372">
                <a:latin typeface="+mn-l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Text Placeholder 8"/>
          <p:cNvSpPr>
            <a:spLocks noGrp="1"/>
          </p:cNvSpPr>
          <p:nvPr>
            <p:ph type="body" sz="quarter" idx="13"/>
          </p:nvPr>
        </p:nvSpPr>
        <p:spPr>
          <a:xfrm>
            <a:off x="6096000" y="4975558"/>
            <a:ext cx="5671764" cy="1705723"/>
          </a:xfrm>
        </p:spPr>
        <p:txBody>
          <a:bodyPr/>
          <a:lstStyle>
            <a:lvl1pPr marL="0" indent="0" algn="l">
              <a:buNone/>
              <a:defRPr sz="2200">
                <a:latin typeface="+mn-lt"/>
              </a:defRPr>
            </a:lvl1pPr>
            <a:lvl2pPr marL="0" indent="0" algn="l">
              <a:buNone/>
              <a:defRPr sz="1765">
                <a:latin typeface="+mn-lt"/>
              </a:defRPr>
            </a:lvl2pPr>
            <a:lvl3pPr marL="0" indent="0" algn="l">
              <a:buNone/>
              <a:defRPr sz="1568">
                <a:latin typeface="+mn-lt"/>
              </a:defRPr>
            </a:lvl3pPr>
            <a:lvl4pPr marL="0" indent="0" algn="l">
              <a:buNone/>
              <a:defRPr sz="1372">
                <a:latin typeface="+mn-lt"/>
              </a:defRPr>
            </a:lvl4pPr>
            <a:lvl5pPr marL="0" indent="0" algn="l">
              <a:buNone/>
              <a:defRPr sz="1372">
                <a:latin typeface="+mn-l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7929694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250"/>
                                        <p:tgtEl>
                                          <p:spTgt spid="4">
                                            <p:txEl>
                                              <p:pRg st="0" end="0"/>
                                            </p:txEl>
                                          </p:spTgt>
                                        </p:tgtEl>
                                      </p:cBhvr>
                                    </p:animEffect>
                                  </p:childTnLst>
                                </p:cTn>
                              </p:par>
                              <p:par>
                                <p:cTn id="8" presetID="63" presetClass="path" presetSubtype="0" accel="50000" decel="50000" fill="hold" grpId="1" nodeType="withEffect">
                                  <p:stCondLst>
                                    <p:cond delay="0"/>
                                  </p:stCondLst>
                                  <p:childTnLst>
                                    <p:animMotion origin="layout" path="M -4.375E-6 -4.07407E-6 L 0.03178 0.00047 " pathEditMode="relative" rAng="0" ptsTypes="AA">
                                      <p:cBhvr>
                                        <p:cTn id="9" dur="750" fill="hold"/>
                                        <p:tgtEl>
                                          <p:spTgt spid="4">
                                            <p:txEl>
                                              <p:pRg st="0" end="0"/>
                                            </p:txEl>
                                          </p:spTgt>
                                        </p:tgtEl>
                                        <p:attrNameLst>
                                          <p:attrName>ppt_x</p:attrName>
                                          <p:attrName>ppt_y</p:attrName>
                                        </p:attrNameLst>
                                      </p:cBhvr>
                                      <p:rCtr x="1589" y="2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4" grpId="1" build="p">
        <p:tmplLst>
          <p:tmpl lvl="1">
            <p:tnLst>
              <p:par>
                <p:cTn presetID="63" presetClass="path" presetSubtype="0" accel="50000" decel="50000" fill="hold" nodeType="withEffect">
                  <p:stCondLst>
                    <p:cond delay="0"/>
                  </p:stCondLst>
                  <p:childTnLst>
                    <p:animMotion origin="layout" path="M -4.375E-6 -4.07407E-6 L 0.03178 0.00047 " pathEditMode="relative" rAng="0" ptsTypes="AA">
                      <p:cBhvr>
                        <p:cTn dur="750" fill="hold"/>
                        <p:tgtEl>
                          <p:spTgt spid="4"/>
                        </p:tgtEl>
                        <p:attrNameLst>
                          <p:attrName>ppt_x</p:attrName>
                          <p:attrName>ppt_y</p:attrName>
                        </p:attrNameLst>
                      </p:cBhvr>
                      <p:rCtr x="1589" y="23"/>
                    </p:animMotion>
                  </p:childTnLst>
                </p:cTn>
              </p:par>
            </p:tnLst>
          </p:tmpl>
        </p:tmplLst>
      </p:bldP>
    </p:bld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7_Callout with small Non-bulleted">
    <p:spTree>
      <p:nvGrpSpPr>
        <p:cNvPr id="1" name=""/>
        <p:cNvGrpSpPr/>
        <p:nvPr/>
      </p:nvGrpSpPr>
      <p:grpSpPr>
        <a:xfrm>
          <a:off x="0" y="0"/>
          <a:ext cx="0" cy="0"/>
          <a:chOff x="0" y="0"/>
          <a:chExt cx="0" cy="0"/>
        </a:xfrm>
      </p:grpSpPr>
      <p:sp>
        <p:nvSpPr>
          <p:cNvPr id="14" name="Freeform: Shape 13"/>
          <p:cNvSpPr/>
          <p:nvPr userDrawn="1"/>
        </p:nvSpPr>
        <p:spPr>
          <a:xfrm>
            <a:off x="129521" y="0"/>
            <a:ext cx="4741280" cy="2353474"/>
          </a:xfrm>
          <a:custGeom>
            <a:avLst/>
            <a:gdLst>
              <a:gd name="connsiteX0" fmla="*/ 0 w 4741280"/>
              <a:gd name="connsiteY0" fmla="*/ 0 h 2353474"/>
              <a:gd name="connsiteX1" fmla="*/ 4741280 w 4741280"/>
              <a:gd name="connsiteY1" fmla="*/ 0 h 2353474"/>
              <a:gd name="connsiteX2" fmla="*/ 4729949 w 4741280"/>
              <a:gd name="connsiteY2" fmla="*/ 224399 h 2353474"/>
              <a:gd name="connsiteX3" fmla="*/ 2370640 w 4741280"/>
              <a:gd name="connsiteY3" fmla="*/ 2353474 h 2353474"/>
              <a:gd name="connsiteX4" fmla="*/ 11331 w 4741280"/>
              <a:gd name="connsiteY4" fmla="*/ 224399 h 23534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41280" h="2353474">
                <a:moveTo>
                  <a:pt x="0" y="0"/>
                </a:moveTo>
                <a:lnTo>
                  <a:pt x="4741280" y="0"/>
                </a:lnTo>
                <a:lnTo>
                  <a:pt x="4729949" y="224399"/>
                </a:lnTo>
                <a:cubicBezTo>
                  <a:pt x="4608502" y="1420269"/>
                  <a:pt x="3598552" y="2353474"/>
                  <a:pt x="2370640" y="2353474"/>
                </a:cubicBezTo>
                <a:cubicBezTo>
                  <a:pt x="1142728" y="2353474"/>
                  <a:pt x="132779" y="1420269"/>
                  <a:pt x="11331" y="224399"/>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p:cNvSpPr>
            <a:spLocks noGrp="1"/>
          </p:cNvSpPr>
          <p:nvPr>
            <p:ph type="body" sz="quarter" idx="10" hasCustomPrompt="1"/>
          </p:nvPr>
        </p:nvSpPr>
        <p:spPr>
          <a:xfrm>
            <a:off x="6096000" y="431800"/>
            <a:ext cx="5371038" cy="1830245"/>
          </a:xfrm>
        </p:spPr>
        <p:txBody>
          <a:bodyPr wrap="square" lIns="146304" rIns="146304">
            <a:spAutoFit/>
          </a:bodyPr>
          <a:lstStyle>
            <a:lvl1pPr marL="0" marR="0" indent="0" algn="l" defTabSz="914367" rtl="0" eaLnBrk="1" fontAlgn="auto" latinLnBrk="0" hangingPunct="1">
              <a:lnSpc>
                <a:spcPct val="90000"/>
              </a:lnSpc>
              <a:spcBef>
                <a:spcPts val="1200"/>
              </a:spcBef>
              <a:spcAft>
                <a:spcPts val="0"/>
              </a:spcAft>
              <a:buClr>
                <a:schemeClr val="tx1"/>
              </a:buClr>
              <a:buSzPct val="90000"/>
              <a:buFont typeface="Wingdings" pitchFamily="2" charset="2"/>
              <a:buNone/>
              <a:tabLst/>
              <a:defRPr lang="en-US" sz="3137" kern="1200" spc="0" baseline="0" dirty="0">
                <a:gradFill>
                  <a:gsLst>
                    <a:gs pos="15000">
                      <a:schemeClr val="tx2"/>
                    </a:gs>
                    <a:gs pos="47000">
                      <a:schemeClr val="tx2"/>
                    </a:gs>
                  </a:gsLst>
                  <a:lin ang="5400000" scaled="1"/>
                </a:gradFill>
                <a:latin typeface="+mj-lt"/>
                <a:ea typeface="+mn-ea"/>
                <a:cs typeface="+mn-cs"/>
              </a:defRPr>
            </a:lvl1pPr>
            <a:lvl2pPr marL="0" indent="0">
              <a:buNone/>
              <a:defRPr sz="1961"/>
            </a:lvl2pPr>
            <a:lvl3pPr marL="227209" indent="0">
              <a:buNone/>
              <a:tabLst/>
              <a:defRPr sz="1961"/>
            </a:lvl3pPr>
            <a:lvl4pPr marL="451306" indent="0">
              <a:buNone/>
              <a:defRPr/>
            </a:lvl4pPr>
            <a:lvl5pPr marL="672290" indent="0">
              <a:buNone/>
              <a:tabLst/>
              <a:defRPr/>
            </a:lvl5pPr>
          </a:lstStyle>
          <a:p>
            <a:r>
              <a:rPr lang="en-US" dirty="0"/>
              <a:t>A short introduction</a:t>
            </a:r>
            <a:br>
              <a:rPr lang="en-US" dirty="0"/>
            </a:br>
            <a:r>
              <a:rPr lang="en-US" dirty="0"/>
              <a:t>to the data, revealing</a:t>
            </a:r>
            <a:br>
              <a:rPr lang="en-US" dirty="0"/>
            </a:br>
            <a:r>
              <a:rPr lang="en-US" dirty="0"/>
              <a:t>points one at a time, will enhance comprehension.</a:t>
            </a:r>
          </a:p>
        </p:txBody>
      </p:sp>
      <p:sp>
        <p:nvSpPr>
          <p:cNvPr id="9" name="Text Placeholder 8"/>
          <p:cNvSpPr>
            <a:spLocks noGrp="1"/>
          </p:cNvSpPr>
          <p:nvPr>
            <p:ph type="body" sz="quarter" idx="11"/>
          </p:nvPr>
        </p:nvSpPr>
        <p:spPr>
          <a:xfrm>
            <a:off x="293687" y="3436331"/>
            <a:ext cx="2286000" cy="1802032"/>
          </a:xfrm>
        </p:spPr>
        <p:txBody>
          <a:bodyPr lIns="182880" tIns="146304" rIns="182880"/>
          <a:lstStyle>
            <a:lvl1pPr marL="0" indent="0" algn="l">
              <a:buNone/>
              <a:defRPr sz="1600" b="1">
                <a:latin typeface="+mn-lt"/>
              </a:defRPr>
            </a:lvl1pPr>
            <a:lvl2pPr marL="0" indent="0" algn="l">
              <a:buNone/>
              <a:defRPr lang="en-US" sz="1400" b="0" kern="1200" dirty="0">
                <a:solidFill>
                  <a:schemeClr val="tx1"/>
                </a:solidFill>
                <a:latin typeface="+mn-lt"/>
                <a:ea typeface="+mn-ea"/>
                <a:cs typeface="+mn-cs"/>
              </a:defRPr>
            </a:lvl2pPr>
            <a:lvl3pPr marL="0" indent="0" algn="l">
              <a:buNone/>
              <a:defRPr sz="1200">
                <a:latin typeface="+mn-lt"/>
              </a:defRPr>
            </a:lvl3pPr>
            <a:lvl4pPr marL="0" indent="0" algn="l">
              <a:buNone/>
              <a:defRPr sz="1100">
                <a:latin typeface="+mn-lt"/>
              </a:defRPr>
            </a:lvl4pPr>
            <a:lvl5pPr marL="0" indent="0" algn="l">
              <a:buNone/>
              <a:defRPr sz="1100">
                <a:latin typeface="+mn-l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Title 6"/>
          <p:cNvSpPr>
            <a:spLocks noGrp="1"/>
          </p:cNvSpPr>
          <p:nvPr>
            <p:ph type="title" hasCustomPrompt="1"/>
          </p:nvPr>
        </p:nvSpPr>
        <p:spPr>
          <a:xfrm>
            <a:off x="555244" y="0"/>
            <a:ext cx="4083304" cy="1926336"/>
          </a:xfrm>
          <a:prstGeom prst="rect">
            <a:avLst/>
          </a:prstGeom>
        </p:spPr>
        <p:txBody>
          <a:bodyPr lIns="146304" tIns="420624" rIns="146304" anchor="t" anchorCtr="0"/>
          <a:lstStyle>
            <a:lvl1pPr>
              <a:defRPr lang="en-US" sz="3200" b="0" kern="1200" spc="60" baseline="0" dirty="0">
                <a:solidFill>
                  <a:schemeClr val="bg1"/>
                </a:solidFill>
                <a:latin typeface="+mj-lt"/>
                <a:ea typeface="+mn-ea"/>
                <a:cs typeface="Segoe UI Semilight" panose="020B0402040204020203" pitchFamily="34" charset="0"/>
              </a:defRPr>
            </a:lvl1pPr>
          </a:lstStyle>
          <a:p>
            <a:pPr marL="0" lvl="0" indent="0" algn="ctr" defTabSz="914400" rtl="0" eaLnBrk="1" latinLnBrk="0" hangingPunct="1">
              <a:lnSpc>
                <a:spcPct val="90000"/>
              </a:lnSpc>
              <a:spcBef>
                <a:spcPts val="1000"/>
              </a:spcBef>
              <a:buFont typeface="Arial" panose="020B0604020202020204" pitchFamily="34" charset="0"/>
              <a:buNone/>
            </a:pPr>
            <a:r>
              <a:rPr lang="en-US" dirty="0"/>
              <a:t>Click to edit master title style</a:t>
            </a:r>
          </a:p>
        </p:txBody>
      </p:sp>
      <p:sp>
        <p:nvSpPr>
          <p:cNvPr id="12" name="Text Placeholder 8"/>
          <p:cNvSpPr>
            <a:spLocks noGrp="1"/>
          </p:cNvSpPr>
          <p:nvPr>
            <p:ph type="body" sz="quarter" idx="12"/>
          </p:nvPr>
        </p:nvSpPr>
        <p:spPr>
          <a:xfrm>
            <a:off x="2661017" y="3436331"/>
            <a:ext cx="2286000" cy="1802032"/>
          </a:xfrm>
        </p:spPr>
        <p:txBody>
          <a:bodyPr lIns="182880" tIns="146304" rIns="91440"/>
          <a:lstStyle>
            <a:lvl1pPr marL="0" indent="0" algn="l">
              <a:buNone/>
              <a:defRPr lang="en-US" sz="1600" b="1" kern="1200" dirty="0">
                <a:solidFill>
                  <a:schemeClr val="tx1">
                    <a:lumMod val="85000"/>
                    <a:lumOff val="15000"/>
                  </a:schemeClr>
                </a:solidFill>
                <a:latin typeface="+mn-lt"/>
                <a:ea typeface="+mn-ea"/>
                <a:cs typeface="+mn-cs"/>
              </a:defRPr>
            </a:lvl1pPr>
            <a:lvl2pPr marL="0" indent="0" algn="l">
              <a:buNone/>
              <a:defRPr lang="en-US" sz="1400" b="0" kern="1200" dirty="0">
                <a:solidFill>
                  <a:schemeClr val="tx1"/>
                </a:solidFill>
                <a:latin typeface="+mn-lt"/>
                <a:ea typeface="+mn-ea"/>
                <a:cs typeface="+mn-cs"/>
              </a:defRPr>
            </a:lvl2pPr>
            <a:lvl3pPr marL="0" indent="0" algn="l">
              <a:buNone/>
              <a:defRPr sz="1200" b="0">
                <a:latin typeface="+mn-lt"/>
              </a:defRPr>
            </a:lvl3pPr>
            <a:lvl4pPr marL="0" indent="0" algn="l">
              <a:buNone/>
              <a:defRPr sz="1100" b="0">
                <a:latin typeface="+mn-lt"/>
              </a:defRPr>
            </a:lvl4pPr>
            <a:lvl5pPr marL="0" indent="0" algn="l">
              <a:buNone/>
              <a:defRPr sz="1100" b="0">
                <a:latin typeface="+mn-lt"/>
              </a:defRPr>
            </a:lvl5pPr>
          </a:lstStyle>
          <a:p>
            <a:pPr marL="0" lvl="0" indent="0" algn="l" defTabSz="914400" rtl="0" eaLnBrk="1" latinLnBrk="0" hangingPunct="1">
              <a:lnSpc>
                <a:spcPct val="90000"/>
              </a:lnSpc>
              <a:spcBef>
                <a:spcPts val="1000"/>
              </a:spcBef>
              <a:buFont typeface="Arial" panose="020B0604020202020204" pitchFamily="34" charset="0"/>
              <a:buNone/>
            </a:pPr>
            <a:r>
              <a:rPr lang="en-US" smtClean="0"/>
              <a:t>Click to edit Master text styles</a:t>
            </a:r>
          </a:p>
          <a:p>
            <a:pPr marL="0" lvl="1" indent="0" algn="l" defTabSz="914400" rtl="0" eaLnBrk="1" latinLnBrk="0" hangingPunct="1">
              <a:lnSpc>
                <a:spcPct val="90000"/>
              </a:lnSpc>
              <a:spcBef>
                <a:spcPts val="1000"/>
              </a:spcBef>
              <a:buFont typeface="Arial" panose="020B0604020202020204" pitchFamily="34" charset="0"/>
              <a:buNone/>
            </a:pPr>
            <a:r>
              <a:rPr lang="en-US" smtClean="0"/>
              <a:t>Second level</a:t>
            </a:r>
          </a:p>
          <a:p>
            <a:pPr marL="0" lvl="2" indent="0" algn="l" defTabSz="914400" rtl="0" eaLnBrk="1" latinLnBrk="0" hangingPunct="1">
              <a:lnSpc>
                <a:spcPct val="90000"/>
              </a:lnSpc>
              <a:spcBef>
                <a:spcPts val="1000"/>
              </a:spcBef>
              <a:buFont typeface="Arial" panose="020B0604020202020204" pitchFamily="34" charset="0"/>
              <a:buNone/>
            </a:pPr>
            <a:r>
              <a:rPr lang="en-US" smtClean="0"/>
              <a:t>Third level</a:t>
            </a:r>
          </a:p>
          <a:p>
            <a:pPr marL="0" lvl="3" indent="0" algn="l" defTabSz="914400" rtl="0" eaLnBrk="1" latinLnBrk="0" hangingPunct="1">
              <a:lnSpc>
                <a:spcPct val="90000"/>
              </a:lnSpc>
              <a:spcBef>
                <a:spcPts val="1000"/>
              </a:spcBef>
              <a:buFont typeface="Arial" panose="020B0604020202020204" pitchFamily="34" charset="0"/>
              <a:buNone/>
            </a:pPr>
            <a:r>
              <a:rPr lang="en-US" smtClean="0"/>
              <a:t>Fourth level</a:t>
            </a:r>
          </a:p>
          <a:p>
            <a:pPr marL="0" lvl="4" indent="0" algn="l" defTabSz="914400" rtl="0" eaLnBrk="1" latinLnBrk="0" hangingPunct="1">
              <a:lnSpc>
                <a:spcPct val="90000"/>
              </a:lnSpc>
              <a:spcBef>
                <a:spcPts val="1000"/>
              </a:spcBef>
              <a:buFont typeface="Arial" panose="020B0604020202020204" pitchFamily="34" charset="0"/>
              <a:buNone/>
            </a:pPr>
            <a:r>
              <a:rPr lang="en-US" smtClean="0"/>
              <a:t>Fifth level</a:t>
            </a:r>
            <a:endParaRPr lang="en-US" dirty="0"/>
          </a:p>
        </p:txBody>
      </p:sp>
      <p:sp>
        <p:nvSpPr>
          <p:cNvPr id="10" name="Text Placeholder 8"/>
          <p:cNvSpPr>
            <a:spLocks noGrp="1"/>
          </p:cNvSpPr>
          <p:nvPr>
            <p:ph type="body" sz="quarter" idx="13"/>
          </p:nvPr>
        </p:nvSpPr>
        <p:spPr>
          <a:xfrm>
            <a:off x="5028347" y="3436331"/>
            <a:ext cx="2286000" cy="1802032"/>
          </a:xfrm>
        </p:spPr>
        <p:txBody>
          <a:bodyPr lIns="182880" tIns="146304" rIns="91440"/>
          <a:lstStyle>
            <a:lvl1pPr marL="0" indent="0" algn="l">
              <a:buNone/>
              <a:defRPr lang="en-US" sz="1600" b="1" kern="1200" dirty="0">
                <a:solidFill>
                  <a:schemeClr val="tx1">
                    <a:lumMod val="85000"/>
                    <a:lumOff val="15000"/>
                  </a:schemeClr>
                </a:solidFill>
                <a:latin typeface="+mn-lt"/>
                <a:ea typeface="+mn-ea"/>
                <a:cs typeface="+mn-cs"/>
              </a:defRPr>
            </a:lvl1pPr>
            <a:lvl2pPr marL="0" indent="0" algn="l">
              <a:buNone/>
              <a:defRPr sz="1400" b="0">
                <a:solidFill>
                  <a:schemeClr val="tx1"/>
                </a:solidFill>
                <a:latin typeface="+mn-lt"/>
              </a:defRPr>
            </a:lvl2pPr>
            <a:lvl3pPr marL="0" indent="0" algn="l">
              <a:buNone/>
              <a:defRPr sz="1200" b="0">
                <a:latin typeface="+mn-lt"/>
              </a:defRPr>
            </a:lvl3pPr>
            <a:lvl4pPr marL="0" indent="0" algn="l">
              <a:buNone/>
              <a:defRPr sz="1100" b="0">
                <a:latin typeface="+mn-lt"/>
              </a:defRPr>
            </a:lvl4pPr>
            <a:lvl5pPr marL="0" indent="0" algn="l">
              <a:buNone/>
              <a:defRPr sz="1100" b="0">
                <a:latin typeface="+mn-lt"/>
              </a:defRPr>
            </a:lvl5pPr>
          </a:lstStyle>
          <a:p>
            <a:pPr marL="0" lvl="0" indent="0" algn="l" defTabSz="914400" rtl="0" eaLnBrk="1" latinLnBrk="0" hangingPunct="1">
              <a:lnSpc>
                <a:spcPct val="90000"/>
              </a:lnSpc>
              <a:spcBef>
                <a:spcPts val="1000"/>
              </a:spcBef>
              <a:buFont typeface="Arial" panose="020B0604020202020204" pitchFamily="34" charset="0"/>
              <a:buNone/>
            </a:pPr>
            <a:r>
              <a:rPr lang="en-US" smtClean="0"/>
              <a:t>Click to edit Master text styles</a:t>
            </a:r>
          </a:p>
          <a:p>
            <a:pPr marL="0" lvl="1" indent="0" algn="l" defTabSz="914400" rtl="0" eaLnBrk="1" latinLnBrk="0" hangingPunct="1">
              <a:lnSpc>
                <a:spcPct val="90000"/>
              </a:lnSpc>
              <a:spcBef>
                <a:spcPts val="1000"/>
              </a:spcBef>
              <a:buFont typeface="Arial" panose="020B0604020202020204" pitchFamily="34" charset="0"/>
              <a:buNone/>
            </a:pPr>
            <a:r>
              <a:rPr lang="en-US" smtClean="0"/>
              <a:t>Second level</a:t>
            </a:r>
          </a:p>
          <a:p>
            <a:pPr marL="0" lvl="2" indent="0" algn="l" defTabSz="914400" rtl="0" eaLnBrk="1" latinLnBrk="0" hangingPunct="1">
              <a:lnSpc>
                <a:spcPct val="90000"/>
              </a:lnSpc>
              <a:spcBef>
                <a:spcPts val="1000"/>
              </a:spcBef>
              <a:buFont typeface="Arial" panose="020B0604020202020204" pitchFamily="34" charset="0"/>
              <a:buNone/>
            </a:pPr>
            <a:r>
              <a:rPr lang="en-US" smtClean="0"/>
              <a:t>Third level</a:t>
            </a:r>
          </a:p>
          <a:p>
            <a:pPr marL="0" lvl="3" indent="0" algn="l" defTabSz="914400" rtl="0" eaLnBrk="1" latinLnBrk="0" hangingPunct="1">
              <a:lnSpc>
                <a:spcPct val="90000"/>
              </a:lnSpc>
              <a:spcBef>
                <a:spcPts val="1000"/>
              </a:spcBef>
              <a:buFont typeface="Arial" panose="020B0604020202020204" pitchFamily="34" charset="0"/>
              <a:buNone/>
            </a:pPr>
            <a:r>
              <a:rPr lang="en-US" smtClean="0"/>
              <a:t>Fourth level</a:t>
            </a:r>
          </a:p>
          <a:p>
            <a:pPr marL="0" lvl="4" indent="0" algn="l" defTabSz="914400" rtl="0" eaLnBrk="1" latinLnBrk="0" hangingPunct="1">
              <a:lnSpc>
                <a:spcPct val="90000"/>
              </a:lnSpc>
              <a:spcBef>
                <a:spcPts val="1000"/>
              </a:spcBef>
              <a:buFont typeface="Arial" panose="020B0604020202020204" pitchFamily="34" charset="0"/>
              <a:buNone/>
            </a:pPr>
            <a:r>
              <a:rPr lang="en-US" smtClean="0"/>
              <a:t>Fifth level</a:t>
            </a:r>
            <a:endParaRPr lang="en-US" dirty="0"/>
          </a:p>
        </p:txBody>
      </p:sp>
      <p:sp>
        <p:nvSpPr>
          <p:cNvPr id="11" name="Text Placeholder 8"/>
          <p:cNvSpPr>
            <a:spLocks noGrp="1"/>
          </p:cNvSpPr>
          <p:nvPr>
            <p:ph type="body" sz="quarter" idx="14"/>
          </p:nvPr>
        </p:nvSpPr>
        <p:spPr>
          <a:xfrm>
            <a:off x="7395677" y="3436331"/>
            <a:ext cx="2286000" cy="1802032"/>
          </a:xfrm>
        </p:spPr>
        <p:txBody>
          <a:bodyPr lIns="182880" tIns="146304" rIns="91440"/>
          <a:lstStyle>
            <a:lvl1pPr marL="0" indent="0" algn="l">
              <a:buNone/>
              <a:defRPr lang="en-US" sz="1600" b="1" kern="1200" dirty="0">
                <a:solidFill>
                  <a:schemeClr val="tx1">
                    <a:lumMod val="85000"/>
                    <a:lumOff val="15000"/>
                  </a:schemeClr>
                </a:solidFill>
                <a:latin typeface="+mn-lt"/>
                <a:ea typeface="+mn-ea"/>
                <a:cs typeface="+mn-cs"/>
              </a:defRPr>
            </a:lvl1pPr>
            <a:lvl2pPr marL="0" indent="0" algn="l">
              <a:buNone/>
              <a:defRPr lang="en-US" sz="1400" b="0" kern="1200" dirty="0">
                <a:solidFill>
                  <a:schemeClr val="tx1"/>
                </a:solidFill>
                <a:latin typeface="+mn-lt"/>
                <a:ea typeface="+mn-ea"/>
                <a:cs typeface="+mn-cs"/>
              </a:defRPr>
            </a:lvl2pPr>
            <a:lvl3pPr marL="0" indent="0" algn="l">
              <a:buNone/>
              <a:defRPr sz="1200" b="0">
                <a:latin typeface="+mn-lt"/>
              </a:defRPr>
            </a:lvl3pPr>
            <a:lvl4pPr marL="0" indent="0" algn="l">
              <a:buNone/>
              <a:defRPr sz="1100" b="0">
                <a:latin typeface="+mn-lt"/>
              </a:defRPr>
            </a:lvl4pPr>
            <a:lvl5pPr marL="0" indent="0" algn="l">
              <a:buNone/>
              <a:defRPr sz="1100" b="0">
                <a:latin typeface="+mn-l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5" name="Text Placeholder 8"/>
          <p:cNvSpPr>
            <a:spLocks noGrp="1"/>
          </p:cNvSpPr>
          <p:nvPr>
            <p:ph type="body" sz="quarter" idx="15"/>
          </p:nvPr>
        </p:nvSpPr>
        <p:spPr>
          <a:xfrm>
            <a:off x="9763006" y="3436331"/>
            <a:ext cx="2286000" cy="1802032"/>
          </a:xfrm>
        </p:spPr>
        <p:txBody>
          <a:bodyPr lIns="182880" tIns="146304" rIns="91440"/>
          <a:lstStyle>
            <a:lvl1pPr marL="0" indent="0" algn="l">
              <a:buNone/>
              <a:defRPr lang="en-US" sz="1600" b="1" kern="1200" dirty="0">
                <a:solidFill>
                  <a:schemeClr val="tx1">
                    <a:lumMod val="85000"/>
                    <a:lumOff val="15000"/>
                  </a:schemeClr>
                </a:solidFill>
                <a:latin typeface="+mn-lt"/>
                <a:ea typeface="+mn-ea"/>
                <a:cs typeface="+mn-cs"/>
              </a:defRPr>
            </a:lvl1pPr>
            <a:lvl2pPr marL="0" indent="0" algn="l">
              <a:buNone/>
              <a:defRPr lang="en-US" sz="1400" b="0" kern="1200" dirty="0">
                <a:solidFill>
                  <a:schemeClr val="tx1"/>
                </a:solidFill>
                <a:latin typeface="+mn-lt"/>
                <a:ea typeface="+mn-ea"/>
                <a:cs typeface="+mn-cs"/>
              </a:defRPr>
            </a:lvl2pPr>
            <a:lvl3pPr marL="0" indent="0" algn="l">
              <a:buNone/>
              <a:defRPr sz="1200" b="0">
                <a:latin typeface="+mn-lt"/>
              </a:defRPr>
            </a:lvl3pPr>
            <a:lvl4pPr marL="0" indent="0" algn="l">
              <a:buNone/>
              <a:defRPr sz="1100" b="0">
                <a:latin typeface="+mn-lt"/>
              </a:defRPr>
            </a:lvl4pPr>
            <a:lvl5pPr marL="0" indent="0" algn="l">
              <a:buNone/>
              <a:defRPr sz="1100" b="0">
                <a:latin typeface="+mn-lt"/>
              </a:defRPr>
            </a:lvl5pPr>
          </a:lstStyle>
          <a:p>
            <a:pPr marL="0" lvl="0" indent="0" algn="l" defTabSz="914400" rtl="0" eaLnBrk="1" latinLnBrk="0" hangingPunct="1">
              <a:lnSpc>
                <a:spcPct val="90000"/>
              </a:lnSpc>
              <a:spcBef>
                <a:spcPts val="1000"/>
              </a:spcBef>
              <a:buFont typeface="Arial" panose="020B0604020202020204" pitchFamily="34" charset="0"/>
              <a:buNone/>
            </a:pPr>
            <a:r>
              <a:rPr lang="en-US" smtClean="0"/>
              <a:t>Click to edit Master text styles</a:t>
            </a:r>
          </a:p>
          <a:p>
            <a:pPr marL="0" lvl="1" indent="0" algn="l" defTabSz="914400" rtl="0" eaLnBrk="1" latinLnBrk="0" hangingPunct="1">
              <a:lnSpc>
                <a:spcPct val="90000"/>
              </a:lnSpc>
              <a:spcBef>
                <a:spcPts val="1000"/>
              </a:spcBef>
              <a:buFont typeface="Arial" panose="020B0604020202020204" pitchFamily="34" charset="0"/>
              <a:buNone/>
            </a:pPr>
            <a:r>
              <a:rPr lang="en-US" smtClean="0"/>
              <a:t>Second level</a:t>
            </a:r>
          </a:p>
          <a:p>
            <a:pPr marL="0" lvl="2" indent="0" algn="l" defTabSz="914400" rtl="0" eaLnBrk="1" latinLnBrk="0" hangingPunct="1">
              <a:lnSpc>
                <a:spcPct val="90000"/>
              </a:lnSpc>
              <a:spcBef>
                <a:spcPts val="1000"/>
              </a:spcBef>
              <a:buFont typeface="Arial" panose="020B0604020202020204" pitchFamily="34" charset="0"/>
              <a:buNone/>
            </a:pPr>
            <a:r>
              <a:rPr lang="en-US" smtClean="0"/>
              <a:t>Third level</a:t>
            </a:r>
          </a:p>
          <a:p>
            <a:pPr marL="0" lvl="3" indent="0" algn="l" defTabSz="914400" rtl="0" eaLnBrk="1" latinLnBrk="0" hangingPunct="1">
              <a:lnSpc>
                <a:spcPct val="90000"/>
              </a:lnSpc>
              <a:spcBef>
                <a:spcPts val="1000"/>
              </a:spcBef>
              <a:buFont typeface="Arial" panose="020B0604020202020204" pitchFamily="34" charset="0"/>
              <a:buNone/>
            </a:pPr>
            <a:r>
              <a:rPr lang="en-US" smtClean="0"/>
              <a:t>Fourth level</a:t>
            </a:r>
          </a:p>
          <a:p>
            <a:pPr marL="0" lvl="4" indent="0" algn="l" defTabSz="914400" rtl="0" eaLnBrk="1" latinLnBrk="0" hangingPunct="1">
              <a:lnSpc>
                <a:spcPct val="90000"/>
              </a:lnSpc>
              <a:spcBef>
                <a:spcPts val="1000"/>
              </a:spcBef>
              <a:buFont typeface="Arial" panose="020B0604020202020204" pitchFamily="34" charset="0"/>
              <a:buNone/>
            </a:pPr>
            <a:r>
              <a:rPr lang="en-US" smtClean="0"/>
              <a:t>Fifth level</a:t>
            </a:r>
            <a:endParaRPr lang="en-US" dirty="0"/>
          </a:p>
        </p:txBody>
      </p:sp>
      <p:sp>
        <p:nvSpPr>
          <p:cNvPr id="13" name="Slide Number Placeholder 7"/>
          <p:cNvSpPr>
            <a:spLocks noGrp="1"/>
          </p:cNvSpPr>
          <p:nvPr>
            <p:ph type="sldNum" sz="quarter" idx="4"/>
          </p:nvPr>
        </p:nvSpPr>
        <p:spPr>
          <a:xfrm>
            <a:off x="11668594" y="6484937"/>
            <a:ext cx="523406" cy="365125"/>
          </a:xfrm>
          <a:prstGeom prst="rect">
            <a:avLst/>
          </a:prstGeom>
        </p:spPr>
        <p:txBody>
          <a:bodyPr vert="horz" wrap="none" lIns="91440" tIns="45720" rIns="91440" bIns="45720" rtlCol="0" anchor="ctr"/>
          <a:lstStyle>
            <a:lvl1pPr algn="r">
              <a:defRPr sz="1200">
                <a:solidFill>
                  <a:schemeClr val="tx2"/>
                </a:solidFill>
              </a:defRPr>
            </a:lvl1pPr>
          </a:lstStyle>
          <a:p>
            <a:fld id="{4997E989-D798-4C62-8E93-3D2D613C2488}" type="slidenum">
              <a:rPr lang="en-US" smtClean="0"/>
              <a:pPr/>
              <a:t>‹#›</a:t>
            </a:fld>
            <a:endParaRPr lang="en-US"/>
          </a:p>
        </p:txBody>
      </p:sp>
    </p:spTree>
    <p:extLst>
      <p:ext uri="{BB962C8B-B14F-4D97-AF65-F5344CB8AC3E}">
        <p14:creationId xmlns:p14="http://schemas.microsoft.com/office/powerpoint/2010/main" val="1253894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tmplLst>
          <p:tmpl>
            <p:tnLst>
              <p:par>
                <p:cTn presetID="10" presetClass="entr" presetSubtype="0" fill="hold" nodeType="withEffect">
                  <p:stCondLst>
                    <p:cond delay="0"/>
                  </p:stCondLst>
                  <p:childTnLst>
                    <p:set>
                      <p:cBhvr>
                        <p:cTn dur="1" fill="hold">
                          <p:stCondLst>
                            <p:cond delay="0"/>
                          </p:stCondLst>
                        </p:cTn>
                        <p:tgtEl>
                          <p:spTgt spid="9"/>
                        </p:tgtEl>
                        <p:attrNameLst>
                          <p:attrName>style.visibility</p:attrName>
                        </p:attrNameLst>
                      </p:cBhvr>
                      <p:to>
                        <p:strVal val="visible"/>
                      </p:to>
                    </p:set>
                    <p:animEffect transition="in" filter="fade">
                      <p:cBhvr>
                        <p:cTn dur="500"/>
                        <p:tgtEl>
                          <p:spTgt spid="9"/>
                        </p:tgtEl>
                      </p:cBhvr>
                    </p:animEffect>
                  </p:childTnLst>
                </p:cTn>
              </p:par>
            </p:tnLst>
          </p:tmpl>
        </p:tmplLst>
      </p:bldP>
      <p:bldP spid="12" grpId="0">
        <p:tmplLst>
          <p:tmpl>
            <p:tnLst>
              <p:par>
                <p:cTn presetID="10" presetClass="entr" presetSubtype="0" fill="hold" nodeType="clickEffect">
                  <p:stCondLst>
                    <p:cond delay="0"/>
                  </p:stCondLst>
                  <p:childTnLst>
                    <p:set>
                      <p:cBhvr>
                        <p:cTn dur="1" fill="hold">
                          <p:stCondLst>
                            <p:cond delay="0"/>
                          </p:stCondLst>
                        </p:cTn>
                        <p:tgtEl>
                          <p:spTgt spid="12"/>
                        </p:tgtEl>
                        <p:attrNameLst>
                          <p:attrName>style.visibility</p:attrName>
                        </p:attrNameLst>
                      </p:cBhvr>
                      <p:to>
                        <p:strVal val="visible"/>
                      </p:to>
                    </p:set>
                    <p:animEffect transition="in" filter="fade">
                      <p:cBhvr>
                        <p:cTn dur="500"/>
                        <p:tgtEl>
                          <p:spTgt spid="12"/>
                        </p:tgtEl>
                      </p:cBhvr>
                    </p:animEffect>
                  </p:childTnLst>
                </p:cTn>
              </p:par>
            </p:tnLst>
          </p:tmpl>
        </p:tmplLst>
      </p:bldP>
      <p:bldP spid="10" grpId="0">
        <p:tmplLst>
          <p:tmpl>
            <p:tnLst>
              <p:par>
                <p:cTn presetID="10" presetClass="entr" presetSubtype="0" fill="hold" nodeType="click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fade">
                      <p:cBhvr>
                        <p:cTn dur="500"/>
                        <p:tgtEl>
                          <p:spTgt spid="10"/>
                        </p:tgtEl>
                      </p:cBhvr>
                    </p:animEffect>
                  </p:childTnLst>
                </p:cTn>
              </p:par>
            </p:tnLst>
          </p:tmpl>
        </p:tmplLst>
      </p:bldP>
      <p:bldP spid="11" grpId="0">
        <p:tmplLst>
          <p:tmpl>
            <p:tnLst>
              <p:par>
                <p:cTn presetID="10" presetClass="entr" presetSubtype="0" fill="hold" nodeType="clickEffect">
                  <p:stCondLst>
                    <p:cond delay="0"/>
                  </p:stCondLst>
                  <p:childTnLst>
                    <p:set>
                      <p:cBhvr>
                        <p:cTn dur="1" fill="hold">
                          <p:stCondLst>
                            <p:cond delay="0"/>
                          </p:stCondLst>
                        </p:cTn>
                        <p:tgtEl>
                          <p:spTgt spid="11"/>
                        </p:tgtEl>
                        <p:attrNameLst>
                          <p:attrName>style.visibility</p:attrName>
                        </p:attrNameLst>
                      </p:cBhvr>
                      <p:to>
                        <p:strVal val="visible"/>
                      </p:to>
                    </p:set>
                    <p:animEffect transition="in" filter="fade">
                      <p:cBhvr>
                        <p:cTn dur="500"/>
                        <p:tgtEl>
                          <p:spTgt spid="11"/>
                        </p:tgtEl>
                      </p:cBhvr>
                    </p:animEffect>
                  </p:childTnLst>
                </p:cTn>
              </p:par>
            </p:tnLst>
          </p:tmpl>
        </p:tmplLst>
      </p:bldP>
      <p:bldP spid="15" grpId="0">
        <p:tmplLst>
          <p:tmpl>
            <p:tnLst>
              <p:par>
                <p:cTn presetID="10" presetClass="entr" presetSubtype="0" fill="hold" nodeType="clickEffect">
                  <p:stCondLst>
                    <p:cond delay="0"/>
                  </p:stCondLst>
                  <p:childTnLst>
                    <p:set>
                      <p:cBhvr>
                        <p:cTn dur="1" fill="hold">
                          <p:stCondLst>
                            <p:cond delay="0"/>
                          </p:stCondLst>
                        </p:cTn>
                        <p:tgtEl>
                          <p:spTgt spid="15"/>
                        </p:tgtEl>
                        <p:attrNameLst>
                          <p:attrName>style.visibility</p:attrName>
                        </p:attrNameLst>
                      </p:cBhvr>
                      <p:to>
                        <p:strVal val="visible"/>
                      </p:to>
                    </p:set>
                    <p:animEffect transition="in" filter="fade">
                      <p:cBhvr>
                        <p:cTn dur="500"/>
                        <p:tgtEl>
                          <p:spTgt spid="15"/>
                        </p:tgtEl>
                      </p:cBhvr>
                    </p:animEffect>
                  </p:childTnLst>
                </p:cTn>
              </p:par>
            </p:tnLst>
          </p:tmpl>
        </p:tmplLst>
      </p:bldP>
    </p:bldLst>
  </p:timing>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8_Title,  5 Pillars smaller text">
    <p:spTree>
      <p:nvGrpSpPr>
        <p:cNvPr id="1" name=""/>
        <p:cNvGrpSpPr/>
        <p:nvPr/>
      </p:nvGrpSpPr>
      <p:grpSpPr>
        <a:xfrm>
          <a:off x="0" y="0"/>
          <a:ext cx="0" cy="0"/>
          <a:chOff x="0" y="0"/>
          <a:chExt cx="0" cy="0"/>
        </a:xfrm>
      </p:grpSpPr>
      <p:sp>
        <p:nvSpPr>
          <p:cNvPr id="4" name="Rectangle 3"/>
          <p:cNvSpPr/>
          <p:nvPr userDrawn="1"/>
        </p:nvSpPr>
        <p:spPr>
          <a:xfrm>
            <a:off x="0" y="0"/>
            <a:ext cx="12192000" cy="121434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304800" y="2598127"/>
            <a:ext cx="3714704" cy="2524794"/>
          </a:xfrm>
        </p:spPr>
        <p:txBody>
          <a:bodyPr lIns="91440" rIns="91440"/>
          <a:lstStyle>
            <a:lvl1pPr algn="ctr">
              <a:spcAft>
                <a:spcPts val="3000"/>
              </a:spcAft>
              <a:defRPr sz="2400">
                <a:gradFill>
                  <a:gsLst>
                    <a:gs pos="15000">
                      <a:schemeClr val="tx2"/>
                    </a:gs>
                    <a:gs pos="47000">
                      <a:schemeClr val="tx2"/>
                    </a:gs>
                  </a:gsLst>
                  <a:lin ang="5400000" scaled="1"/>
                </a:gradFill>
                <a:latin typeface="Segoe UI Semilight" panose="020B0402040204020203" pitchFamily="34" charset="0"/>
                <a:cs typeface="Segoe UI Semilight" panose="020B0402040204020203" pitchFamily="34" charset="0"/>
              </a:defRPr>
            </a:lvl1pPr>
            <a:lvl2pPr marL="0" indent="0" algn="ctr" defTabSz="914400" rtl="0" eaLnBrk="1" latinLnBrk="0" hangingPunct="1">
              <a:lnSpc>
                <a:spcPct val="90000"/>
              </a:lnSpc>
              <a:spcBef>
                <a:spcPts val="1000"/>
              </a:spcBef>
              <a:spcAft>
                <a:spcPts val="1200"/>
              </a:spcAft>
              <a:buFont typeface="Arial" panose="020B0604020202020204" pitchFamily="34" charset="0"/>
              <a:buNone/>
              <a:defRPr lang="en-US" sz="2000" kern="1200" dirty="0">
                <a:solidFill>
                  <a:schemeClr val="tx1"/>
                </a:solidFill>
                <a:latin typeface="Segoe UI Semilight" panose="020B0402040204020203" pitchFamily="34" charset="0"/>
                <a:ea typeface="+mn-ea"/>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Content Placeholder 2"/>
          <p:cNvSpPr>
            <a:spLocks noGrp="1"/>
          </p:cNvSpPr>
          <p:nvPr>
            <p:ph idx="14"/>
          </p:nvPr>
        </p:nvSpPr>
        <p:spPr>
          <a:xfrm>
            <a:off x="4168631" y="2598127"/>
            <a:ext cx="3840480" cy="2524794"/>
          </a:xfrm>
        </p:spPr>
        <p:txBody>
          <a:bodyPr lIns="91440" rIns="91440"/>
          <a:lstStyle>
            <a:lvl1pPr algn="ctr">
              <a:defRPr lang="en-US" sz="2400" kern="1200" dirty="0">
                <a:gradFill>
                  <a:gsLst>
                    <a:gs pos="15000">
                      <a:schemeClr val="tx2"/>
                    </a:gs>
                    <a:gs pos="47000">
                      <a:schemeClr val="tx2"/>
                    </a:gs>
                  </a:gsLst>
                  <a:lin ang="5400000" scaled="1"/>
                </a:gradFill>
                <a:latin typeface="Segoe UI Semilight" panose="020B0402040204020203" pitchFamily="34" charset="0"/>
                <a:ea typeface="+mn-ea"/>
                <a:cs typeface="Segoe UI Semilight" panose="020B0402040204020203" pitchFamily="34" charset="0"/>
              </a:defRPr>
            </a:lvl1pPr>
            <a:lvl2pPr marL="0" indent="0" algn="ctr" defTabSz="914400" rtl="0" eaLnBrk="1" latinLnBrk="0" hangingPunct="1">
              <a:lnSpc>
                <a:spcPct val="90000"/>
              </a:lnSpc>
              <a:spcBef>
                <a:spcPts val="1000"/>
              </a:spcBef>
              <a:spcAft>
                <a:spcPts val="1200"/>
              </a:spcAft>
              <a:buFont typeface="Arial" panose="020B0604020202020204" pitchFamily="34" charset="0"/>
              <a:buNone/>
              <a:defRPr lang="en-US" sz="2000" kern="1200" dirty="0">
                <a:solidFill>
                  <a:schemeClr val="tx1"/>
                </a:solidFill>
                <a:latin typeface="Segoe UI Semilight" panose="020B0402040204020203" pitchFamily="34" charset="0"/>
                <a:ea typeface="+mn-ea"/>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marL="0" lvl="0" indent="0" algn="ctr" defTabSz="914400" rtl="0" eaLnBrk="1" latinLnBrk="0" hangingPunct="1">
              <a:lnSpc>
                <a:spcPct val="90000"/>
              </a:lnSpc>
              <a:spcBef>
                <a:spcPts val="1000"/>
              </a:spcBef>
              <a:spcAft>
                <a:spcPts val="3000"/>
              </a:spcAft>
              <a:buFont typeface="Arial" panose="020B0604020202020204" pitchFamily="34" charset="0"/>
              <a:buNone/>
            </a:pPr>
            <a:r>
              <a:rPr lang="en-US" smtClean="0"/>
              <a:t>Click to edit Master text styles</a:t>
            </a:r>
          </a:p>
          <a:p>
            <a:pPr marL="0" lvl="1" indent="0" algn="ctr" defTabSz="914400" rtl="0" eaLnBrk="1" latinLnBrk="0" hangingPunct="1">
              <a:lnSpc>
                <a:spcPct val="90000"/>
              </a:lnSpc>
              <a:spcBef>
                <a:spcPts val="1000"/>
              </a:spcBef>
              <a:spcAft>
                <a:spcPts val="3000"/>
              </a:spcAft>
              <a:buFont typeface="Arial" panose="020B0604020202020204" pitchFamily="34" charset="0"/>
              <a:buNone/>
            </a:pPr>
            <a:r>
              <a:rPr lang="en-US" smtClean="0"/>
              <a:t>Second level</a:t>
            </a:r>
          </a:p>
          <a:p>
            <a:pPr marL="0" lvl="2" indent="0" algn="ctr" defTabSz="914400" rtl="0" eaLnBrk="1" latinLnBrk="0" hangingPunct="1">
              <a:lnSpc>
                <a:spcPct val="90000"/>
              </a:lnSpc>
              <a:spcBef>
                <a:spcPts val="1000"/>
              </a:spcBef>
              <a:spcAft>
                <a:spcPts val="3000"/>
              </a:spcAft>
              <a:buFont typeface="Arial" panose="020B0604020202020204" pitchFamily="34" charset="0"/>
              <a:buNone/>
            </a:pPr>
            <a:r>
              <a:rPr lang="en-US" smtClean="0"/>
              <a:t>Third level</a:t>
            </a:r>
          </a:p>
          <a:p>
            <a:pPr marL="0" lvl="3" indent="0" algn="ctr" defTabSz="914400" rtl="0" eaLnBrk="1" latinLnBrk="0" hangingPunct="1">
              <a:lnSpc>
                <a:spcPct val="90000"/>
              </a:lnSpc>
              <a:spcBef>
                <a:spcPts val="1000"/>
              </a:spcBef>
              <a:spcAft>
                <a:spcPts val="3000"/>
              </a:spcAft>
              <a:buFont typeface="Arial" panose="020B0604020202020204" pitchFamily="34" charset="0"/>
              <a:buNone/>
            </a:pPr>
            <a:r>
              <a:rPr lang="en-US" smtClean="0"/>
              <a:t>Fourth level</a:t>
            </a:r>
          </a:p>
          <a:p>
            <a:pPr marL="0" lvl="4" indent="0" algn="ctr" defTabSz="914400" rtl="0" eaLnBrk="1" latinLnBrk="0" hangingPunct="1">
              <a:lnSpc>
                <a:spcPct val="90000"/>
              </a:lnSpc>
              <a:spcBef>
                <a:spcPts val="1000"/>
              </a:spcBef>
              <a:spcAft>
                <a:spcPts val="3000"/>
              </a:spcAft>
              <a:buFont typeface="Arial" panose="020B0604020202020204" pitchFamily="34" charset="0"/>
              <a:buNone/>
            </a:pPr>
            <a:r>
              <a:rPr lang="en-US" smtClean="0"/>
              <a:t>Fifth level</a:t>
            </a:r>
            <a:endParaRPr lang="en-US" dirty="0"/>
          </a:p>
        </p:txBody>
      </p:sp>
      <p:sp>
        <p:nvSpPr>
          <p:cNvPr id="9" name="Content Placeholder 2"/>
          <p:cNvSpPr>
            <a:spLocks noGrp="1"/>
          </p:cNvSpPr>
          <p:nvPr>
            <p:ph idx="15"/>
          </p:nvPr>
        </p:nvSpPr>
        <p:spPr>
          <a:xfrm>
            <a:off x="8158238" y="2598127"/>
            <a:ext cx="3773077" cy="2524794"/>
          </a:xfrm>
        </p:spPr>
        <p:txBody>
          <a:bodyPr lIns="91440" rIns="91440"/>
          <a:lstStyle>
            <a:lvl1pPr algn="ctr">
              <a:defRPr lang="en-US" sz="2400" kern="1200" dirty="0">
                <a:gradFill>
                  <a:gsLst>
                    <a:gs pos="15000">
                      <a:schemeClr val="tx2"/>
                    </a:gs>
                    <a:gs pos="47000">
                      <a:schemeClr val="tx2"/>
                    </a:gs>
                  </a:gsLst>
                  <a:lin ang="5400000" scaled="1"/>
                </a:gradFill>
                <a:latin typeface="Segoe UI Semilight" panose="020B0402040204020203" pitchFamily="34" charset="0"/>
                <a:ea typeface="+mn-ea"/>
                <a:cs typeface="Segoe UI Semilight" panose="020B0402040204020203" pitchFamily="34" charset="0"/>
              </a:defRPr>
            </a:lvl1pPr>
            <a:lvl2pPr marL="0" indent="0" algn="ctr" defTabSz="914400" rtl="0" eaLnBrk="1" latinLnBrk="0" hangingPunct="1">
              <a:lnSpc>
                <a:spcPct val="90000"/>
              </a:lnSpc>
              <a:spcBef>
                <a:spcPts val="1000"/>
              </a:spcBef>
              <a:spcAft>
                <a:spcPts val="1200"/>
              </a:spcAft>
              <a:buFont typeface="Arial" panose="020B0604020202020204" pitchFamily="34" charset="0"/>
              <a:buNone/>
              <a:defRPr lang="en-US" sz="2000" kern="1200" dirty="0">
                <a:solidFill>
                  <a:schemeClr val="tx1"/>
                </a:solidFill>
                <a:latin typeface="Segoe UI Semilight" panose="020B0402040204020203" pitchFamily="34" charset="0"/>
                <a:ea typeface="+mn-ea"/>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marL="0" lvl="0" indent="0" algn="ctr" defTabSz="914400" rtl="0" eaLnBrk="1" latinLnBrk="0" hangingPunct="1">
              <a:lnSpc>
                <a:spcPct val="90000"/>
              </a:lnSpc>
              <a:spcBef>
                <a:spcPts val="1000"/>
              </a:spcBef>
              <a:spcAft>
                <a:spcPts val="3000"/>
              </a:spcAft>
              <a:buFont typeface="Arial" panose="020B0604020202020204" pitchFamily="34" charset="0"/>
              <a:buNone/>
            </a:pPr>
            <a:r>
              <a:rPr lang="en-US" smtClean="0"/>
              <a:t>Click to edit Master text styles</a:t>
            </a:r>
          </a:p>
          <a:p>
            <a:pPr marL="0" lvl="1" indent="0" algn="ctr" defTabSz="914400" rtl="0" eaLnBrk="1" latinLnBrk="0" hangingPunct="1">
              <a:lnSpc>
                <a:spcPct val="90000"/>
              </a:lnSpc>
              <a:spcBef>
                <a:spcPts val="1000"/>
              </a:spcBef>
              <a:spcAft>
                <a:spcPts val="3000"/>
              </a:spcAft>
              <a:buFont typeface="Arial" panose="020B0604020202020204" pitchFamily="34" charset="0"/>
              <a:buNone/>
            </a:pPr>
            <a:r>
              <a:rPr lang="en-US" smtClean="0"/>
              <a:t>Second level</a:t>
            </a:r>
          </a:p>
          <a:p>
            <a:pPr marL="0" lvl="2" indent="0" algn="ctr" defTabSz="914400" rtl="0" eaLnBrk="1" latinLnBrk="0" hangingPunct="1">
              <a:lnSpc>
                <a:spcPct val="90000"/>
              </a:lnSpc>
              <a:spcBef>
                <a:spcPts val="1000"/>
              </a:spcBef>
              <a:spcAft>
                <a:spcPts val="3000"/>
              </a:spcAft>
              <a:buFont typeface="Arial" panose="020B0604020202020204" pitchFamily="34" charset="0"/>
              <a:buNone/>
            </a:pPr>
            <a:r>
              <a:rPr lang="en-US" smtClean="0"/>
              <a:t>Third level</a:t>
            </a:r>
          </a:p>
          <a:p>
            <a:pPr marL="0" lvl="3" indent="0" algn="ctr" defTabSz="914400" rtl="0" eaLnBrk="1" latinLnBrk="0" hangingPunct="1">
              <a:lnSpc>
                <a:spcPct val="90000"/>
              </a:lnSpc>
              <a:spcBef>
                <a:spcPts val="1000"/>
              </a:spcBef>
              <a:spcAft>
                <a:spcPts val="3000"/>
              </a:spcAft>
              <a:buFont typeface="Arial" panose="020B0604020202020204" pitchFamily="34" charset="0"/>
              <a:buNone/>
            </a:pPr>
            <a:r>
              <a:rPr lang="en-US" smtClean="0"/>
              <a:t>Fourth level</a:t>
            </a:r>
          </a:p>
          <a:p>
            <a:pPr marL="0" lvl="4" indent="0" algn="ctr" defTabSz="914400" rtl="0" eaLnBrk="1" latinLnBrk="0" hangingPunct="1">
              <a:lnSpc>
                <a:spcPct val="90000"/>
              </a:lnSpc>
              <a:spcBef>
                <a:spcPts val="1000"/>
              </a:spcBef>
              <a:spcAft>
                <a:spcPts val="3000"/>
              </a:spcAft>
              <a:buFont typeface="Arial" panose="020B0604020202020204" pitchFamily="34" charset="0"/>
              <a:buNone/>
            </a:pPr>
            <a:r>
              <a:rPr lang="en-US" smtClean="0"/>
              <a:t>Fifth level</a:t>
            </a:r>
            <a:endParaRPr lang="en-US" dirty="0"/>
          </a:p>
        </p:txBody>
      </p:sp>
      <p:sp>
        <p:nvSpPr>
          <p:cNvPr id="11" name="Freeform: Shape 10"/>
          <p:cNvSpPr/>
          <p:nvPr userDrawn="1"/>
        </p:nvSpPr>
        <p:spPr>
          <a:xfrm>
            <a:off x="129521" y="0"/>
            <a:ext cx="2749481" cy="1364786"/>
          </a:xfrm>
          <a:custGeom>
            <a:avLst/>
            <a:gdLst>
              <a:gd name="connsiteX0" fmla="*/ 0 w 4741280"/>
              <a:gd name="connsiteY0" fmla="*/ 0 h 2353474"/>
              <a:gd name="connsiteX1" fmla="*/ 4741280 w 4741280"/>
              <a:gd name="connsiteY1" fmla="*/ 0 h 2353474"/>
              <a:gd name="connsiteX2" fmla="*/ 4729949 w 4741280"/>
              <a:gd name="connsiteY2" fmla="*/ 224399 h 2353474"/>
              <a:gd name="connsiteX3" fmla="*/ 2370640 w 4741280"/>
              <a:gd name="connsiteY3" fmla="*/ 2353474 h 2353474"/>
              <a:gd name="connsiteX4" fmla="*/ 11331 w 4741280"/>
              <a:gd name="connsiteY4" fmla="*/ 224399 h 23534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41280" h="2353474">
                <a:moveTo>
                  <a:pt x="0" y="0"/>
                </a:moveTo>
                <a:lnTo>
                  <a:pt x="4741280" y="0"/>
                </a:lnTo>
                <a:lnTo>
                  <a:pt x="4729949" y="224399"/>
                </a:lnTo>
                <a:cubicBezTo>
                  <a:pt x="4608502" y="1420269"/>
                  <a:pt x="3598552" y="2353474"/>
                  <a:pt x="2370640" y="2353474"/>
                </a:cubicBezTo>
                <a:cubicBezTo>
                  <a:pt x="1142728" y="2353474"/>
                  <a:pt x="132779" y="1420269"/>
                  <a:pt x="11331" y="224399"/>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hasCustomPrompt="1"/>
          </p:nvPr>
        </p:nvSpPr>
        <p:spPr>
          <a:xfrm>
            <a:off x="316322" y="339408"/>
            <a:ext cx="2375877" cy="535531"/>
          </a:xfrm>
        </p:spPr>
        <p:txBody>
          <a:bodyPr/>
          <a:lstStyle>
            <a:lvl1pPr algn="ctr">
              <a:defRPr lang="en-US" sz="3200" b="0" i="0" kern="1200" spc="60" baseline="0" dirty="0">
                <a:solidFill>
                  <a:schemeClr val="bg1"/>
                </a:solidFill>
                <a:latin typeface="+mj-lt"/>
                <a:ea typeface="+mn-ea"/>
                <a:cs typeface="Segoe UI Semilight" panose="020B0402040204020203" pitchFamily="34" charset="0"/>
              </a:defRPr>
            </a:lvl1pPr>
          </a:lstStyle>
          <a:p>
            <a:pPr marL="0" lvl="0" indent="0" algn="ctr" defTabSz="914400" rtl="0" eaLnBrk="1" latinLnBrk="0" hangingPunct="1">
              <a:lnSpc>
                <a:spcPct val="90000"/>
              </a:lnSpc>
              <a:spcBef>
                <a:spcPts val="1000"/>
              </a:spcBef>
              <a:buFont typeface="Arial" panose="020B0604020202020204" pitchFamily="34" charset="0"/>
              <a:buNone/>
            </a:pPr>
            <a:r>
              <a:rPr lang="en-US" dirty="0"/>
              <a:t>CLICK TO</a:t>
            </a:r>
          </a:p>
        </p:txBody>
      </p:sp>
      <p:sp>
        <p:nvSpPr>
          <p:cNvPr id="10" name="Text Placeholder 9"/>
          <p:cNvSpPr>
            <a:spLocks noGrp="1"/>
          </p:cNvSpPr>
          <p:nvPr>
            <p:ph type="body" sz="quarter" idx="16"/>
          </p:nvPr>
        </p:nvSpPr>
        <p:spPr>
          <a:xfrm>
            <a:off x="2879003" y="419100"/>
            <a:ext cx="9084398" cy="137001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7" name="Slide Number Placeholder 7"/>
          <p:cNvSpPr>
            <a:spLocks noGrp="1"/>
          </p:cNvSpPr>
          <p:nvPr>
            <p:ph type="sldNum" sz="quarter" idx="4"/>
          </p:nvPr>
        </p:nvSpPr>
        <p:spPr>
          <a:xfrm>
            <a:off x="11668594" y="6484937"/>
            <a:ext cx="523406" cy="365125"/>
          </a:xfrm>
          <a:prstGeom prst="rect">
            <a:avLst/>
          </a:prstGeom>
        </p:spPr>
        <p:txBody>
          <a:bodyPr vert="horz" wrap="none" lIns="91440" tIns="45720" rIns="91440" bIns="45720" rtlCol="0" anchor="ctr"/>
          <a:lstStyle>
            <a:lvl1pPr algn="r">
              <a:defRPr sz="1200">
                <a:solidFill>
                  <a:schemeClr val="tx2"/>
                </a:solidFill>
              </a:defRPr>
            </a:lvl1pPr>
          </a:lstStyle>
          <a:p>
            <a:fld id="{4997E989-D798-4C62-8E93-3D2D613C2488}" type="slidenum">
              <a:rPr lang="en-US" smtClean="0"/>
              <a:pPr/>
              <a:t>‹#›</a:t>
            </a:fld>
            <a:endParaRPr lang="en-US"/>
          </a:p>
        </p:txBody>
      </p:sp>
    </p:spTree>
    <p:extLst>
      <p:ext uri="{BB962C8B-B14F-4D97-AF65-F5344CB8AC3E}">
        <p14:creationId xmlns:p14="http://schemas.microsoft.com/office/powerpoint/2010/main" val="2688138509"/>
      </p:ext>
    </p:extLst>
  </p:cSld>
  <p:clrMapOvr>
    <a:masterClrMapping/>
  </p:clrMapOvr>
  <p:timing>
    <p:tnLst>
      <p:par>
        <p:cTn id="1" dur="indefinite" restart="never" nodeType="tmRoot"/>
      </p:par>
    </p:tnLst>
  </p:timing>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2_Title,  5 Pillars smaller text">
    <p:spTree>
      <p:nvGrpSpPr>
        <p:cNvPr id="1" name=""/>
        <p:cNvGrpSpPr/>
        <p:nvPr/>
      </p:nvGrpSpPr>
      <p:grpSpPr>
        <a:xfrm>
          <a:off x="0" y="0"/>
          <a:ext cx="0" cy="0"/>
          <a:chOff x="0" y="0"/>
          <a:chExt cx="0" cy="0"/>
        </a:xfrm>
      </p:grpSpPr>
      <p:sp>
        <p:nvSpPr>
          <p:cNvPr id="4" name="Rectangle 3"/>
          <p:cNvSpPr/>
          <p:nvPr userDrawn="1"/>
        </p:nvSpPr>
        <p:spPr>
          <a:xfrm>
            <a:off x="0" y="0"/>
            <a:ext cx="12192000" cy="121434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68658" y="3493674"/>
            <a:ext cx="2377440" cy="2226763"/>
          </a:xfrm>
        </p:spPr>
        <p:txBody>
          <a:bodyPr lIns="146304" rIns="146304"/>
          <a:lstStyle>
            <a:lvl1pPr algn="ctr">
              <a:defRPr sz="2200">
                <a:gradFill>
                  <a:gsLst>
                    <a:gs pos="15000">
                      <a:schemeClr val="tx2"/>
                    </a:gs>
                    <a:gs pos="47000">
                      <a:schemeClr val="tx2"/>
                    </a:gs>
                  </a:gsLst>
                  <a:lin ang="5400000" scaled="1"/>
                </a:gradFill>
                <a:latin typeface="Segoe UI Semilight" panose="020B0402040204020203" pitchFamily="34" charset="0"/>
                <a:cs typeface="Segoe UI Semilight" panose="020B04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Slide Number Placeholder 5"/>
          <p:cNvSpPr>
            <a:spLocks noGrp="1"/>
          </p:cNvSpPr>
          <p:nvPr>
            <p:ph type="sldNum" sz="quarter" idx="12"/>
          </p:nvPr>
        </p:nvSpPr>
        <p:spPr>
          <a:xfrm>
            <a:off x="11747687" y="6465381"/>
            <a:ext cx="431425" cy="365125"/>
          </a:xfrm>
          <a:prstGeom prst="rect">
            <a:avLst/>
          </a:prstGeom>
        </p:spPr>
        <p:txBody>
          <a:bodyPr/>
          <a:lstStyle/>
          <a:p>
            <a:fld id="{5AE1514C-5E56-4738-A1FF-4B1CFD2A3E36}" type="slidenum">
              <a:rPr lang="en-US" smtClean="0"/>
              <a:t>‹#›</a:t>
            </a:fld>
            <a:endParaRPr lang="en-US"/>
          </a:p>
        </p:txBody>
      </p:sp>
      <p:sp>
        <p:nvSpPr>
          <p:cNvPr id="7" name="Content Placeholder 2"/>
          <p:cNvSpPr>
            <a:spLocks noGrp="1"/>
          </p:cNvSpPr>
          <p:nvPr>
            <p:ph idx="14"/>
          </p:nvPr>
        </p:nvSpPr>
        <p:spPr>
          <a:xfrm>
            <a:off x="2483635" y="3493674"/>
            <a:ext cx="2377440" cy="2226763"/>
          </a:xfrm>
        </p:spPr>
        <p:txBody>
          <a:bodyPr lIns="146304" rIns="146304"/>
          <a:lstStyle>
            <a:lvl1pPr algn="ctr">
              <a:defRPr sz="2200">
                <a:gradFill>
                  <a:gsLst>
                    <a:gs pos="15000">
                      <a:schemeClr val="tx2"/>
                    </a:gs>
                    <a:gs pos="47000">
                      <a:schemeClr val="tx2"/>
                    </a:gs>
                  </a:gsLst>
                  <a:lin ang="5400000" scaled="1"/>
                </a:gradFill>
                <a:latin typeface="Segoe UI Semilight" panose="020B0402040204020203" pitchFamily="34" charset="0"/>
                <a:cs typeface="Segoe UI Semilight" panose="020B04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9" name="Content Placeholder 2"/>
          <p:cNvSpPr>
            <a:spLocks noGrp="1"/>
          </p:cNvSpPr>
          <p:nvPr>
            <p:ph idx="15"/>
          </p:nvPr>
        </p:nvSpPr>
        <p:spPr>
          <a:xfrm>
            <a:off x="4898612" y="3493674"/>
            <a:ext cx="2377440" cy="2226763"/>
          </a:xfrm>
        </p:spPr>
        <p:txBody>
          <a:bodyPr lIns="146304" rIns="146304"/>
          <a:lstStyle>
            <a:lvl1pPr algn="ctr">
              <a:defRPr sz="2200">
                <a:gradFill>
                  <a:gsLst>
                    <a:gs pos="15000">
                      <a:schemeClr val="tx2"/>
                    </a:gs>
                    <a:gs pos="47000">
                      <a:schemeClr val="tx2"/>
                    </a:gs>
                  </a:gsLst>
                  <a:lin ang="5400000" scaled="1"/>
                </a:gradFill>
                <a:latin typeface="Segoe UI Semilight" panose="020B0402040204020203" pitchFamily="34" charset="0"/>
                <a:cs typeface="Segoe UI Semilight" panose="020B04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0" name="Content Placeholder 2"/>
          <p:cNvSpPr>
            <a:spLocks noGrp="1"/>
          </p:cNvSpPr>
          <p:nvPr>
            <p:ph idx="16"/>
          </p:nvPr>
        </p:nvSpPr>
        <p:spPr>
          <a:xfrm>
            <a:off x="7313589" y="3493674"/>
            <a:ext cx="2377440" cy="2226763"/>
          </a:xfrm>
        </p:spPr>
        <p:txBody>
          <a:bodyPr lIns="146304" rIns="146304"/>
          <a:lstStyle>
            <a:lvl1pPr algn="ctr">
              <a:defRPr sz="2200">
                <a:gradFill>
                  <a:gsLst>
                    <a:gs pos="15000">
                      <a:schemeClr val="tx2"/>
                    </a:gs>
                    <a:gs pos="47000">
                      <a:schemeClr val="tx2"/>
                    </a:gs>
                  </a:gsLst>
                  <a:lin ang="5400000" scaled="1"/>
                </a:gradFill>
                <a:latin typeface="Segoe UI Semilight" panose="020B0402040204020203" pitchFamily="34" charset="0"/>
                <a:cs typeface="Segoe UI Semilight" panose="020B04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1" name="Content Placeholder 2"/>
          <p:cNvSpPr>
            <a:spLocks noGrp="1"/>
          </p:cNvSpPr>
          <p:nvPr>
            <p:ph idx="17"/>
          </p:nvPr>
        </p:nvSpPr>
        <p:spPr>
          <a:xfrm>
            <a:off x="9728566" y="3493674"/>
            <a:ext cx="2377440" cy="2226763"/>
          </a:xfrm>
        </p:spPr>
        <p:txBody>
          <a:bodyPr lIns="146304" rIns="146304"/>
          <a:lstStyle>
            <a:lvl1pPr algn="ctr">
              <a:defRPr sz="2200">
                <a:gradFill>
                  <a:gsLst>
                    <a:gs pos="15000">
                      <a:schemeClr val="tx2"/>
                    </a:gs>
                    <a:gs pos="47000">
                      <a:schemeClr val="tx2"/>
                    </a:gs>
                  </a:gsLst>
                  <a:lin ang="5400000" scaled="1"/>
                </a:gradFill>
                <a:latin typeface="Segoe UI Semilight" panose="020B0402040204020203" pitchFamily="34" charset="0"/>
                <a:cs typeface="Segoe UI Semilight" panose="020B04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2" name="Rectangle 11"/>
          <p:cNvSpPr/>
          <p:nvPr userDrawn="1"/>
        </p:nvSpPr>
        <p:spPr>
          <a:xfrm>
            <a:off x="297258" y="3382066"/>
            <a:ext cx="1920240" cy="1828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userDrawn="1"/>
        </p:nvSpPr>
        <p:spPr>
          <a:xfrm>
            <a:off x="2712235" y="3382066"/>
            <a:ext cx="1920240" cy="1828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userDrawn="1"/>
        </p:nvSpPr>
        <p:spPr>
          <a:xfrm>
            <a:off x="7542189" y="3382066"/>
            <a:ext cx="1920240" cy="1828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p:cNvSpPr/>
          <p:nvPr userDrawn="1"/>
        </p:nvSpPr>
        <p:spPr>
          <a:xfrm>
            <a:off x="9957166" y="3382066"/>
            <a:ext cx="1920240" cy="1828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userDrawn="1"/>
        </p:nvSpPr>
        <p:spPr>
          <a:xfrm>
            <a:off x="5127212" y="3382066"/>
            <a:ext cx="1920240" cy="1828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 Placeholder 7"/>
          <p:cNvSpPr>
            <a:spLocks noGrp="1"/>
          </p:cNvSpPr>
          <p:nvPr>
            <p:ph type="body" sz="quarter" idx="13" hasCustomPrompt="1"/>
          </p:nvPr>
        </p:nvSpPr>
        <p:spPr>
          <a:xfrm>
            <a:off x="0" y="470361"/>
            <a:ext cx="12192000" cy="535531"/>
          </a:xfrm>
        </p:spPr>
        <p:txBody>
          <a:bodyPr/>
          <a:lstStyle>
            <a:lvl1pPr marL="0" indent="0" algn="ctr" defTabSz="914400" rtl="0" eaLnBrk="1" latinLnBrk="0" hangingPunct="1">
              <a:lnSpc>
                <a:spcPct val="90000"/>
              </a:lnSpc>
              <a:spcBef>
                <a:spcPts val="1000"/>
              </a:spcBef>
              <a:buFont typeface="Arial" panose="020B0604020202020204" pitchFamily="34" charset="0"/>
              <a:buNone/>
              <a:defRPr lang="en-US" sz="3200" b="0" kern="1200" dirty="0">
                <a:solidFill>
                  <a:schemeClr val="tx1">
                    <a:lumMod val="85000"/>
                    <a:lumOff val="15000"/>
                  </a:schemeClr>
                </a:solidFill>
                <a:latin typeface="+mj-lt"/>
                <a:ea typeface="+mn-ea"/>
                <a:cs typeface="Segoe UI Semilight" panose="020B0402040204020203" pitchFamily="34" charset="0"/>
              </a:defRPr>
            </a:lvl1pPr>
          </a:lstStyle>
          <a:p>
            <a:pPr marL="0" lvl="0" indent="0" algn="ctr" defTabSz="914400" rtl="0" eaLnBrk="1" latinLnBrk="0" hangingPunct="1">
              <a:lnSpc>
                <a:spcPct val="90000"/>
              </a:lnSpc>
              <a:spcBef>
                <a:spcPts val="1000"/>
              </a:spcBef>
              <a:buFont typeface="Arial" panose="020B0604020202020204" pitchFamily="34" charset="0"/>
              <a:buNone/>
            </a:pPr>
            <a:r>
              <a:rPr lang="en-US" dirty="0"/>
              <a:t>Click to edit master title style</a:t>
            </a:r>
          </a:p>
        </p:txBody>
      </p:sp>
      <p:sp>
        <p:nvSpPr>
          <p:cNvPr id="17" name="Content Placeholder 2"/>
          <p:cNvSpPr>
            <a:spLocks noGrp="1"/>
          </p:cNvSpPr>
          <p:nvPr>
            <p:ph idx="18" hasCustomPrompt="1"/>
          </p:nvPr>
        </p:nvSpPr>
        <p:spPr>
          <a:xfrm>
            <a:off x="68658" y="2577396"/>
            <a:ext cx="2377440" cy="840230"/>
          </a:xfrm>
        </p:spPr>
        <p:txBody>
          <a:bodyPr lIns="146304" rIns="146304"/>
          <a:lstStyle>
            <a:lvl1pPr marL="0" algn="ctr" defTabSz="914400" rtl="0" eaLnBrk="1" latinLnBrk="0" hangingPunct="1">
              <a:defRPr lang="en-US" sz="5400" kern="1200" dirty="0">
                <a:solidFill>
                  <a:schemeClr val="tx1"/>
                </a:solidFill>
                <a:latin typeface="Segoe UI Black" panose="020B0A02040204020203" pitchFamily="34" charset="0"/>
                <a:ea typeface="Segoe UI Black" panose="020B0A02040204020203" pitchFamily="34" charset="0"/>
                <a:cs typeface="Segoe UI Black" panose="020B0A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lvl="0"/>
            <a:r>
              <a:rPr lang="en-US" dirty="0"/>
              <a:t>#</a:t>
            </a:r>
          </a:p>
        </p:txBody>
      </p:sp>
      <p:sp>
        <p:nvSpPr>
          <p:cNvPr id="18" name="Content Placeholder 2"/>
          <p:cNvSpPr>
            <a:spLocks noGrp="1"/>
          </p:cNvSpPr>
          <p:nvPr>
            <p:ph idx="19" hasCustomPrompt="1"/>
          </p:nvPr>
        </p:nvSpPr>
        <p:spPr>
          <a:xfrm>
            <a:off x="2483635" y="2577396"/>
            <a:ext cx="2377440" cy="840230"/>
          </a:xfrm>
        </p:spPr>
        <p:txBody>
          <a:bodyPr lIns="146304" rIns="146304"/>
          <a:lstStyle>
            <a:lvl1pPr algn="ctr">
              <a:defRPr lang="en-US" sz="5400" b="1" kern="1200" dirty="0">
                <a:solidFill>
                  <a:schemeClr val="tx1"/>
                </a:solidFill>
                <a:latin typeface="Segoe UI Black" panose="020B0A02040204020203" pitchFamily="34" charset="0"/>
                <a:ea typeface="Segoe UI Black" panose="020B0A02040204020203" pitchFamily="34" charset="0"/>
                <a:cs typeface="Segoe UI Black" panose="020B0A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marL="0" lvl="0" indent="0" algn="ctr" defTabSz="914400" rtl="0" eaLnBrk="1" latinLnBrk="0" hangingPunct="1">
              <a:lnSpc>
                <a:spcPct val="90000"/>
              </a:lnSpc>
              <a:spcBef>
                <a:spcPts val="1000"/>
              </a:spcBef>
              <a:buFont typeface="Arial" panose="020B0604020202020204" pitchFamily="34" charset="0"/>
              <a:buNone/>
            </a:pPr>
            <a:r>
              <a:rPr lang="en-US" dirty="0"/>
              <a:t>#</a:t>
            </a:r>
          </a:p>
        </p:txBody>
      </p:sp>
      <p:sp>
        <p:nvSpPr>
          <p:cNvPr id="19" name="Content Placeholder 2"/>
          <p:cNvSpPr>
            <a:spLocks noGrp="1"/>
          </p:cNvSpPr>
          <p:nvPr>
            <p:ph idx="20" hasCustomPrompt="1"/>
          </p:nvPr>
        </p:nvSpPr>
        <p:spPr>
          <a:xfrm>
            <a:off x="4898612" y="2577396"/>
            <a:ext cx="2377440" cy="840230"/>
          </a:xfrm>
        </p:spPr>
        <p:txBody>
          <a:bodyPr vert="horz" wrap="square" lIns="146304" tIns="45720" rIns="146304" bIns="45720" rtlCol="0">
            <a:spAutoFit/>
          </a:bodyPr>
          <a:lstStyle>
            <a:lvl1pPr algn="ctr">
              <a:defRPr lang="en-US" sz="5400" dirty="0">
                <a:solidFill>
                  <a:schemeClr val="tx1"/>
                </a:solidFill>
                <a:latin typeface="Segoe UI Black" panose="020B0A02040204020203" pitchFamily="34" charset="0"/>
                <a:ea typeface="Segoe UI Black" panose="020B0A02040204020203" pitchFamily="34" charset="0"/>
                <a:cs typeface="Segoe UI Black" panose="020B0A02040204020203" pitchFamily="34" charset="0"/>
              </a:defRPr>
            </a:lvl1pPr>
          </a:lstStyle>
          <a:p>
            <a:pPr lvl="0" algn="ctr"/>
            <a:r>
              <a:rPr lang="en-US" dirty="0"/>
              <a:t>#</a:t>
            </a:r>
          </a:p>
        </p:txBody>
      </p:sp>
      <p:sp>
        <p:nvSpPr>
          <p:cNvPr id="20" name="Content Placeholder 2"/>
          <p:cNvSpPr>
            <a:spLocks noGrp="1"/>
          </p:cNvSpPr>
          <p:nvPr>
            <p:ph idx="21" hasCustomPrompt="1"/>
          </p:nvPr>
        </p:nvSpPr>
        <p:spPr>
          <a:xfrm>
            <a:off x="7313589" y="2577396"/>
            <a:ext cx="2377440" cy="840230"/>
          </a:xfrm>
        </p:spPr>
        <p:txBody>
          <a:bodyPr vert="horz" wrap="square" lIns="146304" tIns="45720" rIns="146304" bIns="45720" rtlCol="0">
            <a:spAutoFit/>
          </a:bodyPr>
          <a:lstStyle>
            <a:lvl1pPr algn="ctr">
              <a:defRPr lang="en-US" sz="5400" dirty="0">
                <a:solidFill>
                  <a:schemeClr val="tx1"/>
                </a:solidFill>
                <a:latin typeface="Segoe UI Black" panose="020B0A02040204020203" pitchFamily="34" charset="0"/>
                <a:ea typeface="Segoe UI Black" panose="020B0A02040204020203" pitchFamily="34" charset="0"/>
                <a:cs typeface="Segoe UI Black" panose="020B0A02040204020203" pitchFamily="34" charset="0"/>
              </a:defRPr>
            </a:lvl1pPr>
          </a:lstStyle>
          <a:p>
            <a:pPr lvl="0" algn="ctr"/>
            <a:r>
              <a:rPr lang="en-US" dirty="0"/>
              <a:t>#</a:t>
            </a:r>
          </a:p>
        </p:txBody>
      </p:sp>
      <p:sp>
        <p:nvSpPr>
          <p:cNvPr id="21" name="Content Placeholder 2"/>
          <p:cNvSpPr>
            <a:spLocks noGrp="1"/>
          </p:cNvSpPr>
          <p:nvPr>
            <p:ph idx="22" hasCustomPrompt="1"/>
          </p:nvPr>
        </p:nvSpPr>
        <p:spPr>
          <a:xfrm>
            <a:off x="9728566" y="2577396"/>
            <a:ext cx="2377440" cy="840230"/>
          </a:xfrm>
        </p:spPr>
        <p:txBody>
          <a:bodyPr vert="horz" wrap="square" lIns="146304" tIns="45720" rIns="146304" bIns="45720" rtlCol="0">
            <a:spAutoFit/>
          </a:bodyPr>
          <a:lstStyle>
            <a:lvl1pPr algn="ctr">
              <a:defRPr lang="en-US" sz="5400" dirty="0">
                <a:solidFill>
                  <a:schemeClr val="tx1"/>
                </a:solidFill>
                <a:latin typeface="Segoe UI Black" panose="020B0A02040204020203" pitchFamily="34" charset="0"/>
                <a:ea typeface="Segoe UI Black" panose="020B0A02040204020203" pitchFamily="34" charset="0"/>
                <a:cs typeface="Segoe UI Black" panose="020B0A02040204020203" pitchFamily="34" charset="0"/>
              </a:defRPr>
            </a:lvl1pPr>
          </a:lstStyle>
          <a:p>
            <a:pPr lvl="0" algn="ctr"/>
            <a:r>
              <a:rPr lang="en-US" dirty="0"/>
              <a:t>#</a:t>
            </a:r>
          </a:p>
        </p:txBody>
      </p:sp>
    </p:spTree>
    <p:extLst>
      <p:ext uri="{BB962C8B-B14F-4D97-AF65-F5344CB8AC3E}">
        <p14:creationId xmlns:p14="http://schemas.microsoft.com/office/powerpoint/2010/main" val="864770401"/>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decel="10000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750" fill="hold"/>
                                            <p:tgtEl>
                                              <p:spTgt spid="12"/>
                                            </p:tgtEl>
                                            <p:attrNameLst>
                                              <p:attrName>ppt_x</p:attrName>
                                            </p:attrNameLst>
                                          </p:cBhvr>
                                          <p:tavLst>
                                            <p:tav tm="0">
                                              <p:val>
                                                <p:strVal val="#ppt_x"/>
                                              </p:val>
                                            </p:tav>
                                            <p:tav tm="100000">
                                              <p:val>
                                                <p:strVal val="#ppt_x"/>
                                              </p:val>
                                            </p:tav>
                                          </p:tavLst>
                                        </p:anim>
                                        <p:anim calcmode="lin" valueType="num">
                                          <p:cBhvr additive="base">
                                            <p:cTn id="8" dur="750" fill="hold"/>
                                            <p:tgtEl>
                                              <p:spTgt spid="12"/>
                                            </p:tgtEl>
                                            <p:attrNameLst>
                                              <p:attrName>ppt_y</p:attrName>
                                            </p:attrNameLst>
                                          </p:cBhvr>
                                          <p:tavLst>
                                            <p:tav tm="0">
                                              <p:val>
                                                <p:strVal val="1+#ppt_h/2"/>
                                              </p:val>
                                            </p:tav>
                                            <p:tav tm="100000">
                                              <p:val>
                                                <p:strVal val="#ppt_y"/>
                                              </p:val>
                                            </p:tav>
                                          </p:tavLst>
                                        </p:anim>
                                      </p:childTnLst>
                                    </p:cTn>
                                  </p:par>
                                  <p:par>
                                    <p:cTn id="9" presetID="2" presetClass="entr" presetSubtype="1" fill="hold" grpId="0" nodeType="withEffect" p14:presetBounceEnd="32000">
                                      <p:stCondLst>
                                        <p:cond delay="0"/>
                                      </p:stCondLst>
                                      <p:childTnLst>
                                        <p:set>
                                          <p:cBhvr>
                                            <p:cTn id="10" dur="1" fill="hold">
                                              <p:stCondLst>
                                                <p:cond delay="0"/>
                                              </p:stCondLst>
                                            </p:cTn>
                                            <p:tgtEl>
                                              <p:spTgt spid="17">
                                                <p:txEl>
                                                  <p:pRg st="0" end="0"/>
                                                </p:txEl>
                                              </p:spTgt>
                                            </p:tgtEl>
                                            <p:attrNameLst>
                                              <p:attrName>style.visibility</p:attrName>
                                            </p:attrNameLst>
                                          </p:cBhvr>
                                          <p:to>
                                            <p:strVal val="visible"/>
                                          </p:to>
                                        </p:set>
                                        <p:anim calcmode="lin" valueType="num" p14:bounceEnd="32000">
                                          <p:cBhvr additive="base">
                                            <p:cTn id="11" dur="750" fill="hold"/>
                                            <p:tgtEl>
                                              <p:spTgt spid="17">
                                                <p:txEl>
                                                  <p:pRg st="0" end="0"/>
                                                </p:txEl>
                                              </p:spTgt>
                                            </p:tgtEl>
                                            <p:attrNameLst>
                                              <p:attrName>ppt_x</p:attrName>
                                            </p:attrNameLst>
                                          </p:cBhvr>
                                          <p:tavLst>
                                            <p:tav tm="0">
                                              <p:val>
                                                <p:strVal val="#ppt_x"/>
                                              </p:val>
                                            </p:tav>
                                            <p:tav tm="100000">
                                              <p:val>
                                                <p:strVal val="#ppt_x"/>
                                              </p:val>
                                            </p:tav>
                                          </p:tavLst>
                                        </p:anim>
                                        <p:anim calcmode="lin" valueType="num" p14:bounceEnd="32000">
                                          <p:cBhvr additive="base">
                                            <p:cTn id="12" dur="750" fill="hold"/>
                                            <p:tgtEl>
                                              <p:spTgt spid="17">
                                                <p:txEl>
                                                  <p:pRg st="0" end="0"/>
                                                </p:txEl>
                                              </p:spTgt>
                                            </p:tgtEl>
                                            <p:attrNameLst>
                                              <p:attrName>ppt_y</p:attrName>
                                            </p:attrNameLst>
                                          </p:cBhvr>
                                          <p:tavLst>
                                            <p:tav tm="0">
                                              <p:val>
                                                <p:strVal val="0-#ppt_h/2"/>
                                              </p:val>
                                            </p:tav>
                                            <p:tav tm="100000">
                                              <p:val>
                                                <p:strVal val="#ppt_y"/>
                                              </p:val>
                                            </p:tav>
                                          </p:tavLst>
                                        </p:anim>
                                      </p:childTnLst>
                                    </p:cTn>
                                  </p:par>
                                  <p:par>
                                    <p:cTn id="13" presetID="2" presetClass="entr" presetSubtype="4" decel="100000"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750" fill="hold"/>
                                            <p:tgtEl>
                                              <p:spTgt spid="3"/>
                                            </p:tgtEl>
                                            <p:attrNameLst>
                                              <p:attrName>ppt_x</p:attrName>
                                            </p:attrNameLst>
                                          </p:cBhvr>
                                          <p:tavLst>
                                            <p:tav tm="0">
                                              <p:val>
                                                <p:strVal val="#ppt_x"/>
                                              </p:val>
                                            </p:tav>
                                            <p:tav tm="100000">
                                              <p:val>
                                                <p:strVal val="#ppt_x"/>
                                              </p:val>
                                            </p:tav>
                                          </p:tavLst>
                                        </p:anim>
                                        <p:anim calcmode="lin" valueType="num">
                                          <p:cBhvr additive="base">
                                            <p:cTn id="16" dur="75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decel="100000" fill="hold" grpId="0" nodeType="click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750" fill="hold"/>
                                            <p:tgtEl>
                                              <p:spTgt spid="13"/>
                                            </p:tgtEl>
                                            <p:attrNameLst>
                                              <p:attrName>ppt_x</p:attrName>
                                            </p:attrNameLst>
                                          </p:cBhvr>
                                          <p:tavLst>
                                            <p:tav tm="0">
                                              <p:val>
                                                <p:strVal val="#ppt_x"/>
                                              </p:val>
                                            </p:tav>
                                            <p:tav tm="100000">
                                              <p:val>
                                                <p:strVal val="#ppt_x"/>
                                              </p:val>
                                            </p:tav>
                                          </p:tavLst>
                                        </p:anim>
                                        <p:anim calcmode="lin" valueType="num">
                                          <p:cBhvr additive="base">
                                            <p:cTn id="22" dur="750" fill="hold"/>
                                            <p:tgtEl>
                                              <p:spTgt spid="13"/>
                                            </p:tgtEl>
                                            <p:attrNameLst>
                                              <p:attrName>ppt_y</p:attrName>
                                            </p:attrNameLst>
                                          </p:cBhvr>
                                          <p:tavLst>
                                            <p:tav tm="0">
                                              <p:val>
                                                <p:strVal val="1+#ppt_h/2"/>
                                              </p:val>
                                            </p:tav>
                                            <p:tav tm="100000">
                                              <p:val>
                                                <p:strVal val="#ppt_y"/>
                                              </p:val>
                                            </p:tav>
                                          </p:tavLst>
                                        </p:anim>
                                      </p:childTnLst>
                                    </p:cTn>
                                  </p:par>
                                  <p:par>
                                    <p:cTn id="23" presetID="2" presetClass="entr" presetSubtype="1" fill="hold" grpId="0" nodeType="withEffect" p14:presetBounceEnd="32000">
                                      <p:stCondLst>
                                        <p:cond delay="0"/>
                                      </p:stCondLst>
                                      <p:childTnLst>
                                        <p:set>
                                          <p:cBhvr>
                                            <p:cTn id="24" dur="1" fill="hold">
                                              <p:stCondLst>
                                                <p:cond delay="0"/>
                                              </p:stCondLst>
                                            </p:cTn>
                                            <p:tgtEl>
                                              <p:spTgt spid="18">
                                                <p:txEl>
                                                  <p:pRg st="0" end="0"/>
                                                </p:txEl>
                                              </p:spTgt>
                                            </p:tgtEl>
                                            <p:attrNameLst>
                                              <p:attrName>style.visibility</p:attrName>
                                            </p:attrNameLst>
                                          </p:cBhvr>
                                          <p:to>
                                            <p:strVal val="visible"/>
                                          </p:to>
                                        </p:set>
                                        <p:anim calcmode="lin" valueType="num" p14:bounceEnd="32000">
                                          <p:cBhvr additive="base">
                                            <p:cTn id="25" dur="750" fill="hold"/>
                                            <p:tgtEl>
                                              <p:spTgt spid="18">
                                                <p:txEl>
                                                  <p:pRg st="0" end="0"/>
                                                </p:txEl>
                                              </p:spTgt>
                                            </p:tgtEl>
                                            <p:attrNameLst>
                                              <p:attrName>ppt_x</p:attrName>
                                            </p:attrNameLst>
                                          </p:cBhvr>
                                          <p:tavLst>
                                            <p:tav tm="0">
                                              <p:val>
                                                <p:strVal val="#ppt_x"/>
                                              </p:val>
                                            </p:tav>
                                            <p:tav tm="100000">
                                              <p:val>
                                                <p:strVal val="#ppt_x"/>
                                              </p:val>
                                            </p:tav>
                                          </p:tavLst>
                                        </p:anim>
                                        <p:anim calcmode="lin" valueType="num" p14:bounceEnd="32000">
                                          <p:cBhvr additive="base">
                                            <p:cTn id="26" dur="750" fill="hold"/>
                                            <p:tgtEl>
                                              <p:spTgt spid="18">
                                                <p:txEl>
                                                  <p:pRg st="0" end="0"/>
                                                </p:txEl>
                                              </p:spTgt>
                                            </p:tgtEl>
                                            <p:attrNameLst>
                                              <p:attrName>ppt_y</p:attrName>
                                            </p:attrNameLst>
                                          </p:cBhvr>
                                          <p:tavLst>
                                            <p:tav tm="0">
                                              <p:val>
                                                <p:strVal val="0-#ppt_h/2"/>
                                              </p:val>
                                            </p:tav>
                                            <p:tav tm="100000">
                                              <p:val>
                                                <p:strVal val="#ppt_y"/>
                                              </p:val>
                                            </p:tav>
                                          </p:tavLst>
                                        </p:anim>
                                      </p:childTnLst>
                                    </p:cTn>
                                  </p:par>
                                  <p:par>
                                    <p:cTn id="27" presetID="2" presetClass="entr" presetSubtype="4" decel="100000"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750" fill="hold"/>
                                            <p:tgtEl>
                                              <p:spTgt spid="7"/>
                                            </p:tgtEl>
                                            <p:attrNameLst>
                                              <p:attrName>ppt_x</p:attrName>
                                            </p:attrNameLst>
                                          </p:cBhvr>
                                          <p:tavLst>
                                            <p:tav tm="0">
                                              <p:val>
                                                <p:strVal val="#ppt_x"/>
                                              </p:val>
                                            </p:tav>
                                            <p:tav tm="100000">
                                              <p:val>
                                                <p:strVal val="#ppt_x"/>
                                              </p:val>
                                            </p:tav>
                                          </p:tavLst>
                                        </p:anim>
                                        <p:anim calcmode="lin" valueType="num">
                                          <p:cBhvr additive="base">
                                            <p:cTn id="30" dur="75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decel="100000" fill="hold" grpId="0" nodeType="click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750" fill="hold"/>
                                            <p:tgtEl>
                                              <p:spTgt spid="16"/>
                                            </p:tgtEl>
                                            <p:attrNameLst>
                                              <p:attrName>ppt_x</p:attrName>
                                            </p:attrNameLst>
                                          </p:cBhvr>
                                          <p:tavLst>
                                            <p:tav tm="0">
                                              <p:val>
                                                <p:strVal val="#ppt_x"/>
                                              </p:val>
                                            </p:tav>
                                            <p:tav tm="100000">
                                              <p:val>
                                                <p:strVal val="#ppt_x"/>
                                              </p:val>
                                            </p:tav>
                                          </p:tavLst>
                                        </p:anim>
                                        <p:anim calcmode="lin" valueType="num">
                                          <p:cBhvr additive="base">
                                            <p:cTn id="36" dur="750" fill="hold"/>
                                            <p:tgtEl>
                                              <p:spTgt spid="16"/>
                                            </p:tgtEl>
                                            <p:attrNameLst>
                                              <p:attrName>ppt_y</p:attrName>
                                            </p:attrNameLst>
                                          </p:cBhvr>
                                          <p:tavLst>
                                            <p:tav tm="0">
                                              <p:val>
                                                <p:strVal val="1+#ppt_h/2"/>
                                              </p:val>
                                            </p:tav>
                                            <p:tav tm="100000">
                                              <p:val>
                                                <p:strVal val="#ppt_y"/>
                                              </p:val>
                                            </p:tav>
                                          </p:tavLst>
                                        </p:anim>
                                      </p:childTnLst>
                                    </p:cTn>
                                  </p:par>
                                  <p:par>
                                    <p:cTn id="37" presetID="2" presetClass="entr" presetSubtype="1" fill="hold" grpId="0" nodeType="withEffect" p14:presetBounceEnd="32000">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14:bounceEnd="32000">
                                          <p:cBhvr additive="base">
                                            <p:cTn id="39" dur="750" fill="hold"/>
                                            <p:tgtEl>
                                              <p:spTgt spid="19"/>
                                            </p:tgtEl>
                                            <p:attrNameLst>
                                              <p:attrName>ppt_x</p:attrName>
                                            </p:attrNameLst>
                                          </p:cBhvr>
                                          <p:tavLst>
                                            <p:tav tm="0">
                                              <p:val>
                                                <p:strVal val="#ppt_x"/>
                                              </p:val>
                                            </p:tav>
                                            <p:tav tm="100000">
                                              <p:val>
                                                <p:strVal val="#ppt_x"/>
                                              </p:val>
                                            </p:tav>
                                          </p:tavLst>
                                        </p:anim>
                                        <p:anim calcmode="lin" valueType="num" p14:bounceEnd="32000">
                                          <p:cBhvr additive="base">
                                            <p:cTn id="40" dur="750" fill="hold"/>
                                            <p:tgtEl>
                                              <p:spTgt spid="19"/>
                                            </p:tgtEl>
                                            <p:attrNameLst>
                                              <p:attrName>ppt_y</p:attrName>
                                            </p:attrNameLst>
                                          </p:cBhvr>
                                          <p:tavLst>
                                            <p:tav tm="0">
                                              <p:val>
                                                <p:strVal val="0-#ppt_h/2"/>
                                              </p:val>
                                            </p:tav>
                                            <p:tav tm="100000">
                                              <p:val>
                                                <p:strVal val="#ppt_y"/>
                                              </p:val>
                                            </p:tav>
                                          </p:tavLst>
                                        </p:anim>
                                      </p:childTnLst>
                                    </p:cTn>
                                  </p:par>
                                  <p:par>
                                    <p:cTn id="41" presetID="2" presetClass="entr" presetSubtype="4" decel="100000" fill="hold" grpId="0"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750" fill="hold"/>
                                            <p:tgtEl>
                                              <p:spTgt spid="9"/>
                                            </p:tgtEl>
                                            <p:attrNameLst>
                                              <p:attrName>ppt_x</p:attrName>
                                            </p:attrNameLst>
                                          </p:cBhvr>
                                          <p:tavLst>
                                            <p:tav tm="0">
                                              <p:val>
                                                <p:strVal val="#ppt_x"/>
                                              </p:val>
                                            </p:tav>
                                            <p:tav tm="100000">
                                              <p:val>
                                                <p:strVal val="#ppt_x"/>
                                              </p:val>
                                            </p:tav>
                                          </p:tavLst>
                                        </p:anim>
                                        <p:anim calcmode="lin" valueType="num">
                                          <p:cBhvr additive="base">
                                            <p:cTn id="44" dur="75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decel="100000" fill="hold" grpId="0" nodeType="click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750" fill="hold"/>
                                            <p:tgtEl>
                                              <p:spTgt spid="14"/>
                                            </p:tgtEl>
                                            <p:attrNameLst>
                                              <p:attrName>ppt_x</p:attrName>
                                            </p:attrNameLst>
                                          </p:cBhvr>
                                          <p:tavLst>
                                            <p:tav tm="0">
                                              <p:val>
                                                <p:strVal val="#ppt_x"/>
                                              </p:val>
                                            </p:tav>
                                            <p:tav tm="100000">
                                              <p:val>
                                                <p:strVal val="#ppt_x"/>
                                              </p:val>
                                            </p:tav>
                                          </p:tavLst>
                                        </p:anim>
                                        <p:anim calcmode="lin" valueType="num">
                                          <p:cBhvr additive="base">
                                            <p:cTn id="50" dur="75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1" fill="hold" grpId="0" nodeType="withEffect" p14:presetBounceEnd="32000">
                                      <p:stCondLst>
                                        <p:cond delay="0"/>
                                      </p:stCondLst>
                                      <p:childTnLst>
                                        <p:set>
                                          <p:cBhvr>
                                            <p:cTn id="52" dur="1" fill="hold">
                                              <p:stCondLst>
                                                <p:cond delay="0"/>
                                              </p:stCondLst>
                                            </p:cTn>
                                            <p:tgtEl>
                                              <p:spTgt spid="20"/>
                                            </p:tgtEl>
                                            <p:attrNameLst>
                                              <p:attrName>style.visibility</p:attrName>
                                            </p:attrNameLst>
                                          </p:cBhvr>
                                          <p:to>
                                            <p:strVal val="visible"/>
                                          </p:to>
                                        </p:set>
                                        <p:anim calcmode="lin" valueType="num" p14:bounceEnd="32000">
                                          <p:cBhvr additive="base">
                                            <p:cTn id="53" dur="750" fill="hold"/>
                                            <p:tgtEl>
                                              <p:spTgt spid="20"/>
                                            </p:tgtEl>
                                            <p:attrNameLst>
                                              <p:attrName>ppt_x</p:attrName>
                                            </p:attrNameLst>
                                          </p:cBhvr>
                                          <p:tavLst>
                                            <p:tav tm="0">
                                              <p:val>
                                                <p:strVal val="#ppt_x"/>
                                              </p:val>
                                            </p:tav>
                                            <p:tav tm="100000">
                                              <p:val>
                                                <p:strVal val="#ppt_x"/>
                                              </p:val>
                                            </p:tav>
                                          </p:tavLst>
                                        </p:anim>
                                        <p:anim calcmode="lin" valueType="num" p14:bounceEnd="32000">
                                          <p:cBhvr additive="base">
                                            <p:cTn id="54" dur="750" fill="hold"/>
                                            <p:tgtEl>
                                              <p:spTgt spid="20"/>
                                            </p:tgtEl>
                                            <p:attrNameLst>
                                              <p:attrName>ppt_y</p:attrName>
                                            </p:attrNameLst>
                                          </p:cBhvr>
                                          <p:tavLst>
                                            <p:tav tm="0">
                                              <p:val>
                                                <p:strVal val="0-#ppt_h/2"/>
                                              </p:val>
                                            </p:tav>
                                            <p:tav tm="100000">
                                              <p:val>
                                                <p:strVal val="#ppt_y"/>
                                              </p:val>
                                            </p:tav>
                                          </p:tavLst>
                                        </p:anim>
                                      </p:childTnLst>
                                    </p:cTn>
                                  </p:par>
                                  <p:par>
                                    <p:cTn id="55" presetID="2" presetClass="entr" presetSubtype="4" decel="100000" fill="hold" grpId="0" nodeType="with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additive="base">
                                            <p:cTn id="57" dur="750" fill="hold"/>
                                            <p:tgtEl>
                                              <p:spTgt spid="10"/>
                                            </p:tgtEl>
                                            <p:attrNameLst>
                                              <p:attrName>ppt_x</p:attrName>
                                            </p:attrNameLst>
                                          </p:cBhvr>
                                          <p:tavLst>
                                            <p:tav tm="0">
                                              <p:val>
                                                <p:strVal val="#ppt_x"/>
                                              </p:val>
                                            </p:tav>
                                            <p:tav tm="100000">
                                              <p:val>
                                                <p:strVal val="#ppt_x"/>
                                              </p:val>
                                            </p:tav>
                                          </p:tavLst>
                                        </p:anim>
                                        <p:anim calcmode="lin" valueType="num">
                                          <p:cBhvr additive="base">
                                            <p:cTn id="58" dur="75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 presetClass="entr" presetSubtype="4" decel="100000" fill="hold" grpId="0" nodeType="clickEffect">
                                      <p:stCondLst>
                                        <p:cond delay="0"/>
                                      </p:stCondLst>
                                      <p:childTnLst>
                                        <p:set>
                                          <p:cBhvr>
                                            <p:cTn id="62" dur="1" fill="hold">
                                              <p:stCondLst>
                                                <p:cond delay="0"/>
                                              </p:stCondLst>
                                            </p:cTn>
                                            <p:tgtEl>
                                              <p:spTgt spid="15"/>
                                            </p:tgtEl>
                                            <p:attrNameLst>
                                              <p:attrName>style.visibility</p:attrName>
                                            </p:attrNameLst>
                                          </p:cBhvr>
                                          <p:to>
                                            <p:strVal val="visible"/>
                                          </p:to>
                                        </p:set>
                                        <p:anim calcmode="lin" valueType="num">
                                          <p:cBhvr additive="base">
                                            <p:cTn id="63" dur="750" fill="hold"/>
                                            <p:tgtEl>
                                              <p:spTgt spid="15"/>
                                            </p:tgtEl>
                                            <p:attrNameLst>
                                              <p:attrName>ppt_x</p:attrName>
                                            </p:attrNameLst>
                                          </p:cBhvr>
                                          <p:tavLst>
                                            <p:tav tm="0">
                                              <p:val>
                                                <p:strVal val="#ppt_x"/>
                                              </p:val>
                                            </p:tav>
                                            <p:tav tm="100000">
                                              <p:val>
                                                <p:strVal val="#ppt_x"/>
                                              </p:val>
                                            </p:tav>
                                          </p:tavLst>
                                        </p:anim>
                                        <p:anim calcmode="lin" valueType="num">
                                          <p:cBhvr additive="base">
                                            <p:cTn id="64" dur="750" fill="hold"/>
                                            <p:tgtEl>
                                              <p:spTgt spid="15"/>
                                            </p:tgtEl>
                                            <p:attrNameLst>
                                              <p:attrName>ppt_y</p:attrName>
                                            </p:attrNameLst>
                                          </p:cBhvr>
                                          <p:tavLst>
                                            <p:tav tm="0">
                                              <p:val>
                                                <p:strVal val="1+#ppt_h/2"/>
                                              </p:val>
                                            </p:tav>
                                            <p:tav tm="100000">
                                              <p:val>
                                                <p:strVal val="#ppt_y"/>
                                              </p:val>
                                            </p:tav>
                                          </p:tavLst>
                                        </p:anim>
                                      </p:childTnLst>
                                    </p:cTn>
                                  </p:par>
                                  <p:par>
                                    <p:cTn id="65" presetID="2" presetClass="entr" presetSubtype="1" fill="hold" grpId="0" nodeType="withEffect" p14:presetBounceEnd="32000">
                                      <p:stCondLst>
                                        <p:cond delay="0"/>
                                      </p:stCondLst>
                                      <p:childTnLst>
                                        <p:set>
                                          <p:cBhvr>
                                            <p:cTn id="66" dur="1" fill="hold">
                                              <p:stCondLst>
                                                <p:cond delay="0"/>
                                              </p:stCondLst>
                                            </p:cTn>
                                            <p:tgtEl>
                                              <p:spTgt spid="21"/>
                                            </p:tgtEl>
                                            <p:attrNameLst>
                                              <p:attrName>style.visibility</p:attrName>
                                            </p:attrNameLst>
                                          </p:cBhvr>
                                          <p:to>
                                            <p:strVal val="visible"/>
                                          </p:to>
                                        </p:set>
                                        <p:anim calcmode="lin" valueType="num" p14:bounceEnd="32000">
                                          <p:cBhvr additive="base">
                                            <p:cTn id="67" dur="750" fill="hold"/>
                                            <p:tgtEl>
                                              <p:spTgt spid="21"/>
                                            </p:tgtEl>
                                            <p:attrNameLst>
                                              <p:attrName>ppt_x</p:attrName>
                                            </p:attrNameLst>
                                          </p:cBhvr>
                                          <p:tavLst>
                                            <p:tav tm="0">
                                              <p:val>
                                                <p:strVal val="#ppt_x"/>
                                              </p:val>
                                            </p:tav>
                                            <p:tav tm="100000">
                                              <p:val>
                                                <p:strVal val="#ppt_x"/>
                                              </p:val>
                                            </p:tav>
                                          </p:tavLst>
                                        </p:anim>
                                        <p:anim calcmode="lin" valueType="num" p14:bounceEnd="32000">
                                          <p:cBhvr additive="base">
                                            <p:cTn id="68" dur="750" fill="hold"/>
                                            <p:tgtEl>
                                              <p:spTgt spid="21"/>
                                            </p:tgtEl>
                                            <p:attrNameLst>
                                              <p:attrName>ppt_y</p:attrName>
                                            </p:attrNameLst>
                                          </p:cBhvr>
                                          <p:tavLst>
                                            <p:tav tm="0">
                                              <p:val>
                                                <p:strVal val="0-#ppt_h/2"/>
                                              </p:val>
                                            </p:tav>
                                            <p:tav tm="100000">
                                              <p:val>
                                                <p:strVal val="#ppt_y"/>
                                              </p:val>
                                            </p:tav>
                                          </p:tavLst>
                                        </p:anim>
                                      </p:childTnLst>
                                    </p:cTn>
                                  </p:par>
                                  <p:par>
                                    <p:cTn id="69" presetID="2" presetClass="entr" presetSubtype="4" decel="100000" fill="hold" grpId="0" nodeType="withEffect">
                                      <p:stCondLst>
                                        <p:cond delay="0"/>
                                      </p:stCondLst>
                                      <p:childTnLst>
                                        <p:set>
                                          <p:cBhvr>
                                            <p:cTn id="70" dur="1" fill="hold">
                                              <p:stCondLst>
                                                <p:cond delay="0"/>
                                              </p:stCondLst>
                                            </p:cTn>
                                            <p:tgtEl>
                                              <p:spTgt spid="11"/>
                                            </p:tgtEl>
                                            <p:attrNameLst>
                                              <p:attrName>style.visibility</p:attrName>
                                            </p:attrNameLst>
                                          </p:cBhvr>
                                          <p:to>
                                            <p:strVal val="visible"/>
                                          </p:to>
                                        </p:set>
                                        <p:anim calcmode="lin" valueType="num">
                                          <p:cBhvr additive="base">
                                            <p:cTn id="71" dur="750" fill="hold"/>
                                            <p:tgtEl>
                                              <p:spTgt spid="11"/>
                                            </p:tgtEl>
                                            <p:attrNameLst>
                                              <p:attrName>ppt_x</p:attrName>
                                            </p:attrNameLst>
                                          </p:cBhvr>
                                          <p:tavLst>
                                            <p:tav tm="0">
                                              <p:val>
                                                <p:strVal val="#ppt_x"/>
                                              </p:val>
                                            </p:tav>
                                            <p:tav tm="100000">
                                              <p:val>
                                                <p:strVal val="#ppt_x"/>
                                              </p:val>
                                            </p:tav>
                                          </p:tavLst>
                                        </p:anim>
                                        <p:anim calcmode="lin" valueType="num">
                                          <p:cBhvr additive="base">
                                            <p:cTn id="72" dur="75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p:tmplLst>
              <p:tmpl>
                <p:tnLst>
                  <p:par>
                    <p:cTn presetID="2" presetClass="entr" presetSubtype="4" decel="100000" fill="hold" nodeType="withEffect">
                      <p:stCondLst>
                        <p:cond delay="0"/>
                      </p:stCondLst>
                      <p:childTnLst>
                        <p:set>
                          <p:cBhvr>
                            <p:cTn dur="1" fill="hold">
                              <p:stCondLst>
                                <p:cond delay="0"/>
                              </p:stCondLst>
                            </p:cTn>
                            <p:tgtEl>
                              <p:spTgt spid="3"/>
                            </p:tgtEl>
                            <p:attrNameLst>
                              <p:attrName>style.visibility</p:attrName>
                            </p:attrNameLst>
                          </p:cBhvr>
                          <p:to>
                            <p:strVal val="visible"/>
                          </p:to>
                        </p:set>
                        <p:anim calcmode="lin" valueType="num">
                          <p:cBhvr additive="base">
                            <p:cTn dur="750" fill="hold"/>
                            <p:tgtEl>
                              <p:spTgt spid="3"/>
                            </p:tgtEl>
                            <p:attrNameLst>
                              <p:attrName>ppt_x</p:attrName>
                            </p:attrNameLst>
                          </p:cBhvr>
                          <p:tavLst>
                            <p:tav tm="0">
                              <p:val>
                                <p:strVal val="#ppt_x"/>
                              </p:val>
                            </p:tav>
                            <p:tav tm="100000">
                              <p:val>
                                <p:strVal val="#ppt_x"/>
                              </p:val>
                            </p:tav>
                          </p:tavLst>
                        </p:anim>
                        <p:anim calcmode="lin" valueType="num">
                          <p:cBhvr additive="base">
                            <p:cTn dur="750" fill="hold"/>
                            <p:tgtEl>
                              <p:spTgt spid="3"/>
                            </p:tgtEl>
                            <p:attrNameLst>
                              <p:attrName>ppt_y</p:attrName>
                            </p:attrNameLst>
                          </p:cBhvr>
                          <p:tavLst>
                            <p:tav tm="0">
                              <p:val>
                                <p:strVal val="1+#ppt_h/2"/>
                              </p:val>
                            </p:tav>
                            <p:tav tm="100000">
                              <p:val>
                                <p:strVal val="#ppt_y"/>
                              </p:val>
                            </p:tav>
                          </p:tavLst>
                        </p:anim>
                      </p:childTnLst>
                    </p:cTn>
                  </p:par>
                </p:tnLst>
              </p:tmpl>
            </p:tmplLst>
          </p:bldP>
          <p:bldP spid="7" grpId="0" uiExpand="1">
            <p:tmplLst>
              <p:tmpl>
                <p:tnLst>
                  <p:par>
                    <p:cTn presetID="2" presetClass="entr" presetSubtype="4" decel="100000" fill="hold" nodeType="withEffect">
                      <p:stCondLst>
                        <p:cond delay="0"/>
                      </p:stCondLst>
                      <p:childTnLst>
                        <p:set>
                          <p:cBhvr>
                            <p:cTn dur="1" fill="hold">
                              <p:stCondLst>
                                <p:cond delay="0"/>
                              </p:stCondLst>
                            </p:cTn>
                            <p:tgtEl>
                              <p:spTgt spid="7"/>
                            </p:tgtEl>
                            <p:attrNameLst>
                              <p:attrName>style.visibility</p:attrName>
                            </p:attrNameLst>
                          </p:cBhvr>
                          <p:to>
                            <p:strVal val="visible"/>
                          </p:to>
                        </p:set>
                        <p:anim calcmode="lin" valueType="num">
                          <p:cBhvr additive="base">
                            <p:cTn dur="750" fill="hold"/>
                            <p:tgtEl>
                              <p:spTgt spid="7"/>
                            </p:tgtEl>
                            <p:attrNameLst>
                              <p:attrName>ppt_x</p:attrName>
                            </p:attrNameLst>
                          </p:cBhvr>
                          <p:tavLst>
                            <p:tav tm="0">
                              <p:val>
                                <p:strVal val="#ppt_x"/>
                              </p:val>
                            </p:tav>
                            <p:tav tm="100000">
                              <p:val>
                                <p:strVal val="#ppt_x"/>
                              </p:val>
                            </p:tav>
                          </p:tavLst>
                        </p:anim>
                        <p:anim calcmode="lin" valueType="num">
                          <p:cBhvr additive="base">
                            <p:cTn dur="750" fill="hold"/>
                            <p:tgtEl>
                              <p:spTgt spid="7"/>
                            </p:tgtEl>
                            <p:attrNameLst>
                              <p:attrName>ppt_y</p:attrName>
                            </p:attrNameLst>
                          </p:cBhvr>
                          <p:tavLst>
                            <p:tav tm="0">
                              <p:val>
                                <p:strVal val="1+#ppt_h/2"/>
                              </p:val>
                            </p:tav>
                            <p:tav tm="100000">
                              <p:val>
                                <p:strVal val="#ppt_y"/>
                              </p:val>
                            </p:tav>
                          </p:tavLst>
                        </p:anim>
                      </p:childTnLst>
                    </p:cTn>
                  </p:par>
                </p:tnLst>
              </p:tmpl>
            </p:tmplLst>
          </p:bldP>
          <p:bldP spid="9" grpId="0">
            <p:tmplLst>
              <p:tmpl>
                <p:tnLst>
                  <p:par>
                    <p:cTn presetID="2" presetClass="entr" presetSubtype="4" decel="100000" fill="hold" nodeType="withEffect">
                      <p:stCondLst>
                        <p:cond delay="0"/>
                      </p:stCondLst>
                      <p:childTnLst>
                        <p:set>
                          <p:cBhvr>
                            <p:cTn dur="1" fill="hold">
                              <p:stCondLst>
                                <p:cond delay="0"/>
                              </p:stCondLst>
                            </p:cTn>
                            <p:tgtEl>
                              <p:spTgt spid="9"/>
                            </p:tgtEl>
                            <p:attrNameLst>
                              <p:attrName>style.visibility</p:attrName>
                            </p:attrNameLst>
                          </p:cBhvr>
                          <p:to>
                            <p:strVal val="visible"/>
                          </p:to>
                        </p:set>
                        <p:anim calcmode="lin" valueType="num">
                          <p:cBhvr additive="base">
                            <p:cTn dur="750" fill="hold"/>
                            <p:tgtEl>
                              <p:spTgt spid="9"/>
                            </p:tgtEl>
                            <p:attrNameLst>
                              <p:attrName>ppt_x</p:attrName>
                            </p:attrNameLst>
                          </p:cBhvr>
                          <p:tavLst>
                            <p:tav tm="0">
                              <p:val>
                                <p:strVal val="#ppt_x"/>
                              </p:val>
                            </p:tav>
                            <p:tav tm="100000">
                              <p:val>
                                <p:strVal val="#ppt_x"/>
                              </p:val>
                            </p:tav>
                          </p:tavLst>
                        </p:anim>
                        <p:anim calcmode="lin" valueType="num">
                          <p:cBhvr additive="base">
                            <p:cTn dur="750" fill="hold"/>
                            <p:tgtEl>
                              <p:spTgt spid="9"/>
                            </p:tgtEl>
                            <p:attrNameLst>
                              <p:attrName>ppt_y</p:attrName>
                            </p:attrNameLst>
                          </p:cBhvr>
                          <p:tavLst>
                            <p:tav tm="0">
                              <p:val>
                                <p:strVal val="1+#ppt_h/2"/>
                              </p:val>
                            </p:tav>
                            <p:tav tm="100000">
                              <p:val>
                                <p:strVal val="#ppt_y"/>
                              </p:val>
                            </p:tav>
                          </p:tavLst>
                        </p:anim>
                      </p:childTnLst>
                    </p:cTn>
                  </p:par>
                </p:tnLst>
              </p:tmpl>
            </p:tmplLst>
          </p:bldP>
          <p:bldP spid="10" grpId="0">
            <p:tmplLst>
              <p:tmpl>
                <p:tnLst>
                  <p:par>
                    <p:cTn presetID="2" presetClass="entr" presetSubtype="4" decel="100000" fill="hold" nodeType="withEffect">
                      <p:stCondLst>
                        <p:cond delay="0"/>
                      </p:stCondLst>
                      <p:childTnLst>
                        <p:set>
                          <p:cBhvr>
                            <p:cTn dur="1" fill="hold">
                              <p:stCondLst>
                                <p:cond delay="0"/>
                              </p:stCondLst>
                            </p:cTn>
                            <p:tgtEl>
                              <p:spTgt spid="10"/>
                            </p:tgtEl>
                            <p:attrNameLst>
                              <p:attrName>style.visibility</p:attrName>
                            </p:attrNameLst>
                          </p:cBhvr>
                          <p:to>
                            <p:strVal val="visible"/>
                          </p:to>
                        </p:set>
                        <p:anim calcmode="lin" valueType="num">
                          <p:cBhvr additive="base">
                            <p:cTn dur="750" fill="hold"/>
                            <p:tgtEl>
                              <p:spTgt spid="10"/>
                            </p:tgtEl>
                            <p:attrNameLst>
                              <p:attrName>ppt_x</p:attrName>
                            </p:attrNameLst>
                          </p:cBhvr>
                          <p:tavLst>
                            <p:tav tm="0">
                              <p:val>
                                <p:strVal val="#ppt_x"/>
                              </p:val>
                            </p:tav>
                            <p:tav tm="100000">
                              <p:val>
                                <p:strVal val="#ppt_x"/>
                              </p:val>
                            </p:tav>
                          </p:tavLst>
                        </p:anim>
                        <p:anim calcmode="lin" valueType="num">
                          <p:cBhvr additive="base">
                            <p:cTn dur="750" fill="hold"/>
                            <p:tgtEl>
                              <p:spTgt spid="10"/>
                            </p:tgtEl>
                            <p:attrNameLst>
                              <p:attrName>ppt_y</p:attrName>
                            </p:attrNameLst>
                          </p:cBhvr>
                          <p:tavLst>
                            <p:tav tm="0">
                              <p:val>
                                <p:strVal val="1+#ppt_h/2"/>
                              </p:val>
                            </p:tav>
                            <p:tav tm="100000">
                              <p:val>
                                <p:strVal val="#ppt_y"/>
                              </p:val>
                            </p:tav>
                          </p:tavLst>
                        </p:anim>
                      </p:childTnLst>
                    </p:cTn>
                  </p:par>
                </p:tnLst>
              </p:tmpl>
            </p:tmplLst>
          </p:bldP>
          <p:bldP spid="11" grpId="0">
            <p:tmplLst>
              <p:tmpl>
                <p:tnLst>
                  <p:par>
                    <p:cTn presetID="2" presetClass="entr" presetSubtype="4" decel="100000" fill="hold" nodeType="withEffect">
                      <p:stCondLst>
                        <p:cond delay="0"/>
                      </p:stCondLst>
                      <p:childTnLst>
                        <p:set>
                          <p:cBhvr>
                            <p:cTn dur="1" fill="hold">
                              <p:stCondLst>
                                <p:cond delay="0"/>
                              </p:stCondLst>
                            </p:cTn>
                            <p:tgtEl>
                              <p:spTgt spid="11"/>
                            </p:tgtEl>
                            <p:attrNameLst>
                              <p:attrName>style.visibility</p:attrName>
                            </p:attrNameLst>
                          </p:cBhvr>
                          <p:to>
                            <p:strVal val="visible"/>
                          </p:to>
                        </p:set>
                        <p:anim calcmode="lin" valueType="num">
                          <p:cBhvr additive="base">
                            <p:cTn dur="750" fill="hold"/>
                            <p:tgtEl>
                              <p:spTgt spid="11"/>
                            </p:tgtEl>
                            <p:attrNameLst>
                              <p:attrName>ppt_x</p:attrName>
                            </p:attrNameLst>
                          </p:cBhvr>
                          <p:tavLst>
                            <p:tav tm="0">
                              <p:val>
                                <p:strVal val="#ppt_x"/>
                              </p:val>
                            </p:tav>
                            <p:tav tm="100000">
                              <p:val>
                                <p:strVal val="#ppt_x"/>
                              </p:val>
                            </p:tav>
                          </p:tavLst>
                        </p:anim>
                        <p:anim calcmode="lin" valueType="num">
                          <p:cBhvr additive="base">
                            <p:cTn dur="750" fill="hold"/>
                            <p:tgtEl>
                              <p:spTgt spid="11"/>
                            </p:tgtEl>
                            <p:attrNameLst>
                              <p:attrName>ppt_y</p:attrName>
                            </p:attrNameLst>
                          </p:cBhvr>
                          <p:tavLst>
                            <p:tav tm="0">
                              <p:val>
                                <p:strVal val="1+#ppt_h/2"/>
                              </p:val>
                            </p:tav>
                            <p:tav tm="100000">
                              <p:val>
                                <p:strVal val="#ppt_y"/>
                              </p:val>
                            </p:tav>
                          </p:tavLst>
                        </p:anim>
                      </p:childTnLst>
                    </p:cTn>
                  </p:par>
                </p:tnLst>
              </p:tmpl>
            </p:tmplLst>
          </p:bldP>
          <p:bldP spid="12" grpId="0" animBg="1"/>
          <p:bldP spid="13" grpId="0" animBg="1"/>
          <p:bldP spid="14" grpId="0" animBg="1"/>
          <p:bldP spid="15" grpId="0" animBg="1"/>
          <p:bldP spid="16" grpId="0" animBg="1"/>
          <p:bldP spid="17" grpId="0" uiExpand="1" build="p">
            <p:tmplLst>
              <p:tmpl lvl="1">
                <p:tnLst>
                  <p:par>
                    <p:cTn presetID="2" presetClass="entr" presetSubtype="1" fill="hold" nodeType="withEffect" p14:presetBounceEnd="32000">
                      <p:stCondLst>
                        <p:cond delay="0"/>
                      </p:stCondLst>
                      <p:childTnLst>
                        <p:set>
                          <p:cBhvr>
                            <p:cTn dur="1" fill="hold">
                              <p:stCondLst>
                                <p:cond delay="0"/>
                              </p:stCondLst>
                            </p:cTn>
                            <p:tgtEl>
                              <p:spTgt spid="17"/>
                            </p:tgtEl>
                            <p:attrNameLst>
                              <p:attrName>style.visibility</p:attrName>
                            </p:attrNameLst>
                          </p:cBhvr>
                          <p:to>
                            <p:strVal val="visible"/>
                          </p:to>
                        </p:set>
                        <p:anim calcmode="lin" valueType="num" p14:bounceEnd="32000">
                          <p:cBhvr additive="base">
                            <p:cTn dur="750" fill="hold"/>
                            <p:tgtEl>
                              <p:spTgt spid="17"/>
                            </p:tgtEl>
                            <p:attrNameLst>
                              <p:attrName>ppt_x</p:attrName>
                            </p:attrNameLst>
                          </p:cBhvr>
                          <p:tavLst>
                            <p:tav tm="0">
                              <p:val>
                                <p:strVal val="#ppt_x"/>
                              </p:val>
                            </p:tav>
                            <p:tav tm="100000">
                              <p:val>
                                <p:strVal val="#ppt_x"/>
                              </p:val>
                            </p:tav>
                          </p:tavLst>
                        </p:anim>
                        <p:anim calcmode="lin" valueType="num" p14:bounceEnd="32000">
                          <p:cBhvr additive="base">
                            <p:cTn dur="750" fill="hold"/>
                            <p:tgtEl>
                              <p:spTgt spid="17"/>
                            </p:tgtEl>
                            <p:attrNameLst>
                              <p:attrName>ppt_y</p:attrName>
                            </p:attrNameLst>
                          </p:cBhvr>
                          <p:tavLst>
                            <p:tav tm="0">
                              <p:val>
                                <p:strVal val="0-#ppt_h/2"/>
                              </p:val>
                            </p:tav>
                            <p:tav tm="100000">
                              <p:val>
                                <p:strVal val="#ppt_y"/>
                              </p:val>
                            </p:tav>
                          </p:tavLst>
                        </p:anim>
                      </p:childTnLst>
                    </p:cTn>
                  </p:par>
                </p:tnLst>
              </p:tmpl>
              <p:tmpl lvl="2">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 lvl="3">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 lvl="4">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 lvl="5">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Lst>
          </p:bldP>
          <p:bldP spid="18" grpId="0" uiExpand="1" build="p">
            <p:tmplLst>
              <p:tmpl lvl="1">
                <p:tnLst>
                  <p:par>
                    <p:cTn presetID="2" presetClass="entr" presetSubtype="1" fill="hold" nodeType="withEffect" p14:presetBounceEnd="32000">
                      <p:stCondLst>
                        <p:cond delay="0"/>
                      </p:stCondLst>
                      <p:childTnLst>
                        <p:set>
                          <p:cBhvr>
                            <p:cTn dur="1" fill="hold">
                              <p:stCondLst>
                                <p:cond delay="0"/>
                              </p:stCondLst>
                            </p:cTn>
                            <p:tgtEl>
                              <p:spTgt spid="18"/>
                            </p:tgtEl>
                            <p:attrNameLst>
                              <p:attrName>style.visibility</p:attrName>
                            </p:attrNameLst>
                          </p:cBhvr>
                          <p:to>
                            <p:strVal val="visible"/>
                          </p:to>
                        </p:set>
                        <p:anim calcmode="lin" valueType="num" p14:bounceEnd="32000">
                          <p:cBhvr additive="base">
                            <p:cTn dur="750" fill="hold"/>
                            <p:tgtEl>
                              <p:spTgt spid="18"/>
                            </p:tgtEl>
                            <p:attrNameLst>
                              <p:attrName>ppt_x</p:attrName>
                            </p:attrNameLst>
                          </p:cBhvr>
                          <p:tavLst>
                            <p:tav tm="0">
                              <p:val>
                                <p:strVal val="#ppt_x"/>
                              </p:val>
                            </p:tav>
                            <p:tav tm="100000">
                              <p:val>
                                <p:strVal val="#ppt_x"/>
                              </p:val>
                            </p:tav>
                          </p:tavLst>
                        </p:anim>
                        <p:anim calcmode="lin" valueType="num" p14:bounceEnd="32000">
                          <p:cBhvr additive="base">
                            <p:cTn dur="750" fill="hold"/>
                            <p:tgtEl>
                              <p:spTgt spid="18"/>
                            </p:tgtEl>
                            <p:attrNameLst>
                              <p:attrName>ppt_y</p:attrName>
                            </p:attrNameLst>
                          </p:cBhvr>
                          <p:tavLst>
                            <p:tav tm="0">
                              <p:val>
                                <p:strVal val="0-#ppt_h/2"/>
                              </p:val>
                            </p:tav>
                            <p:tav tm="100000">
                              <p:val>
                                <p:strVal val="#ppt_y"/>
                              </p:val>
                            </p:tav>
                          </p:tavLst>
                        </p:anim>
                      </p:childTnLst>
                    </p:cTn>
                  </p:par>
                </p:tnLst>
              </p:tmpl>
              <p:tmpl lvl="2">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 lvl="3">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 lvl="4">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 lvl="5">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Lst>
          </p:bldP>
          <p:bldP spid="19" grpId="0">
            <p:tmplLst>
              <p:tmpl>
                <p:tnLst>
                  <p:par>
                    <p:cTn presetID="2" presetClass="entr" presetSubtype="1" fill="hold" nodeType="withEffect" p14:presetBounceEnd="32000">
                      <p:stCondLst>
                        <p:cond delay="0"/>
                      </p:stCondLst>
                      <p:childTnLst>
                        <p:set>
                          <p:cBhvr>
                            <p:cTn dur="1" fill="hold">
                              <p:stCondLst>
                                <p:cond delay="0"/>
                              </p:stCondLst>
                            </p:cTn>
                            <p:tgtEl>
                              <p:spTgt spid="19"/>
                            </p:tgtEl>
                            <p:attrNameLst>
                              <p:attrName>style.visibility</p:attrName>
                            </p:attrNameLst>
                          </p:cBhvr>
                          <p:to>
                            <p:strVal val="visible"/>
                          </p:to>
                        </p:set>
                        <p:anim calcmode="lin" valueType="num" p14:bounceEnd="32000">
                          <p:cBhvr additive="base">
                            <p:cTn dur="750" fill="hold"/>
                            <p:tgtEl>
                              <p:spTgt spid="19"/>
                            </p:tgtEl>
                            <p:attrNameLst>
                              <p:attrName>ppt_x</p:attrName>
                            </p:attrNameLst>
                          </p:cBhvr>
                          <p:tavLst>
                            <p:tav tm="0">
                              <p:val>
                                <p:strVal val="#ppt_x"/>
                              </p:val>
                            </p:tav>
                            <p:tav tm="100000">
                              <p:val>
                                <p:strVal val="#ppt_x"/>
                              </p:val>
                            </p:tav>
                          </p:tavLst>
                        </p:anim>
                        <p:anim calcmode="lin" valueType="num" p14:bounceEnd="32000">
                          <p:cBhvr additive="base">
                            <p:cTn dur="750" fill="hold"/>
                            <p:tgtEl>
                              <p:spTgt spid="19"/>
                            </p:tgtEl>
                            <p:attrNameLst>
                              <p:attrName>ppt_y</p:attrName>
                            </p:attrNameLst>
                          </p:cBhvr>
                          <p:tavLst>
                            <p:tav tm="0">
                              <p:val>
                                <p:strVal val="0-#ppt_h/2"/>
                              </p:val>
                            </p:tav>
                            <p:tav tm="100000">
                              <p:val>
                                <p:strVal val="#ppt_y"/>
                              </p:val>
                            </p:tav>
                          </p:tavLst>
                        </p:anim>
                      </p:childTnLst>
                    </p:cTn>
                  </p:par>
                </p:tnLst>
              </p:tmpl>
            </p:tmplLst>
          </p:bldP>
          <p:bldP spid="20" grpId="0">
            <p:tmplLst>
              <p:tmpl>
                <p:tnLst>
                  <p:par>
                    <p:cTn presetID="2" presetClass="entr" presetSubtype="1" fill="hold" nodeType="withEffect" p14:presetBounceEnd="32000">
                      <p:stCondLst>
                        <p:cond delay="0"/>
                      </p:stCondLst>
                      <p:childTnLst>
                        <p:set>
                          <p:cBhvr>
                            <p:cTn dur="1" fill="hold">
                              <p:stCondLst>
                                <p:cond delay="0"/>
                              </p:stCondLst>
                            </p:cTn>
                            <p:tgtEl>
                              <p:spTgt spid="20"/>
                            </p:tgtEl>
                            <p:attrNameLst>
                              <p:attrName>style.visibility</p:attrName>
                            </p:attrNameLst>
                          </p:cBhvr>
                          <p:to>
                            <p:strVal val="visible"/>
                          </p:to>
                        </p:set>
                        <p:anim calcmode="lin" valueType="num" p14:bounceEnd="32000">
                          <p:cBhvr additive="base">
                            <p:cTn dur="750" fill="hold"/>
                            <p:tgtEl>
                              <p:spTgt spid="20"/>
                            </p:tgtEl>
                            <p:attrNameLst>
                              <p:attrName>ppt_x</p:attrName>
                            </p:attrNameLst>
                          </p:cBhvr>
                          <p:tavLst>
                            <p:tav tm="0">
                              <p:val>
                                <p:strVal val="#ppt_x"/>
                              </p:val>
                            </p:tav>
                            <p:tav tm="100000">
                              <p:val>
                                <p:strVal val="#ppt_x"/>
                              </p:val>
                            </p:tav>
                          </p:tavLst>
                        </p:anim>
                        <p:anim calcmode="lin" valueType="num" p14:bounceEnd="32000">
                          <p:cBhvr additive="base">
                            <p:cTn dur="750" fill="hold"/>
                            <p:tgtEl>
                              <p:spTgt spid="20"/>
                            </p:tgtEl>
                            <p:attrNameLst>
                              <p:attrName>ppt_y</p:attrName>
                            </p:attrNameLst>
                          </p:cBhvr>
                          <p:tavLst>
                            <p:tav tm="0">
                              <p:val>
                                <p:strVal val="0-#ppt_h/2"/>
                              </p:val>
                            </p:tav>
                            <p:tav tm="100000">
                              <p:val>
                                <p:strVal val="#ppt_y"/>
                              </p:val>
                            </p:tav>
                          </p:tavLst>
                        </p:anim>
                      </p:childTnLst>
                    </p:cTn>
                  </p:par>
                </p:tnLst>
              </p:tmpl>
            </p:tmplLst>
          </p:bldP>
          <p:bldP spid="21" grpId="0">
            <p:tmplLst>
              <p:tmpl>
                <p:tnLst>
                  <p:par>
                    <p:cTn presetID="2" presetClass="entr" presetSubtype="1" fill="hold" nodeType="withEffect" p14:presetBounceEnd="32000">
                      <p:stCondLst>
                        <p:cond delay="0"/>
                      </p:stCondLst>
                      <p:childTnLst>
                        <p:set>
                          <p:cBhvr>
                            <p:cTn dur="1" fill="hold">
                              <p:stCondLst>
                                <p:cond delay="0"/>
                              </p:stCondLst>
                            </p:cTn>
                            <p:tgtEl>
                              <p:spTgt spid="21"/>
                            </p:tgtEl>
                            <p:attrNameLst>
                              <p:attrName>style.visibility</p:attrName>
                            </p:attrNameLst>
                          </p:cBhvr>
                          <p:to>
                            <p:strVal val="visible"/>
                          </p:to>
                        </p:set>
                        <p:anim calcmode="lin" valueType="num" p14:bounceEnd="32000">
                          <p:cBhvr additive="base">
                            <p:cTn dur="750" fill="hold"/>
                            <p:tgtEl>
                              <p:spTgt spid="21"/>
                            </p:tgtEl>
                            <p:attrNameLst>
                              <p:attrName>ppt_x</p:attrName>
                            </p:attrNameLst>
                          </p:cBhvr>
                          <p:tavLst>
                            <p:tav tm="0">
                              <p:val>
                                <p:strVal val="#ppt_x"/>
                              </p:val>
                            </p:tav>
                            <p:tav tm="100000">
                              <p:val>
                                <p:strVal val="#ppt_x"/>
                              </p:val>
                            </p:tav>
                          </p:tavLst>
                        </p:anim>
                        <p:anim calcmode="lin" valueType="num" p14:bounceEnd="32000">
                          <p:cBhvr additive="base">
                            <p:cTn dur="750" fill="hold"/>
                            <p:tgtEl>
                              <p:spTgt spid="21"/>
                            </p:tgtEl>
                            <p:attrNameLst>
                              <p:attrName>ppt_y</p:attrName>
                            </p:attrNameLst>
                          </p:cBhvr>
                          <p:tavLst>
                            <p:tav tm="0">
                              <p:val>
                                <p:strVal val="0-#ppt_h/2"/>
                              </p:val>
                            </p:tav>
                            <p:tav tm="100000">
                              <p:val>
                                <p:strVal val="#ppt_y"/>
                              </p:val>
                            </p:tav>
                          </p:tavLst>
                        </p:anim>
                      </p:childTnLst>
                    </p:cTn>
                  </p:par>
                </p:tnLst>
              </p:tmpl>
            </p:tmplLst>
          </p:bldP>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decel="10000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750" fill="hold"/>
                                            <p:tgtEl>
                                              <p:spTgt spid="12"/>
                                            </p:tgtEl>
                                            <p:attrNameLst>
                                              <p:attrName>ppt_x</p:attrName>
                                            </p:attrNameLst>
                                          </p:cBhvr>
                                          <p:tavLst>
                                            <p:tav tm="0">
                                              <p:val>
                                                <p:strVal val="#ppt_x"/>
                                              </p:val>
                                            </p:tav>
                                            <p:tav tm="100000">
                                              <p:val>
                                                <p:strVal val="#ppt_x"/>
                                              </p:val>
                                            </p:tav>
                                          </p:tavLst>
                                        </p:anim>
                                        <p:anim calcmode="lin" valueType="num">
                                          <p:cBhvr additive="base">
                                            <p:cTn id="8" dur="750" fill="hold"/>
                                            <p:tgtEl>
                                              <p:spTgt spid="12"/>
                                            </p:tgtEl>
                                            <p:attrNameLst>
                                              <p:attrName>ppt_y</p:attrName>
                                            </p:attrNameLst>
                                          </p:cBhvr>
                                          <p:tavLst>
                                            <p:tav tm="0">
                                              <p:val>
                                                <p:strVal val="1+#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17">
                                                <p:txEl>
                                                  <p:pRg st="0" end="0"/>
                                                </p:txEl>
                                              </p:spTgt>
                                            </p:tgtEl>
                                            <p:attrNameLst>
                                              <p:attrName>style.visibility</p:attrName>
                                            </p:attrNameLst>
                                          </p:cBhvr>
                                          <p:to>
                                            <p:strVal val="visible"/>
                                          </p:to>
                                        </p:set>
                                        <p:anim calcmode="lin" valueType="num">
                                          <p:cBhvr additive="base">
                                            <p:cTn id="11" dur="750" fill="hold"/>
                                            <p:tgtEl>
                                              <p:spTgt spid="17">
                                                <p:txEl>
                                                  <p:pRg st="0" end="0"/>
                                                </p:txEl>
                                              </p:spTgt>
                                            </p:tgtEl>
                                            <p:attrNameLst>
                                              <p:attrName>ppt_x</p:attrName>
                                            </p:attrNameLst>
                                          </p:cBhvr>
                                          <p:tavLst>
                                            <p:tav tm="0">
                                              <p:val>
                                                <p:strVal val="#ppt_x"/>
                                              </p:val>
                                            </p:tav>
                                            <p:tav tm="100000">
                                              <p:val>
                                                <p:strVal val="#ppt_x"/>
                                              </p:val>
                                            </p:tav>
                                          </p:tavLst>
                                        </p:anim>
                                        <p:anim calcmode="lin" valueType="num">
                                          <p:cBhvr additive="base">
                                            <p:cTn id="12" dur="750" fill="hold"/>
                                            <p:tgtEl>
                                              <p:spTgt spid="17">
                                                <p:txEl>
                                                  <p:pRg st="0" end="0"/>
                                                </p:txEl>
                                              </p:spTgt>
                                            </p:tgtEl>
                                            <p:attrNameLst>
                                              <p:attrName>ppt_y</p:attrName>
                                            </p:attrNameLst>
                                          </p:cBhvr>
                                          <p:tavLst>
                                            <p:tav tm="0">
                                              <p:val>
                                                <p:strVal val="0-#ppt_h/2"/>
                                              </p:val>
                                            </p:tav>
                                            <p:tav tm="100000">
                                              <p:val>
                                                <p:strVal val="#ppt_y"/>
                                              </p:val>
                                            </p:tav>
                                          </p:tavLst>
                                        </p:anim>
                                      </p:childTnLst>
                                    </p:cTn>
                                  </p:par>
                                  <p:par>
                                    <p:cTn id="13" presetID="2" presetClass="entr" presetSubtype="4" decel="100000"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750" fill="hold"/>
                                            <p:tgtEl>
                                              <p:spTgt spid="3"/>
                                            </p:tgtEl>
                                            <p:attrNameLst>
                                              <p:attrName>ppt_x</p:attrName>
                                            </p:attrNameLst>
                                          </p:cBhvr>
                                          <p:tavLst>
                                            <p:tav tm="0">
                                              <p:val>
                                                <p:strVal val="#ppt_x"/>
                                              </p:val>
                                            </p:tav>
                                            <p:tav tm="100000">
                                              <p:val>
                                                <p:strVal val="#ppt_x"/>
                                              </p:val>
                                            </p:tav>
                                          </p:tavLst>
                                        </p:anim>
                                        <p:anim calcmode="lin" valueType="num">
                                          <p:cBhvr additive="base">
                                            <p:cTn id="16" dur="75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decel="100000" fill="hold" grpId="0" nodeType="click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750" fill="hold"/>
                                            <p:tgtEl>
                                              <p:spTgt spid="13"/>
                                            </p:tgtEl>
                                            <p:attrNameLst>
                                              <p:attrName>ppt_x</p:attrName>
                                            </p:attrNameLst>
                                          </p:cBhvr>
                                          <p:tavLst>
                                            <p:tav tm="0">
                                              <p:val>
                                                <p:strVal val="#ppt_x"/>
                                              </p:val>
                                            </p:tav>
                                            <p:tav tm="100000">
                                              <p:val>
                                                <p:strVal val="#ppt_x"/>
                                              </p:val>
                                            </p:tav>
                                          </p:tavLst>
                                        </p:anim>
                                        <p:anim calcmode="lin" valueType="num">
                                          <p:cBhvr additive="base">
                                            <p:cTn id="22" dur="750" fill="hold"/>
                                            <p:tgtEl>
                                              <p:spTgt spid="13"/>
                                            </p:tgtEl>
                                            <p:attrNameLst>
                                              <p:attrName>ppt_y</p:attrName>
                                            </p:attrNameLst>
                                          </p:cBhvr>
                                          <p:tavLst>
                                            <p:tav tm="0">
                                              <p:val>
                                                <p:strVal val="1+#ppt_h/2"/>
                                              </p:val>
                                            </p:tav>
                                            <p:tav tm="100000">
                                              <p:val>
                                                <p:strVal val="#ppt_y"/>
                                              </p:val>
                                            </p:tav>
                                          </p:tavLst>
                                        </p:anim>
                                      </p:childTnLst>
                                    </p:cTn>
                                  </p:par>
                                  <p:par>
                                    <p:cTn id="23" presetID="2" presetClass="entr" presetSubtype="1" fill="hold" grpId="0" nodeType="withEffect">
                                      <p:stCondLst>
                                        <p:cond delay="0"/>
                                      </p:stCondLst>
                                      <p:childTnLst>
                                        <p:set>
                                          <p:cBhvr>
                                            <p:cTn id="24" dur="1" fill="hold">
                                              <p:stCondLst>
                                                <p:cond delay="0"/>
                                              </p:stCondLst>
                                            </p:cTn>
                                            <p:tgtEl>
                                              <p:spTgt spid="18">
                                                <p:txEl>
                                                  <p:pRg st="0" end="0"/>
                                                </p:txEl>
                                              </p:spTgt>
                                            </p:tgtEl>
                                            <p:attrNameLst>
                                              <p:attrName>style.visibility</p:attrName>
                                            </p:attrNameLst>
                                          </p:cBhvr>
                                          <p:to>
                                            <p:strVal val="visible"/>
                                          </p:to>
                                        </p:set>
                                        <p:anim calcmode="lin" valueType="num">
                                          <p:cBhvr additive="base">
                                            <p:cTn id="25" dur="750" fill="hold"/>
                                            <p:tgtEl>
                                              <p:spTgt spid="18">
                                                <p:txEl>
                                                  <p:pRg st="0" end="0"/>
                                                </p:txEl>
                                              </p:spTgt>
                                            </p:tgtEl>
                                            <p:attrNameLst>
                                              <p:attrName>ppt_x</p:attrName>
                                            </p:attrNameLst>
                                          </p:cBhvr>
                                          <p:tavLst>
                                            <p:tav tm="0">
                                              <p:val>
                                                <p:strVal val="#ppt_x"/>
                                              </p:val>
                                            </p:tav>
                                            <p:tav tm="100000">
                                              <p:val>
                                                <p:strVal val="#ppt_x"/>
                                              </p:val>
                                            </p:tav>
                                          </p:tavLst>
                                        </p:anim>
                                        <p:anim calcmode="lin" valueType="num">
                                          <p:cBhvr additive="base">
                                            <p:cTn id="26" dur="750" fill="hold"/>
                                            <p:tgtEl>
                                              <p:spTgt spid="18">
                                                <p:txEl>
                                                  <p:pRg st="0" end="0"/>
                                                </p:txEl>
                                              </p:spTgt>
                                            </p:tgtEl>
                                            <p:attrNameLst>
                                              <p:attrName>ppt_y</p:attrName>
                                            </p:attrNameLst>
                                          </p:cBhvr>
                                          <p:tavLst>
                                            <p:tav tm="0">
                                              <p:val>
                                                <p:strVal val="0-#ppt_h/2"/>
                                              </p:val>
                                            </p:tav>
                                            <p:tav tm="100000">
                                              <p:val>
                                                <p:strVal val="#ppt_y"/>
                                              </p:val>
                                            </p:tav>
                                          </p:tavLst>
                                        </p:anim>
                                      </p:childTnLst>
                                    </p:cTn>
                                  </p:par>
                                  <p:par>
                                    <p:cTn id="27" presetID="2" presetClass="entr" presetSubtype="4" decel="100000"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750" fill="hold"/>
                                            <p:tgtEl>
                                              <p:spTgt spid="7"/>
                                            </p:tgtEl>
                                            <p:attrNameLst>
                                              <p:attrName>ppt_x</p:attrName>
                                            </p:attrNameLst>
                                          </p:cBhvr>
                                          <p:tavLst>
                                            <p:tav tm="0">
                                              <p:val>
                                                <p:strVal val="#ppt_x"/>
                                              </p:val>
                                            </p:tav>
                                            <p:tav tm="100000">
                                              <p:val>
                                                <p:strVal val="#ppt_x"/>
                                              </p:val>
                                            </p:tav>
                                          </p:tavLst>
                                        </p:anim>
                                        <p:anim calcmode="lin" valueType="num">
                                          <p:cBhvr additive="base">
                                            <p:cTn id="30" dur="75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decel="100000" fill="hold" grpId="0" nodeType="click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750" fill="hold"/>
                                            <p:tgtEl>
                                              <p:spTgt spid="16"/>
                                            </p:tgtEl>
                                            <p:attrNameLst>
                                              <p:attrName>ppt_x</p:attrName>
                                            </p:attrNameLst>
                                          </p:cBhvr>
                                          <p:tavLst>
                                            <p:tav tm="0">
                                              <p:val>
                                                <p:strVal val="#ppt_x"/>
                                              </p:val>
                                            </p:tav>
                                            <p:tav tm="100000">
                                              <p:val>
                                                <p:strVal val="#ppt_x"/>
                                              </p:val>
                                            </p:tav>
                                          </p:tavLst>
                                        </p:anim>
                                        <p:anim calcmode="lin" valueType="num">
                                          <p:cBhvr additive="base">
                                            <p:cTn id="36" dur="750" fill="hold"/>
                                            <p:tgtEl>
                                              <p:spTgt spid="16"/>
                                            </p:tgtEl>
                                            <p:attrNameLst>
                                              <p:attrName>ppt_y</p:attrName>
                                            </p:attrNameLst>
                                          </p:cBhvr>
                                          <p:tavLst>
                                            <p:tav tm="0">
                                              <p:val>
                                                <p:strVal val="1+#ppt_h/2"/>
                                              </p:val>
                                            </p:tav>
                                            <p:tav tm="100000">
                                              <p:val>
                                                <p:strVal val="#ppt_y"/>
                                              </p:val>
                                            </p:tav>
                                          </p:tavLst>
                                        </p:anim>
                                      </p:childTnLst>
                                    </p:cTn>
                                  </p:par>
                                  <p:par>
                                    <p:cTn id="37" presetID="2" presetClass="entr" presetSubtype="1" fill="hold" grpId="0" nodeType="withEffect">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cBhvr additive="base">
                                            <p:cTn id="39" dur="750" fill="hold"/>
                                            <p:tgtEl>
                                              <p:spTgt spid="19"/>
                                            </p:tgtEl>
                                            <p:attrNameLst>
                                              <p:attrName>ppt_x</p:attrName>
                                            </p:attrNameLst>
                                          </p:cBhvr>
                                          <p:tavLst>
                                            <p:tav tm="0">
                                              <p:val>
                                                <p:strVal val="#ppt_x"/>
                                              </p:val>
                                            </p:tav>
                                            <p:tav tm="100000">
                                              <p:val>
                                                <p:strVal val="#ppt_x"/>
                                              </p:val>
                                            </p:tav>
                                          </p:tavLst>
                                        </p:anim>
                                        <p:anim calcmode="lin" valueType="num">
                                          <p:cBhvr additive="base">
                                            <p:cTn id="40" dur="750" fill="hold"/>
                                            <p:tgtEl>
                                              <p:spTgt spid="19"/>
                                            </p:tgtEl>
                                            <p:attrNameLst>
                                              <p:attrName>ppt_y</p:attrName>
                                            </p:attrNameLst>
                                          </p:cBhvr>
                                          <p:tavLst>
                                            <p:tav tm="0">
                                              <p:val>
                                                <p:strVal val="0-#ppt_h/2"/>
                                              </p:val>
                                            </p:tav>
                                            <p:tav tm="100000">
                                              <p:val>
                                                <p:strVal val="#ppt_y"/>
                                              </p:val>
                                            </p:tav>
                                          </p:tavLst>
                                        </p:anim>
                                      </p:childTnLst>
                                    </p:cTn>
                                  </p:par>
                                  <p:par>
                                    <p:cTn id="41" presetID="2" presetClass="entr" presetSubtype="4" decel="100000" fill="hold" grpId="0"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750" fill="hold"/>
                                            <p:tgtEl>
                                              <p:spTgt spid="9"/>
                                            </p:tgtEl>
                                            <p:attrNameLst>
                                              <p:attrName>ppt_x</p:attrName>
                                            </p:attrNameLst>
                                          </p:cBhvr>
                                          <p:tavLst>
                                            <p:tav tm="0">
                                              <p:val>
                                                <p:strVal val="#ppt_x"/>
                                              </p:val>
                                            </p:tav>
                                            <p:tav tm="100000">
                                              <p:val>
                                                <p:strVal val="#ppt_x"/>
                                              </p:val>
                                            </p:tav>
                                          </p:tavLst>
                                        </p:anim>
                                        <p:anim calcmode="lin" valueType="num">
                                          <p:cBhvr additive="base">
                                            <p:cTn id="44" dur="75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decel="100000" fill="hold" grpId="0" nodeType="click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750" fill="hold"/>
                                            <p:tgtEl>
                                              <p:spTgt spid="14"/>
                                            </p:tgtEl>
                                            <p:attrNameLst>
                                              <p:attrName>ppt_x</p:attrName>
                                            </p:attrNameLst>
                                          </p:cBhvr>
                                          <p:tavLst>
                                            <p:tav tm="0">
                                              <p:val>
                                                <p:strVal val="#ppt_x"/>
                                              </p:val>
                                            </p:tav>
                                            <p:tav tm="100000">
                                              <p:val>
                                                <p:strVal val="#ppt_x"/>
                                              </p:val>
                                            </p:tav>
                                          </p:tavLst>
                                        </p:anim>
                                        <p:anim calcmode="lin" valueType="num">
                                          <p:cBhvr additive="base">
                                            <p:cTn id="50" dur="75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1" fill="hold" grpId="0" nodeType="withEffect">
                                      <p:stCondLst>
                                        <p:cond delay="0"/>
                                      </p:stCondLst>
                                      <p:childTnLst>
                                        <p:set>
                                          <p:cBhvr>
                                            <p:cTn id="52" dur="1" fill="hold">
                                              <p:stCondLst>
                                                <p:cond delay="0"/>
                                              </p:stCondLst>
                                            </p:cTn>
                                            <p:tgtEl>
                                              <p:spTgt spid="20"/>
                                            </p:tgtEl>
                                            <p:attrNameLst>
                                              <p:attrName>style.visibility</p:attrName>
                                            </p:attrNameLst>
                                          </p:cBhvr>
                                          <p:to>
                                            <p:strVal val="visible"/>
                                          </p:to>
                                        </p:set>
                                        <p:anim calcmode="lin" valueType="num">
                                          <p:cBhvr additive="base">
                                            <p:cTn id="53" dur="750" fill="hold"/>
                                            <p:tgtEl>
                                              <p:spTgt spid="20"/>
                                            </p:tgtEl>
                                            <p:attrNameLst>
                                              <p:attrName>ppt_x</p:attrName>
                                            </p:attrNameLst>
                                          </p:cBhvr>
                                          <p:tavLst>
                                            <p:tav tm="0">
                                              <p:val>
                                                <p:strVal val="#ppt_x"/>
                                              </p:val>
                                            </p:tav>
                                            <p:tav tm="100000">
                                              <p:val>
                                                <p:strVal val="#ppt_x"/>
                                              </p:val>
                                            </p:tav>
                                          </p:tavLst>
                                        </p:anim>
                                        <p:anim calcmode="lin" valueType="num">
                                          <p:cBhvr additive="base">
                                            <p:cTn id="54" dur="750" fill="hold"/>
                                            <p:tgtEl>
                                              <p:spTgt spid="20"/>
                                            </p:tgtEl>
                                            <p:attrNameLst>
                                              <p:attrName>ppt_y</p:attrName>
                                            </p:attrNameLst>
                                          </p:cBhvr>
                                          <p:tavLst>
                                            <p:tav tm="0">
                                              <p:val>
                                                <p:strVal val="0-#ppt_h/2"/>
                                              </p:val>
                                            </p:tav>
                                            <p:tav tm="100000">
                                              <p:val>
                                                <p:strVal val="#ppt_y"/>
                                              </p:val>
                                            </p:tav>
                                          </p:tavLst>
                                        </p:anim>
                                      </p:childTnLst>
                                    </p:cTn>
                                  </p:par>
                                  <p:par>
                                    <p:cTn id="55" presetID="2" presetClass="entr" presetSubtype="4" decel="100000" fill="hold" grpId="0" nodeType="with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additive="base">
                                            <p:cTn id="57" dur="750" fill="hold"/>
                                            <p:tgtEl>
                                              <p:spTgt spid="10"/>
                                            </p:tgtEl>
                                            <p:attrNameLst>
                                              <p:attrName>ppt_x</p:attrName>
                                            </p:attrNameLst>
                                          </p:cBhvr>
                                          <p:tavLst>
                                            <p:tav tm="0">
                                              <p:val>
                                                <p:strVal val="#ppt_x"/>
                                              </p:val>
                                            </p:tav>
                                            <p:tav tm="100000">
                                              <p:val>
                                                <p:strVal val="#ppt_x"/>
                                              </p:val>
                                            </p:tav>
                                          </p:tavLst>
                                        </p:anim>
                                        <p:anim calcmode="lin" valueType="num">
                                          <p:cBhvr additive="base">
                                            <p:cTn id="58" dur="75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 presetClass="entr" presetSubtype="4" decel="100000" fill="hold" grpId="0" nodeType="clickEffect">
                                      <p:stCondLst>
                                        <p:cond delay="0"/>
                                      </p:stCondLst>
                                      <p:childTnLst>
                                        <p:set>
                                          <p:cBhvr>
                                            <p:cTn id="62" dur="1" fill="hold">
                                              <p:stCondLst>
                                                <p:cond delay="0"/>
                                              </p:stCondLst>
                                            </p:cTn>
                                            <p:tgtEl>
                                              <p:spTgt spid="15"/>
                                            </p:tgtEl>
                                            <p:attrNameLst>
                                              <p:attrName>style.visibility</p:attrName>
                                            </p:attrNameLst>
                                          </p:cBhvr>
                                          <p:to>
                                            <p:strVal val="visible"/>
                                          </p:to>
                                        </p:set>
                                        <p:anim calcmode="lin" valueType="num">
                                          <p:cBhvr additive="base">
                                            <p:cTn id="63" dur="750" fill="hold"/>
                                            <p:tgtEl>
                                              <p:spTgt spid="15"/>
                                            </p:tgtEl>
                                            <p:attrNameLst>
                                              <p:attrName>ppt_x</p:attrName>
                                            </p:attrNameLst>
                                          </p:cBhvr>
                                          <p:tavLst>
                                            <p:tav tm="0">
                                              <p:val>
                                                <p:strVal val="#ppt_x"/>
                                              </p:val>
                                            </p:tav>
                                            <p:tav tm="100000">
                                              <p:val>
                                                <p:strVal val="#ppt_x"/>
                                              </p:val>
                                            </p:tav>
                                          </p:tavLst>
                                        </p:anim>
                                        <p:anim calcmode="lin" valueType="num">
                                          <p:cBhvr additive="base">
                                            <p:cTn id="64" dur="750" fill="hold"/>
                                            <p:tgtEl>
                                              <p:spTgt spid="15"/>
                                            </p:tgtEl>
                                            <p:attrNameLst>
                                              <p:attrName>ppt_y</p:attrName>
                                            </p:attrNameLst>
                                          </p:cBhvr>
                                          <p:tavLst>
                                            <p:tav tm="0">
                                              <p:val>
                                                <p:strVal val="1+#ppt_h/2"/>
                                              </p:val>
                                            </p:tav>
                                            <p:tav tm="100000">
                                              <p:val>
                                                <p:strVal val="#ppt_y"/>
                                              </p:val>
                                            </p:tav>
                                          </p:tavLst>
                                        </p:anim>
                                      </p:childTnLst>
                                    </p:cTn>
                                  </p:par>
                                  <p:par>
                                    <p:cTn id="65" presetID="2" presetClass="entr" presetSubtype="1" fill="hold" grpId="0" nodeType="withEffect">
                                      <p:stCondLst>
                                        <p:cond delay="0"/>
                                      </p:stCondLst>
                                      <p:childTnLst>
                                        <p:set>
                                          <p:cBhvr>
                                            <p:cTn id="66" dur="1" fill="hold">
                                              <p:stCondLst>
                                                <p:cond delay="0"/>
                                              </p:stCondLst>
                                            </p:cTn>
                                            <p:tgtEl>
                                              <p:spTgt spid="21"/>
                                            </p:tgtEl>
                                            <p:attrNameLst>
                                              <p:attrName>style.visibility</p:attrName>
                                            </p:attrNameLst>
                                          </p:cBhvr>
                                          <p:to>
                                            <p:strVal val="visible"/>
                                          </p:to>
                                        </p:set>
                                        <p:anim calcmode="lin" valueType="num">
                                          <p:cBhvr additive="base">
                                            <p:cTn id="67" dur="750" fill="hold"/>
                                            <p:tgtEl>
                                              <p:spTgt spid="21"/>
                                            </p:tgtEl>
                                            <p:attrNameLst>
                                              <p:attrName>ppt_x</p:attrName>
                                            </p:attrNameLst>
                                          </p:cBhvr>
                                          <p:tavLst>
                                            <p:tav tm="0">
                                              <p:val>
                                                <p:strVal val="#ppt_x"/>
                                              </p:val>
                                            </p:tav>
                                            <p:tav tm="100000">
                                              <p:val>
                                                <p:strVal val="#ppt_x"/>
                                              </p:val>
                                            </p:tav>
                                          </p:tavLst>
                                        </p:anim>
                                        <p:anim calcmode="lin" valueType="num">
                                          <p:cBhvr additive="base">
                                            <p:cTn id="68" dur="750" fill="hold"/>
                                            <p:tgtEl>
                                              <p:spTgt spid="21"/>
                                            </p:tgtEl>
                                            <p:attrNameLst>
                                              <p:attrName>ppt_y</p:attrName>
                                            </p:attrNameLst>
                                          </p:cBhvr>
                                          <p:tavLst>
                                            <p:tav tm="0">
                                              <p:val>
                                                <p:strVal val="0-#ppt_h/2"/>
                                              </p:val>
                                            </p:tav>
                                            <p:tav tm="100000">
                                              <p:val>
                                                <p:strVal val="#ppt_y"/>
                                              </p:val>
                                            </p:tav>
                                          </p:tavLst>
                                        </p:anim>
                                      </p:childTnLst>
                                    </p:cTn>
                                  </p:par>
                                  <p:par>
                                    <p:cTn id="69" presetID="2" presetClass="entr" presetSubtype="4" decel="100000" fill="hold" grpId="0" nodeType="withEffect">
                                      <p:stCondLst>
                                        <p:cond delay="0"/>
                                      </p:stCondLst>
                                      <p:childTnLst>
                                        <p:set>
                                          <p:cBhvr>
                                            <p:cTn id="70" dur="1" fill="hold">
                                              <p:stCondLst>
                                                <p:cond delay="0"/>
                                              </p:stCondLst>
                                            </p:cTn>
                                            <p:tgtEl>
                                              <p:spTgt spid="11"/>
                                            </p:tgtEl>
                                            <p:attrNameLst>
                                              <p:attrName>style.visibility</p:attrName>
                                            </p:attrNameLst>
                                          </p:cBhvr>
                                          <p:to>
                                            <p:strVal val="visible"/>
                                          </p:to>
                                        </p:set>
                                        <p:anim calcmode="lin" valueType="num">
                                          <p:cBhvr additive="base">
                                            <p:cTn id="71" dur="750" fill="hold"/>
                                            <p:tgtEl>
                                              <p:spTgt spid="11"/>
                                            </p:tgtEl>
                                            <p:attrNameLst>
                                              <p:attrName>ppt_x</p:attrName>
                                            </p:attrNameLst>
                                          </p:cBhvr>
                                          <p:tavLst>
                                            <p:tav tm="0">
                                              <p:val>
                                                <p:strVal val="#ppt_x"/>
                                              </p:val>
                                            </p:tav>
                                            <p:tav tm="100000">
                                              <p:val>
                                                <p:strVal val="#ppt_x"/>
                                              </p:val>
                                            </p:tav>
                                          </p:tavLst>
                                        </p:anim>
                                        <p:anim calcmode="lin" valueType="num">
                                          <p:cBhvr additive="base">
                                            <p:cTn id="72" dur="75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p:tmplLst>
              <p:tmpl>
                <p:tnLst>
                  <p:par>
                    <p:cTn presetID="2" presetClass="entr" presetSubtype="4" decel="100000" fill="hold" nodeType="withEffect">
                      <p:stCondLst>
                        <p:cond delay="0"/>
                      </p:stCondLst>
                      <p:childTnLst>
                        <p:set>
                          <p:cBhvr>
                            <p:cTn dur="1" fill="hold">
                              <p:stCondLst>
                                <p:cond delay="0"/>
                              </p:stCondLst>
                            </p:cTn>
                            <p:tgtEl>
                              <p:spTgt spid="3"/>
                            </p:tgtEl>
                            <p:attrNameLst>
                              <p:attrName>style.visibility</p:attrName>
                            </p:attrNameLst>
                          </p:cBhvr>
                          <p:to>
                            <p:strVal val="visible"/>
                          </p:to>
                        </p:set>
                        <p:anim calcmode="lin" valueType="num">
                          <p:cBhvr additive="base">
                            <p:cTn dur="750" fill="hold"/>
                            <p:tgtEl>
                              <p:spTgt spid="3"/>
                            </p:tgtEl>
                            <p:attrNameLst>
                              <p:attrName>ppt_x</p:attrName>
                            </p:attrNameLst>
                          </p:cBhvr>
                          <p:tavLst>
                            <p:tav tm="0">
                              <p:val>
                                <p:strVal val="#ppt_x"/>
                              </p:val>
                            </p:tav>
                            <p:tav tm="100000">
                              <p:val>
                                <p:strVal val="#ppt_x"/>
                              </p:val>
                            </p:tav>
                          </p:tavLst>
                        </p:anim>
                        <p:anim calcmode="lin" valueType="num">
                          <p:cBhvr additive="base">
                            <p:cTn dur="750" fill="hold"/>
                            <p:tgtEl>
                              <p:spTgt spid="3"/>
                            </p:tgtEl>
                            <p:attrNameLst>
                              <p:attrName>ppt_y</p:attrName>
                            </p:attrNameLst>
                          </p:cBhvr>
                          <p:tavLst>
                            <p:tav tm="0">
                              <p:val>
                                <p:strVal val="1+#ppt_h/2"/>
                              </p:val>
                            </p:tav>
                            <p:tav tm="100000">
                              <p:val>
                                <p:strVal val="#ppt_y"/>
                              </p:val>
                            </p:tav>
                          </p:tavLst>
                        </p:anim>
                      </p:childTnLst>
                    </p:cTn>
                  </p:par>
                </p:tnLst>
              </p:tmpl>
            </p:tmplLst>
          </p:bldP>
          <p:bldP spid="7" grpId="0" uiExpand="1">
            <p:tmplLst>
              <p:tmpl>
                <p:tnLst>
                  <p:par>
                    <p:cTn presetID="2" presetClass="entr" presetSubtype="4" decel="100000" fill="hold" nodeType="withEffect">
                      <p:stCondLst>
                        <p:cond delay="0"/>
                      </p:stCondLst>
                      <p:childTnLst>
                        <p:set>
                          <p:cBhvr>
                            <p:cTn dur="1" fill="hold">
                              <p:stCondLst>
                                <p:cond delay="0"/>
                              </p:stCondLst>
                            </p:cTn>
                            <p:tgtEl>
                              <p:spTgt spid="7"/>
                            </p:tgtEl>
                            <p:attrNameLst>
                              <p:attrName>style.visibility</p:attrName>
                            </p:attrNameLst>
                          </p:cBhvr>
                          <p:to>
                            <p:strVal val="visible"/>
                          </p:to>
                        </p:set>
                        <p:anim calcmode="lin" valueType="num">
                          <p:cBhvr additive="base">
                            <p:cTn dur="750" fill="hold"/>
                            <p:tgtEl>
                              <p:spTgt spid="7"/>
                            </p:tgtEl>
                            <p:attrNameLst>
                              <p:attrName>ppt_x</p:attrName>
                            </p:attrNameLst>
                          </p:cBhvr>
                          <p:tavLst>
                            <p:tav tm="0">
                              <p:val>
                                <p:strVal val="#ppt_x"/>
                              </p:val>
                            </p:tav>
                            <p:tav tm="100000">
                              <p:val>
                                <p:strVal val="#ppt_x"/>
                              </p:val>
                            </p:tav>
                          </p:tavLst>
                        </p:anim>
                        <p:anim calcmode="lin" valueType="num">
                          <p:cBhvr additive="base">
                            <p:cTn dur="750" fill="hold"/>
                            <p:tgtEl>
                              <p:spTgt spid="7"/>
                            </p:tgtEl>
                            <p:attrNameLst>
                              <p:attrName>ppt_y</p:attrName>
                            </p:attrNameLst>
                          </p:cBhvr>
                          <p:tavLst>
                            <p:tav tm="0">
                              <p:val>
                                <p:strVal val="1+#ppt_h/2"/>
                              </p:val>
                            </p:tav>
                            <p:tav tm="100000">
                              <p:val>
                                <p:strVal val="#ppt_y"/>
                              </p:val>
                            </p:tav>
                          </p:tavLst>
                        </p:anim>
                      </p:childTnLst>
                    </p:cTn>
                  </p:par>
                </p:tnLst>
              </p:tmpl>
            </p:tmplLst>
          </p:bldP>
          <p:bldP spid="9" grpId="0">
            <p:tmplLst>
              <p:tmpl>
                <p:tnLst>
                  <p:par>
                    <p:cTn presetID="2" presetClass="entr" presetSubtype="4" decel="100000" fill="hold" nodeType="withEffect">
                      <p:stCondLst>
                        <p:cond delay="0"/>
                      </p:stCondLst>
                      <p:childTnLst>
                        <p:set>
                          <p:cBhvr>
                            <p:cTn dur="1" fill="hold">
                              <p:stCondLst>
                                <p:cond delay="0"/>
                              </p:stCondLst>
                            </p:cTn>
                            <p:tgtEl>
                              <p:spTgt spid="9"/>
                            </p:tgtEl>
                            <p:attrNameLst>
                              <p:attrName>style.visibility</p:attrName>
                            </p:attrNameLst>
                          </p:cBhvr>
                          <p:to>
                            <p:strVal val="visible"/>
                          </p:to>
                        </p:set>
                        <p:anim calcmode="lin" valueType="num">
                          <p:cBhvr additive="base">
                            <p:cTn dur="750" fill="hold"/>
                            <p:tgtEl>
                              <p:spTgt spid="9"/>
                            </p:tgtEl>
                            <p:attrNameLst>
                              <p:attrName>ppt_x</p:attrName>
                            </p:attrNameLst>
                          </p:cBhvr>
                          <p:tavLst>
                            <p:tav tm="0">
                              <p:val>
                                <p:strVal val="#ppt_x"/>
                              </p:val>
                            </p:tav>
                            <p:tav tm="100000">
                              <p:val>
                                <p:strVal val="#ppt_x"/>
                              </p:val>
                            </p:tav>
                          </p:tavLst>
                        </p:anim>
                        <p:anim calcmode="lin" valueType="num">
                          <p:cBhvr additive="base">
                            <p:cTn dur="750" fill="hold"/>
                            <p:tgtEl>
                              <p:spTgt spid="9"/>
                            </p:tgtEl>
                            <p:attrNameLst>
                              <p:attrName>ppt_y</p:attrName>
                            </p:attrNameLst>
                          </p:cBhvr>
                          <p:tavLst>
                            <p:tav tm="0">
                              <p:val>
                                <p:strVal val="1+#ppt_h/2"/>
                              </p:val>
                            </p:tav>
                            <p:tav tm="100000">
                              <p:val>
                                <p:strVal val="#ppt_y"/>
                              </p:val>
                            </p:tav>
                          </p:tavLst>
                        </p:anim>
                      </p:childTnLst>
                    </p:cTn>
                  </p:par>
                </p:tnLst>
              </p:tmpl>
            </p:tmplLst>
          </p:bldP>
          <p:bldP spid="10" grpId="0">
            <p:tmplLst>
              <p:tmpl>
                <p:tnLst>
                  <p:par>
                    <p:cTn presetID="2" presetClass="entr" presetSubtype="4" decel="100000" fill="hold" nodeType="withEffect">
                      <p:stCondLst>
                        <p:cond delay="0"/>
                      </p:stCondLst>
                      <p:childTnLst>
                        <p:set>
                          <p:cBhvr>
                            <p:cTn dur="1" fill="hold">
                              <p:stCondLst>
                                <p:cond delay="0"/>
                              </p:stCondLst>
                            </p:cTn>
                            <p:tgtEl>
                              <p:spTgt spid="10"/>
                            </p:tgtEl>
                            <p:attrNameLst>
                              <p:attrName>style.visibility</p:attrName>
                            </p:attrNameLst>
                          </p:cBhvr>
                          <p:to>
                            <p:strVal val="visible"/>
                          </p:to>
                        </p:set>
                        <p:anim calcmode="lin" valueType="num">
                          <p:cBhvr additive="base">
                            <p:cTn dur="750" fill="hold"/>
                            <p:tgtEl>
                              <p:spTgt spid="10"/>
                            </p:tgtEl>
                            <p:attrNameLst>
                              <p:attrName>ppt_x</p:attrName>
                            </p:attrNameLst>
                          </p:cBhvr>
                          <p:tavLst>
                            <p:tav tm="0">
                              <p:val>
                                <p:strVal val="#ppt_x"/>
                              </p:val>
                            </p:tav>
                            <p:tav tm="100000">
                              <p:val>
                                <p:strVal val="#ppt_x"/>
                              </p:val>
                            </p:tav>
                          </p:tavLst>
                        </p:anim>
                        <p:anim calcmode="lin" valueType="num">
                          <p:cBhvr additive="base">
                            <p:cTn dur="750" fill="hold"/>
                            <p:tgtEl>
                              <p:spTgt spid="10"/>
                            </p:tgtEl>
                            <p:attrNameLst>
                              <p:attrName>ppt_y</p:attrName>
                            </p:attrNameLst>
                          </p:cBhvr>
                          <p:tavLst>
                            <p:tav tm="0">
                              <p:val>
                                <p:strVal val="1+#ppt_h/2"/>
                              </p:val>
                            </p:tav>
                            <p:tav tm="100000">
                              <p:val>
                                <p:strVal val="#ppt_y"/>
                              </p:val>
                            </p:tav>
                          </p:tavLst>
                        </p:anim>
                      </p:childTnLst>
                    </p:cTn>
                  </p:par>
                </p:tnLst>
              </p:tmpl>
            </p:tmplLst>
          </p:bldP>
          <p:bldP spid="11" grpId="0">
            <p:tmplLst>
              <p:tmpl>
                <p:tnLst>
                  <p:par>
                    <p:cTn presetID="2" presetClass="entr" presetSubtype="4" decel="100000" fill="hold" nodeType="withEffect">
                      <p:stCondLst>
                        <p:cond delay="0"/>
                      </p:stCondLst>
                      <p:childTnLst>
                        <p:set>
                          <p:cBhvr>
                            <p:cTn dur="1" fill="hold">
                              <p:stCondLst>
                                <p:cond delay="0"/>
                              </p:stCondLst>
                            </p:cTn>
                            <p:tgtEl>
                              <p:spTgt spid="11"/>
                            </p:tgtEl>
                            <p:attrNameLst>
                              <p:attrName>style.visibility</p:attrName>
                            </p:attrNameLst>
                          </p:cBhvr>
                          <p:to>
                            <p:strVal val="visible"/>
                          </p:to>
                        </p:set>
                        <p:anim calcmode="lin" valueType="num">
                          <p:cBhvr additive="base">
                            <p:cTn dur="750" fill="hold"/>
                            <p:tgtEl>
                              <p:spTgt spid="11"/>
                            </p:tgtEl>
                            <p:attrNameLst>
                              <p:attrName>ppt_x</p:attrName>
                            </p:attrNameLst>
                          </p:cBhvr>
                          <p:tavLst>
                            <p:tav tm="0">
                              <p:val>
                                <p:strVal val="#ppt_x"/>
                              </p:val>
                            </p:tav>
                            <p:tav tm="100000">
                              <p:val>
                                <p:strVal val="#ppt_x"/>
                              </p:val>
                            </p:tav>
                          </p:tavLst>
                        </p:anim>
                        <p:anim calcmode="lin" valueType="num">
                          <p:cBhvr additive="base">
                            <p:cTn dur="750" fill="hold"/>
                            <p:tgtEl>
                              <p:spTgt spid="11"/>
                            </p:tgtEl>
                            <p:attrNameLst>
                              <p:attrName>ppt_y</p:attrName>
                            </p:attrNameLst>
                          </p:cBhvr>
                          <p:tavLst>
                            <p:tav tm="0">
                              <p:val>
                                <p:strVal val="1+#ppt_h/2"/>
                              </p:val>
                            </p:tav>
                            <p:tav tm="100000">
                              <p:val>
                                <p:strVal val="#ppt_y"/>
                              </p:val>
                            </p:tav>
                          </p:tavLst>
                        </p:anim>
                      </p:childTnLst>
                    </p:cTn>
                  </p:par>
                </p:tnLst>
              </p:tmpl>
            </p:tmplLst>
          </p:bldP>
          <p:bldP spid="12" grpId="0" animBg="1"/>
          <p:bldP spid="13" grpId="0" animBg="1"/>
          <p:bldP spid="14" grpId="0" animBg="1"/>
          <p:bldP spid="15" grpId="0" animBg="1"/>
          <p:bldP spid="16" grpId="0" animBg="1"/>
          <p:bldP spid="17" grpId="0" uiExpand="1" build="p">
            <p:tmplLst>
              <p:tmpl lvl="1">
                <p:tnLst>
                  <p:par>
                    <p:cTn presetID="2" presetClass="entr" presetSubtype="1"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0-#ppt_h/2"/>
                              </p:val>
                            </p:tav>
                            <p:tav tm="100000">
                              <p:val>
                                <p:strVal val="#ppt_y"/>
                              </p:val>
                            </p:tav>
                          </p:tavLst>
                        </p:anim>
                      </p:childTnLst>
                    </p:cTn>
                  </p:par>
                </p:tnLst>
              </p:tmpl>
              <p:tmpl lvl="2">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 lvl="3">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 lvl="4">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 lvl="5">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Lst>
          </p:bldP>
          <p:bldP spid="18" grpId="0" uiExpand="1" build="p">
            <p:tmplLst>
              <p:tmpl lvl="1">
                <p:tnLst>
                  <p:par>
                    <p:cTn presetID="2" presetClass="entr" presetSubtype="1"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0-#ppt_h/2"/>
                              </p:val>
                            </p:tav>
                            <p:tav tm="100000">
                              <p:val>
                                <p:strVal val="#ppt_y"/>
                              </p:val>
                            </p:tav>
                          </p:tavLst>
                        </p:anim>
                      </p:childTnLst>
                    </p:cTn>
                  </p:par>
                </p:tnLst>
              </p:tmpl>
              <p:tmpl lvl="2">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 lvl="3">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 lvl="4">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 lvl="5">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Lst>
          </p:bldP>
          <p:bldP spid="19" grpId="0">
            <p:tmplLst>
              <p:tmpl>
                <p:tnLst>
                  <p:par>
                    <p:cTn presetID="2" presetClass="entr" presetSubtype="1" fill="hold" nodeType="withEffect">
                      <p:stCondLst>
                        <p:cond delay="0"/>
                      </p:stCondLst>
                      <p:childTnLst>
                        <p:set>
                          <p:cBhvr>
                            <p:cTn dur="1" fill="hold">
                              <p:stCondLst>
                                <p:cond delay="0"/>
                              </p:stCondLst>
                            </p:cTn>
                            <p:tgtEl>
                              <p:spTgt spid="19"/>
                            </p:tgtEl>
                            <p:attrNameLst>
                              <p:attrName>style.visibility</p:attrName>
                            </p:attrNameLst>
                          </p:cBhvr>
                          <p:to>
                            <p:strVal val="visible"/>
                          </p:to>
                        </p:set>
                        <p:anim calcmode="lin" valueType="num">
                          <p:cBhvr additive="base">
                            <p:cTn dur="750" fill="hold"/>
                            <p:tgtEl>
                              <p:spTgt spid="19"/>
                            </p:tgtEl>
                            <p:attrNameLst>
                              <p:attrName>ppt_x</p:attrName>
                            </p:attrNameLst>
                          </p:cBhvr>
                          <p:tavLst>
                            <p:tav tm="0">
                              <p:val>
                                <p:strVal val="#ppt_x"/>
                              </p:val>
                            </p:tav>
                            <p:tav tm="100000">
                              <p:val>
                                <p:strVal val="#ppt_x"/>
                              </p:val>
                            </p:tav>
                          </p:tavLst>
                        </p:anim>
                        <p:anim calcmode="lin" valueType="num">
                          <p:cBhvr additive="base">
                            <p:cTn dur="750" fill="hold"/>
                            <p:tgtEl>
                              <p:spTgt spid="19"/>
                            </p:tgtEl>
                            <p:attrNameLst>
                              <p:attrName>ppt_y</p:attrName>
                            </p:attrNameLst>
                          </p:cBhvr>
                          <p:tavLst>
                            <p:tav tm="0">
                              <p:val>
                                <p:strVal val="0-#ppt_h/2"/>
                              </p:val>
                            </p:tav>
                            <p:tav tm="100000">
                              <p:val>
                                <p:strVal val="#ppt_y"/>
                              </p:val>
                            </p:tav>
                          </p:tavLst>
                        </p:anim>
                      </p:childTnLst>
                    </p:cTn>
                  </p:par>
                </p:tnLst>
              </p:tmpl>
            </p:tmplLst>
          </p:bldP>
          <p:bldP spid="20" grpId="0">
            <p:tmplLst>
              <p:tmpl>
                <p:tnLst>
                  <p:par>
                    <p:cTn presetID="2" presetClass="entr" presetSubtype="1" fill="hold" nodeType="withEffect">
                      <p:stCondLst>
                        <p:cond delay="0"/>
                      </p:stCondLst>
                      <p:childTnLst>
                        <p:set>
                          <p:cBhvr>
                            <p:cTn dur="1" fill="hold">
                              <p:stCondLst>
                                <p:cond delay="0"/>
                              </p:stCondLst>
                            </p:cTn>
                            <p:tgtEl>
                              <p:spTgt spid="20"/>
                            </p:tgtEl>
                            <p:attrNameLst>
                              <p:attrName>style.visibility</p:attrName>
                            </p:attrNameLst>
                          </p:cBhvr>
                          <p:to>
                            <p:strVal val="visible"/>
                          </p:to>
                        </p:set>
                        <p:anim calcmode="lin" valueType="num">
                          <p:cBhvr additive="base">
                            <p:cTn dur="750" fill="hold"/>
                            <p:tgtEl>
                              <p:spTgt spid="20"/>
                            </p:tgtEl>
                            <p:attrNameLst>
                              <p:attrName>ppt_x</p:attrName>
                            </p:attrNameLst>
                          </p:cBhvr>
                          <p:tavLst>
                            <p:tav tm="0">
                              <p:val>
                                <p:strVal val="#ppt_x"/>
                              </p:val>
                            </p:tav>
                            <p:tav tm="100000">
                              <p:val>
                                <p:strVal val="#ppt_x"/>
                              </p:val>
                            </p:tav>
                          </p:tavLst>
                        </p:anim>
                        <p:anim calcmode="lin" valueType="num">
                          <p:cBhvr additive="base">
                            <p:cTn dur="750" fill="hold"/>
                            <p:tgtEl>
                              <p:spTgt spid="20"/>
                            </p:tgtEl>
                            <p:attrNameLst>
                              <p:attrName>ppt_y</p:attrName>
                            </p:attrNameLst>
                          </p:cBhvr>
                          <p:tavLst>
                            <p:tav tm="0">
                              <p:val>
                                <p:strVal val="0-#ppt_h/2"/>
                              </p:val>
                            </p:tav>
                            <p:tav tm="100000">
                              <p:val>
                                <p:strVal val="#ppt_y"/>
                              </p:val>
                            </p:tav>
                          </p:tavLst>
                        </p:anim>
                      </p:childTnLst>
                    </p:cTn>
                  </p:par>
                </p:tnLst>
              </p:tmpl>
            </p:tmplLst>
          </p:bldP>
          <p:bldP spid="21" grpId="0">
            <p:tmplLst>
              <p:tmpl>
                <p:tnLst>
                  <p:par>
                    <p:cTn presetID="2" presetClass="entr" presetSubtype="1" fill="hold" nodeType="withEffect">
                      <p:stCondLst>
                        <p:cond delay="0"/>
                      </p:stCondLst>
                      <p:childTnLst>
                        <p:set>
                          <p:cBhvr>
                            <p:cTn dur="1" fill="hold">
                              <p:stCondLst>
                                <p:cond delay="0"/>
                              </p:stCondLst>
                            </p:cTn>
                            <p:tgtEl>
                              <p:spTgt spid="21"/>
                            </p:tgtEl>
                            <p:attrNameLst>
                              <p:attrName>style.visibility</p:attrName>
                            </p:attrNameLst>
                          </p:cBhvr>
                          <p:to>
                            <p:strVal val="visible"/>
                          </p:to>
                        </p:set>
                        <p:anim calcmode="lin" valueType="num">
                          <p:cBhvr additive="base">
                            <p:cTn dur="750" fill="hold"/>
                            <p:tgtEl>
                              <p:spTgt spid="21"/>
                            </p:tgtEl>
                            <p:attrNameLst>
                              <p:attrName>ppt_x</p:attrName>
                            </p:attrNameLst>
                          </p:cBhvr>
                          <p:tavLst>
                            <p:tav tm="0">
                              <p:val>
                                <p:strVal val="#ppt_x"/>
                              </p:val>
                            </p:tav>
                            <p:tav tm="100000">
                              <p:val>
                                <p:strVal val="#ppt_x"/>
                              </p:val>
                            </p:tav>
                          </p:tavLst>
                        </p:anim>
                        <p:anim calcmode="lin" valueType="num">
                          <p:cBhvr additive="base">
                            <p:cTn dur="750" fill="hold"/>
                            <p:tgtEl>
                              <p:spTgt spid="21"/>
                            </p:tgtEl>
                            <p:attrNameLst>
                              <p:attrName>ppt_y</p:attrName>
                            </p:attrNameLst>
                          </p:cBhvr>
                          <p:tavLst>
                            <p:tav tm="0">
                              <p:val>
                                <p:strVal val="0-#ppt_h/2"/>
                              </p:val>
                            </p:tav>
                            <p:tav tm="100000">
                              <p:val>
                                <p:strVal val="#ppt_y"/>
                              </p:val>
                            </p:tav>
                          </p:tavLst>
                        </p:anim>
                      </p:childTnLst>
                    </p:cTn>
                  </p:par>
                </p:tnLst>
              </p:tmpl>
            </p:tmplLst>
          </p:bldP>
        </p:bldLst>
      </p:timing>
    </mc:Fallback>
  </mc:AlternateContent>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3_Title,  5 Pillars smaller text">
    <p:spTree>
      <p:nvGrpSpPr>
        <p:cNvPr id="1" name=""/>
        <p:cNvGrpSpPr/>
        <p:nvPr/>
      </p:nvGrpSpPr>
      <p:grpSpPr>
        <a:xfrm>
          <a:off x="0" y="0"/>
          <a:ext cx="0" cy="0"/>
          <a:chOff x="0" y="0"/>
          <a:chExt cx="0" cy="0"/>
        </a:xfrm>
      </p:grpSpPr>
      <p:sp>
        <p:nvSpPr>
          <p:cNvPr id="4" name="Rectangle 3"/>
          <p:cNvSpPr/>
          <p:nvPr userDrawn="1"/>
        </p:nvSpPr>
        <p:spPr>
          <a:xfrm>
            <a:off x="0" y="-16778"/>
            <a:ext cx="12192000" cy="121434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2291740" y="3176233"/>
            <a:ext cx="2377440" cy="2226763"/>
          </a:xfrm>
        </p:spPr>
        <p:txBody>
          <a:bodyPr lIns="146304" rIns="146304"/>
          <a:lstStyle>
            <a:lvl1pPr algn="ctr">
              <a:defRPr sz="2200">
                <a:gradFill>
                  <a:gsLst>
                    <a:gs pos="15000">
                      <a:schemeClr val="tx2"/>
                    </a:gs>
                    <a:gs pos="47000">
                      <a:schemeClr val="tx2"/>
                    </a:gs>
                  </a:gsLst>
                  <a:lin ang="5400000" scaled="1"/>
                </a:gradFill>
                <a:latin typeface="Segoe UI Semilight" panose="020B0402040204020203" pitchFamily="34" charset="0"/>
                <a:cs typeface="Segoe UI Semilight" panose="020B04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Slide Number Placeholder 5"/>
          <p:cNvSpPr>
            <a:spLocks noGrp="1"/>
          </p:cNvSpPr>
          <p:nvPr>
            <p:ph type="sldNum" sz="quarter" idx="12"/>
          </p:nvPr>
        </p:nvSpPr>
        <p:spPr>
          <a:xfrm>
            <a:off x="11747687" y="6465381"/>
            <a:ext cx="431425" cy="365125"/>
          </a:xfrm>
          <a:prstGeom prst="rect">
            <a:avLst/>
          </a:prstGeom>
        </p:spPr>
        <p:txBody>
          <a:bodyPr/>
          <a:lstStyle/>
          <a:p>
            <a:fld id="{5AE1514C-5E56-4738-A1FF-4B1CFD2A3E36}" type="slidenum">
              <a:rPr lang="en-US" smtClean="0"/>
              <a:t>‹#›</a:t>
            </a:fld>
            <a:endParaRPr lang="en-US"/>
          </a:p>
        </p:txBody>
      </p:sp>
      <p:sp>
        <p:nvSpPr>
          <p:cNvPr id="7" name="Content Placeholder 2"/>
          <p:cNvSpPr>
            <a:spLocks noGrp="1"/>
          </p:cNvSpPr>
          <p:nvPr>
            <p:ph idx="14"/>
          </p:nvPr>
        </p:nvSpPr>
        <p:spPr>
          <a:xfrm>
            <a:off x="4706717" y="3176233"/>
            <a:ext cx="2377440" cy="2226763"/>
          </a:xfrm>
        </p:spPr>
        <p:txBody>
          <a:bodyPr lIns="146304" rIns="146304"/>
          <a:lstStyle>
            <a:lvl1pPr algn="ctr">
              <a:defRPr sz="2200">
                <a:gradFill>
                  <a:gsLst>
                    <a:gs pos="15000">
                      <a:schemeClr val="tx2"/>
                    </a:gs>
                    <a:gs pos="47000">
                      <a:schemeClr val="tx2"/>
                    </a:gs>
                  </a:gsLst>
                  <a:lin ang="5400000" scaled="1"/>
                </a:gradFill>
                <a:latin typeface="Segoe UI Semilight" panose="020B0402040204020203" pitchFamily="34" charset="0"/>
                <a:cs typeface="Segoe UI Semilight" panose="020B04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9" name="Content Placeholder 2"/>
          <p:cNvSpPr>
            <a:spLocks noGrp="1"/>
          </p:cNvSpPr>
          <p:nvPr>
            <p:ph idx="15"/>
          </p:nvPr>
        </p:nvSpPr>
        <p:spPr>
          <a:xfrm>
            <a:off x="7121694" y="3176233"/>
            <a:ext cx="2377440" cy="2226763"/>
          </a:xfrm>
        </p:spPr>
        <p:txBody>
          <a:bodyPr lIns="146304" rIns="146304"/>
          <a:lstStyle>
            <a:lvl1pPr algn="ctr">
              <a:defRPr sz="2200">
                <a:gradFill>
                  <a:gsLst>
                    <a:gs pos="15000">
                      <a:schemeClr val="tx2"/>
                    </a:gs>
                    <a:gs pos="47000">
                      <a:schemeClr val="tx2"/>
                    </a:gs>
                  </a:gsLst>
                  <a:lin ang="5400000" scaled="1"/>
                </a:gradFill>
                <a:latin typeface="Segoe UI Semilight" panose="020B0402040204020203" pitchFamily="34" charset="0"/>
                <a:cs typeface="Segoe UI Semilight" panose="020B04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2" name="Rectangle 11"/>
          <p:cNvSpPr/>
          <p:nvPr userDrawn="1"/>
        </p:nvSpPr>
        <p:spPr>
          <a:xfrm>
            <a:off x="2520340" y="3064625"/>
            <a:ext cx="1920240" cy="1828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userDrawn="1"/>
        </p:nvSpPr>
        <p:spPr>
          <a:xfrm>
            <a:off x="4935317" y="3064625"/>
            <a:ext cx="1920240" cy="1828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userDrawn="1"/>
        </p:nvSpPr>
        <p:spPr>
          <a:xfrm>
            <a:off x="7350294" y="3064625"/>
            <a:ext cx="1920240" cy="1828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 Placeholder 7"/>
          <p:cNvSpPr>
            <a:spLocks noGrp="1"/>
          </p:cNvSpPr>
          <p:nvPr>
            <p:ph type="body" sz="quarter" idx="13" hasCustomPrompt="1"/>
          </p:nvPr>
        </p:nvSpPr>
        <p:spPr>
          <a:xfrm>
            <a:off x="0" y="470361"/>
            <a:ext cx="12192000" cy="535531"/>
          </a:xfrm>
        </p:spPr>
        <p:txBody>
          <a:bodyPr/>
          <a:lstStyle>
            <a:lvl1pPr marL="0" indent="0" algn="ctr" defTabSz="914400" rtl="0" eaLnBrk="1" latinLnBrk="0" hangingPunct="1">
              <a:lnSpc>
                <a:spcPct val="90000"/>
              </a:lnSpc>
              <a:spcBef>
                <a:spcPts val="1000"/>
              </a:spcBef>
              <a:buFont typeface="Arial" panose="020B0604020202020204" pitchFamily="34" charset="0"/>
              <a:buNone/>
              <a:defRPr lang="en-US" sz="3200" b="0" kern="1200" dirty="0">
                <a:solidFill>
                  <a:schemeClr val="tx1">
                    <a:lumMod val="85000"/>
                    <a:lumOff val="15000"/>
                  </a:schemeClr>
                </a:solidFill>
                <a:latin typeface="+mj-lt"/>
                <a:ea typeface="+mn-ea"/>
                <a:cs typeface="Segoe UI Semilight" panose="020B0402040204020203" pitchFamily="34" charset="0"/>
              </a:defRPr>
            </a:lvl1pPr>
          </a:lstStyle>
          <a:p>
            <a:pPr marL="0" lvl="0" indent="0" algn="ctr" defTabSz="914400" rtl="0" eaLnBrk="1" latinLnBrk="0" hangingPunct="1">
              <a:lnSpc>
                <a:spcPct val="90000"/>
              </a:lnSpc>
              <a:spcBef>
                <a:spcPts val="1000"/>
              </a:spcBef>
              <a:buFont typeface="Arial" panose="020B0604020202020204" pitchFamily="34" charset="0"/>
              <a:buNone/>
            </a:pPr>
            <a:r>
              <a:rPr lang="en-US" dirty="0"/>
              <a:t>Click to edit master title style</a:t>
            </a:r>
          </a:p>
        </p:txBody>
      </p:sp>
      <p:sp>
        <p:nvSpPr>
          <p:cNvPr id="17" name="Content Placeholder 2"/>
          <p:cNvSpPr>
            <a:spLocks noGrp="1"/>
          </p:cNvSpPr>
          <p:nvPr>
            <p:ph idx="18" hasCustomPrompt="1"/>
          </p:nvPr>
        </p:nvSpPr>
        <p:spPr>
          <a:xfrm>
            <a:off x="2291740" y="2259955"/>
            <a:ext cx="2377440" cy="840230"/>
          </a:xfrm>
        </p:spPr>
        <p:txBody>
          <a:bodyPr lIns="146304" rIns="146304"/>
          <a:lstStyle>
            <a:lvl1pPr marL="0" algn="ctr" defTabSz="914400" rtl="0" eaLnBrk="1" latinLnBrk="0" hangingPunct="1">
              <a:defRPr lang="en-US" sz="5400" kern="1200" dirty="0">
                <a:solidFill>
                  <a:schemeClr val="tx1"/>
                </a:solidFill>
                <a:latin typeface="Segoe UI Black" panose="020B0A02040204020203" pitchFamily="34" charset="0"/>
                <a:ea typeface="Segoe UI Black" panose="020B0A02040204020203" pitchFamily="34" charset="0"/>
                <a:cs typeface="Segoe UI Black" panose="020B0A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lvl="0"/>
            <a:r>
              <a:rPr lang="en-US" dirty="0"/>
              <a:t>#</a:t>
            </a:r>
          </a:p>
        </p:txBody>
      </p:sp>
      <p:sp>
        <p:nvSpPr>
          <p:cNvPr id="18" name="Content Placeholder 2"/>
          <p:cNvSpPr>
            <a:spLocks noGrp="1"/>
          </p:cNvSpPr>
          <p:nvPr>
            <p:ph idx="19" hasCustomPrompt="1"/>
          </p:nvPr>
        </p:nvSpPr>
        <p:spPr>
          <a:xfrm>
            <a:off x="4706717" y="2259955"/>
            <a:ext cx="2377440" cy="840230"/>
          </a:xfrm>
        </p:spPr>
        <p:txBody>
          <a:bodyPr lIns="146304" rIns="146304"/>
          <a:lstStyle>
            <a:lvl1pPr algn="ctr">
              <a:defRPr lang="en-US" sz="5400" b="1" kern="1200" dirty="0">
                <a:solidFill>
                  <a:schemeClr val="tx1"/>
                </a:solidFill>
                <a:latin typeface="Segoe UI Black" panose="020B0A02040204020203" pitchFamily="34" charset="0"/>
                <a:ea typeface="Segoe UI Black" panose="020B0A02040204020203" pitchFamily="34" charset="0"/>
                <a:cs typeface="Segoe UI Black" panose="020B0A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marL="0" lvl="0" indent="0" algn="ctr" defTabSz="914400" rtl="0" eaLnBrk="1" latinLnBrk="0" hangingPunct="1">
              <a:lnSpc>
                <a:spcPct val="90000"/>
              </a:lnSpc>
              <a:spcBef>
                <a:spcPts val="1000"/>
              </a:spcBef>
              <a:buFont typeface="Arial" panose="020B0604020202020204" pitchFamily="34" charset="0"/>
              <a:buNone/>
            </a:pPr>
            <a:r>
              <a:rPr lang="en-US" dirty="0"/>
              <a:t>#</a:t>
            </a:r>
          </a:p>
        </p:txBody>
      </p:sp>
      <p:sp>
        <p:nvSpPr>
          <p:cNvPr id="19" name="Content Placeholder 2"/>
          <p:cNvSpPr>
            <a:spLocks noGrp="1"/>
          </p:cNvSpPr>
          <p:nvPr>
            <p:ph idx="20" hasCustomPrompt="1"/>
          </p:nvPr>
        </p:nvSpPr>
        <p:spPr>
          <a:xfrm>
            <a:off x="7121694" y="2259955"/>
            <a:ext cx="2377440" cy="840230"/>
          </a:xfrm>
        </p:spPr>
        <p:txBody>
          <a:bodyPr vert="horz" wrap="square" lIns="146304" tIns="45720" rIns="146304" bIns="45720" rtlCol="0">
            <a:spAutoFit/>
          </a:bodyPr>
          <a:lstStyle>
            <a:lvl1pPr algn="ctr">
              <a:defRPr lang="en-US" sz="5400" dirty="0">
                <a:solidFill>
                  <a:schemeClr val="tx1"/>
                </a:solidFill>
                <a:latin typeface="Segoe UI Black" panose="020B0A02040204020203" pitchFamily="34" charset="0"/>
                <a:ea typeface="Segoe UI Black" panose="020B0A02040204020203" pitchFamily="34" charset="0"/>
                <a:cs typeface="Segoe UI Black" panose="020B0A02040204020203" pitchFamily="34" charset="0"/>
              </a:defRPr>
            </a:lvl1pPr>
          </a:lstStyle>
          <a:p>
            <a:pPr lvl="0" algn="ctr"/>
            <a:r>
              <a:rPr lang="en-US" dirty="0"/>
              <a:t>#</a:t>
            </a:r>
          </a:p>
        </p:txBody>
      </p:sp>
    </p:spTree>
    <p:extLst>
      <p:ext uri="{BB962C8B-B14F-4D97-AF65-F5344CB8AC3E}">
        <p14:creationId xmlns:p14="http://schemas.microsoft.com/office/powerpoint/2010/main" val="275385305"/>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decel="10000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750" fill="hold"/>
                                            <p:tgtEl>
                                              <p:spTgt spid="12"/>
                                            </p:tgtEl>
                                            <p:attrNameLst>
                                              <p:attrName>ppt_x</p:attrName>
                                            </p:attrNameLst>
                                          </p:cBhvr>
                                          <p:tavLst>
                                            <p:tav tm="0">
                                              <p:val>
                                                <p:strVal val="#ppt_x"/>
                                              </p:val>
                                            </p:tav>
                                            <p:tav tm="100000">
                                              <p:val>
                                                <p:strVal val="#ppt_x"/>
                                              </p:val>
                                            </p:tav>
                                          </p:tavLst>
                                        </p:anim>
                                        <p:anim calcmode="lin" valueType="num">
                                          <p:cBhvr additive="base">
                                            <p:cTn id="8" dur="750" fill="hold"/>
                                            <p:tgtEl>
                                              <p:spTgt spid="12"/>
                                            </p:tgtEl>
                                            <p:attrNameLst>
                                              <p:attrName>ppt_y</p:attrName>
                                            </p:attrNameLst>
                                          </p:cBhvr>
                                          <p:tavLst>
                                            <p:tav tm="0">
                                              <p:val>
                                                <p:strVal val="1+#ppt_h/2"/>
                                              </p:val>
                                            </p:tav>
                                            <p:tav tm="100000">
                                              <p:val>
                                                <p:strVal val="#ppt_y"/>
                                              </p:val>
                                            </p:tav>
                                          </p:tavLst>
                                        </p:anim>
                                      </p:childTnLst>
                                    </p:cTn>
                                  </p:par>
                                  <p:par>
                                    <p:cTn id="9" presetID="2" presetClass="entr" presetSubtype="1" fill="hold" grpId="0" nodeType="withEffect" p14:presetBounceEnd="32000">
                                      <p:stCondLst>
                                        <p:cond delay="0"/>
                                      </p:stCondLst>
                                      <p:childTnLst>
                                        <p:set>
                                          <p:cBhvr>
                                            <p:cTn id="10" dur="1" fill="hold">
                                              <p:stCondLst>
                                                <p:cond delay="0"/>
                                              </p:stCondLst>
                                            </p:cTn>
                                            <p:tgtEl>
                                              <p:spTgt spid="17">
                                                <p:txEl>
                                                  <p:pRg st="0" end="0"/>
                                                </p:txEl>
                                              </p:spTgt>
                                            </p:tgtEl>
                                            <p:attrNameLst>
                                              <p:attrName>style.visibility</p:attrName>
                                            </p:attrNameLst>
                                          </p:cBhvr>
                                          <p:to>
                                            <p:strVal val="visible"/>
                                          </p:to>
                                        </p:set>
                                        <p:anim calcmode="lin" valueType="num" p14:bounceEnd="32000">
                                          <p:cBhvr additive="base">
                                            <p:cTn id="11" dur="750" fill="hold"/>
                                            <p:tgtEl>
                                              <p:spTgt spid="17">
                                                <p:txEl>
                                                  <p:pRg st="0" end="0"/>
                                                </p:txEl>
                                              </p:spTgt>
                                            </p:tgtEl>
                                            <p:attrNameLst>
                                              <p:attrName>ppt_x</p:attrName>
                                            </p:attrNameLst>
                                          </p:cBhvr>
                                          <p:tavLst>
                                            <p:tav tm="0">
                                              <p:val>
                                                <p:strVal val="#ppt_x"/>
                                              </p:val>
                                            </p:tav>
                                            <p:tav tm="100000">
                                              <p:val>
                                                <p:strVal val="#ppt_x"/>
                                              </p:val>
                                            </p:tav>
                                          </p:tavLst>
                                        </p:anim>
                                        <p:anim calcmode="lin" valueType="num" p14:bounceEnd="32000">
                                          <p:cBhvr additive="base">
                                            <p:cTn id="12" dur="750" fill="hold"/>
                                            <p:tgtEl>
                                              <p:spTgt spid="17">
                                                <p:txEl>
                                                  <p:pRg st="0" end="0"/>
                                                </p:txEl>
                                              </p:spTgt>
                                            </p:tgtEl>
                                            <p:attrNameLst>
                                              <p:attrName>ppt_y</p:attrName>
                                            </p:attrNameLst>
                                          </p:cBhvr>
                                          <p:tavLst>
                                            <p:tav tm="0">
                                              <p:val>
                                                <p:strVal val="0-#ppt_h/2"/>
                                              </p:val>
                                            </p:tav>
                                            <p:tav tm="100000">
                                              <p:val>
                                                <p:strVal val="#ppt_y"/>
                                              </p:val>
                                            </p:tav>
                                          </p:tavLst>
                                        </p:anim>
                                      </p:childTnLst>
                                    </p:cTn>
                                  </p:par>
                                  <p:par>
                                    <p:cTn id="13" presetID="2" presetClass="entr" presetSubtype="4" decel="100000"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750" fill="hold"/>
                                            <p:tgtEl>
                                              <p:spTgt spid="3"/>
                                            </p:tgtEl>
                                            <p:attrNameLst>
                                              <p:attrName>ppt_x</p:attrName>
                                            </p:attrNameLst>
                                          </p:cBhvr>
                                          <p:tavLst>
                                            <p:tav tm="0">
                                              <p:val>
                                                <p:strVal val="#ppt_x"/>
                                              </p:val>
                                            </p:tav>
                                            <p:tav tm="100000">
                                              <p:val>
                                                <p:strVal val="#ppt_x"/>
                                              </p:val>
                                            </p:tav>
                                          </p:tavLst>
                                        </p:anim>
                                        <p:anim calcmode="lin" valueType="num">
                                          <p:cBhvr additive="base">
                                            <p:cTn id="16" dur="75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decel="100000" fill="hold" grpId="0" nodeType="click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750" fill="hold"/>
                                            <p:tgtEl>
                                              <p:spTgt spid="13"/>
                                            </p:tgtEl>
                                            <p:attrNameLst>
                                              <p:attrName>ppt_x</p:attrName>
                                            </p:attrNameLst>
                                          </p:cBhvr>
                                          <p:tavLst>
                                            <p:tav tm="0">
                                              <p:val>
                                                <p:strVal val="#ppt_x"/>
                                              </p:val>
                                            </p:tav>
                                            <p:tav tm="100000">
                                              <p:val>
                                                <p:strVal val="#ppt_x"/>
                                              </p:val>
                                            </p:tav>
                                          </p:tavLst>
                                        </p:anim>
                                        <p:anim calcmode="lin" valueType="num">
                                          <p:cBhvr additive="base">
                                            <p:cTn id="22" dur="750" fill="hold"/>
                                            <p:tgtEl>
                                              <p:spTgt spid="13"/>
                                            </p:tgtEl>
                                            <p:attrNameLst>
                                              <p:attrName>ppt_y</p:attrName>
                                            </p:attrNameLst>
                                          </p:cBhvr>
                                          <p:tavLst>
                                            <p:tav tm="0">
                                              <p:val>
                                                <p:strVal val="1+#ppt_h/2"/>
                                              </p:val>
                                            </p:tav>
                                            <p:tav tm="100000">
                                              <p:val>
                                                <p:strVal val="#ppt_y"/>
                                              </p:val>
                                            </p:tav>
                                          </p:tavLst>
                                        </p:anim>
                                      </p:childTnLst>
                                    </p:cTn>
                                  </p:par>
                                  <p:par>
                                    <p:cTn id="23" presetID="2" presetClass="entr" presetSubtype="1" fill="hold" grpId="0" nodeType="withEffect" p14:presetBounceEnd="32000">
                                      <p:stCondLst>
                                        <p:cond delay="0"/>
                                      </p:stCondLst>
                                      <p:childTnLst>
                                        <p:set>
                                          <p:cBhvr>
                                            <p:cTn id="24" dur="1" fill="hold">
                                              <p:stCondLst>
                                                <p:cond delay="0"/>
                                              </p:stCondLst>
                                            </p:cTn>
                                            <p:tgtEl>
                                              <p:spTgt spid="18">
                                                <p:txEl>
                                                  <p:pRg st="0" end="0"/>
                                                </p:txEl>
                                              </p:spTgt>
                                            </p:tgtEl>
                                            <p:attrNameLst>
                                              <p:attrName>style.visibility</p:attrName>
                                            </p:attrNameLst>
                                          </p:cBhvr>
                                          <p:to>
                                            <p:strVal val="visible"/>
                                          </p:to>
                                        </p:set>
                                        <p:anim calcmode="lin" valueType="num" p14:bounceEnd="32000">
                                          <p:cBhvr additive="base">
                                            <p:cTn id="25" dur="750" fill="hold"/>
                                            <p:tgtEl>
                                              <p:spTgt spid="18">
                                                <p:txEl>
                                                  <p:pRg st="0" end="0"/>
                                                </p:txEl>
                                              </p:spTgt>
                                            </p:tgtEl>
                                            <p:attrNameLst>
                                              <p:attrName>ppt_x</p:attrName>
                                            </p:attrNameLst>
                                          </p:cBhvr>
                                          <p:tavLst>
                                            <p:tav tm="0">
                                              <p:val>
                                                <p:strVal val="#ppt_x"/>
                                              </p:val>
                                            </p:tav>
                                            <p:tav tm="100000">
                                              <p:val>
                                                <p:strVal val="#ppt_x"/>
                                              </p:val>
                                            </p:tav>
                                          </p:tavLst>
                                        </p:anim>
                                        <p:anim calcmode="lin" valueType="num" p14:bounceEnd="32000">
                                          <p:cBhvr additive="base">
                                            <p:cTn id="26" dur="750" fill="hold"/>
                                            <p:tgtEl>
                                              <p:spTgt spid="18">
                                                <p:txEl>
                                                  <p:pRg st="0" end="0"/>
                                                </p:txEl>
                                              </p:spTgt>
                                            </p:tgtEl>
                                            <p:attrNameLst>
                                              <p:attrName>ppt_y</p:attrName>
                                            </p:attrNameLst>
                                          </p:cBhvr>
                                          <p:tavLst>
                                            <p:tav tm="0">
                                              <p:val>
                                                <p:strVal val="0-#ppt_h/2"/>
                                              </p:val>
                                            </p:tav>
                                            <p:tav tm="100000">
                                              <p:val>
                                                <p:strVal val="#ppt_y"/>
                                              </p:val>
                                            </p:tav>
                                          </p:tavLst>
                                        </p:anim>
                                      </p:childTnLst>
                                    </p:cTn>
                                  </p:par>
                                  <p:par>
                                    <p:cTn id="27" presetID="2" presetClass="entr" presetSubtype="4" decel="100000"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750" fill="hold"/>
                                            <p:tgtEl>
                                              <p:spTgt spid="7"/>
                                            </p:tgtEl>
                                            <p:attrNameLst>
                                              <p:attrName>ppt_x</p:attrName>
                                            </p:attrNameLst>
                                          </p:cBhvr>
                                          <p:tavLst>
                                            <p:tav tm="0">
                                              <p:val>
                                                <p:strVal val="#ppt_x"/>
                                              </p:val>
                                            </p:tav>
                                            <p:tav tm="100000">
                                              <p:val>
                                                <p:strVal val="#ppt_x"/>
                                              </p:val>
                                            </p:tav>
                                          </p:tavLst>
                                        </p:anim>
                                        <p:anim calcmode="lin" valueType="num">
                                          <p:cBhvr additive="base">
                                            <p:cTn id="30" dur="75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decel="100000" fill="hold" grpId="0" nodeType="click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750" fill="hold"/>
                                            <p:tgtEl>
                                              <p:spTgt spid="16"/>
                                            </p:tgtEl>
                                            <p:attrNameLst>
                                              <p:attrName>ppt_x</p:attrName>
                                            </p:attrNameLst>
                                          </p:cBhvr>
                                          <p:tavLst>
                                            <p:tav tm="0">
                                              <p:val>
                                                <p:strVal val="#ppt_x"/>
                                              </p:val>
                                            </p:tav>
                                            <p:tav tm="100000">
                                              <p:val>
                                                <p:strVal val="#ppt_x"/>
                                              </p:val>
                                            </p:tav>
                                          </p:tavLst>
                                        </p:anim>
                                        <p:anim calcmode="lin" valueType="num">
                                          <p:cBhvr additive="base">
                                            <p:cTn id="36" dur="750" fill="hold"/>
                                            <p:tgtEl>
                                              <p:spTgt spid="16"/>
                                            </p:tgtEl>
                                            <p:attrNameLst>
                                              <p:attrName>ppt_y</p:attrName>
                                            </p:attrNameLst>
                                          </p:cBhvr>
                                          <p:tavLst>
                                            <p:tav tm="0">
                                              <p:val>
                                                <p:strVal val="1+#ppt_h/2"/>
                                              </p:val>
                                            </p:tav>
                                            <p:tav tm="100000">
                                              <p:val>
                                                <p:strVal val="#ppt_y"/>
                                              </p:val>
                                            </p:tav>
                                          </p:tavLst>
                                        </p:anim>
                                      </p:childTnLst>
                                    </p:cTn>
                                  </p:par>
                                  <p:par>
                                    <p:cTn id="37" presetID="2" presetClass="entr" presetSubtype="1" fill="hold" grpId="0" nodeType="withEffect" p14:presetBounceEnd="32000">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14:bounceEnd="32000">
                                          <p:cBhvr additive="base">
                                            <p:cTn id="39" dur="750" fill="hold"/>
                                            <p:tgtEl>
                                              <p:spTgt spid="19"/>
                                            </p:tgtEl>
                                            <p:attrNameLst>
                                              <p:attrName>ppt_x</p:attrName>
                                            </p:attrNameLst>
                                          </p:cBhvr>
                                          <p:tavLst>
                                            <p:tav tm="0">
                                              <p:val>
                                                <p:strVal val="#ppt_x"/>
                                              </p:val>
                                            </p:tav>
                                            <p:tav tm="100000">
                                              <p:val>
                                                <p:strVal val="#ppt_x"/>
                                              </p:val>
                                            </p:tav>
                                          </p:tavLst>
                                        </p:anim>
                                        <p:anim calcmode="lin" valueType="num" p14:bounceEnd="32000">
                                          <p:cBhvr additive="base">
                                            <p:cTn id="40" dur="750" fill="hold"/>
                                            <p:tgtEl>
                                              <p:spTgt spid="19"/>
                                            </p:tgtEl>
                                            <p:attrNameLst>
                                              <p:attrName>ppt_y</p:attrName>
                                            </p:attrNameLst>
                                          </p:cBhvr>
                                          <p:tavLst>
                                            <p:tav tm="0">
                                              <p:val>
                                                <p:strVal val="0-#ppt_h/2"/>
                                              </p:val>
                                            </p:tav>
                                            <p:tav tm="100000">
                                              <p:val>
                                                <p:strVal val="#ppt_y"/>
                                              </p:val>
                                            </p:tav>
                                          </p:tavLst>
                                        </p:anim>
                                      </p:childTnLst>
                                    </p:cTn>
                                  </p:par>
                                  <p:par>
                                    <p:cTn id="41" presetID="2" presetClass="entr" presetSubtype="4" decel="100000" fill="hold" grpId="0"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750" fill="hold"/>
                                            <p:tgtEl>
                                              <p:spTgt spid="9"/>
                                            </p:tgtEl>
                                            <p:attrNameLst>
                                              <p:attrName>ppt_x</p:attrName>
                                            </p:attrNameLst>
                                          </p:cBhvr>
                                          <p:tavLst>
                                            <p:tav tm="0">
                                              <p:val>
                                                <p:strVal val="#ppt_x"/>
                                              </p:val>
                                            </p:tav>
                                            <p:tav tm="100000">
                                              <p:val>
                                                <p:strVal val="#ppt_x"/>
                                              </p:val>
                                            </p:tav>
                                          </p:tavLst>
                                        </p:anim>
                                        <p:anim calcmode="lin" valueType="num">
                                          <p:cBhvr additive="base">
                                            <p:cTn id="44" dur="75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tmplLst>
              <p:tmpl>
                <p:tnLst>
                  <p:par>
                    <p:cTn presetID="2" presetClass="entr" presetSubtype="4" decel="100000" fill="hold" nodeType="withEffect">
                      <p:stCondLst>
                        <p:cond delay="0"/>
                      </p:stCondLst>
                      <p:childTnLst>
                        <p:set>
                          <p:cBhvr>
                            <p:cTn dur="1" fill="hold">
                              <p:stCondLst>
                                <p:cond delay="0"/>
                              </p:stCondLst>
                            </p:cTn>
                            <p:tgtEl>
                              <p:spTgt spid="3"/>
                            </p:tgtEl>
                            <p:attrNameLst>
                              <p:attrName>style.visibility</p:attrName>
                            </p:attrNameLst>
                          </p:cBhvr>
                          <p:to>
                            <p:strVal val="visible"/>
                          </p:to>
                        </p:set>
                        <p:anim calcmode="lin" valueType="num">
                          <p:cBhvr additive="base">
                            <p:cTn dur="750" fill="hold"/>
                            <p:tgtEl>
                              <p:spTgt spid="3"/>
                            </p:tgtEl>
                            <p:attrNameLst>
                              <p:attrName>ppt_x</p:attrName>
                            </p:attrNameLst>
                          </p:cBhvr>
                          <p:tavLst>
                            <p:tav tm="0">
                              <p:val>
                                <p:strVal val="#ppt_x"/>
                              </p:val>
                            </p:tav>
                            <p:tav tm="100000">
                              <p:val>
                                <p:strVal val="#ppt_x"/>
                              </p:val>
                            </p:tav>
                          </p:tavLst>
                        </p:anim>
                        <p:anim calcmode="lin" valueType="num">
                          <p:cBhvr additive="base">
                            <p:cTn dur="750" fill="hold"/>
                            <p:tgtEl>
                              <p:spTgt spid="3"/>
                            </p:tgtEl>
                            <p:attrNameLst>
                              <p:attrName>ppt_y</p:attrName>
                            </p:attrNameLst>
                          </p:cBhvr>
                          <p:tavLst>
                            <p:tav tm="0">
                              <p:val>
                                <p:strVal val="1+#ppt_h/2"/>
                              </p:val>
                            </p:tav>
                            <p:tav tm="100000">
                              <p:val>
                                <p:strVal val="#ppt_y"/>
                              </p:val>
                            </p:tav>
                          </p:tavLst>
                        </p:anim>
                      </p:childTnLst>
                    </p:cTn>
                  </p:par>
                </p:tnLst>
              </p:tmpl>
            </p:tmplLst>
          </p:bldP>
          <p:bldP spid="7" grpId="0">
            <p:tmplLst>
              <p:tmpl>
                <p:tnLst>
                  <p:par>
                    <p:cTn presetID="2" presetClass="entr" presetSubtype="4" decel="100000" fill="hold" nodeType="withEffect">
                      <p:stCondLst>
                        <p:cond delay="0"/>
                      </p:stCondLst>
                      <p:childTnLst>
                        <p:set>
                          <p:cBhvr>
                            <p:cTn dur="1" fill="hold">
                              <p:stCondLst>
                                <p:cond delay="0"/>
                              </p:stCondLst>
                            </p:cTn>
                            <p:tgtEl>
                              <p:spTgt spid="7"/>
                            </p:tgtEl>
                            <p:attrNameLst>
                              <p:attrName>style.visibility</p:attrName>
                            </p:attrNameLst>
                          </p:cBhvr>
                          <p:to>
                            <p:strVal val="visible"/>
                          </p:to>
                        </p:set>
                        <p:anim calcmode="lin" valueType="num">
                          <p:cBhvr additive="base">
                            <p:cTn dur="750" fill="hold"/>
                            <p:tgtEl>
                              <p:spTgt spid="7"/>
                            </p:tgtEl>
                            <p:attrNameLst>
                              <p:attrName>ppt_x</p:attrName>
                            </p:attrNameLst>
                          </p:cBhvr>
                          <p:tavLst>
                            <p:tav tm="0">
                              <p:val>
                                <p:strVal val="#ppt_x"/>
                              </p:val>
                            </p:tav>
                            <p:tav tm="100000">
                              <p:val>
                                <p:strVal val="#ppt_x"/>
                              </p:val>
                            </p:tav>
                          </p:tavLst>
                        </p:anim>
                        <p:anim calcmode="lin" valueType="num">
                          <p:cBhvr additive="base">
                            <p:cTn dur="750" fill="hold"/>
                            <p:tgtEl>
                              <p:spTgt spid="7"/>
                            </p:tgtEl>
                            <p:attrNameLst>
                              <p:attrName>ppt_y</p:attrName>
                            </p:attrNameLst>
                          </p:cBhvr>
                          <p:tavLst>
                            <p:tav tm="0">
                              <p:val>
                                <p:strVal val="1+#ppt_h/2"/>
                              </p:val>
                            </p:tav>
                            <p:tav tm="100000">
                              <p:val>
                                <p:strVal val="#ppt_y"/>
                              </p:val>
                            </p:tav>
                          </p:tavLst>
                        </p:anim>
                      </p:childTnLst>
                    </p:cTn>
                  </p:par>
                </p:tnLst>
              </p:tmpl>
            </p:tmplLst>
          </p:bldP>
          <p:bldP spid="9" grpId="0">
            <p:tmplLst>
              <p:tmpl>
                <p:tnLst>
                  <p:par>
                    <p:cTn presetID="2" presetClass="entr" presetSubtype="4" decel="100000" fill="hold" nodeType="withEffect">
                      <p:stCondLst>
                        <p:cond delay="0"/>
                      </p:stCondLst>
                      <p:childTnLst>
                        <p:set>
                          <p:cBhvr>
                            <p:cTn dur="1" fill="hold">
                              <p:stCondLst>
                                <p:cond delay="0"/>
                              </p:stCondLst>
                            </p:cTn>
                            <p:tgtEl>
                              <p:spTgt spid="9"/>
                            </p:tgtEl>
                            <p:attrNameLst>
                              <p:attrName>style.visibility</p:attrName>
                            </p:attrNameLst>
                          </p:cBhvr>
                          <p:to>
                            <p:strVal val="visible"/>
                          </p:to>
                        </p:set>
                        <p:anim calcmode="lin" valueType="num">
                          <p:cBhvr additive="base">
                            <p:cTn dur="750" fill="hold"/>
                            <p:tgtEl>
                              <p:spTgt spid="9"/>
                            </p:tgtEl>
                            <p:attrNameLst>
                              <p:attrName>ppt_x</p:attrName>
                            </p:attrNameLst>
                          </p:cBhvr>
                          <p:tavLst>
                            <p:tav tm="0">
                              <p:val>
                                <p:strVal val="#ppt_x"/>
                              </p:val>
                            </p:tav>
                            <p:tav tm="100000">
                              <p:val>
                                <p:strVal val="#ppt_x"/>
                              </p:val>
                            </p:tav>
                          </p:tavLst>
                        </p:anim>
                        <p:anim calcmode="lin" valueType="num">
                          <p:cBhvr additive="base">
                            <p:cTn dur="750" fill="hold"/>
                            <p:tgtEl>
                              <p:spTgt spid="9"/>
                            </p:tgtEl>
                            <p:attrNameLst>
                              <p:attrName>ppt_y</p:attrName>
                            </p:attrNameLst>
                          </p:cBhvr>
                          <p:tavLst>
                            <p:tav tm="0">
                              <p:val>
                                <p:strVal val="1+#ppt_h/2"/>
                              </p:val>
                            </p:tav>
                            <p:tav tm="100000">
                              <p:val>
                                <p:strVal val="#ppt_y"/>
                              </p:val>
                            </p:tav>
                          </p:tavLst>
                        </p:anim>
                      </p:childTnLst>
                    </p:cTn>
                  </p:par>
                </p:tnLst>
              </p:tmpl>
            </p:tmplLst>
          </p:bldP>
          <p:bldP spid="12" grpId="0" animBg="1"/>
          <p:bldP spid="13" grpId="0" animBg="1"/>
          <p:bldP spid="16" grpId="0" animBg="1"/>
          <p:bldP spid="17" grpId="0" build="p">
            <p:tmplLst>
              <p:tmpl lvl="1">
                <p:tnLst>
                  <p:par>
                    <p:cTn presetID="2" presetClass="entr" presetSubtype="1" fill="hold" nodeType="withEffect" p14:presetBounceEnd="32000">
                      <p:stCondLst>
                        <p:cond delay="0"/>
                      </p:stCondLst>
                      <p:childTnLst>
                        <p:set>
                          <p:cBhvr>
                            <p:cTn dur="1" fill="hold">
                              <p:stCondLst>
                                <p:cond delay="0"/>
                              </p:stCondLst>
                            </p:cTn>
                            <p:tgtEl>
                              <p:spTgt spid="17"/>
                            </p:tgtEl>
                            <p:attrNameLst>
                              <p:attrName>style.visibility</p:attrName>
                            </p:attrNameLst>
                          </p:cBhvr>
                          <p:to>
                            <p:strVal val="visible"/>
                          </p:to>
                        </p:set>
                        <p:anim calcmode="lin" valueType="num" p14:bounceEnd="32000">
                          <p:cBhvr additive="base">
                            <p:cTn dur="750" fill="hold"/>
                            <p:tgtEl>
                              <p:spTgt spid="17"/>
                            </p:tgtEl>
                            <p:attrNameLst>
                              <p:attrName>ppt_x</p:attrName>
                            </p:attrNameLst>
                          </p:cBhvr>
                          <p:tavLst>
                            <p:tav tm="0">
                              <p:val>
                                <p:strVal val="#ppt_x"/>
                              </p:val>
                            </p:tav>
                            <p:tav tm="100000">
                              <p:val>
                                <p:strVal val="#ppt_x"/>
                              </p:val>
                            </p:tav>
                          </p:tavLst>
                        </p:anim>
                        <p:anim calcmode="lin" valueType="num" p14:bounceEnd="32000">
                          <p:cBhvr additive="base">
                            <p:cTn dur="750" fill="hold"/>
                            <p:tgtEl>
                              <p:spTgt spid="17"/>
                            </p:tgtEl>
                            <p:attrNameLst>
                              <p:attrName>ppt_y</p:attrName>
                            </p:attrNameLst>
                          </p:cBhvr>
                          <p:tavLst>
                            <p:tav tm="0">
                              <p:val>
                                <p:strVal val="0-#ppt_h/2"/>
                              </p:val>
                            </p:tav>
                            <p:tav tm="100000">
                              <p:val>
                                <p:strVal val="#ppt_y"/>
                              </p:val>
                            </p:tav>
                          </p:tavLst>
                        </p:anim>
                      </p:childTnLst>
                    </p:cTn>
                  </p:par>
                </p:tnLst>
              </p:tmpl>
              <p:tmpl lvl="2">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 lvl="3">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 lvl="4">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 lvl="5">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Lst>
          </p:bldP>
          <p:bldP spid="18" grpId="0" build="p">
            <p:tmplLst>
              <p:tmpl lvl="1">
                <p:tnLst>
                  <p:par>
                    <p:cTn presetID="2" presetClass="entr" presetSubtype="1" fill="hold" nodeType="withEffect" p14:presetBounceEnd="32000">
                      <p:stCondLst>
                        <p:cond delay="0"/>
                      </p:stCondLst>
                      <p:childTnLst>
                        <p:set>
                          <p:cBhvr>
                            <p:cTn dur="1" fill="hold">
                              <p:stCondLst>
                                <p:cond delay="0"/>
                              </p:stCondLst>
                            </p:cTn>
                            <p:tgtEl>
                              <p:spTgt spid="18"/>
                            </p:tgtEl>
                            <p:attrNameLst>
                              <p:attrName>style.visibility</p:attrName>
                            </p:attrNameLst>
                          </p:cBhvr>
                          <p:to>
                            <p:strVal val="visible"/>
                          </p:to>
                        </p:set>
                        <p:anim calcmode="lin" valueType="num" p14:bounceEnd="32000">
                          <p:cBhvr additive="base">
                            <p:cTn dur="750" fill="hold"/>
                            <p:tgtEl>
                              <p:spTgt spid="18"/>
                            </p:tgtEl>
                            <p:attrNameLst>
                              <p:attrName>ppt_x</p:attrName>
                            </p:attrNameLst>
                          </p:cBhvr>
                          <p:tavLst>
                            <p:tav tm="0">
                              <p:val>
                                <p:strVal val="#ppt_x"/>
                              </p:val>
                            </p:tav>
                            <p:tav tm="100000">
                              <p:val>
                                <p:strVal val="#ppt_x"/>
                              </p:val>
                            </p:tav>
                          </p:tavLst>
                        </p:anim>
                        <p:anim calcmode="lin" valueType="num" p14:bounceEnd="32000">
                          <p:cBhvr additive="base">
                            <p:cTn dur="750" fill="hold"/>
                            <p:tgtEl>
                              <p:spTgt spid="18"/>
                            </p:tgtEl>
                            <p:attrNameLst>
                              <p:attrName>ppt_y</p:attrName>
                            </p:attrNameLst>
                          </p:cBhvr>
                          <p:tavLst>
                            <p:tav tm="0">
                              <p:val>
                                <p:strVal val="0-#ppt_h/2"/>
                              </p:val>
                            </p:tav>
                            <p:tav tm="100000">
                              <p:val>
                                <p:strVal val="#ppt_y"/>
                              </p:val>
                            </p:tav>
                          </p:tavLst>
                        </p:anim>
                      </p:childTnLst>
                    </p:cTn>
                  </p:par>
                </p:tnLst>
              </p:tmpl>
              <p:tmpl lvl="2">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 lvl="3">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 lvl="4">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 lvl="5">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Lst>
          </p:bldP>
          <p:bldP spid="19" grpId="0">
            <p:tmplLst>
              <p:tmpl>
                <p:tnLst>
                  <p:par>
                    <p:cTn presetID="2" presetClass="entr" presetSubtype="1" fill="hold" nodeType="withEffect" p14:presetBounceEnd="32000">
                      <p:stCondLst>
                        <p:cond delay="0"/>
                      </p:stCondLst>
                      <p:childTnLst>
                        <p:set>
                          <p:cBhvr>
                            <p:cTn dur="1" fill="hold">
                              <p:stCondLst>
                                <p:cond delay="0"/>
                              </p:stCondLst>
                            </p:cTn>
                            <p:tgtEl>
                              <p:spTgt spid="19"/>
                            </p:tgtEl>
                            <p:attrNameLst>
                              <p:attrName>style.visibility</p:attrName>
                            </p:attrNameLst>
                          </p:cBhvr>
                          <p:to>
                            <p:strVal val="visible"/>
                          </p:to>
                        </p:set>
                        <p:anim calcmode="lin" valueType="num" p14:bounceEnd="32000">
                          <p:cBhvr additive="base">
                            <p:cTn dur="750" fill="hold"/>
                            <p:tgtEl>
                              <p:spTgt spid="19"/>
                            </p:tgtEl>
                            <p:attrNameLst>
                              <p:attrName>ppt_x</p:attrName>
                            </p:attrNameLst>
                          </p:cBhvr>
                          <p:tavLst>
                            <p:tav tm="0">
                              <p:val>
                                <p:strVal val="#ppt_x"/>
                              </p:val>
                            </p:tav>
                            <p:tav tm="100000">
                              <p:val>
                                <p:strVal val="#ppt_x"/>
                              </p:val>
                            </p:tav>
                          </p:tavLst>
                        </p:anim>
                        <p:anim calcmode="lin" valueType="num" p14:bounceEnd="32000">
                          <p:cBhvr additive="base">
                            <p:cTn dur="750" fill="hold"/>
                            <p:tgtEl>
                              <p:spTgt spid="19"/>
                            </p:tgtEl>
                            <p:attrNameLst>
                              <p:attrName>ppt_y</p:attrName>
                            </p:attrNameLst>
                          </p:cBhvr>
                          <p:tavLst>
                            <p:tav tm="0">
                              <p:val>
                                <p:strVal val="0-#ppt_h/2"/>
                              </p:val>
                            </p:tav>
                            <p:tav tm="100000">
                              <p:val>
                                <p:strVal val="#ppt_y"/>
                              </p:val>
                            </p:tav>
                          </p:tavLst>
                        </p:anim>
                      </p:childTnLst>
                    </p:cTn>
                  </p:par>
                </p:tnLst>
              </p:tmpl>
            </p:tmplLst>
          </p:bldP>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decel="10000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750" fill="hold"/>
                                            <p:tgtEl>
                                              <p:spTgt spid="12"/>
                                            </p:tgtEl>
                                            <p:attrNameLst>
                                              <p:attrName>ppt_x</p:attrName>
                                            </p:attrNameLst>
                                          </p:cBhvr>
                                          <p:tavLst>
                                            <p:tav tm="0">
                                              <p:val>
                                                <p:strVal val="#ppt_x"/>
                                              </p:val>
                                            </p:tav>
                                            <p:tav tm="100000">
                                              <p:val>
                                                <p:strVal val="#ppt_x"/>
                                              </p:val>
                                            </p:tav>
                                          </p:tavLst>
                                        </p:anim>
                                        <p:anim calcmode="lin" valueType="num">
                                          <p:cBhvr additive="base">
                                            <p:cTn id="8" dur="750" fill="hold"/>
                                            <p:tgtEl>
                                              <p:spTgt spid="12"/>
                                            </p:tgtEl>
                                            <p:attrNameLst>
                                              <p:attrName>ppt_y</p:attrName>
                                            </p:attrNameLst>
                                          </p:cBhvr>
                                          <p:tavLst>
                                            <p:tav tm="0">
                                              <p:val>
                                                <p:strVal val="1+#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17">
                                                <p:txEl>
                                                  <p:pRg st="0" end="0"/>
                                                </p:txEl>
                                              </p:spTgt>
                                            </p:tgtEl>
                                            <p:attrNameLst>
                                              <p:attrName>style.visibility</p:attrName>
                                            </p:attrNameLst>
                                          </p:cBhvr>
                                          <p:to>
                                            <p:strVal val="visible"/>
                                          </p:to>
                                        </p:set>
                                        <p:anim calcmode="lin" valueType="num">
                                          <p:cBhvr additive="base">
                                            <p:cTn id="11" dur="750" fill="hold"/>
                                            <p:tgtEl>
                                              <p:spTgt spid="17">
                                                <p:txEl>
                                                  <p:pRg st="0" end="0"/>
                                                </p:txEl>
                                              </p:spTgt>
                                            </p:tgtEl>
                                            <p:attrNameLst>
                                              <p:attrName>ppt_x</p:attrName>
                                            </p:attrNameLst>
                                          </p:cBhvr>
                                          <p:tavLst>
                                            <p:tav tm="0">
                                              <p:val>
                                                <p:strVal val="#ppt_x"/>
                                              </p:val>
                                            </p:tav>
                                            <p:tav tm="100000">
                                              <p:val>
                                                <p:strVal val="#ppt_x"/>
                                              </p:val>
                                            </p:tav>
                                          </p:tavLst>
                                        </p:anim>
                                        <p:anim calcmode="lin" valueType="num">
                                          <p:cBhvr additive="base">
                                            <p:cTn id="12" dur="750" fill="hold"/>
                                            <p:tgtEl>
                                              <p:spTgt spid="17">
                                                <p:txEl>
                                                  <p:pRg st="0" end="0"/>
                                                </p:txEl>
                                              </p:spTgt>
                                            </p:tgtEl>
                                            <p:attrNameLst>
                                              <p:attrName>ppt_y</p:attrName>
                                            </p:attrNameLst>
                                          </p:cBhvr>
                                          <p:tavLst>
                                            <p:tav tm="0">
                                              <p:val>
                                                <p:strVal val="0-#ppt_h/2"/>
                                              </p:val>
                                            </p:tav>
                                            <p:tav tm="100000">
                                              <p:val>
                                                <p:strVal val="#ppt_y"/>
                                              </p:val>
                                            </p:tav>
                                          </p:tavLst>
                                        </p:anim>
                                      </p:childTnLst>
                                    </p:cTn>
                                  </p:par>
                                  <p:par>
                                    <p:cTn id="13" presetID="2" presetClass="entr" presetSubtype="4" decel="100000"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750" fill="hold"/>
                                            <p:tgtEl>
                                              <p:spTgt spid="3"/>
                                            </p:tgtEl>
                                            <p:attrNameLst>
                                              <p:attrName>ppt_x</p:attrName>
                                            </p:attrNameLst>
                                          </p:cBhvr>
                                          <p:tavLst>
                                            <p:tav tm="0">
                                              <p:val>
                                                <p:strVal val="#ppt_x"/>
                                              </p:val>
                                            </p:tav>
                                            <p:tav tm="100000">
                                              <p:val>
                                                <p:strVal val="#ppt_x"/>
                                              </p:val>
                                            </p:tav>
                                          </p:tavLst>
                                        </p:anim>
                                        <p:anim calcmode="lin" valueType="num">
                                          <p:cBhvr additive="base">
                                            <p:cTn id="16" dur="75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decel="100000" fill="hold" grpId="0" nodeType="click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750" fill="hold"/>
                                            <p:tgtEl>
                                              <p:spTgt spid="13"/>
                                            </p:tgtEl>
                                            <p:attrNameLst>
                                              <p:attrName>ppt_x</p:attrName>
                                            </p:attrNameLst>
                                          </p:cBhvr>
                                          <p:tavLst>
                                            <p:tav tm="0">
                                              <p:val>
                                                <p:strVal val="#ppt_x"/>
                                              </p:val>
                                            </p:tav>
                                            <p:tav tm="100000">
                                              <p:val>
                                                <p:strVal val="#ppt_x"/>
                                              </p:val>
                                            </p:tav>
                                          </p:tavLst>
                                        </p:anim>
                                        <p:anim calcmode="lin" valueType="num">
                                          <p:cBhvr additive="base">
                                            <p:cTn id="22" dur="750" fill="hold"/>
                                            <p:tgtEl>
                                              <p:spTgt spid="13"/>
                                            </p:tgtEl>
                                            <p:attrNameLst>
                                              <p:attrName>ppt_y</p:attrName>
                                            </p:attrNameLst>
                                          </p:cBhvr>
                                          <p:tavLst>
                                            <p:tav tm="0">
                                              <p:val>
                                                <p:strVal val="1+#ppt_h/2"/>
                                              </p:val>
                                            </p:tav>
                                            <p:tav tm="100000">
                                              <p:val>
                                                <p:strVal val="#ppt_y"/>
                                              </p:val>
                                            </p:tav>
                                          </p:tavLst>
                                        </p:anim>
                                      </p:childTnLst>
                                    </p:cTn>
                                  </p:par>
                                  <p:par>
                                    <p:cTn id="23" presetID="2" presetClass="entr" presetSubtype="1" fill="hold" grpId="0" nodeType="withEffect">
                                      <p:stCondLst>
                                        <p:cond delay="0"/>
                                      </p:stCondLst>
                                      <p:childTnLst>
                                        <p:set>
                                          <p:cBhvr>
                                            <p:cTn id="24" dur="1" fill="hold">
                                              <p:stCondLst>
                                                <p:cond delay="0"/>
                                              </p:stCondLst>
                                            </p:cTn>
                                            <p:tgtEl>
                                              <p:spTgt spid="18">
                                                <p:txEl>
                                                  <p:pRg st="0" end="0"/>
                                                </p:txEl>
                                              </p:spTgt>
                                            </p:tgtEl>
                                            <p:attrNameLst>
                                              <p:attrName>style.visibility</p:attrName>
                                            </p:attrNameLst>
                                          </p:cBhvr>
                                          <p:to>
                                            <p:strVal val="visible"/>
                                          </p:to>
                                        </p:set>
                                        <p:anim calcmode="lin" valueType="num">
                                          <p:cBhvr additive="base">
                                            <p:cTn id="25" dur="750" fill="hold"/>
                                            <p:tgtEl>
                                              <p:spTgt spid="18">
                                                <p:txEl>
                                                  <p:pRg st="0" end="0"/>
                                                </p:txEl>
                                              </p:spTgt>
                                            </p:tgtEl>
                                            <p:attrNameLst>
                                              <p:attrName>ppt_x</p:attrName>
                                            </p:attrNameLst>
                                          </p:cBhvr>
                                          <p:tavLst>
                                            <p:tav tm="0">
                                              <p:val>
                                                <p:strVal val="#ppt_x"/>
                                              </p:val>
                                            </p:tav>
                                            <p:tav tm="100000">
                                              <p:val>
                                                <p:strVal val="#ppt_x"/>
                                              </p:val>
                                            </p:tav>
                                          </p:tavLst>
                                        </p:anim>
                                        <p:anim calcmode="lin" valueType="num">
                                          <p:cBhvr additive="base">
                                            <p:cTn id="26" dur="750" fill="hold"/>
                                            <p:tgtEl>
                                              <p:spTgt spid="18">
                                                <p:txEl>
                                                  <p:pRg st="0" end="0"/>
                                                </p:txEl>
                                              </p:spTgt>
                                            </p:tgtEl>
                                            <p:attrNameLst>
                                              <p:attrName>ppt_y</p:attrName>
                                            </p:attrNameLst>
                                          </p:cBhvr>
                                          <p:tavLst>
                                            <p:tav tm="0">
                                              <p:val>
                                                <p:strVal val="0-#ppt_h/2"/>
                                              </p:val>
                                            </p:tav>
                                            <p:tav tm="100000">
                                              <p:val>
                                                <p:strVal val="#ppt_y"/>
                                              </p:val>
                                            </p:tav>
                                          </p:tavLst>
                                        </p:anim>
                                      </p:childTnLst>
                                    </p:cTn>
                                  </p:par>
                                  <p:par>
                                    <p:cTn id="27" presetID="2" presetClass="entr" presetSubtype="4" decel="100000"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750" fill="hold"/>
                                            <p:tgtEl>
                                              <p:spTgt spid="7"/>
                                            </p:tgtEl>
                                            <p:attrNameLst>
                                              <p:attrName>ppt_x</p:attrName>
                                            </p:attrNameLst>
                                          </p:cBhvr>
                                          <p:tavLst>
                                            <p:tav tm="0">
                                              <p:val>
                                                <p:strVal val="#ppt_x"/>
                                              </p:val>
                                            </p:tav>
                                            <p:tav tm="100000">
                                              <p:val>
                                                <p:strVal val="#ppt_x"/>
                                              </p:val>
                                            </p:tav>
                                          </p:tavLst>
                                        </p:anim>
                                        <p:anim calcmode="lin" valueType="num">
                                          <p:cBhvr additive="base">
                                            <p:cTn id="30" dur="75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decel="100000" fill="hold" grpId="0" nodeType="click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750" fill="hold"/>
                                            <p:tgtEl>
                                              <p:spTgt spid="16"/>
                                            </p:tgtEl>
                                            <p:attrNameLst>
                                              <p:attrName>ppt_x</p:attrName>
                                            </p:attrNameLst>
                                          </p:cBhvr>
                                          <p:tavLst>
                                            <p:tav tm="0">
                                              <p:val>
                                                <p:strVal val="#ppt_x"/>
                                              </p:val>
                                            </p:tav>
                                            <p:tav tm="100000">
                                              <p:val>
                                                <p:strVal val="#ppt_x"/>
                                              </p:val>
                                            </p:tav>
                                          </p:tavLst>
                                        </p:anim>
                                        <p:anim calcmode="lin" valueType="num">
                                          <p:cBhvr additive="base">
                                            <p:cTn id="36" dur="750" fill="hold"/>
                                            <p:tgtEl>
                                              <p:spTgt spid="16"/>
                                            </p:tgtEl>
                                            <p:attrNameLst>
                                              <p:attrName>ppt_y</p:attrName>
                                            </p:attrNameLst>
                                          </p:cBhvr>
                                          <p:tavLst>
                                            <p:tav tm="0">
                                              <p:val>
                                                <p:strVal val="1+#ppt_h/2"/>
                                              </p:val>
                                            </p:tav>
                                            <p:tav tm="100000">
                                              <p:val>
                                                <p:strVal val="#ppt_y"/>
                                              </p:val>
                                            </p:tav>
                                          </p:tavLst>
                                        </p:anim>
                                      </p:childTnLst>
                                    </p:cTn>
                                  </p:par>
                                  <p:par>
                                    <p:cTn id="37" presetID="2" presetClass="entr" presetSubtype="1" fill="hold" grpId="0" nodeType="withEffect">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cBhvr additive="base">
                                            <p:cTn id="39" dur="750" fill="hold"/>
                                            <p:tgtEl>
                                              <p:spTgt spid="19"/>
                                            </p:tgtEl>
                                            <p:attrNameLst>
                                              <p:attrName>ppt_x</p:attrName>
                                            </p:attrNameLst>
                                          </p:cBhvr>
                                          <p:tavLst>
                                            <p:tav tm="0">
                                              <p:val>
                                                <p:strVal val="#ppt_x"/>
                                              </p:val>
                                            </p:tav>
                                            <p:tav tm="100000">
                                              <p:val>
                                                <p:strVal val="#ppt_x"/>
                                              </p:val>
                                            </p:tav>
                                          </p:tavLst>
                                        </p:anim>
                                        <p:anim calcmode="lin" valueType="num">
                                          <p:cBhvr additive="base">
                                            <p:cTn id="40" dur="750" fill="hold"/>
                                            <p:tgtEl>
                                              <p:spTgt spid="19"/>
                                            </p:tgtEl>
                                            <p:attrNameLst>
                                              <p:attrName>ppt_y</p:attrName>
                                            </p:attrNameLst>
                                          </p:cBhvr>
                                          <p:tavLst>
                                            <p:tav tm="0">
                                              <p:val>
                                                <p:strVal val="0-#ppt_h/2"/>
                                              </p:val>
                                            </p:tav>
                                            <p:tav tm="100000">
                                              <p:val>
                                                <p:strVal val="#ppt_y"/>
                                              </p:val>
                                            </p:tav>
                                          </p:tavLst>
                                        </p:anim>
                                      </p:childTnLst>
                                    </p:cTn>
                                  </p:par>
                                  <p:par>
                                    <p:cTn id="41" presetID="2" presetClass="entr" presetSubtype="4" decel="100000" fill="hold" grpId="0"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750" fill="hold"/>
                                            <p:tgtEl>
                                              <p:spTgt spid="9"/>
                                            </p:tgtEl>
                                            <p:attrNameLst>
                                              <p:attrName>ppt_x</p:attrName>
                                            </p:attrNameLst>
                                          </p:cBhvr>
                                          <p:tavLst>
                                            <p:tav tm="0">
                                              <p:val>
                                                <p:strVal val="#ppt_x"/>
                                              </p:val>
                                            </p:tav>
                                            <p:tav tm="100000">
                                              <p:val>
                                                <p:strVal val="#ppt_x"/>
                                              </p:val>
                                            </p:tav>
                                          </p:tavLst>
                                        </p:anim>
                                        <p:anim calcmode="lin" valueType="num">
                                          <p:cBhvr additive="base">
                                            <p:cTn id="44" dur="75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tmplLst>
              <p:tmpl>
                <p:tnLst>
                  <p:par>
                    <p:cTn presetID="2" presetClass="entr" presetSubtype="4" decel="100000" fill="hold" nodeType="withEffect">
                      <p:stCondLst>
                        <p:cond delay="0"/>
                      </p:stCondLst>
                      <p:childTnLst>
                        <p:set>
                          <p:cBhvr>
                            <p:cTn dur="1" fill="hold">
                              <p:stCondLst>
                                <p:cond delay="0"/>
                              </p:stCondLst>
                            </p:cTn>
                            <p:tgtEl>
                              <p:spTgt spid="3"/>
                            </p:tgtEl>
                            <p:attrNameLst>
                              <p:attrName>style.visibility</p:attrName>
                            </p:attrNameLst>
                          </p:cBhvr>
                          <p:to>
                            <p:strVal val="visible"/>
                          </p:to>
                        </p:set>
                        <p:anim calcmode="lin" valueType="num">
                          <p:cBhvr additive="base">
                            <p:cTn dur="750" fill="hold"/>
                            <p:tgtEl>
                              <p:spTgt spid="3"/>
                            </p:tgtEl>
                            <p:attrNameLst>
                              <p:attrName>ppt_x</p:attrName>
                            </p:attrNameLst>
                          </p:cBhvr>
                          <p:tavLst>
                            <p:tav tm="0">
                              <p:val>
                                <p:strVal val="#ppt_x"/>
                              </p:val>
                            </p:tav>
                            <p:tav tm="100000">
                              <p:val>
                                <p:strVal val="#ppt_x"/>
                              </p:val>
                            </p:tav>
                          </p:tavLst>
                        </p:anim>
                        <p:anim calcmode="lin" valueType="num">
                          <p:cBhvr additive="base">
                            <p:cTn dur="750" fill="hold"/>
                            <p:tgtEl>
                              <p:spTgt spid="3"/>
                            </p:tgtEl>
                            <p:attrNameLst>
                              <p:attrName>ppt_y</p:attrName>
                            </p:attrNameLst>
                          </p:cBhvr>
                          <p:tavLst>
                            <p:tav tm="0">
                              <p:val>
                                <p:strVal val="1+#ppt_h/2"/>
                              </p:val>
                            </p:tav>
                            <p:tav tm="100000">
                              <p:val>
                                <p:strVal val="#ppt_y"/>
                              </p:val>
                            </p:tav>
                          </p:tavLst>
                        </p:anim>
                      </p:childTnLst>
                    </p:cTn>
                  </p:par>
                </p:tnLst>
              </p:tmpl>
            </p:tmplLst>
          </p:bldP>
          <p:bldP spid="7" grpId="0">
            <p:tmplLst>
              <p:tmpl>
                <p:tnLst>
                  <p:par>
                    <p:cTn presetID="2" presetClass="entr" presetSubtype="4" decel="100000" fill="hold" nodeType="withEffect">
                      <p:stCondLst>
                        <p:cond delay="0"/>
                      </p:stCondLst>
                      <p:childTnLst>
                        <p:set>
                          <p:cBhvr>
                            <p:cTn dur="1" fill="hold">
                              <p:stCondLst>
                                <p:cond delay="0"/>
                              </p:stCondLst>
                            </p:cTn>
                            <p:tgtEl>
                              <p:spTgt spid="7"/>
                            </p:tgtEl>
                            <p:attrNameLst>
                              <p:attrName>style.visibility</p:attrName>
                            </p:attrNameLst>
                          </p:cBhvr>
                          <p:to>
                            <p:strVal val="visible"/>
                          </p:to>
                        </p:set>
                        <p:anim calcmode="lin" valueType="num">
                          <p:cBhvr additive="base">
                            <p:cTn dur="750" fill="hold"/>
                            <p:tgtEl>
                              <p:spTgt spid="7"/>
                            </p:tgtEl>
                            <p:attrNameLst>
                              <p:attrName>ppt_x</p:attrName>
                            </p:attrNameLst>
                          </p:cBhvr>
                          <p:tavLst>
                            <p:tav tm="0">
                              <p:val>
                                <p:strVal val="#ppt_x"/>
                              </p:val>
                            </p:tav>
                            <p:tav tm="100000">
                              <p:val>
                                <p:strVal val="#ppt_x"/>
                              </p:val>
                            </p:tav>
                          </p:tavLst>
                        </p:anim>
                        <p:anim calcmode="lin" valueType="num">
                          <p:cBhvr additive="base">
                            <p:cTn dur="750" fill="hold"/>
                            <p:tgtEl>
                              <p:spTgt spid="7"/>
                            </p:tgtEl>
                            <p:attrNameLst>
                              <p:attrName>ppt_y</p:attrName>
                            </p:attrNameLst>
                          </p:cBhvr>
                          <p:tavLst>
                            <p:tav tm="0">
                              <p:val>
                                <p:strVal val="1+#ppt_h/2"/>
                              </p:val>
                            </p:tav>
                            <p:tav tm="100000">
                              <p:val>
                                <p:strVal val="#ppt_y"/>
                              </p:val>
                            </p:tav>
                          </p:tavLst>
                        </p:anim>
                      </p:childTnLst>
                    </p:cTn>
                  </p:par>
                </p:tnLst>
              </p:tmpl>
            </p:tmplLst>
          </p:bldP>
          <p:bldP spid="9" grpId="0">
            <p:tmplLst>
              <p:tmpl>
                <p:tnLst>
                  <p:par>
                    <p:cTn presetID="2" presetClass="entr" presetSubtype="4" decel="100000" fill="hold" nodeType="withEffect">
                      <p:stCondLst>
                        <p:cond delay="0"/>
                      </p:stCondLst>
                      <p:childTnLst>
                        <p:set>
                          <p:cBhvr>
                            <p:cTn dur="1" fill="hold">
                              <p:stCondLst>
                                <p:cond delay="0"/>
                              </p:stCondLst>
                            </p:cTn>
                            <p:tgtEl>
                              <p:spTgt spid="9"/>
                            </p:tgtEl>
                            <p:attrNameLst>
                              <p:attrName>style.visibility</p:attrName>
                            </p:attrNameLst>
                          </p:cBhvr>
                          <p:to>
                            <p:strVal val="visible"/>
                          </p:to>
                        </p:set>
                        <p:anim calcmode="lin" valueType="num">
                          <p:cBhvr additive="base">
                            <p:cTn dur="750" fill="hold"/>
                            <p:tgtEl>
                              <p:spTgt spid="9"/>
                            </p:tgtEl>
                            <p:attrNameLst>
                              <p:attrName>ppt_x</p:attrName>
                            </p:attrNameLst>
                          </p:cBhvr>
                          <p:tavLst>
                            <p:tav tm="0">
                              <p:val>
                                <p:strVal val="#ppt_x"/>
                              </p:val>
                            </p:tav>
                            <p:tav tm="100000">
                              <p:val>
                                <p:strVal val="#ppt_x"/>
                              </p:val>
                            </p:tav>
                          </p:tavLst>
                        </p:anim>
                        <p:anim calcmode="lin" valueType="num">
                          <p:cBhvr additive="base">
                            <p:cTn dur="750" fill="hold"/>
                            <p:tgtEl>
                              <p:spTgt spid="9"/>
                            </p:tgtEl>
                            <p:attrNameLst>
                              <p:attrName>ppt_y</p:attrName>
                            </p:attrNameLst>
                          </p:cBhvr>
                          <p:tavLst>
                            <p:tav tm="0">
                              <p:val>
                                <p:strVal val="1+#ppt_h/2"/>
                              </p:val>
                            </p:tav>
                            <p:tav tm="100000">
                              <p:val>
                                <p:strVal val="#ppt_y"/>
                              </p:val>
                            </p:tav>
                          </p:tavLst>
                        </p:anim>
                      </p:childTnLst>
                    </p:cTn>
                  </p:par>
                </p:tnLst>
              </p:tmpl>
            </p:tmplLst>
          </p:bldP>
          <p:bldP spid="12" grpId="0" animBg="1"/>
          <p:bldP spid="13" grpId="0" animBg="1"/>
          <p:bldP spid="16" grpId="0" animBg="1"/>
          <p:bldP spid="17" grpId="0" build="p">
            <p:tmplLst>
              <p:tmpl lvl="1">
                <p:tnLst>
                  <p:par>
                    <p:cTn presetID="2" presetClass="entr" presetSubtype="1"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0-#ppt_h/2"/>
                              </p:val>
                            </p:tav>
                            <p:tav tm="100000">
                              <p:val>
                                <p:strVal val="#ppt_y"/>
                              </p:val>
                            </p:tav>
                          </p:tavLst>
                        </p:anim>
                      </p:childTnLst>
                    </p:cTn>
                  </p:par>
                </p:tnLst>
              </p:tmpl>
              <p:tmpl lvl="2">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 lvl="3">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 lvl="4">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 lvl="5">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Lst>
          </p:bldP>
          <p:bldP spid="18" grpId="0" build="p">
            <p:tmplLst>
              <p:tmpl lvl="1">
                <p:tnLst>
                  <p:par>
                    <p:cTn presetID="2" presetClass="entr" presetSubtype="1"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0-#ppt_h/2"/>
                              </p:val>
                            </p:tav>
                            <p:tav tm="100000">
                              <p:val>
                                <p:strVal val="#ppt_y"/>
                              </p:val>
                            </p:tav>
                          </p:tavLst>
                        </p:anim>
                      </p:childTnLst>
                    </p:cTn>
                  </p:par>
                </p:tnLst>
              </p:tmpl>
              <p:tmpl lvl="2">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 lvl="3">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 lvl="4">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 lvl="5">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Lst>
          </p:bldP>
          <p:bldP spid="19" grpId="0">
            <p:tmplLst>
              <p:tmpl>
                <p:tnLst>
                  <p:par>
                    <p:cTn presetID="2" presetClass="entr" presetSubtype="1" fill="hold" nodeType="withEffect">
                      <p:stCondLst>
                        <p:cond delay="0"/>
                      </p:stCondLst>
                      <p:childTnLst>
                        <p:set>
                          <p:cBhvr>
                            <p:cTn dur="1" fill="hold">
                              <p:stCondLst>
                                <p:cond delay="0"/>
                              </p:stCondLst>
                            </p:cTn>
                            <p:tgtEl>
                              <p:spTgt spid="19"/>
                            </p:tgtEl>
                            <p:attrNameLst>
                              <p:attrName>style.visibility</p:attrName>
                            </p:attrNameLst>
                          </p:cBhvr>
                          <p:to>
                            <p:strVal val="visible"/>
                          </p:to>
                        </p:set>
                        <p:anim calcmode="lin" valueType="num">
                          <p:cBhvr additive="base">
                            <p:cTn dur="750" fill="hold"/>
                            <p:tgtEl>
                              <p:spTgt spid="19"/>
                            </p:tgtEl>
                            <p:attrNameLst>
                              <p:attrName>ppt_x</p:attrName>
                            </p:attrNameLst>
                          </p:cBhvr>
                          <p:tavLst>
                            <p:tav tm="0">
                              <p:val>
                                <p:strVal val="#ppt_x"/>
                              </p:val>
                            </p:tav>
                            <p:tav tm="100000">
                              <p:val>
                                <p:strVal val="#ppt_x"/>
                              </p:val>
                            </p:tav>
                          </p:tavLst>
                        </p:anim>
                        <p:anim calcmode="lin" valueType="num">
                          <p:cBhvr additive="base">
                            <p:cTn dur="750" fill="hold"/>
                            <p:tgtEl>
                              <p:spTgt spid="19"/>
                            </p:tgtEl>
                            <p:attrNameLst>
                              <p:attrName>ppt_y</p:attrName>
                            </p:attrNameLst>
                          </p:cBhvr>
                          <p:tavLst>
                            <p:tav tm="0">
                              <p:val>
                                <p:strVal val="0-#ppt_h/2"/>
                              </p:val>
                            </p:tav>
                            <p:tav tm="100000">
                              <p:val>
                                <p:strVal val="#ppt_y"/>
                              </p:val>
                            </p:tav>
                          </p:tavLst>
                        </p:anim>
                      </p:childTnLst>
                    </p:cTn>
                  </p:par>
                </p:tnLst>
              </p:tmpl>
            </p:tmplLst>
          </p:bldP>
        </p:bldLst>
      </p:timing>
    </mc:Fallback>
  </mc:AlternateContent>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4_Title,  5 Pillars smaller text">
    <p:spTree>
      <p:nvGrpSpPr>
        <p:cNvPr id="1" name=""/>
        <p:cNvGrpSpPr/>
        <p:nvPr/>
      </p:nvGrpSpPr>
      <p:grpSpPr>
        <a:xfrm>
          <a:off x="0" y="0"/>
          <a:ext cx="0" cy="0"/>
          <a:chOff x="0" y="0"/>
          <a:chExt cx="0" cy="0"/>
        </a:xfrm>
      </p:grpSpPr>
      <p:sp>
        <p:nvSpPr>
          <p:cNvPr id="2" name="Right Triangle 1"/>
          <p:cNvSpPr/>
          <p:nvPr userDrawn="1"/>
        </p:nvSpPr>
        <p:spPr>
          <a:xfrm flipH="1">
            <a:off x="0" y="0"/>
            <a:ext cx="12179112" cy="6858000"/>
          </a:xfrm>
          <a:prstGeom prst="rtTriangle">
            <a:avLst/>
          </a:prstGeom>
          <a:ln>
            <a:no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sp>
        <p:nvSpPr>
          <p:cNvPr id="4" name="Rectangle 3"/>
          <p:cNvSpPr/>
          <p:nvPr userDrawn="1"/>
        </p:nvSpPr>
        <p:spPr>
          <a:xfrm>
            <a:off x="0" y="-16778"/>
            <a:ext cx="12192000" cy="121434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2291740" y="3176233"/>
            <a:ext cx="2377440" cy="2226763"/>
          </a:xfrm>
        </p:spPr>
        <p:txBody>
          <a:bodyPr lIns="146304" rIns="146304"/>
          <a:lstStyle>
            <a:lvl1pPr algn="ctr">
              <a:defRPr sz="2200">
                <a:gradFill>
                  <a:gsLst>
                    <a:gs pos="15000">
                      <a:schemeClr val="tx2"/>
                    </a:gs>
                    <a:gs pos="47000">
                      <a:schemeClr val="tx2"/>
                    </a:gs>
                  </a:gsLst>
                  <a:lin ang="5400000" scaled="1"/>
                </a:gradFill>
                <a:latin typeface="Segoe UI Semilight" panose="020B0402040204020203" pitchFamily="34" charset="0"/>
                <a:cs typeface="Segoe UI Semilight" panose="020B04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Slide Number Placeholder 5"/>
          <p:cNvSpPr>
            <a:spLocks noGrp="1"/>
          </p:cNvSpPr>
          <p:nvPr>
            <p:ph type="sldNum" sz="quarter" idx="12"/>
          </p:nvPr>
        </p:nvSpPr>
        <p:spPr>
          <a:xfrm>
            <a:off x="11747687" y="6465381"/>
            <a:ext cx="431425" cy="365125"/>
          </a:xfrm>
          <a:prstGeom prst="rect">
            <a:avLst/>
          </a:prstGeom>
        </p:spPr>
        <p:txBody>
          <a:bodyPr/>
          <a:lstStyle/>
          <a:p>
            <a:fld id="{5AE1514C-5E56-4738-A1FF-4B1CFD2A3E36}" type="slidenum">
              <a:rPr lang="en-US" smtClean="0"/>
              <a:t>‹#›</a:t>
            </a:fld>
            <a:endParaRPr lang="en-US"/>
          </a:p>
        </p:txBody>
      </p:sp>
      <p:sp>
        <p:nvSpPr>
          <p:cNvPr id="7" name="Content Placeholder 2"/>
          <p:cNvSpPr>
            <a:spLocks noGrp="1"/>
          </p:cNvSpPr>
          <p:nvPr>
            <p:ph idx="14"/>
          </p:nvPr>
        </p:nvSpPr>
        <p:spPr>
          <a:xfrm>
            <a:off x="4706717" y="3176233"/>
            <a:ext cx="2377440" cy="2226763"/>
          </a:xfrm>
        </p:spPr>
        <p:txBody>
          <a:bodyPr lIns="146304" rIns="146304"/>
          <a:lstStyle>
            <a:lvl1pPr algn="ctr">
              <a:defRPr sz="2200">
                <a:gradFill>
                  <a:gsLst>
                    <a:gs pos="15000">
                      <a:schemeClr val="tx2"/>
                    </a:gs>
                    <a:gs pos="47000">
                      <a:schemeClr val="tx2"/>
                    </a:gs>
                  </a:gsLst>
                  <a:lin ang="5400000" scaled="1"/>
                </a:gradFill>
                <a:latin typeface="Segoe UI Semilight" panose="020B0402040204020203" pitchFamily="34" charset="0"/>
                <a:cs typeface="Segoe UI Semilight" panose="020B04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9" name="Content Placeholder 2"/>
          <p:cNvSpPr>
            <a:spLocks noGrp="1"/>
          </p:cNvSpPr>
          <p:nvPr>
            <p:ph idx="15"/>
          </p:nvPr>
        </p:nvSpPr>
        <p:spPr>
          <a:xfrm>
            <a:off x="7121694" y="3176233"/>
            <a:ext cx="2377440" cy="2226763"/>
          </a:xfrm>
        </p:spPr>
        <p:txBody>
          <a:bodyPr lIns="146304" rIns="146304"/>
          <a:lstStyle>
            <a:lvl1pPr algn="ctr">
              <a:defRPr sz="2200">
                <a:gradFill>
                  <a:gsLst>
                    <a:gs pos="15000">
                      <a:schemeClr val="tx2"/>
                    </a:gs>
                    <a:gs pos="47000">
                      <a:schemeClr val="tx2"/>
                    </a:gs>
                  </a:gsLst>
                  <a:lin ang="5400000" scaled="1"/>
                </a:gradFill>
                <a:latin typeface="Segoe UI Semilight" panose="020B0402040204020203" pitchFamily="34" charset="0"/>
                <a:cs typeface="Segoe UI Semilight" panose="020B04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2" name="Rectangle 11"/>
          <p:cNvSpPr/>
          <p:nvPr userDrawn="1"/>
        </p:nvSpPr>
        <p:spPr>
          <a:xfrm>
            <a:off x="2520340" y="3064625"/>
            <a:ext cx="1920240" cy="1828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userDrawn="1"/>
        </p:nvSpPr>
        <p:spPr>
          <a:xfrm>
            <a:off x="4935317" y="3064625"/>
            <a:ext cx="1920240" cy="1828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userDrawn="1"/>
        </p:nvSpPr>
        <p:spPr>
          <a:xfrm>
            <a:off x="7350294" y="3064625"/>
            <a:ext cx="1920240" cy="1828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 Placeholder 7"/>
          <p:cNvSpPr>
            <a:spLocks noGrp="1"/>
          </p:cNvSpPr>
          <p:nvPr>
            <p:ph type="body" sz="quarter" idx="13" hasCustomPrompt="1"/>
          </p:nvPr>
        </p:nvSpPr>
        <p:spPr>
          <a:xfrm>
            <a:off x="0" y="470361"/>
            <a:ext cx="12192000" cy="535531"/>
          </a:xfrm>
        </p:spPr>
        <p:txBody>
          <a:bodyPr/>
          <a:lstStyle>
            <a:lvl1pPr marL="0" indent="0" algn="ctr" defTabSz="914400" rtl="0" eaLnBrk="1" latinLnBrk="0" hangingPunct="1">
              <a:lnSpc>
                <a:spcPct val="90000"/>
              </a:lnSpc>
              <a:spcBef>
                <a:spcPts val="1000"/>
              </a:spcBef>
              <a:buFont typeface="Arial" panose="020B0604020202020204" pitchFamily="34" charset="0"/>
              <a:buNone/>
              <a:defRPr lang="en-US" sz="3200" b="0" kern="1200" dirty="0">
                <a:solidFill>
                  <a:schemeClr val="tx1">
                    <a:lumMod val="85000"/>
                    <a:lumOff val="15000"/>
                  </a:schemeClr>
                </a:solidFill>
                <a:latin typeface="+mj-lt"/>
                <a:ea typeface="+mn-ea"/>
                <a:cs typeface="Segoe UI Semilight" panose="020B0402040204020203" pitchFamily="34" charset="0"/>
              </a:defRPr>
            </a:lvl1pPr>
          </a:lstStyle>
          <a:p>
            <a:pPr marL="0" lvl="0" indent="0" algn="ctr" defTabSz="914400" rtl="0" eaLnBrk="1" latinLnBrk="0" hangingPunct="1">
              <a:lnSpc>
                <a:spcPct val="90000"/>
              </a:lnSpc>
              <a:spcBef>
                <a:spcPts val="1000"/>
              </a:spcBef>
              <a:buFont typeface="Arial" panose="020B0604020202020204" pitchFamily="34" charset="0"/>
              <a:buNone/>
            </a:pPr>
            <a:r>
              <a:rPr lang="en-US" dirty="0"/>
              <a:t>Click to edit master title style</a:t>
            </a:r>
          </a:p>
        </p:txBody>
      </p:sp>
      <p:sp>
        <p:nvSpPr>
          <p:cNvPr id="17" name="Content Placeholder 2"/>
          <p:cNvSpPr>
            <a:spLocks noGrp="1"/>
          </p:cNvSpPr>
          <p:nvPr>
            <p:ph idx="18" hasCustomPrompt="1"/>
          </p:nvPr>
        </p:nvSpPr>
        <p:spPr>
          <a:xfrm>
            <a:off x="2291740" y="2259955"/>
            <a:ext cx="2377440" cy="840230"/>
          </a:xfrm>
        </p:spPr>
        <p:txBody>
          <a:bodyPr lIns="146304" rIns="146304"/>
          <a:lstStyle>
            <a:lvl1pPr marL="0" algn="ctr" defTabSz="914400" rtl="0" eaLnBrk="1" latinLnBrk="0" hangingPunct="1">
              <a:defRPr lang="en-US" sz="5400" kern="1200" dirty="0">
                <a:solidFill>
                  <a:schemeClr val="tx1"/>
                </a:solidFill>
                <a:latin typeface="Segoe UI Black" panose="020B0A02040204020203" pitchFamily="34" charset="0"/>
                <a:ea typeface="Segoe UI Black" panose="020B0A02040204020203" pitchFamily="34" charset="0"/>
                <a:cs typeface="Segoe UI Black" panose="020B0A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lvl="0"/>
            <a:r>
              <a:rPr lang="en-US" dirty="0"/>
              <a:t>#</a:t>
            </a:r>
          </a:p>
        </p:txBody>
      </p:sp>
      <p:sp>
        <p:nvSpPr>
          <p:cNvPr id="18" name="Content Placeholder 2"/>
          <p:cNvSpPr>
            <a:spLocks noGrp="1"/>
          </p:cNvSpPr>
          <p:nvPr>
            <p:ph idx="19" hasCustomPrompt="1"/>
          </p:nvPr>
        </p:nvSpPr>
        <p:spPr>
          <a:xfrm>
            <a:off x="4706717" y="2259955"/>
            <a:ext cx="2377440" cy="840230"/>
          </a:xfrm>
        </p:spPr>
        <p:txBody>
          <a:bodyPr lIns="146304" rIns="146304"/>
          <a:lstStyle>
            <a:lvl1pPr algn="ctr">
              <a:defRPr lang="en-US" sz="5400" b="1" kern="1200" dirty="0">
                <a:solidFill>
                  <a:schemeClr val="tx1"/>
                </a:solidFill>
                <a:latin typeface="Segoe UI Black" panose="020B0A02040204020203" pitchFamily="34" charset="0"/>
                <a:ea typeface="Segoe UI Black" panose="020B0A02040204020203" pitchFamily="34" charset="0"/>
                <a:cs typeface="Segoe UI Black" panose="020B0A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marL="0" lvl="0" indent="0" algn="ctr" defTabSz="914400" rtl="0" eaLnBrk="1" latinLnBrk="0" hangingPunct="1">
              <a:lnSpc>
                <a:spcPct val="90000"/>
              </a:lnSpc>
              <a:spcBef>
                <a:spcPts val="1000"/>
              </a:spcBef>
              <a:buFont typeface="Arial" panose="020B0604020202020204" pitchFamily="34" charset="0"/>
              <a:buNone/>
            </a:pPr>
            <a:r>
              <a:rPr lang="en-US" dirty="0"/>
              <a:t>#</a:t>
            </a:r>
          </a:p>
        </p:txBody>
      </p:sp>
      <p:sp>
        <p:nvSpPr>
          <p:cNvPr id="19" name="Content Placeholder 2"/>
          <p:cNvSpPr>
            <a:spLocks noGrp="1"/>
          </p:cNvSpPr>
          <p:nvPr>
            <p:ph idx="20" hasCustomPrompt="1"/>
          </p:nvPr>
        </p:nvSpPr>
        <p:spPr>
          <a:xfrm>
            <a:off x="7121694" y="2259955"/>
            <a:ext cx="2377440" cy="840230"/>
          </a:xfrm>
        </p:spPr>
        <p:txBody>
          <a:bodyPr vert="horz" wrap="square" lIns="146304" tIns="45720" rIns="146304" bIns="45720" rtlCol="0">
            <a:spAutoFit/>
          </a:bodyPr>
          <a:lstStyle>
            <a:lvl1pPr algn="ctr">
              <a:defRPr lang="en-US" sz="5400" dirty="0">
                <a:solidFill>
                  <a:schemeClr val="tx1"/>
                </a:solidFill>
                <a:latin typeface="Segoe UI Black" panose="020B0A02040204020203" pitchFamily="34" charset="0"/>
                <a:ea typeface="Segoe UI Black" panose="020B0A02040204020203" pitchFamily="34" charset="0"/>
                <a:cs typeface="Segoe UI Black" panose="020B0A02040204020203" pitchFamily="34" charset="0"/>
              </a:defRPr>
            </a:lvl1pPr>
          </a:lstStyle>
          <a:p>
            <a:pPr lvl="0" algn="ctr"/>
            <a:r>
              <a:rPr lang="en-US" dirty="0"/>
              <a:t>#</a:t>
            </a:r>
          </a:p>
        </p:txBody>
      </p:sp>
    </p:spTree>
    <p:extLst>
      <p:ext uri="{BB962C8B-B14F-4D97-AF65-F5344CB8AC3E}">
        <p14:creationId xmlns:p14="http://schemas.microsoft.com/office/powerpoint/2010/main" val="1292375190"/>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decel="10000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750" fill="hold"/>
                                            <p:tgtEl>
                                              <p:spTgt spid="12"/>
                                            </p:tgtEl>
                                            <p:attrNameLst>
                                              <p:attrName>ppt_x</p:attrName>
                                            </p:attrNameLst>
                                          </p:cBhvr>
                                          <p:tavLst>
                                            <p:tav tm="0">
                                              <p:val>
                                                <p:strVal val="#ppt_x"/>
                                              </p:val>
                                            </p:tav>
                                            <p:tav tm="100000">
                                              <p:val>
                                                <p:strVal val="#ppt_x"/>
                                              </p:val>
                                            </p:tav>
                                          </p:tavLst>
                                        </p:anim>
                                        <p:anim calcmode="lin" valueType="num">
                                          <p:cBhvr additive="base">
                                            <p:cTn id="8" dur="750" fill="hold"/>
                                            <p:tgtEl>
                                              <p:spTgt spid="12"/>
                                            </p:tgtEl>
                                            <p:attrNameLst>
                                              <p:attrName>ppt_y</p:attrName>
                                            </p:attrNameLst>
                                          </p:cBhvr>
                                          <p:tavLst>
                                            <p:tav tm="0">
                                              <p:val>
                                                <p:strVal val="1+#ppt_h/2"/>
                                              </p:val>
                                            </p:tav>
                                            <p:tav tm="100000">
                                              <p:val>
                                                <p:strVal val="#ppt_y"/>
                                              </p:val>
                                            </p:tav>
                                          </p:tavLst>
                                        </p:anim>
                                      </p:childTnLst>
                                    </p:cTn>
                                  </p:par>
                                  <p:par>
                                    <p:cTn id="9" presetID="2" presetClass="entr" presetSubtype="1" fill="hold" grpId="0" nodeType="withEffect" p14:presetBounceEnd="32000">
                                      <p:stCondLst>
                                        <p:cond delay="0"/>
                                      </p:stCondLst>
                                      <p:childTnLst>
                                        <p:set>
                                          <p:cBhvr>
                                            <p:cTn id="10" dur="1" fill="hold">
                                              <p:stCondLst>
                                                <p:cond delay="0"/>
                                              </p:stCondLst>
                                            </p:cTn>
                                            <p:tgtEl>
                                              <p:spTgt spid="17">
                                                <p:txEl>
                                                  <p:pRg st="0" end="0"/>
                                                </p:txEl>
                                              </p:spTgt>
                                            </p:tgtEl>
                                            <p:attrNameLst>
                                              <p:attrName>style.visibility</p:attrName>
                                            </p:attrNameLst>
                                          </p:cBhvr>
                                          <p:to>
                                            <p:strVal val="visible"/>
                                          </p:to>
                                        </p:set>
                                        <p:anim calcmode="lin" valueType="num" p14:bounceEnd="32000">
                                          <p:cBhvr additive="base">
                                            <p:cTn id="11" dur="750" fill="hold"/>
                                            <p:tgtEl>
                                              <p:spTgt spid="17">
                                                <p:txEl>
                                                  <p:pRg st="0" end="0"/>
                                                </p:txEl>
                                              </p:spTgt>
                                            </p:tgtEl>
                                            <p:attrNameLst>
                                              <p:attrName>ppt_x</p:attrName>
                                            </p:attrNameLst>
                                          </p:cBhvr>
                                          <p:tavLst>
                                            <p:tav tm="0">
                                              <p:val>
                                                <p:strVal val="#ppt_x"/>
                                              </p:val>
                                            </p:tav>
                                            <p:tav tm="100000">
                                              <p:val>
                                                <p:strVal val="#ppt_x"/>
                                              </p:val>
                                            </p:tav>
                                          </p:tavLst>
                                        </p:anim>
                                        <p:anim calcmode="lin" valueType="num" p14:bounceEnd="32000">
                                          <p:cBhvr additive="base">
                                            <p:cTn id="12" dur="750" fill="hold"/>
                                            <p:tgtEl>
                                              <p:spTgt spid="17">
                                                <p:txEl>
                                                  <p:pRg st="0" end="0"/>
                                                </p:txEl>
                                              </p:spTgt>
                                            </p:tgtEl>
                                            <p:attrNameLst>
                                              <p:attrName>ppt_y</p:attrName>
                                            </p:attrNameLst>
                                          </p:cBhvr>
                                          <p:tavLst>
                                            <p:tav tm="0">
                                              <p:val>
                                                <p:strVal val="0-#ppt_h/2"/>
                                              </p:val>
                                            </p:tav>
                                            <p:tav tm="100000">
                                              <p:val>
                                                <p:strVal val="#ppt_y"/>
                                              </p:val>
                                            </p:tav>
                                          </p:tavLst>
                                        </p:anim>
                                      </p:childTnLst>
                                    </p:cTn>
                                  </p:par>
                                  <p:par>
                                    <p:cTn id="13" presetID="2" presetClass="entr" presetSubtype="4" decel="100000"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750" fill="hold"/>
                                            <p:tgtEl>
                                              <p:spTgt spid="3"/>
                                            </p:tgtEl>
                                            <p:attrNameLst>
                                              <p:attrName>ppt_x</p:attrName>
                                            </p:attrNameLst>
                                          </p:cBhvr>
                                          <p:tavLst>
                                            <p:tav tm="0">
                                              <p:val>
                                                <p:strVal val="#ppt_x"/>
                                              </p:val>
                                            </p:tav>
                                            <p:tav tm="100000">
                                              <p:val>
                                                <p:strVal val="#ppt_x"/>
                                              </p:val>
                                            </p:tav>
                                          </p:tavLst>
                                        </p:anim>
                                        <p:anim calcmode="lin" valueType="num">
                                          <p:cBhvr additive="base">
                                            <p:cTn id="16" dur="75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decel="100000" fill="hold" grpId="0" nodeType="click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750" fill="hold"/>
                                            <p:tgtEl>
                                              <p:spTgt spid="13"/>
                                            </p:tgtEl>
                                            <p:attrNameLst>
                                              <p:attrName>ppt_x</p:attrName>
                                            </p:attrNameLst>
                                          </p:cBhvr>
                                          <p:tavLst>
                                            <p:tav tm="0">
                                              <p:val>
                                                <p:strVal val="#ppt_x"/>
                                              </p:val>
                                            </p:tav>
                                            <p:tav tm="100000">
                                              <p:val>
                                                <p:strVal val="#ppt_x"/>
                                              </p:val>
                                            </p:tav>
                                          </p:tavLst>
                                        </p:anim>
                                        <p:anim calcmode="lin" valueType="num">
                                          <p:cBhvr additive="base">
                                            <p:cTn id="22" dur="750" fill="hold"/>
                                            <p:tgtEl>
                                              <p:spTgt spid="13"/>
                                            </p:tgtEl>
                                            <p:attrNameLst>
                                              <p:attrName>ppt_y</p:attrName>
                                            </p:attrNameLst>
                                          </p:cBhvr>
                                          <p:tavLst>
                                            <p:tav tm="0">
                                              <p:val>
                                                <p:strVal val="1+#ppt_h/2"/>
                                              </p:val>
                                            </p:tav>
                                            <p:tav tm="100000">
                                              <p:val>
                                                <p:strVal val="#ppt_y"/>
                                              </p:val>
                                            </p:tav>
                                          </p:tavLst>
                                        </p:anim>
                                      </p:childTnLst>
                                    </p:cTn>
                                  </p:par>
                                  <p:par>
                                    <p:cTn id="23" presetID="2" presetClass="entr" presetSubtype="1" fill="hold" grpId="0" nodeType="withEffect" p14:presetBounceEnd="32000">
                                      <p:stCondLst>
                                        <p:cond delay="0"/>
                                      </p:stCondLst>
                                      <p:childTnLst>
                                        <p:set>
                                          <p:cBhvr>
                                            <p:cTn id="24" dur="1" fill="hold">
                                              <p:stCondLst>
                                                <p:cond delay="0"/>
                                              </p:stCondLst>
                                            </p:cTn>
                                            <p:tgtEl>
                                              <p:spTgt spid="18">
                                                <p:txEl>
                                                  <p:pRg st="0" end="0"/>
                                                </p:txEl>
                                              </p:spTgt>
                                            </p:tgtEl>
                                            <p:attrNameLst>
                                              <p:attrName>style.visibility</p:attrName>
                                            </p:attrNameLst>
                                          </p:cBhvr>
                                          <p:to>
                                            <p:strVal val="visible"/>
                                          </p:to>
                                        </p:set>
                                        <p:anim calcmode="lin" valueType="num" p14:bounceEnd="32000">
                                          <p:cBhvr additive="base">
                                            <p:cTn id="25" dur="750" fill="hold"/>
                                            <p:tgtEl>
                                              <p:spTgt spid="18">
                                                <p:txEl>
                                                  <p:pRg st="0" end="0"/>
                                                </p:txEl>
                                              </p:spTgt>
                                            </p:tgtEl>
                                            <p:attrNameLst>
                                              <p:attrName>ppt_x</p:attrName>
                                            </p:attrNameLst>
                                          </p:cBhvr>
                                          <p:tavLst>
                                            <p:tav tm="0">
                                              <p:val>
                                                <p:strVal val="#ppt_x"/>
                                              </p:val>
                                            </p:tav>
                                            <p:tav tm="100000">
                                              <p:val>
                                                <p:strVal val="#ppt_x"/>
                                              </p:val>
                                            </p:tav>
                                          </p:tavLst>
                                        </p:anim>
                                        <p:anim calcmode="lin" valueType="num" p14:bounceEnd="32000">
                                          <p:cBhvr additive="base">
                                            <p:cTn id="26" dur="750" fill="hold"/>
                                            <p:tgtEl>
                                              <p:spTgt spid="18">
                                                <p:txEl>
                                                  <p:pRg st="0" end="0"/>
                                                </p:txEl>
                                              </p:spTgt>
                                            </p:tgtEl>
                                            <p:attrNameLst>
                                              <p:attrName>ppt_y</p:attrName>
                                            </p:attrNameLst>
                                          </p:cBhvr>
                                          <p:tavLst>
                                            <p:tav tm="0">
                                              <p:val>
                                                <p:strVal val="0-#ppt_h/2"/>
                                              </p:val>
                                            </p:tav>
                                            <p:tav tm="100000">
                                              <p:val>
                                                <p:strVal val="#ppt_y"/>
                                              </p:val>
                                            </p:tav>
                                          </p:tavLst>
                                        </p:anim>
                                      </p:childTnLst>
                                    </p:cTn>
                                  </p:par>
                                  <p:par>
                                    <p:cTn id="27" presetID="2" presetClass="entr" presetSubtype="4" decel="100000"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750" fill="hold"/>
                                            <p:tgtEl>
                                              <p:spTgt spid="7"/>
                                            </p:tgtEl>
                                            <p:attrNameLst>
                                              <p:attrName>ppt_x</p:attrName>
                                            </p:attrNameLst>
                                          </p:cBhvr>
                                          <p:tavLst>
                                            <p:tav tm="0">
                                              <p:val>
                                                <p:strVal val="#ppt_x"/>
                                              </p:val>
                                            </p:tav>
                                            <p:tav tm="100000">
                                              <p:val>
                                                <p:strVal val="#ppt_x"/>
                                              </p:val>
                                            </p:tav>
                                          </p:tavLst>
                                        </p:anim>
                                        <p:anim calcmode="lin" valueType="num">
                                          <p:cBhvr additive="base">
                                            <p:cTn id="30" dur="75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decel="100000" fill="hold" grpId="0" nodeType="click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750" fill="hold"/>
                                            <p:tgtEl>
                                              <p:spTgt spid="16"/>
                                            </p:tgtEl>
                                            <p:attrNameLst>
                                              <p:attrName>ppt_x</p:attrName>
                                            </p:attrNameLst>
                                          </p:cBhvr>
                                          <p:tavLst>
                                            <p:tav tm="0">
                                              <p:val>
                                                <p:strVal val="#ppt_x"/>
                                              </p:val>
                                            </p:tav>
                                            <p:tav tm="100000">
                                              <p:val>
                                                <p:strVal val="#ppt_x"/>
                                              </p:val>
                                            </p:tav>
                                          </p:tavLst>
                                        </p:anim>
                                        <p:anim calcmode="lin" valueType="num">
                                          <p:cBhvr additive="base">
                                            <p:cTn id="36" dur="750" fill="hold"/>
                                            <p:tgtEl>
                                              <p:spTgt spid="16"/>
                                            </p:tgtEl>
                                            <p:attrNameLst>
                                              <p:attrName>ppt_y</p:attrName>
                                            </p:attrNameLst>
                                          </p:cBhvr>
                                          <p:tavLst>
                                            <p:tav tm="0">
                                              <p:val>
                                                <p:strVal val="1+#ppt_h/2"/>
                                              </p:val>
                                            </p:tav>
                                            <p:tav tm="100000">
                                              <p:val>
                                                <p:strVal val="#ppt_y"/>
                                              </p:val>
                                            </p:tav>
                                          </p:tavLst>
                                        </p:anim>
                                      </p:childTnLst>
                                    </p:cTn>
                                  </p:par>
                                  <p:par>
                                    <p:cTn id="37" presetID="2" presetClass="entr" presetSubtype="1" fill="hold" grpId="0" nodeType="withEffect" p14:presetBounceEnd="32000">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14:bounceEnd="32000">
                                          <p:cBhvr additive="base">
                                            <p:cTn id="39" dur="750" fill="hold"/>
                                            <p:tgtEl>
                                              <p:spTgt spid="19"/>
                                            </p:tgtEl>
                                            <p:attrNameLst>
                                              <p:attrName>ppt_x</p:attrName>
                                            </p:attrNameLst>
                                          </p:cBhvr>
                                          <p:tavLst>
                                            <p:tav tm="0">
                                              <p:val>
                                                <p:strVal val="#ppt_x"/>
                                              </p:val>
                                            </p:tav>
                                            <p:tav tm="100000">
                                              <p:val>
                                                <p:strVal val="#ppt_x"/>
                                              </p:val>
                                            </p:tav>
                                          </p:tavLst>
                                        </p:anim>
                                        <p:anim calcmode="lin" valueType="num" p14:bounceEnd="32000">
                                          <p:cBhvr additive="base">
                                            <p:cTn id="40" dur="750" fill="hold"/>
                                            <p:tgtEl>
                                              <p:spTgt spid="19"/>
                                            </p:tgtEl>
                                            <p:attrNameLst>
                                              <p:attrName>ppt_y</p:attrName>
                                            </p:attrNameLst>
                                          </p:cBhvr>
                                          <p:tavLst>
                                            <p:tav tm="0">
                                              <p:val>
                                                <p:strVal val="0-#ppt_h/2"/>
                                              </p:val>
                                            </p:tav>
                                            <p:tav tm="100000">
                                              <p:val>
                                                <p:strVal val="#ppt_y"/>
                                              </p:val>
                                            </p:tav>
                                          </p:tavLst>
                                        </p:anim>
                                      </p:childTnLst>
                                    </p:cTn>
                                  </p:par>
                                  <p:par>
                                    <p:cTn id="41" presetID="2" presetClass="entr" presetSubtype="4" decel="100000" fill="hold" grpId="0"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750" fill="hold"/>
                                            <p:tgtEl>
                                              <p:spTgt spid="9"/>
                                            </p:tgtEl>
                                            <p:attrNameLst>
                                              <p:attrName>ppt_x</p:attrName>
                                            </p:attrNameLst>
                                          </p:cBhvr>
                                          <p:tavLst>
                                            <p:tav tm="0">
                                              <p:val>
                                                <p:strVal val="#ppt_x"/>
                                              </p:val>
                                            </p:tav>
                                            <p:tav tm="100000">
                                              <p:val>
                                                <p:strVal val="#ppt_x"/>
                                              </p:val>
                                            </p:tav>
                                          </p:tavLst>
                                        </p:anim>
                                        <p:anim calcmode="lin" valueType="num">
                                          <p:cBhvr additive="base">
                                            <p:cTn id="44" dur="75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tmplLst>
              <p:tmpl>
                <p:tnLst>
                  <p:par>
                    <p:cTn presetID="2" presetClass="entr" presetSubtype="4" decel="100000" fill="hold" nodeType="withEffect">
                      <p:stCondLst>
                        <p:cond delay="0"/>
                      </p:stCondLst>
                      <p:childTnLst>
                        <p:set>
                          <p:cBhvr>
                            <p:cTn dur="1" fill="hold">
                              <p:stCondLst>
                                <p:cond delay="0"/>
                              </p:stCondLst>
                            </p:cTn>
                            <p:tgtEl>
                              <p:spTgt spid="3"/>
                            </p:tgtEl>
                            <p:attrNameLst>
                              <p:attrName>style.visibility</p:attrName>
                            </p:attrNameLst>
                          </p:cBhvr>
                          <p:to>
                            <p:strVal val="visible"/>
                          </p:to>
                        </p:set>
                        <p:anim calcmode="lin" valueType="num">
                          <p:cBhvr additive="base">
                            <p:cTn dur="750" fill="hold"/>
                            <p:tgtEl>
                              <p:spTgt spid="3"/>
                            </p:tgtEl>
                            <p:attrNameLst>
                              <p:attrName>ppt_x</p:attrName>
                            </p:attrNameLst>
                          </p:cBhvr>
                          <p:tavLst>
                            <p:tav tm="0">
                              <p:val>
                                <p:strVal val="#ppt_x"/>
                              </p:val>
                            </p:tav>
                            <p:tav tm="100000">
                              <p:val>
                                <p:strVal val="#ppt_x"/>
                              </p:val>
                            </p:tav>
                          </p:tavLst>
                        </p:anim>
                        <p:anim calcmode="lin" valueType="num">
                          <p:cBhvr additive="base">
                            <p:cTn dur="750" fill="hold"/>
                            <p:tgtEl>
                              <p:spTgt spid="3"/>
                            </p:tgtEl>
                            <p:attrNameLst>
                              <p:attrName>ppt_y</p:attrName>
                            </p:attrNameLst>
                          </p:cBhvr>
                          <p:tavLst>
                            <p:tav tm="0">
                              <p:val>
                                <p:strVal val="1+#ppt_h/2"/>
                              </p:val>
                            </p:tav>
                            <p:tav tm="100000">
                              <p:val>
                                <p:strVal val="#ppt_y"/>
                              </p:val>
                            </p:tav>
                          </p:tavLst>
                        </p:anim>
                      </p:childTnLst>
                    </p:cTn>
                  </p:par>
                </p:tnLst>
              </p:tmpl>
            </p:tmplLst>
          </p:bldP>
          <p:bldP spid="7" grpId="0">
            <p:tmplLst>
              <p:tmpl>
                <p:tnLst>
                  <p:par>
                    <p:cTn presetID="2" presetClass="entr" presetSubtype="4" decel="100000" fill="hold" nodeType="withEffect">
                      <p:stCondLst>
                        <p:cond delay="0"/>
                      </p:stCondLst>
                      <p:childTnLst>
                        <p:set>
                          <p:cBhvr>
                            <p:cTn dur="1" fill="hold">
                              <p:stCondLst>
                                <p:cond delay="0"/>
                              </p:stCondLst>
                            </p:cTn>
                            <p:tgtEl>
                              <p:spTgt spid="7"/>
                            </p:tgtEl>
                            <p:attrNameLst>
                              <p:attrName>style.visibility</p:attrName>
                            </p:attrNameLst>
                          </p:cBhvr>
                          <p:to>
                            <p:strVal val="visible"/>
                          </p:to>
                        </p:set>
                        <p:anim calcmode="lin" valueType="num">
                          <p:cBhvr additive="base">
                            <p:cTn dur="750" fill="hold"/>
                            <p:tgtEl>
                              <p:spTgt spid="7"/>
                            </p:tgtEl>
                            <p:attrNameLst>
                              <p:attrName>ppt_x</p:attrName>
                            </p:attrNameLst>
                          </p:cBhvr>
                          <p:tavLst>
                            <p:tav tm="0">
                              <p:val>
                                <p:strVal val="#ppt_x"/>
                              </p:val>
                            </p:tav>
                            <p:tav tm="100000">
                              <p:val>
                                <p:strVal val="#ppt_x"/>
                              </p:val>
                            </p:tav>
                          </p:tavLst>
                        </p:anim>
                        <p:anim calcmode="lin" valueType="num">
                          <p:cBhvr additive="base">
                            <p:cTn dur="750" fill="hold"/>
                            <p:tgtEl>
                              <p:spTgt spid="7"/>
                            </p:tgtEl>
                            <p:attrNameLst>
                              <p:attrName>ppt_y</p:attrName>
                            </p:attrNameLst>
                          </p:cBhvr>
                          <p:tavLst>
                            <p:tav tm="0">
                              <p:val>
                                <p:strVal val="1+#ppt_h/2"/>
                              </p:val>
                            </p:tav>
                            <p:tav tm="100000">
                              <p:val>
                                <p:strVal val="#ppt_y"/>
                              </p:val>
                            </p:tav>
                          </p:tavLst>
                        </p:anim>
                      </p:childTnLst>
                    </p:cTn>
                  </p:par>
                </p:tnLst>
              </p:tmpl>
            </p:tmplLst>
          </p:bldP>
          <p:bldP spid="9" grpId="0">
            <p:tmplLst>
              <p:tmpl>
                <p:tnLst>
                  <p:par>
                    <p:cTn presetID="2" presetClass="entr" presetSubtype="4" decel="100000" fill="hold" nodeType="withEffect">
                      <p:stCondLst>
                        <p:cond delay="0"/>
                      </p:stCondLst>
                      <p:childTnLst>
                        <p:set>
                          <p:cBhvr>
                            <p:cTn dur="1" fill="hold">
                              <p:stCondLst>
                                <p:cond delay="0"/>
                              </p:stCondLst>
                            </p:cTn>
                            <p:tgtEl>
                              <p:spTgt spid="9"/>
                            </p:tgtEl>
                            <p:attrNameLst>
                              <p:attrName>style.visibility</p:attrName>
                            </p:attrNameLst>
                          </p:cBhvr>
                          <p:to>
                            <p:strVal val="visible"/>
                          </p:to>
                        </p:set>
                        <p:anim calcmode="lin" valueType="num">
                          <p:cBhvr additive="base">
                            <p:cTn dur="750" fill="hold"/>
                            <p:tgtEl>
                              <p:spTgt spid="9"/>
                            </p:tgtEl>
                            <p:attrNameLst>
                              <p:attrName>ppt_x</p:attrName>
                            </p:attrNameLst>
                          </p:cBhvr>
                          <p:tavLst>
                            <p:tav tm="0">
                              <p:val>
                                <p:strVal val="#ppt_x"/>
                              </p:val>
                            </p:tav>
                            <p:tav tm="100000">
                              <p:val>
                                <p:strVal val="#ppt_x"/>
                              </p:val>
                            </p:tav>
                          </p:tavLst>
                        </p:anim>
                        <p:anim calcmode="lin" valueType="num">
                          <p:cBhvr additive="base">
                            <p:cTn dur="750" fill="hold"/>
                            <p:tgtEl>
                              <p:spTgt spid="9"/>
                            </p:tgtEl>
                            <p:attrNameLst>
                              <p:attrName>ppt_y</p:attrName>
                            </p:attrNameLst>
                          </p:cBhvr>
                          <p:tavLst>
                            <p:tav tm="0">
                              <p:val>
                                <p:strVal val="1+#ppt_h/2"/>
                              </p:val>
                            </p:tav>
                            <p:tav tm="100000">
                              <p:val>
                                <p:strVal val="#ppt_y"/>
                              </p:val>
                            </p:tav>
                          </p:tavLst>
                        </p:anim>
                      </p:childTnLst>
                    </p:cTn>
                  </p:par>
                </p:tnLst>
              </p:tmpl>
            </p:tmplLst>
          </p:bldP>
          <p:bldP spid="12" grpId="0" animBg="1"/>
          <p:bldP spid="13" grpId="0" animBg="1"/>
          <p:bldP spid="16" grpId="0" animBg="1"/>
          <p:bldP spid="17" grpId="0" build="p">
            <p:tmplLst>
              <p:tmpl lvl="1">
                <p:tnLst>
                  <p:par>
                    <p:cTn presetID="2" presetClass="entr" presetSubtype="1" fill="hold" nodeType="withEffect" p14:presetBounceEnd="32000">
                      <p:stCondLst>
                        <p:cond delay="0"/>
                      </p:stCondLst>
                      <p:childTnLst>
                        <p:set>
                          <p:cBhvr>
                            <p:cTn dur="1" fill="hold">
                              <p:stCondLst>
                                <p:cond delay="0"/>
                              </p:stCondLst>
                            </p:cTn>
                            <p:tgtEl>
                              <p:spTgt spid="17"/>
                            </p:tgtEl>
                            <p:attrNameLst>
                              <p:attrName>style.visibility</p:attrName>
                            </p:attrNameLst>
                          </p:cBhvr>
                          <p:to>
                            <p:strVal val="visible"/>
                          </p:to>
                        </p:set>
                        <p:anim calcmode="lin" valueType="num" p14:bounceEnd="32000">
                          <p:cBhvr additive="base">
                            <p:cTn dur="750" fill="hold"/>
                            <p:tgtEl>
                              <p:spTgt spid="17"/>
                            </p:tgtEl>
                            <p:attrNameLst>
                              <p:attrName>ppt_x</p:attrName>
                            </p:attrNameLst>
                          </p:cBhvr>
                          <p:tavLst>
                            <p:tav tm="0">
                              <p:val>
                                <p:strVal val="#ppt_x"/>
                              </p:val>
                            </p:tav>
                            <p:tav tm="100000">
                              <p:val>
                                <p:strVal val="#ppt_x"/>
                              </p:val>
                            </p:tav>
                          </p:tavLst>
                        </p:anim>
                        <p:anim calcmode="lin" valueType="num" p14:bounceEnd="32000">
                          <p:cBhvr additive="base">
                            <p:cTn dur="750" fill="hold"/>
                            <p:tgtEl>
                              <p:spTgt spid="17"/>
                            </p:tgtEl>
                            <p:attrNameLst>
                              <p:attrName>ppt_y</p:attrName>
                            </p:attrNameLst>
                          </p:cBhvr>
                          <p:tavLst>
                            <p:tav tm="0">
                              <p:val>
                                <p:strVal val="0-#ppt_h/2"/>
                              </p:val>
                            </p:tav>
                            <p:tav tm="100000">
                              <p:val>
                                <p:strVal val="#ppt_y"/>
                              </p:val>
                            </p:tav>
                          </p:tavLst>
                        </p:anim>
                      </p:childTnLst>
                    </p:cTn>
                  </p:par>
                </p:tnLst>
              </p:tmpl>
              <p:tmpl lvl="2">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 lvl="3">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 lvl="4">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 lvl="5">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Lst>
          </p:bldP>
          <p:bldP spid="18" grpId="0" build="p">
            <p:tmplLst>
              <p:tmpl lvl="1">
                <p:tnLst>
                  <p:par>
                    <p:cTn presetID="2" presetClass="entr" presetSubtype="1" fill="hold" nodeType="withEffect" p14:presetBounceEnd="32000">
                      <p:stCondLst>
                        <p:cond delay="0"/>
                      </p:stCondLst>
                      <p:childTnLst>
                        <p:set>
                          <p:cBhvr>
                            <p:cTn dur="1" fill="hold">
                              <p:stCondLst>
                                <p:cond delay="0"/>
                              </p:stCondLst>
                            </p:cTn>
                            <p:tgtEl>
                              <p:spTgt spid="18"/>
                            </p:tgtEl>
                            <p:attrNameLst>
                              <p:attrName>style.visibility</p:attrName>
                            </p:attrNameLst>
                          </p:cBhvr>
                          <p:to>
                            <p:strVal val="visible"/>
                          </p:to>
                        </p:set>
                        <p:anim calcmode="lin" valueType="num" p14:bounceEnd="32000">
                          <p:cBhvr additive="base">
                            <p:cTn dur="750" fill="hold"/>
                            <p:tgtEl>
                              <p:spTgt spid="18"/>
                            </p:tgtEl>
                            <p:attrNameLst>
                              <p:attrName>ppt_x</p:attrName>
                            </p:attrNameLst>
                          </p:cBhvr>
                          <p:tavLst>
                            <p:tav tm="0">
                              <p:val>
                                <p:strVal val="#ppt_x"/>
                              </p:val>
                            </p:tav>
                            <p:tav tm="100000">
                              <p:val>
                                <p:strVal val="#ppt_x"/>
                              </p:val>
                            </p:tav>
                          </p:tavLst>
                        </p:anim>
                        <p:anim calcmode="lin" valueType="num" p14:bounceEnd="32000">
                          <p:cBhvr additive="base">
                            <p:cTn dur="750" fill="hold"/>
                            <p:tgtEl>
                              <p:spTgt spid="18"/>
                            </p:tgtEl>
                            <p:attrNameLst>
                              <p:attrName>ppt_y</p:attrName>
                            </p:attrNameLst>
                          </p:cBhvr>
                          <p:tavLst>
                            <p:tav tm="0">
                              <p:val>
                                <p:strVal val="0-#ppt_h/2"/>
                              </p:val>
                            </p:tav>
                            <p:tav tm="100000">
                              <p:val>
                                <p:strVal val="#ppt_y"/>
                              </p:val>
                            </p:tav>
                          </p:tavLst>
                        </p:anim>
                      </p:childTnLst>
                    </p:cTn>
                  </p:par>
                </p:tnLst>
              </p:tmpl>
              <p:tmpl lvl="2">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 lvl="3">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 lvl="4">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 lvl="5">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Lst>
          </p:bldP>
          <p:bldP spid="19" grpId="0">
            <p:tmplLst>
              <p:tmpl>
                <p:tnLst>
                  <p:par>
                    <p:cTn presetID="2" presetClass="entr" presetSubtype="1" fill="hold" nodeType="withEffect" p14:presetBounceEnd="32000">
                      <p:stCondLst>
                        <p:cond delay="0"/>
                      </p:stCondLst>
                      <p:childTnLst>
                        <p:set>
                          <p:cBhvr>
                            <p:cTn dur="1" fill="hold">
                              <p:stCondLst>
                                <p:cond delay="0"/>
                              </p:stCondLst>
                            </p:cTn>
                            <p:tgtEl>
                              <p:spTgt spid="19"/>
                            </p:tgtEl>
                            <p:attrNameLst>
                              <p:attrName>style.visibility</p:attrName>
                            </p:attrNameLst>
                          </p:cBhvr>
                          <p:to>
                            <p:strVal val="visible"/>
                          </p:to>
                        </p:set>
                        <p:anim calcmode="lin" valueType="num" p14:bounceEnd="32000">
                          <p:cBhvr additive="base">
                            <p:cTn dur="750" fill="hold"/>
                            <p:tgtEl>
                              <p:spTgt spid="19"/>
                            </p:tgtEl>
                            <p:attrNameLst>
                              <p:attrName>ppt_x</p:attrName>
                            </p:attrNameLst>
                          </p:cBhvr>
                          <p:tavLst>
                            <p:tav tm="0">
                              <p:val>
                                <p:strVal val="#ppt_x"/>
                              </p:val>
                            </p:tav>
                            <p:tav tm="100000">
                              <p:val>
                                <p:strVal val="#ppt_x"/>
                              </p:val>
                            </p:tav>
                          </p:tavLst>
                        </p:anim>
                        <p:anim calcmode="lin" valueType="num" p14:bounceEnd="32000">
                          <p:cBhvr additive="base">
                            <p:cTn dur="750" fill="hold"/>
                            <p:tgtEl>
                              <p:spTgt spid="19"/>
                            </p:tgtEl>
                            <p:attrNameLst>
                              <p:attrName>ppt_y</p:attrName>
                            </p:attrNameLst>
                          </p:cBhvr>
                          <p:tavLst>
                            <p:tav tm="0">
                              <p:val>
                                <p:strVal val="0-#ppt_h/2"/>
                              </p:val>
                            </p:tav>
                            <p:tav tm="100000">
                              <p:val>
                                <p:strVal val="#ppt_y"/>
                              </p:val>
                            </p:tav>
                          </p:tavLst>
                        </p:anim>
                      </p:childTnLst>
                    </p:cTn>
                  </p:par>
                </p:tnLst>
              </p:tmpl>
            </p:tmplLst>
          </p:bldP>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decel="10000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750" fill="hold"/>
                                            <p:tgtEl>
                                              <p:spTgt spid="12"/>
                                            </p:tgtEl>
                                            <p:attrNameLst>
                                              <p:attrName>ppt_x</p:attrName>
                                            </p:attrNameLst>
                                          </p:cBhvr>
                                          <p:tavLst>
                                            <p:tav tm="0">
                                              <p:val>
                                                <p:strVal val="#ppt_x"/>
                                              </p:val>
                                            </p:tav>
                                            <p:tav tm="100000">
                                              <p:val>
                                                <p:strVal val="#ppt_x"/>
                                              </p:val>
                                            </p:tav>
                                          </p:tavLst>
                                        </p:anim>
                                        <p:anim calcmode="lin" valueType="num">
                                          <p:cBhvr additive="base">
                                            <p:cTn id="8" dur="750" fill="hold"/>
                                            <p:tgtEl>
                                              <p:spTgt spid="12"/>
                                            </p:tgtEl>
                                            <p:attrNameLst>
                                              <p:attrName>ppt_y</p:attrName>
                                            </p:attrNameLst>
                                          </p:cBhvr>
                                          <p:tavLst>
                                            <p:tav tm="0">
                                              <p:val>
                                                <p:strVal val="1+#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17">
                                                <p:txEl>
                                                  <p:pRg st="0" end="0"/>
                                                </p:txEl>
                                              </p:spTgt>
                                            </p:tgtEl>
                                            <p:attrNameLst>
                                              <p:attrName>style.visibility</p:attrName>
                                            </p:attrNameLst>
                                          </p:cBhvr>
                                          <p:to>
                                            <p:strVal val="visible"/>
                                          </p:to>
                                        </p:set>
                                        <p:anim calcmode="lin" valueType="num">
                                          <p:cBhvr additive="base">
                                            <p:cTn id="11" dur="750" fill="hold"/>
                                            <p:tgtEl>
                                              <p:spTgt spid="17">
                                                <p:txEl>
                                                  <p:pRg st="0" end="0"/>
                                                </p:txEl>
                                              </p:spTgt>
                                            </p:tgtEl>
                                            <p:attrNameLst>
                                              <p:attrName>ppt_x</p:attrName>
                                            </p:attrNameLst>
                                          </p:cBhvr>
                                          <p:tavLst>
                                            <p:tav tm="0">
                                              <p:val>
                                                <p:strVal val="#ppt_x"/>
                                              </p:val>
                                            </p:tav>
                                            <p:tav tm="100000">
                                              <p:val>
                                                <p:strVal val="#ppt_x"/>
                                              </p:val>
                                            </p:tav>
                                          </p:tavLst>
                                        </p:anim>
                                        <p:anim calcmode="lin" valueType="num">
                                          <p:cBhvr additive="base">
                                            <p:cTn id="12" dur="750" fill="hold"/>
                                            <p:tgtEl>
                                              <p:spTgt spid="17">
                                                <p:txEl>
                                                  <p:pRg st="0" end="0"/>
                                                </p:txEl>
                                              </p:spTgt>
                                            </p:tgtEl>
                                            <p:attrNameLst>
                                              <p:attrName>ppt_y</p:attrName>
                                            </p:attrNameLst>
                                          </p:cBhvr>
                                          <p:tavLst>
                                            <p:tav tm="0">
                                              <p:val>
                                                <p:strVal val="0-#ppt_h/2"/>
                                              </p:val>
                                            </p:tav>
                                            <p:tav tm="100000">
                                              <p:val>
                                                <p:strVal val="#ppt_y"/>
                                              </p:val>
                                            </p:tav>
                                          </p:tavLst>
                                        </p:anim>
                                      </p:childTnLst>
                                    </p:cTn>
                                  </p:par>
                                  <p:par>
                                    <p:cTn id="13" presetID="2" presetClass="entr" presetSubtype="4" decel="100000"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750" fill="hold"/>
                                            <p:tgtEl>
                                              <p:spTgt spid="3"/>
                                            </p:tgtEl>
                                            <p:attrNameLst>
                                              <p:attrName>ppt_x</p:attrName>
                                            </p:attrNameLst>
                                          </p:cBhvr>
                                          <p:tavLst>
                                            <p:tav tm="0">
                                              <p:val>
                                                <p:strVal val="#ppt_x"/>
                                              </p:val>
                                            </p:tav>
                                            <p:tav tm="100000">
                                              <p:val>
                                                <p:strVal val="#ppt_x"/>
                                              </p:val>
                                            </p:tav>
                                          </p:tavLst>
                                        </p:anim>
                                        <p:anim calcmode="lin" valueType="num">
                                          <p:cBhvr additive="base">
                                            <p:cTn id="16" dur="75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decel="100000" fill="hold" grpId="0" nodeType="click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750" fill="hold"/>
                                            <p:tgtEl>
                                              <p:spTgt spid="13"/>
                                            </p:tgtEl>
                                            <p:attrNameLst>
                                              <p:attrName>ppt_x</p:attrName>
                                            </p:attrNameLst>
                                          </p:cBhvr>
                                          <p:tavLst>
                                            <p:tav tm="0">
                                              <p:val>
                                                <p:strVal val="#ppt_x"/>
                                              </p:val>
                                            </p:tav>
                                            <p:tav tm="100000">
                                              <p:val>
                                                <p:strVal val="#ppt_x"/>
                                              </p:val>
                                            </p:tav>
                                          </p:tavLst>
                                        </p:anim>
                                        <p:anim calcmode="lin" valueType="num">
                                          <p:cBhvr additive="base">
                                            <p:cTn id="22" dur="750" fill="hold"/>
                                            <p:tgtEl>
                                              <p:spTgt spid="13"/>
                                            </p:tgtEl>
                                            <p:attrNameLst>
                                              <p:attrName>ppt_y</p:attrName>
                                            </p:attrNameLst>
                                          </p:cBhvr>
                                          <p:tavLst>
                                            <p:tav tm="0">
                                              <p:val>
                                                <p:strVal val="1+#ppt_h/2"/>
                                              </p:val>
                                            </p:tav>
                                            <p:tav tm="100000">
                                              <p:val>
                                                <p:strVal val="#ppt_y"/>
                                              </p:val>
                                            </p:tav>
                                          </p:tavLst>
                                        </p:anim>
                                      </p:childTnLst>
                                    </p:cTn>
                                  </p:par>
                                  <p:par>
                                    <p:cTn id="23" presetID="2" presetClass="entr" presetSubtype="1" fill="hold" grpId="0" nodeType="withEffect">
                                      <p:stCondLst>
                                        <p:cond delay="0"/>
                                      </p:stCondLst>
                                      <p:childTnLst>
                                        <p:set>
                                          <p:cBhvr>
                                            <p:cTn id="24" dur="1" fill="hold">
                                              <p:stCondLst>
                                                <p:cond delay="0"/>
                                              </p:stCondLst>
                                            </p:cTn>
                                            <p:tgtEl>
                                              <p:spTgt spid="18">
                                                <p:txEl>
                                                  <p:pRg st="0" end="0"/>
                                                </p:txEl>
                                              </p:spTgt>
                                            </p:tgtEl>
                                            <p:attrNameLst>
                                              <p:attrName>style.visibility</p:attrName>
                                            </p:attrNameLst>
                                          </p:cBhvr>
                                          <p:to>
                                            <p:strVal val="visible"/>
                                          </p:to>
                                        </p:set>
                                        <p:anim calcmode="lin" valueType="num">
                                          <p:cBhvr additive="base">
                                            <p:cTn id="25" dur="750" fill="hold"/>
                                            <p:tgtEl>
                                              <p:spTgt spid="18">
                                                <p:txEl>
                                                  <p:pRg st="0" end="0"/>
                                                </p:txEl>
                                              </p:spTgt>
                                            </p:tgtEl>
                                            <p:attrNameLst>
                                              <p:attrName>ppt_x</p:attrName>
                                            </p:attrNameLst>
                                          </p:cBhvr>
                                          <p:tavLst>
                                            <p:tav tm="0">
                                              <p:val>
                                                <p:strVal val="#ppt_x"/>
                                              </p:val>
                                            </p:tav>
                                            <p:tav tm="100000">
                                              <p:val>
                                                <p:strVal val="#ppt_x"/>
                                              </p:val>
                                            </p:tav>
                                          </p:tavLst>
                                        </p:anim>
                                        <p:anim calcmode="lin" valueType="num">
                                          <p:cBhvr additive="base">
                                            <p:cTn id="26" dur="750" fill="hold"/>
                                            <p:tgtEl>
                                              <p:spTgt spid="18">
                                                <p:txEl>
                                                  <p:pRg st="0" end="0"/>
                                                </p:txEl>
                                              </p:spTgt>
                                            </p:tgtEl>
                                            <p:attrNameLst>
                                              <p:attrName>ppt_y</p:attrName>
                                            </p:attrNameLst>
                                          </p:cBhvr>
                                          <p:tavLst>
                                            <p:tav tm="0">
                                              <p:val>
                                                <p:strVal val="0-#ppt_h/2"/>
                                              </p:val>
                                            </p:tav>
                                            <p:tav tm="100000">
                                              <p:val>
                                                <p:strVal val="#ppt_y"/>
                                              </p:val>
                                            </p:tav>
                                          </p:tavLst>
                                        </p:anim>
                                      </p:childTnLst>
                                    </p:cTn>
                                  </p:par>
                                  <p:par>
                                    <p:cTn id="27" presetID="2" presetClass="entr" presetSubtype="4" decel="100000"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750" fill="hold"/>
                                            <p:tgtEl>
                                              <p:spTgt spid="7"/>
                                            </p:tgtEl>
                                            <p:attrNameLst>
                                              <p:attrName>ppt_x</p:attrName>
                                            </p:attrNameLst>
                                          </p:cBhvr>
                                          <p:tavLst>
                                            <p:tav tm="0">
                                              <p:val>
                                                <p:strVal val="#ppt_x"/>
                                              </p:val>
                                            </p:tav>
                                            <p:tav tm="100000">
                                              <p:val>
                                                <p:strVal val="#ppt_x"/>
                                              </p:val>
                                            </p:tav>
                                          </p:tavLst>
                                        </p:anim>
                                        <p:anim calcmode="lin" valueType="num">
                                          <p:cBhvr additive="base">
                                            <p:cTn id="30" dur="75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decel="100000" fill="hold" grpId="0" nodeType="click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750" fill="hold"/>
                                            <p:tgtEl>
                                              <p:spTgt spid="16"/>
                                            </p:tgtEl>
                                            <p:attrNameLst>
                                              <p:attrName>ppt_x</p:attrName>
                                            </p:attrNameLst>
                                          </p:cBhvr>
                                          <p:tavLst>
                                            <p:tav tm="0">
                                              <p:val>
                                                <p:strVal val="#ppt_x"/>
                                              </p:val>
                                            </p:tav>
                                            <p:tav tm="100000">
                                              <p:val>
                                                <p:strVal val="#ppt_x"/>
                                              </p:val>
                                            </p:tav>
                                          </p:tavLst>
                                        </p:anim>
                                        <p:anim calcmode="lin" valueType="num">
                                          <p:cBhvr additive="base">
                                            <p:cTn id="36" dur="750" fill="hold"/>
                                            <p:tgtEl>
                                              <p:spTgt spid="16"/>
                                            </p:tgtEl>
                                            <p:attrNameLst>
                                              <p:attrName>ppt_y</p:attrName>
                                            </p:attrNameLst>
                                          </p:cBhvr>
                                          <p:tavLst>
                                            <p:tav tm="0">
                                              <p:val>
                                                <p:strVal val="1+#ppt_h/2"/>
                                              </p:val>
                                            </p:tav>
                                            <p:tav tm="100000">
                                              <p:val>
                                                <p:strVal val="#ppt_y"/>
                                              </p:val>
                                            </p:tav>
                                          </p:tavLst>
                                        </p:anim>
                                      </p:childTnLst>
                                    </p:cTn>
                                  </p:par>
                                  <p:par>
                                    <p:cTn id="37" presetID="2" presetClass="entr" presetSubtype="1" fill="hold" grpId="0" nodeType="withEffect">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cBhvr additive="base">
                                            <p:cTn id="39" dur="750" fill="hold"/>
                                            <p:tgtEl>
                                              <p:spTgt spid="19"/>
                                            </p:tgtEl>
                                            <p:attrNameLst>
                                              <p:attrName>ppt_x</p:attrName>
                                            </p:attrNameLst>
                                          </p:cBhvr>
                                          <p:tavLst>
                                            <p:tav tm="0">
                                              <p:val>
                                                <p:strVal val="#ppt_x"/>
                                              </p:val>
                                            </p:tav>
                                            <p:tav tm="100000">
                                              <p:val>
                                                <p:strVal val="#ppt_x"/>
                                              </p:val>
                                            </p:tav>
                                          </p:tavLst>
                                        </p:anim>
                                        <p:anim calcmode="lin" valueType="num">
                                          <p:cBhvr additive="base">
                                            <p:cTn id="40" dur="750" fill="hold"/>
                                            <p:tgtEl>
                                              <p:spTgt spid="19"/>
                                            </p:tgtEl>
                                            <p:attrNameLst>
                                              <p:attrName>ppt_y</p:attrName>
                                            </p:attrNameLst>
                                          </p:cBhvr>
                                          <p:tavLst>
                                            <p:tav tm="0">
                                              <p:val>
                                                <p:strVal val="0-#ppt_h/2"/>
                                              </p:val>
                                            </p:tav>
                                            <p:tav tm="100000">
                                              <p:val>
                                                <p:strVal val="#ppt_y"/>
                                              </p:val>
                                            </p:tav>
                                          </p:tavLst>
                                        </p:anim>
                                      </p:childTnLst>
                                    </p:cTn>
                                  </p:par>
                                  <p:par>
                                    <p:cTn id="41" presetID="2" presetClass="entr" presetSubtype="4" decel="100000" fill="hold" grpId="0"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750" fill="hold"/>
                                            <p:tgtEl>
                                              <p:spTgt spid="9"/>
                                            </p:tgtEl>
                                            <p:attrNameLst>
                                              <p:attrName>ppt_x</p:attrName>
                                            </p:attrNameLst>
                                          </p:cBhvr>
                                          <p:tavLst>
                                            <p:tav tm="0">
                                              <p:val>
                                                <p:strVal val="#ppt_x"/>
                                              </p:val>
                                            </p:tav>
                                            <p:tav tm="100000">
                                              <p:val>
                                                <p:strVal val="#ppt_x"/>
                                              </p:val>
                                            </p:tav>
                                          </p:tavLst>
                                        </p:anim>
                                        <p:anim calcmode="lin" valueType="num">
                                          <p:cBhvr additive="base">
                                            <p:cTn id="44" dur="75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tmplLst>
              <p:tmpl>
                <p:tnLst>
                  <p:par>
                    <p:cTn presetID="2" presetClass="entr" presetSubtype="4" decel="100000" fill="hold" nodeType="withEffect">
                      <p:stCondLst>
                        <p:cond delay="0"/>
                      </p:stCondLst>
                      <p:childTnLst>
                        <p:set>
                          <p:cBhvr>
                            <p:cTn dur="1" fill="hold">
                              <p:stCondLst>
                                <p:cond delay="0"/>
                              </p:stCondLst>
                            </p:cTn>
                            <p:tgtEl>
                              <p:spTgt spid="3"/>
                            </p:tgtEl>
                            <p:attrNameLst>
                              <p:attrName>style.visibility</p:attrName>
                            </p:attrNameLst>
                          </p:cBhvr>
                          <p:to>
                            <p:strVal val="visible"/>
                          </p:to>
                        </p:set>
                        <p:anim calcmode="lin" valueType="num">
                          <p:cBhvr additive="base">
                            <p:cTn dur="750" fill="hold"/>
                            <p:tgtEl>
                              <p:spTgt spid="3"/>
                            </p:tgtEl>
                            <p:attrNameLst>
                              <p:attrName>ppt_x</p:attrName>
                            </p:attrNameLst>
                          </p:cBhvr>
                          <p:tavLst>
                            <p:tav tm="0">
                              <p:val>
                                <p:strVal val="#ppt_x"/>
                              </p:val>
                            </p:tav>
                            <p:tav tm="100000">
                              <p:val>
                                <p:strVal val="#ppt_x"/>
                              </p:val>
                            </p:tav>
                          </p:tavLst>
                        </p:anim>
                        <p:anim calcmode="lin" valueType="num">
                          <p:cBhvr additive="base">
                            <p:cTn dur="750" fill="hold"/>
                            <p:tgtEl>
                              <p:spTgt spid="3"/>
                            </p:tgtEl>
                            <p:attrNameLst>
                              <p:attrName>ppt_y</p:attrName>
                            </p:attrNameLst>
                          </p:cBhvr>
                          <p:tavLst>
                            <p:tav tm="0">
                              <p:val>
                                <p:strVal val="1+#ppt_h/2"/>
                              </p:val>
                            </p:tav>
                            <p:tav tm="100000">
                              <p:val>
                                <p:strVal val="#ppt_y"/>
                              </p:val>
                            </p:tav>
                          </p:tavLst>
                        </p:anim>
                      </p:childTnLst>
                    </p:cTn>
                  </p:par>
                </p:tnLst>
              </p:tmpl>
            </p:tmplLst>
          </p:bldP>
          <p:bldP spid="7" grpId="0">
            <p:tmplLst>
              <p:tmpl>
                <p:tnLst>
                  <p:par>
                    <p:cTn presetID="2" presetClass="entr" presetSubtype="4" decel="100000" fill="hold" nodeType="withEffect">
                      <p:stCondLst>
                        <p:cond delay="0"/>
                      </p:stCondLst>
                      <p:childTnLst>
                        <p:set>
                          <p:cBhvr>
                            <p:cTn dur="1" fill="hold">
                              <p:stCondLst>
                                <p:cond delay="0"/>
                              </p:stCondLst>
                            </p:cTn>
                            <p:tgtEl>
                              <p:spTgt spid="7"/>
                            </p:tgtEl>
                            <p:attrNameLst>
                              <p:attrName>style.visibility</p:attrName>
                            </p:attrNameLst>
                          </p:cBhvr>
                          <p:to>
                            <p:strVal val="visible"/>
                          </p:to>
                        </p:set>
                        <p:anim calcmode="lin" valueType="num">
                          <p:cBhvr additive="base">
                            <p:cTn dur="750" fill="hold"/>
                            <p:tgtEl>
                              <p:spTgt spid="7"/>
                            </p:tgtEl>
                            <p:attrNameLst>
                              <p:attrName>ppt_x</p:attrName>
                            </p:attrNameLst>
                          </p:cBhvr>
                          <p:tavLst>
                            <p:tav tm="0">
                              <p:val>
                                <p:strVal val="#ppt_x"/>
                              </p:val>
                            </p:tav>
                            <p:tav tm="100000">
                              <p:val>
                                <p:strVal val="#ppt_x"/>
                              </p:val>
                            </p:tav>
                          </p:tavLst>
                        </p:anim>
                        <p:anim calcmode="lin" valueType="num">
                          <p:cBhvr additive="base">
                            <p:cTn dur="750" fill="hold"/>
                            <p:tgtEl>
                              <p:spTgt spid="7"/>
                            </p:tgtEl>
                            <p:attrNameLst>
                              <p:attrName>ppt_y</p:attrName>
                            </p:attrNameLst>
                          </p:cBhvr>
                          <p:tavLst>
                            <p:tav tm="0">
                              <p:val>
                                <p:strVal val="1+#ppt_h/2"/>
                              </p:val>
                            </p:tav>
                            <p:tav tm="100000">
                              <p:val>
                                <p:strVal val="#ppt_y"/>
                              </p:val>
                            </p:tav>
                          </p:tavLst>
                        </p:anim>
                      </p:childTnLst>
                    </p:cTn>
                  </p:par>
                </p:tnLst>
              </p:tmpl>
            </p:tmplLst>
          </p:bldP>
          <p:bldP spid="9" grpId="0">
            <p:tmplLst>
              <p:tmpl>
                <p:tnLst>
                  <p:par>
                    <p:cTn presetID="2" presetClass="entr" presetSubtype="4" decel="100000" fill="hold" nodeType="withEffect">
                      <p:stCondLst>
                        <p:cond delay="0"/>
                      </p:stCondLst>
                      <p:childTnLst>
                        <p:set>
                          <p:cBhvr>
                            <p:cTn dur="1" fill="hold">
                              <p:stCondLst>
                                <p:cond delay="0"/>
                              </p:stCondLst>
                            </p:cTn>
                            <p:tgtEl>
                              <p:spTgt spid="9"/>
                            </p:tgtEl>
                            <p:attrNameLst>
                              <p:attrName>style.visibility</p:attrName>
                            </p:attrNameLst>
                          </p:cBhvr>
                          <p:to>
                            <p:strVal val="visible"/>
                          </p:to>
                        </p:set>
                        <p:anim calcmode="lin" valueType="num">
                          <p:cBhvr additive="base">
                            <p:cTn dur="750" fill="hold"/>
                            <p:tgtEl>
                              <p:spTgt spid="9"/>
                            </p:tgtEl>
                            <p:attrNameLst>
                              <p:attrName>ppt_x</p:attrName>
                            </p:attrNameLst>
                          </p:cBhvr>
                          <p:tavLst>
                            <p:tav tm="0">
                              <p:val>
                                <p:strVal val="#ppt_x"/>
                              </p:val>
                            </p:tav>
                            <p:tav tm="100000">
                              <p:val>
                                <p:strVal val="#ppt_x"/>
                              </p:val>
                            </p:tav>
                          </p:tavLst>
                        </p:anim>
                        <p:anim calcmode="lin" valueType="num">
                          <p:cBhvr additive="base">
                            <p:cTn dur="750" fill="hold"/>
                            <p:tgtEl>
                              <p:spTgt spid="9"/>
                            </p:tgtEl>
                            <p:attrNameLst>
                              <p:attrName>ppt_y</p:attrName>
                            </p:attrNameLst>
                          </p:cBhvr>
                          <p:tavLst>
                            <p:tav tm="0">
                              <p:val>
                                <p:strVal val="1+#ppt_h/2"/>
                              </p:val>
                            </p:tav>
                            <p:tav tm="100000">
                              <p:val>
                                <p:strVal val="#ppt_y"/>
                              </p:val>
                            </p:tav>
                          </p:tavLst>
                        </p:anim>
                      </p:childTnLst>
                    </p:cTn>
                  </p:par>
                </p:tnLst>
              </p:tmpl>
            </p:tmplLst>
          </p:bldP>
          <p:bldP spid="12" grpId="0" animBg="1"/>
          <p:bldP spid="13" grpId="0" animBg="1"/>
          <p:bldP spid="16" grpId="0" animBg="1"/>
          <p:bldP spid="17" grpId="0" build="p">
            <p:tmplLst>
              <p:tmpl lvl="1">
                <p:tnLst>
                  <p:par>
                    <p:cTn presetID="2" presetClass="entr" presetSubtype="1"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0-#ppt_h/2"/>
                              </p:val>
                            </p:tav>
                            <p:tav tm="100000">
                              <p:val>
                                <p:strVal val="#ppt_y"/>
                              </p:val>
                            </p:tav>
                          </p:tavLst>
                        </p:anim>
                      </p:childTnLst>
                    </p:cTn>
                  </p:par>
                </p:tnLst>
              </p:tmpl>
              <p:tmpl lvl="2">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 lvl="3">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 lvl="4">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 lvl="5">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Lst>
          </p:bldP>
          <p:bldP spid="18" grpId="0" build="p">
            <p:tmplLst>
              <p:tmpl lvl="1">
                <p:tnLst>
                  <p:par>
                    <p:cTn presetID="2" presetClass="entr" presetSubtype="1"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0-#ppt_h/2"/>
                              </p:val>
                            </p:tav>
                            <p:tav tm="100000">
                              <p:val>
                                <p:strVal val="#ppt_y"/>
                              </p:val>
                            </p:tav>
                          </p:tavLst>
                        </p:anim>
                      </p:childTnLst>
                    </p:cTn>
                  </p:par>
                </p:tnLst>
              </p:tmpl>
              <p:tmpl lvl="2">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 lvl="3">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 lvl="4">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 lvl="5">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Lst>
          </p:bldP>
          <p:bldP spid="19" grpId="0">
            <p:tmplLst>
              <p:tmpl>
                <p:tnLst>
                  <p:par>
                    <p:cTn presetID="2" presetClass="entr" presetSubtype="1" fill="hold" nodeType="withEffect">
                      <p:stCondLst>
                        <p:cond delay="0"/>
                      </p:stCondLst>
                      <p:childTnLst>
                        <p:set>
                          <p:cBhvr>
                            <p:cTn dur="1" fill="hold">
                              <p:stCondLst>
                                <p:cond delay="0"/>
                              </p:stCondLst>
                            </p:cTn>
                            <p:tgtEl>
                              <p:spTgt spid="19"/>
                            </p:tgtEl>
                            <p:attrNameLst>
                              <p:attrName>style.visibility</p:attrName>
                            </p:attrNameLst>
                          </p:cBhvr>
                          <p:to>
                            <p:strVal val="visible"/>
                          </p:to>
                        </p:set>
                        <p:anim calcmode="lin" valueType="num">
                          <p:cBhvr additive="base">
                            <p:cTn dur="750" fill="hold"/>
                            <p:tgtEl>
                              <p:spTgt spid="19"/>
                            </p:tgtEl>
                            <p:attrNameLst>
                              <p:attrName>ppt_x</p:attrName>
                            </p:attrNameLst>
                          </p:cBhvr>
                          <p:tavLst>
                            <p:tav tm="0">
                              <p:val>
                                <p:strVal val="#ppt_x"/>
                              </p:val>
                            </p:tav>
                            <p:tav tm="100000">
                              <p:val>
                                <p:strVal val="#ppt_x"/>
                              </p:val>
                            </p:tav>
                          </p:tavLst>
                        </p:anim>
                        <p:anim calcmode="lin" valueType="num">
                          <p:cBhvr additive="base">
                            <p:cTn dur="750" fill="hold"/>
                            <p:tgtEl>
                              <p:spTgt spid="19"/>
                            </p:tgtEl>
                            <p:attrNameLst>
                              <p:attrName>ppt_y</p:attrName>
                            </p:attrNameLst>
                          </p:cBhvr>
                          <p:tavLst>
                            <p:tav tm="0">
                              <p:val>
                                <p:strVal val="0-#ppt_h/2"/>
                              </p:val>
                            </p:tav>
                            <p:tav tm="100000">
                              <p:val>
                                <p:strVal val="#ppt_y"/>
                              </p:val>
                            </p:tav>
                          </p:tavLst>
                        </p:anim>
                      </p:childTnLst>
                    </p:cTn>
                  </p:par>
                </p:tnLst>
              </p:tmpl>
            </p:tmplLst>
          </p:bldP>
        </p:bldLst>
      </p:timing>
    </mc:Fallback>
  </mc:AlternateContent>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3_50-50 Right Photo Layout">
    <p:spTree>
      <p:nvGrpSpPr>
        <p:cNvPr id="1" name=""/>
        <p:cNvGrpSpPr/>
        <p:nvPr/>
      </p:nvGrpSpPr>
      <p:grpSpPr>
        <a:xfrm>
          <a:off x="0" y="0"/>
          <a:ext cx="0" cy="0"/>
          <a:chOff x="0" y="0"/>
          <a:chExt cx="0" cy="0"/>
        </a:xfrm>
      </p:grpSpPr>
      <p:sp>
        <p:nvSpPr>
          <p:cNvPr id="5" name="Picture Placeholder 4"/>
          <p:cNvSpPr>
            <a:spLocks noGrp="1"/>
          </p:cNvSpPr>
          <p:nvPr>
            <p:ph type="pic" sz="quarter" idx="10" hasCustomPrompt="1"/>
          </p:nvPr>
        </p:nvSpPr>
        <p:spPr bwMode="ltGray">
          <a:xfrm>
            <a:off x="6129304" y="0"/>
            <a:ext cx="6062696" cy="6856100"/>
          </a:xfrm>
          <a:blipFill>
            <a:blip r:embed="rId2"/>
            <a:srcRect/>
            <a:stretch>
              <a:fillRect/>
            </a:stretch>
          </a:blipFill>
        </p:spPr>
        <p:txBody>
          <a:bodyPr tIns="548640" anchor="ctr" anchorCtr="0">
            <a:noAutofit/>
          </a:bodyPr>
          <a:lstStyle>
            <a:lvl1pPr marL="0" indent="0" algn="ctr">
              <a:buNone/>
              <a:defRPr sz="3600" b="1" cap="none" baseline="0">
                <a:solidFill>
                  <a:srgbClr val="FFC000"/>
                </a:solidFill>
                <a:latin typeface="+mn-lt"/>
              </a:defRPr>
            </a:lvl1pPr>
          </a:lstStyle>
          <a:p>
            <a:r>
              <a:rPr lang="en-US" dirty="0"/>
              <a:t>Click icon to add pictures or go online at…</a:t>
            </a:r>
          </a:p>
        </p:txBody>
      </p:sp>
      <p:sp>
        <p:nvSpPr>
          <p:cNvPr id="6" name="Content Placeholder 2"/>
          <p:cNvSpPr>
            <a:spLocks noGrp="1"/>
          </p:cNvSpPr>
          <p:nvPr>
            <p:ph idx="18" hasCustomPrompt="1"/>
          </p:nvPr>
        </p:nvSpPr>
        <p:spPr>
          <a:xfrm>
            <a:off x="1875949" y="419100"/>
            <a:ext cx="2377440" cy="840230"/>
          </a:xfrm>
        </p:spPr>
        <p:txBody>
          <a:bodyPr lIns="146304" rIns="146304"/>
          <a:lstStyle>
            <a:lvl1pPr marL="0" algn="ctr" defTabSz="914400" rtl="0" eaLnBrk="1" latinLnBrk="0" hangingPunct="1">
              <a:defRPr lang="en-US" sz="5400" kern="1200" dirty="0">
                <a:solidFill>
                  <a:schemeClr val="accent4"/>
                </a:solidFill>
                <a:latin typeface="Segoe UI Black" panose="020B0A02040204020203" pitchFamily="34" charset="0"/>
                <a:ea typeface="Segoe UI Black" panose="020B0A02040204020203" pitchFamily="34" charset="0"/>
                <a:cs typeface="Segoe UI Black" panose="020B0A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lvl="0"/>
            <a:r>
              <a:rPr lang="en-US" dirty="0"/>
              <a:t>#</a:t>
            </a:r>
          </a:p>
        </p:txBody>
      </p:sp>
      <p:sp>
        <p:nvSpPr>
          <p:cNvPr id="8" name="Text Placeholder 6"/>
          <p:cNvSpPr>
            <a:spLocks noGrp="1"/>
          </p:cNvSpPr>
          <p:nvPr>
            <p:ph type="body" sz="quarter" idx="11"/>
          </p:nvPr>
        </p:nvSpPr>
        <p:spPr>
          <a:xfrm>
            <a:off x="0" y="3428050"/>
            <a:ext cx="6129304" cy="2754087"/>
          </a:xfrm>
        </p:spPr>
        <p:txBody>
          <a:bodyPr anchor="t" anchorCtr="0"/>
          <a:lstStyle>
            <a:lvl1pPr algn="ctr" defTabSz="914400" rtl="0" eaLnBrk="1" latinLnBrk="0" hangingPunct="1">
              <a:lnSpc>
                <a:spcPct val="90000"/>
              </a:lnSpc>
              <a:spcBef>
                <a:spcPct val="0"/>
              </a:spcBef>
              <a:spcAft>
                <a:spcPts val="3000"/>
              </a:spcAft>
              <a:buNone/>
              <a:defRPr lang="en-US" sz="3600" b="0" i="0" kern="1200" spc="0" baseline="0" dirty="0">
                <a:gradFill>
                  <a:gsLst>
                    <a:gs pos="0">
                      <a:schemeClr val="tx2"/>
                    </a:gs>
                    <a:gs pos="100000">
                      <a:schemeClr val="tx2"/>
                    </a:gs>
                  </a:gsLst>
                  <a:lin ang="5400000" scaled="1"/>
                </a:gradFill>
                <a:latin typeface="Segoe UI Semibold" panose="020B0702040204020203" pitchFamily="34" charset="0"/>
                <a:ea typeface="+mn-ea"/>
                <a:cs typeface="Segoe UI Semibold" panose="020B0702040204020203" pitchFamily="34" charset="0"/>
              </a:defRPr>
            </a:lvl1pPr>
            <a:lvl2pPr algn="ctr">
              <a:defRPr sz="2800"/>
            </a:lvl2pPr>
            <a:lvl3pPr algn="ctr">
              <a:defRPr lang="en-US" sz="2400" b="0" kern="1200" dirty="0">
                <a:solidFill>
                  <a:schemeClr val="tx1">
                    <a:lumMod val="85000"/>
                    <a:lumOff val="15000"/>
                  </a:schemeClr>
                </a:solidFill>
                <a:latin typeface="+mn-lt"/>
                <a:ea typeface="+mn-ea"/>
                <a:cs typeface="+mn-cs"/>
              </a:defRPr>
            </a:lvl3pPr>
            <a:lvl4pPr algn="ctr">
              <a:defRPr sz="2000" b="1"/>
            </a:lvl4pPr>
            <a:lvl5pPr algn="ctr">
              <a:defRPr sz="18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9" name="Text Placeholder 2"/>
          <p:cNvSpPr>
            <a:spLocks noGrp="1"/>
          </p:cNvSpPr>
          <p:nvPr>
            <p:ph type="body" sz="quarter" idx="19"/>
          </p:nvPr>
        </p:nvSpPr>
        <p:spPr>
          <a:xfrm>
            <a:off x="0" y="1554163"/>
            <a:ext cx="6096000" cy="535531"/>
          </a:xfrm>
        </p:spPr>
        <p:txBody>
          <a:bodyPr/>
          <a:lstStyle>
            <a:lvl1pPr algn="ctr">
              <a:defRPr sz="3600" b="0">
                <a:latin typeface="+mj-lt"/>
              </a:defRPr>
            </a:lvl1pPr>
            <a:lvl2pPr algn="ctr">
              <a:defRPr lang="en-US" sz="3200" b="0" kern="1200" dirty="0" smtClean="0">
                <a:solidFill>
                  <a:schemeClr val="tx1">
                    <a:lumMod val="65000"/>
                    <a:lumOff val="35000"/>
                  </a:schemeClr>
                </a:solidFill>
                <a:latin typeface="+mj-lt"/>
                <a:ea typeface="+mn-ea"/>
                <a:cs typeface="+mn-cs"/>
              </a:defRPr>
            </a:lvl2pPr>
            <a:lvl3pPr algn="ctr">
              <a:defRPr/>
            </a:lvl3pPr>
            <a:lvl4pPr algn="ctr">
              <a:defRPr/>
            </a:lvl4pPr>
            <a:lvl5pPr algn="ctr">
              <a:defRPr/>
            </a:lvl5pPr>
          </a:lstStyle>
          <a:p>
            <a:pPr marL="0" lvl="0" indent="0" algn="ctr" defTabSz="914400" rtl="0" eaLnBrk="1" latinLnBrk="0" hangingPunct="1">
              <a:lnSpc>
                <a:spcPct val="90000"/>
              </a:lnSpc>
              <a:spcBef>
                <a:spcPts val="500"/>
              </a:spcBef>
              <a:buFont typeface="Arial" panose="020B0604020202020204" pitchFamily="34" charset="0"/>
              <a:buNone/>
            </a:pPr>
            <a:r>
              <a:rPr lang="en-US" smtClean="0"/>
              <a:t>Click to edit Master text styles</a:t>
            </a:r>
          </a:p>
        </p:txBody>
      </p:sp>
      <p:sp>
        <p:nvSpPr>
          <p:cNvPr id="10" name="Slide Number Placeholder 7"/>
          <p:cNvSpPr>
            <a:spLocks noGrp="1"/>
          </p:cNvSpPr>
          <p:nvPr>
            <p:ph type="sldNum" sz="quarter" idx="4"/>
          </p:nvPr>
        </p:nvSpPr>
        <p:spPr>
          <a:xfrm>
            <a:off x="11668594" y="6484937"/>
            <a:ext cx="523406" cy="365125"/>
          </a:xfrm>
          <a:prstGeom prst="rect">
            <a:avLst/>
          </a:prstGeom>
        </p:spPr>
        <p:txBody>
          <a:bodyPr vert="horz" wrap="none" lIns="91440" tIns="45720" rIns="91440" bIns="45720" rtlCol="0" anchor="ctr"/>
          <a:lstStyle>
            <a:lvl1pPr algn="r">
              <a:defRPr sz="1200">
                <a:solidFill>
                  <a:schemeClr val="bg1"/>
                </a:solidFill>
              </a:defRPr>
            </a:lvl1pPr>
          </a:lstStyle>
          <a:p>
            <a:fld id="{4997E989-D798-4C62-8E93-3D2D613C2488}" type="slidenum">
              <a:rPr lang="en-US" smtClean="0"/>
              <a:pPr/>
              <a:t>‹#›</a:t>
            </a:fld>
            <a:endParaRPr lang="en-US"/>
          </a:p>
        </p:txBody>
      </p:sp>
      <p:pic>
        <p:nvPicPr>
          <p:cNvPr id="2" name="Picture 1"/>
          <p:cNvPicPr>
            <a:picLocks noChangeAspect="1"/>
          </p:cNvPicPr>
          <p:nvPr userDrawn="1"/>
        </p:nvPicPr>
        <p:blipFill>
          <a:blip r:embed="rId3"/>
          <a:stretch>
            <a:fillRect/>
          </a:stretch>
        </p:blipFill>
        <p:spPr>
          <a:xfrm>
            <a:off x="8978281" y="6182137"/>
            <a:ext cx="2792210" cy="774259"/>
          </a:xfrm>
          <a:prstGeom prst="rect">
            <a:avLst/>
          </a:prstGeom>
        </p:spPr>
      </p:pic>
    </p:spTree>
    <p:extLst>
      <p:ext uri="{BB962C8B-B14F-4D97-AF65-F5344CB8AC3E}">
        <p14:creationId xmlns:p14="http://schemas.microsoft.com/office/powerpoint/2010/main" val="3730881612"/>
      </p:ext>
    </p:extLst>
  </p:cSld>
  <p:clrMapOvr>
    <a:masterClrMapping/>
  </p:clrMapOvr>
  <p:timing>
    <p:tnLst>
      <p:par>
        <p:cTn id="1" dur="indefinite" restart="never" nodeType="tmRoot"/>
      </p:par>
    </p:tn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preserve="1" userDrawn="1">
  <p:cSld name="50-50 Right Photo Layout">
    <p:spTree>
      <p:nvGrpSpPr>
        <p:cNvPr id="1" name=""/>
        <p:cNvGrpSpPr/>
        <p:nvPr/>
      </p:nvGrpSpPr>
      <p:grpSpPr>
        <a:xfrm>
          <a:off x="0" y="0"/>
          <a:ext cx="0" cy="0"/>
          <a:chOff x="0" y="0"/>
          <a:chExt cx="0" cy="0"/>
        </a:xfrm>
      </p:grpSpPr>
      <p:sp>
        <p:nvSpPr>
          <p:cNvPr id="5" name="Picture Placeholder 4"/>
          <p:cNvSpPr>
            <a:spLocks noGrp="1"/>
          </p:cNvSpPr>
          <p:nvPr>
            <p:ph type="pic" sz="quarter" idx="10"/>
          </p:nvPr>
        </p:nvSpPr>
        <p:spPr bwMode="ltGray">
          <a:xfrm>
            <a:off x="6129304" y="0"/>
            <a:ext cx="6062696" cy="6856100"/>
          </a:xfrm>
          <a:blipFill>
            <a:blip r:embed="rId2"/>
            <a:srcRect/>
            <a:stretch>
              <a:fillRect/>
            </a:stretch>
          </a:blipFill>
        </p:spPr>
        <p:txBody>
          <a:bodyPr tIns="548640" anchor="ctr" anchorCtr="0">
            <a:noAutofit/>
          </a:bodyPr>
          <a:lstStyle>
            <a:lvl1pPr marL="0" indent="0" algn="ctr">
              <a:buNone/>
              <a:defRPr sz="3600" b="1" cap="none" baseline="0">
                <a:solidFill>
                  <a:srgbClr val="FFC000"/>
                </a:solidFill>
                <a:latin typeface="+mn-lt"/>
              </a:defRPr>
            </a:lvl1pPr>
          </a:lstStyle>
          <a:p>
            <a:r>
              <a:rPr lang="en-US" smtClean="0"/>
              <a:t>Click icon to add picture</a:t>
            </a:r>
            <a:endParaRPr lang="en-US" dirty="0"/>
          </a:p>
        </p:txBody>
      </p:sp>
      <p:sp>
        <p:nvSpPr>
          <p:cNvPr id="4" name="Slide Number Placeholder 5"/>
          <p:cNvSpPr>
            <a:spLocks noGrp="1"/>
          </p:cNvSpPr>
          <p:nvPr>
            <p:ph type="sldNum" sz="quarter" idx="4"/>
          </p:nvPr>
        </p:nvSpPr>
        <p:spPr>
          <a:xfrm>
            <a:off x="11837561" y="6484937"/>
            <a:ext cx="387743" cy="365125"/>
          </a:xfrm>
          <a:prstGeom prst="rect">
            <a:avLst/>
          </a:prstGeom>
        </p:spPr>
        <p:txBody>
          <a:bodyPr vert="horz" lIns="91440" tIns="45720" rIns="91440" bIns="45720" rtlCol="0" anchor="ctr"/>
          <a:lstStyle>
            <a:lvl1pPr algn="r">
              <a:defRPr sz="1100">
                <a:solidFill>
                  <a:schemeClr val="bg1"/>
                </a:solidFill>
              </a:defRPr>
            </a:lvl1pPr>
          </a:lstStyle>
          <a:p>
            <a:fld id="{5AE1514C-5E56-4738-A1FF-4B1CFD2A3E36}" type="slidenum">
              <a:rPr lang="en-US" smtClean="0"/>
              <a:pPr/>
              <a:t>‹#›</a:t>
            </a:fld>
            <a:endParaRPr lang="en-US"/>
          </a:p>
        </p:txBody>
      </p:sp>
      <p:sp>
        <p:nvSpPr>
          <p:cNvPr id="6" name="Content Placeholder 2"/>
          <p:cNvSpPr>
            <a:spLocks noGrp="1"/>
          </p:cNvSpPr>
          <p:nvPr>
            <p:ph idx="18" hasCustomPrompt="1"/>
          </p:nvPr>
        </p:nvSpPr>
        <p:spPr>
          <a:xfrm>
            <a:off x="1875949" y="419100"/>
            <a:ext cx="2377440" cy="840230"/>
          </a:xfrm>
        </p:spPr>
        <p:txBody>
          <a:bodyPr lIns="146304" rIns="146304"/>
          <a:lstStyle>
            <a:lvl1pPr marL="0" algn="ctr" defTabSz="914400" rtl="0" eaLnBrk="1" latinLnBrk="0" hangingPunct="1">
              <a:defRPr lang="en-US" sz="5400" kern="1200" dirty="0">
                <a:solidFill>
                  <a:schemeClr val="accent4"/>
                </a:solidFill>
                <a:latin typeface="Segoe UI Black" panose="020B0A02040204020203" pitchFamily="34" charset="0"/>
                <a:ea typeface="Segoe UI Black" panose="020B0A02040204020203" pitchFamily="34" charset="0"/>
                <a:cs typeface="Segoe UI Black" panose="020B0A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lvl="0"/>
            <a:r>
              <a:rPr lang="en-US" dirty="0"/>
              <a:t>#</a:t>
            </a:r>
          </a:p>
        </p:txBody>
      </p:sp>
      <p:sp>
        <p:nvSpPr>
          <p:cNvPr id="9" name="Text Placeholder 6"/>
          <p:cNvSpPr>
            <a:spLocks noGrp="1"/>
          </p:cNvSpPr>
          <p:nvPr>
            <p:ph type="body" sz="quarter" idx="11"/>
          </p:nvPr>
        </p:nvSpPr>
        <p:spPr>
          <a:xfrm>
            <a:off x="0" y="3429000"/>
            <a:ext cx="6096000" cy="2594043"/>
          </a:xfrm>
        </p:spPr>
        <p:txBody>
          <a:bodyPr anchor="t" anchorCtr="0"/>
          <a:lstStyle>
            <a:lvl1pPr algn="ctr" defTabSz="914400" rtl="0" eaLnBrk="1" latinLnBrk="0" hangingPunct="1">
              <a:lnSpc>
                <a:spcPct val="90000"/>
              </a:lnSpc>
              <a:spcBef>
                <a:spcPct val="0"/>
              </a:spcBef>
              <a:spcAft>
                <a:spcPts val="3000"/>
              </a:spcAft>
              <a:buNone/>
              <a:defRPr lang="en-US" sz="3600" b="0" i="0" kern="1200" spc="0" baseline="0" dirty="0">
                <a:gradFill>
                  <a:gsLst>
                    <a:gs pos="0">
                      <a:schemeClr val="tx2"/>
                    </a:gs>
                    <a:gs pos="100000">
                      <a:schemeClr val="tx2"/>
                    </a:gs>
                  </a:gsLst>
                  <a:lin ang="5400000" scaled="1"/>
                </a:gradFill>
                <a:latin typeface="Segoe UI Semibold" panose="020B0702040204020203" pitchFamily="34" charset="0"/>
                <a:ea typeface="+mn-ea"/>
                <a:cs typeface="Segoe UI Semibold" panose="020B0702040204020203" pitchFamily="34" charset="0"/>
              </a:defRPr>
            </a:lvl1pPr>
            <a:lvl2pPr algn="ctr">
              <a:defRPr sz="2800"/>
            </a:lvl2pPr>
            <a:lvl3pPr algn="ctr">
              <a:spcAft>
                <a:spcPts val="600"/>
              </a:spcAft>
              <a:defRPr lang="en-US" sz="2400" b="0" kern="1200" dirty="0">
                <a:solidFill>
                  <a:schemeClr val="tx1">
                    <a:lumMod val="85000"/>
                    <a:lumOff val="15000"/>
                  </a:schemeClr>
                </a:solidFill>
                <a:latin typeface="+mn-lt"/>
                <a:ea typeface="+mn-ea"/>
                <a:cs typeface="+mn-cs"/>
              </a:defRPr>
            </a:lvl3pPr>
            <a:lvl4pPr algn="ctr">
              <a:defRPr sz="2000" b="1"/>
            </a:lvl4pPr>
            <a:lvl5pPr algn="ct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0" name="Text Placeholder 2"/>
          <p:cNvSpPr>
            <a:spLocks noGrp="1"/>
          </p:cNvSpPr>
          <p:nvPr>
            <p:ph type="body" sz="quarter" idx="19"/>
          </p:nvPr>
        </p:nvSpPr>
        <p:spPr>
          <a:xfrm>
            <a:off x="0" y="1554163"/>
            <a:ext cx="6096000" cy="548957"/>
          </a:xfrm>
        </p:spPr>
        <p:txBody>
          <a:bodyPr/>
          <a:lstStyle>
            <a:lvl1pPr algn="ctr">
              <a:defRPr sz="3600" b="0">
                <a:latin typeface="+mj-lt"/>
              </a:defRPr>
            </a:lvl1pPr>
            <a:lvl2pPr algn="ctr">
              <a:defRPr lang="en-US" sz="3200" b="0" kern="1200" dirty="0">
                <a:solidFill>
                  <a:schemeClr val="tx1">
                    <a:lumMod val="65000"/>
                    <a:lumOff val="35000"/>
                  </a:schemeClr>
                </a:solidFill>
                <a:latin typeface="+mj-lt"/>
                <a:ea typeface="+mn-ea"/>
                <a:cs typeface="+mn-cs"/>
              </a:defRPr>
            </a:lvl2pPr>
            <a:lvl3pPr algn="ctr">
              <a:defRPr/>
            </a:lvl3pPr>
            <a:lvl4pPr algn="ctr">
              <a:defRPr/>
            </a:lvl4pPr>
            <a:lvl5pPr algn="ctr">
              <a:defRPr/>
            </a:lvl5pPr>
          </a:lstStyle>
          <a:p>
            <a:pPr marL="0" lvl="0" indent="0" algn="ctr" defTabSz="914400" rtl="0" eaLnBrk="1" latinLnBrk="0" hangingPunct="1">
              <a:lnSpc>
                <a:spcPct val="90000"/>
              </a:lnSpc>
              <a:spcBef>
                <a:spcPts val="500"/>
              </a:spcBef>
              <a:buFont typeface="Arial" panose="020B0604020202020204" pitchFamily="34" charset="0"/>
              <a:buNone/>
            </a:pPr>
            <a:r>
              <a:rPr lang="en-US" smtClean="0"/>
              <a:t>Click to edit Master text styles</a:t>
            </a:r>
          </a:p>
        </p:txBody>
      </p:sp>
      <p:pic>
        <p:nvPicPr>
          <p:cNvPr id="2" name="Picture 1"/>
          <p:cNvPicPr>
            <a:picLocks noChangeAspect="1"/>
          </p:cNvPicPr>
          <p:nvPr userDrawn="1"/>
        </p:nvPicPr>
        <p:blipFill>
          <a:blip r:embed="rId3"/>
          <a:stretch>
            <a:fillRect/>
          </a:stretch>
        </p:blipFill>
        <p:spPr>
          <a:xfrm>
            <a:off x="9012047" y="6097807"/>
            <a:ext cx="2792210" cy="774259"/>
          </a:xfrm>
          <a:prstGeom prst="rect">
            <a:avLst/>
          </a:prstGeom>
        </p:spPr>
      </p:pic>
    </p:spTree>
    <p:extLst>
      <p:ext uri="{BB962C8B-B14F-4D97-AF65-F5344CB8AC3E}">
        <p14:creationId xmlns:p14="http://schemas.microsoft.com/office/powerpoint/2010/main" val="1164514333"/>
      </p:ext>
    </p:extLst>
  </p:cSld>
  <p:clrMapOvr>
    <a:masterClrMapping/>
  </p:clrMapOvr>
  <p:timing>
    <p:tnLst>
      <p:par>
        <p:cTn id="1" dur="indefinite" restart="never" nodeType="tmRoot"/>
      </p:par>
    </p:tn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2_50-50 Right Photo Layout">
    <p:spTree>
      <p:nvGrpSpPr>
        <p:cNvPr id="1" name=""/>
        <p:cNvGrpSpPr/>
        <p:nvPr/>
      </p:nvGrpSpPr>
      <p:grpSpPr>
        <a:xfrm>
          <a:off x="0" y="0"/>
          <a:ext cx="0" cy="0"/>
          <a:chOff x="0" y="0"/>
          <a:chExt cx="0" cy="0"/>
        </a:xfrm>
      </p:grpSpPr>
      <p:sp>
        <p:nvSpPr>
          <p:cNvPr id="5" name="Picture Placeholder 4"/>
          <p:cNvSpPr>
            <a:spLocks noGrp="1"/>
          </p:cNvSpPr>
          <p:nvPr>
            <p:ph type="pic" sz="quarter" idx="10"/>
          </p:nvPr>
        </p:nvSpPr>
        <p:spPr bwMode="ltGray">
          <a:xfrm>
            <a:off x="6129304" y="0"/>
            <a:ext cx="6062696" cy="6856100"/>
          </a:xfrm>
          <a:blipFill>
            <a:blip r:embed="rId2"/>
            <a:srcRect/>
            <a:stretch>
              <a:fillRect/>
            </a:stretch>
          </a:blipFill>
        </p:spPr>
        <p:txBody>
          <a:bodyPr tIns="548640" anchor="ctr" anchorCtr="0">
            <a:noAutofit/>
          </a:bodyPr>
          <a:lstStyle>
            <a:lvl1pPr marL="0" indent="0" algn="ctr">
              <a:buNone/>
              <a:defRPr sz="3600" b="1" cap="none" baseline="0">
                <a:solidFill>
                  <a:srgbClr val="FFC000"/>
                </a:solidFill>
                <a:latin typeface="+mn-lt"/>
              </a:defRPr>
            </a:lvl1pPr>
          </a:lstStyle>
          <a:p>
            <a:r>
              <a:rPr lang="en-US" smtClean="0"/>
              <a:t>Click icon to add picture</a:t>
            </a:r>
            <a:endParaRPr lang="en-US" dirty="0"/>
          </a:p>
        </p:txBody>
      </p:sp>
      <p:sp>
        <p:nvSpPr>
          <p:cNvPr id="7" name="Text Placeholder 6"/>
          <p:cNvSpPr>
            <a:spLocks noGrp="1"/>
          </p:cNvSpPr>
          <p:nvPr>
            <p:ph type="body" sz="quarter" idx="11"/>
          </p:nvPr>
        </p:nvSpPr>
        <p:spPr>
          <a:xfrm>
            <a:off x="0" y="3429000"/>
            <a:ext cx="6129304" cy="2754087"/>
          </a:xfrm>
        </p:spPr>
        <p:txBody>
          <a:bodyPr anchor="t" anchorCtr="0"/>
          <a:lstStyle>
            <a:lvl1pPr algn="ctr" defTabSz="914400" rtl="0" eaLnBrk="1" latinLnBrk="0" hangingPunct="1">
              <a:lnSpc>
                <a:spcPct val="90000"/>
              </a:lnSpc>
              <a:spcBef>
                <a:spcPct val="0"/>
              </a:spcBef>
              <a:spcAft>
                <a:spcPts val="3000"/>
              </a:spcAft>
              <a:buNone/>
              <a:defRPr lang="en-US" sz="3600" b="0" i="0" kern="1200" spc="0" baseline="0" dirty="0">
                <a:gradFill>
                  <a:gsLst>
                    <a:gs pos="0">
                      <a:schemeClr val="tx2"/>
                    </a:gs>
                    <a:gs pos="100000">
                      <a:schemeClr val="tx2"/>
                    </a:gs>
                  </a:gsLst>
                  <a:lin ang="5400000" scaled="1"/>
                </a:gradFill>
                <a:latin typeface="Segoe UI Semibold" panose="020B0702040204020203" pitchFamily="34" charset="0"/>
                <a:ea typeface="+mn-ea"/>
                <a:cs typeface="Segoe UI Semibold" panose="020B0702040204020203" pitchFamily="34" charset="0"/>
              </a:defRPr>
            </a:lvl1pPr>
            <a:lvl2pPr algn="ctr">
              <a:defRPr sz="2800"/>
            </a:lvl2pPr>
            <a:lvl3pPr algn="ctr">
              <a:defRPr lang="en-US" sz="2400" b="0" kern="1200" dirty="0">
                <a:solidFill>
                  <a:schemeClr val="tx1">
                    <a:lumMod val="85000"/>
                    <a:lumOff val="15000"/>
                  </a:schemeClr>
                </a:solidFill>
                <a:latin typeface="+mn-lt"/>
                <a:ea typeface="+mn-ea"/>
                <a:cs typeface="+mn-cs"/>
              </a:defRPr>
            </a:lvl3pPr>
            <a:lvl4pPr algn="ctr">
              <a:defRPr sz="2000" b="1"/>
            </a:lvl4pPr>
            <a:lvl5pPr algn="ct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Content Placeholder 2"/>
          <p:cNvSpPr>
            <a:spLocks noGrp="1"/>
          </p:cNvSpPr>
          <p:nvPr>
            <p:ph idx="18" hasCustomPrompt="1"/>
          </p:nvPr>
        </p:nvSpPr>
        <p:spPr>
          <a:xfrm>
            <a:off x="1875949" y="419100"/>
            <a:ext cx="2377440" cy="840230"/>
          </a:xfrm>
        </p:spPr>
        <p:txBody>
          <a:bodyPr lIns="146304" rIns="146304"/>
          <a:lstStyle>
            <a:lvl1pPr marL="0" algn="ctr" defTabSz="914400" rtl="0" eaLnBrk="1" latinLnBrk="0" hangingPunct="1">
              <a:defRPr lang="en-US" sz="5400" kern="1200" dirty="0">
                <a:solidFill>
                  <a:schemeClr val="accent4"/>
                </a:solidFill>
                <a:latin typeface="Segoe UI Black" panose="020B0A02040204020203" pitchFamily="34" charset="0"/>
                <a:ea typeface="Segoe UI Black" panose="020B0A02040204020203" pitchFamily="34" charset="0"/>
                <a:cs typeface="Segoe UI Black" panose="020B0A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lvl="0"/>
            <a:r>
              <a:rPr lang="en-US" dirty="0"/>
              <a:t>#</a:t>
            </a:r>
          </a:p>
        </p:txBody>
      </p:sp>
      <p:sp>
        <p:nvSpPr>
          <p:cNvPr id="3" name="Text Placeholder 2"/>
          <p:cNvSpPr>
            <a:spLocks noGrp="1"/>
          </p:cNvSpPr>
          <p:nvPr>
            <p:ph type="body" sz="quarter" idx="19"/>
          </p:nvPr>
        </p:nvSpPr>
        <p:spPr>
          <a:xfrm>
            <a:off x="0" y="1554163"/>
            <a:ext cx="6129304" cy="535531"/>
          </a:xfrm>
        </p:spPr>
        <p:txBody>
          <a:bodyPr/>
          <a:lstStyle>
            <a:lvl1pPr algn="ctr">
              <a:defRPr sz="3600" b="0">
                <a:latin typeface="+mj-lt"/>
              </a:defRPr>
            </a:lvl1pPr>
            <a:lvl2pPr algn="ctr">
              <a:defRPr lang="en-US" sz="3200" b="0" kern="1200" dirty="0">
                <a:solidFill>
                  <a:schemeClr val="tx1">
                    <a:lumMod val="65000"/>
                    <a:lumOff val="35000"/>
                  </a:schemeClr>
                </a:solidFill>
                <a:latin typeface="+mj-lt"/>
                <a:ea typeface="+mn-ea"/>
                <a:cs typeface="+mn-cs"/>
              </a:defRPr>
            </a:lvl2pPr>
            <a:lvl3pPr algn="ctr">
              <a:defRPr/>
            </a:lvl3pPr>
            <a:lvl4pPr algn="ctr">
              <a:defRPr/>
            </a:lvl4pPr>
            <a:lvl5pPr algn="ctr">
              <a:defRPr/>
            </a:lvl5pPr>
          </a:lstStyle>
          <a:p>
            <a:pPr marL="0" lvl="0" indent="0" algn="ctr" defTabSz="914400" rtl="0" eaLnBrk="1" latinLnBrk="0" hangingPunct="1">
              <a:lnSpc>
                <a:spcPct val="90000"/>
              </a:lnSpc>
              <a:spcBef>
                <a:spcPts val="500"/>
              </a:spcBef>
              <a:buFont typeface="Arial" panose="020B0604020202020204" pitchFamily="34" charset="0"/>
              <a:buNone/>
            </a:pPr>
            <a:r>
              <a:rPr lang="en-US" smtClean="0"/>
              <a:t>Click to edit Master text styles</a:t>
            </a:r>
          </a:p>
        </p:txBody>
      </p:sp>
      <p:sp>
        <p:nvSpPr>
          <p:cNvPr id="8" name="Slide Number Placeholder 7"/>
          <p:cNvSpPr>
            <a:spLocks noGrp="1"/>
          </p:cNvSpPr>
          <p:nvPr>
            <p:ph type="sldNum" sz="quarter" idx="4"/>
          </p:nvPr>
        </p:nvSpPr>
        <p:spPr>
          <a:xfrm>
            <a:off x="11668594" y="6484937"/>
            <a:ext cx="523406" cy="365125"/>
          </a:xfrm>
          <a:prstGeom prst="rect">
            <a:avLst/>
          </a:prstGeom>
        </p:spPr>
        <p:txBody>
          <a:bodyPr vert="horz" wrap="none" lIns="91440" tIns="45720" rIns="91440" bIns="45720" rtlCol="0" anchor="ctr"/>
          <a:lstStyle>
            <a:lvl1pPr algn="r">
              <a:defRPr sz="1200">
                <a:solidFill>
                  <a:schemeClr val="bg1"/>
                </a:solidFill>
              </a:defRPr>
            </a:lvl1pPr>
          </a:lstStyle>
          <a:p>
            <a:fld id="{4997E989-D798-4C62-8E93-3D2D613C2488}" type="slidenum">
              <a:rPr lang="en-US" smtClean="0"/>
              <a:pPr/>
              <a:t>‹#›</a:t>
            </a:fld>
            <a:endParaRPr lang="en-US"/>
          </a:p>
        </p:txBody>
      </p:sp>
      <p:pic>
        <p:nvPicPr>
          <p:cNvPr id="2" name="Picture 1"/>
          <p:cNvPicPr>
            <a:picLocks noChangeAspect="1"/>
          </p:cNvPicPr>
          <p:nvPr userDrawn="1"/>
        </p:nvPicPr>
        <p:blipFill>
          <a:blip r:embed="rId3"/>
          <a:stretch>
            <a:fillRect/>
          </a:stretch>
        </p:blipFill>
        <p:spPr>
          <a:xfrm>
            <a:off x="9028614" y="6075803"/>
            <a:ext cx="2792210" cy="774259"/>
          </a:xfrm>
          <a:prstGeom prst="rect">
            <a:avLst/>
          </a:prstGeom>
        </p:spPr>
      </p:pic>
    </p:spTree>
    <p:extLst>
      <p:ext uri="{BB962C8B-B14F-4D97-AF65-F5344CB8AC3E}">
        <p14:creationId xmlns:p14="http://schemas.microsoft.com/office/powerpoint/2010/main" val="3650931862"/>
      </p:ext>
    </p:extLst>
  </p:cSld>
  <p:clrMapOvr>
    <a:masterClrMapping/>
  </p:clrMapOvr>
  <p:timing>
    <p:tnLst>
      <p:par>
        <p:cTn id="1" dur="indefinite" restart="never" nodeType="tmRoot"/>
      </p:par>
    </p:tn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1_50-50 Left Photo Layout with text">
    <p:spTree>
      <p:nvGrpSpPr>
        <p:cNvPr id="1" name=""/>
        <p:cNvGrpSpPr/>
        <p:nvPr/>
      </p:nvGrpSpPr>
      <p:grpSpPr>
        <a:xfrm>
          <a:off x="0" y="0"/>
          <a:ext cx="0" cy="0"/>
          <a:chOff x="0" y="0"/>
          <a:chExt cx="0" cy="0"/>
        </a:xfrm>
      </p:grpSpPr>
      <p:sp>
        <p:nvSpPr>
          <p:cNvPr id="5" name="Picture Placeholder 4"/>
          <p:cNvSpPr>
            <a:spLocks noGrp="1"/>
          </p:cNvSpPr>
          <p:nvPr>
            <p:ph type="pic" sz="quarter" idx="10"/>
          </p:nvPr>
        </p:nvSpPr>
        <p:spPr bwMode="ltGray">
          <a:xfrm flipH="1">
            <a:off x="-1" y="0"/>
            <a:ext cx="6094444" cy="6856100"/>
          </a:xfrm>
          <a:blipFill>
            <a:blip r:embed="rId2"/>
            <a:stretch>
              <a:fillRect/>
            </a:stretch>
          </a:blipFill>
        </p:spPr>
        <p:txBody>
          <a:bodyPr tIns="548640" anchor="ctr" anchorCtr="0">
            <a:noAutofit/>
          </a:bodyPr>
          <a:lstStyle>
            <a:lvl1pPr marL="0" indent="0" algn="ctr">
              <a:buNone/>
              <a:defRPr sz="1568" b="1" cap="none" baseline="0">
                <a:gradFill>
                  <a:gsLst>
                    <a:gs pos="0">
                      <a:srgbClr val="FFFFFF"/>
                    </a:gs>
                    <a:gs pos="27000">
                      <a:srgbClr val="FFFFFF"/>
                    </a:gs>
                  </a:gsLst>
                  <a:lin ang="5400000" scaled="0"/>
                </a:gradFill>
                <a:latin typeface="+mn-lt"/>
              </a:defRPr>
            </a:lvl1pPr>
          </a:lstStyle>
          <a:p>
            <a:r>
              <a:rPr lang="en-US" smtClean="0"/>
              <a:t>Click icon to add picture</a:t>
            </a:r>
            <a:endParaRPr lang="en-US" dirty="0"/>
          </a:p>
        </p:txBody>
      </p:sp>
      <p:sp>
        <p:nvSpPr>
          <p:cNvPr id="8" name="Text Placeholder 6"/>
          <p:cNvSpPr>
            <a:spLocks noGrp="1"/>
          </p:cNvSpPr>
          <p:nvPr>
            <p:ph type="body" sz="quarter" idx="11"/>
          </p:nvPr>
        </p:nvSpPr>
        <p:spPr>
          <a:xfrm>
            <a:off x="6094443" y="3425619"/>
            <a:ext cx="6097555" cy="2754087"/>
          </a:xfrm>
        </p:spPr>
        <p:txBody>
          <a:bodyPr anchor="t" anchorCtr="0"/>
          <a:lstStyle>
            <a:lvl1pPr algn="ctr" defTabSz="914400" rtl="0" eaLnBrk="1" latinLnBrk="0" hangingPunct="1">
              <a:lnSpc>
                <a:spcPct val="90000"/>
              </a:lnSpc>
              <a:spcBef>
                <a:spcPct val="0"/>
              </a:spcBef>
              <a:spcAft>
                <a:spcPts val="3000"/>
              </a:spcAft>
              <a:buNone/>
              <a:defRPr lang="en-US" sz="3600" b="0" i="0" kern="1200" spc="0" baseline="0" dirty="0">
                <a:gradFill>
                  <a:gsLst>
                    <a:gs pos="0">
                      <a:schemeClr val="tx2"/>
                    </a:gs>
                    <a:gs pos="100000">
                      <a:schemeClr val="tx2"/>
                    </a:gs>
                  </a:gsLst>
                  <a:lin ang="5400000" scaled="1"/>
                </a:gradFill>
                <a:latin typeface="Segoe UI Semibold" panose="020B0702040204020203" pitchFamily="34" charset="0"/>
                <a:ea typeface="+mn-ea"/>
                <a:cs typeface="Segoe UI Semibold" panose="020B0702040204020203" pitchFamily="34" charset="0"/>
              </a:defRPr>
            </a:lvl1pPr>
            <a:lvl2pPr algn="ctr">
              <a:defRPr sz="2800"/>
            </a:lvl2pPr>
            <a:lvl3pPr algn="ctr">
              <a:defRPr lang="en-US" sz="2400" b="0" kern="1200" dirty="0">
                <a:solidFill>
                  <a:schemeClr val="tx1">
                    <a:lumMod val="85000"/>
                    <a:lumOff val="15000"/>
                  </a:schemeClr>
                </a:solidFill>
                <a:latin typeface="+mn-lt"/>
                <a:ea typeface="+mn-ea"/>
                <a:cs typeface="+mn-cs"/>
              </a:defRPr>
            </a:lvl3pPr>
            <a:lvl4pPr algn="ctr">
              <a:defRPr sz="2000" b="1"/>
            </a:lvl4pPr>
            <a:lvl5pPr algn="ctr">
              <a:defRPr sz="18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9" name="Text Placeholder 2"/>
          <p:cNvSpPr>
            <a:spLocks noGrp="1"/>
          </p:cNvSpPr>
          <p:nvPr>
            <p:ph type="body" sz="quarter" idx="19"/>
          </p:nvPr>
        </p:nvSpPr>
        <p:spPr>
          <a:xfrm>
            <a:off x="6094443" y="1554163"/>
            <a:ext cx="6097556" cy="535531"/>
          </a:xfrm>
        </p:spPr>
        <p:txBody>
          <a:bodyPr/>
          <a:lstStyle>
            <a:lvl1pPr algn="ctr">
              <a:defRPr sz="3600" b="0">
                <a:latin typeface="+mj-lt"/>
              </a:defRPr>
            </a:lvl1pPr>
            <a:lvl2pPr algn="ctr">
              <a:defRPr lang="en-US" sz="3200" b="0" kern="1200" dirty="0">
                <a:solidFill>
                  <a:schemeClr val="tx1">
                    <a:lumMod val="65000"/>
                    <a:lumOff val="35000"/>
                  </a:schemeClr>
                </a:solidFill>
                <a:latin typeface="+mj-lt"/>
                <a:ea typeface="+mn-ea"/>
                <a:cs typeface="+mn-cs"/>
              </a:defRPr>
            </a:lvl2pPr>
            <a:lvl3pPr algn="ctr">
              <a:defRPr/>
            </a:lvl3pPr>
            <a:lvl4pPr algn="ctr">
              <a:defRPr/>
            </a:lvl4pPr>
            <a:lvl5pPr algn="ctr">
              <a:defRPr/>
            </a:lvl5pPr>
          </a:lstStyle>
          <a:p>
            <a:pPr marL="0" lvl="0" indent="0" algn="ctr" defTabSz="914400" rtl="0" eaLnBrk="1" latinLnBrk="0" hangingPunct="1">
              <a:lnSpc>
                <a:spcPct val="90000"/>
              </a:lnSpc>
              <a:spcBef>
                <a:spcPts val="500"/>
              </a:spcBef>
              <a:buFont typeface="Arial" panose="020B0604020202020204" pitchFamily="34" charset="0"/>
              <a:buNone/>
            </a:pPr>
            <a:r>
              <a:rPr lang="en-US" smtClean="0"/>
              <a:t>Click to edit Master text styles</a:t>
            </a:r>
          </a:p>
        </p:txBody>
      </p:sp>
      <p:sp>
        <p:nvSpPr>
          <p:cNvPr id="10" name="Content Placeholder 2"/>
          <p:cNvSpPr>
            <a:spLocks noGrp="1"/>
          </p:cNvSpPr>
          <p:nvPr>
            <p:ph idx="18" hasCustomPrompt="1"/>
          </p:nvPr>
        </p:nvSpPr>
        <p:spPr>
          <a:xfrm>
            <a:off x="7743349" y="419100"/>
            <a:ext cx="2377440" cy="840230"/>
          </a:xfrm>
        </p:spPr>
        <p:txBody>
          <a:bodyPr lIns="146304" rIns="146304"/>
          <a:lstStyle>
            <a:lvl1pPr marL="0" algn="ctr" defTabSz="914400" rtl="0" eaLnBrk="1" latinLnBrk="0" hangingPunct="1">
              <a:defRPr lang="en-US" sz="5400" kern="1200" dirty="0">
                <a:solidFill>
                  <a:schemeClr val="accent4"/>
                </a:solidFill>
                <a:latin typeface="Segoe UI Black" panose="020B0A02040204020203" pitchFamily="34" charset="0"/>
                <a:ea typeface="Segoe UI Black" panose="020B0A02040204020203" pitchFamily="34" charset="0"/>
                <a:cs typeface="Segoe UI Black" panose="020B0A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lvl="0"/>
            <a:r>
              <a:rPr lang="en-US" dirty="0"/>
              <a:t>#</a:t>
            </a:r>
          </a:p>
        </p:txBody>
      </p:sp>
      <p:sp>
        <p:nvSpPr>
          <p:cNvPr id="11" name="Slide Number Placeholder 7"/>
          <p:cNvSpPr>
            <a:spLocks noGrp="1"/>
          </p:cNvSpPr>
          <p:nvPr>
            <p:ph type="sldNum" sz="quarter" idx="4"/>
          </p:nvPr>
        </p:nvSpPr>
        <p:spPr>
          <a:xfrm>
            <a:off x="11668594" y="6484937"/>
            <a:ext cx="523406" cy="365125"/>
          </a:xfrm>
          <a:prstGeom prst="rect">
            <a:avLst/>
          </a:prstGeom>
        </p:spPr>
        <p:txBody>
          <a:bodyPr vert="horz" wrap="none" lIns="91440" tIns="45720" rIns="91440" bIns="45720" rtlCol="0" anchor="ctr"/>
          <a:lstStyle>
            <a:lvl1pPr algn="r">
              <a:defRPr sz="1200">
                <a:solidFill>
                  <a:schemeClr val="tx2"/>
                </a:solidFill>
              </a:defRPr>
            </a:lvl1pPr>
          </a:lstStyle>
          <a:p>
            <a:fld id="{4997E989-D798-4C62-8E93-3D2D613C2488}" type="slidenum">
              <a:rPr lang="en-US" smtClean="0"/>
              <a:pPr/>
              <a:t>‹#›</a:t>
            </a:fld>
            <a:endParaRPr lang="en-US"/>
          </a:p>
        </p:txBody>
      </p:sp>
      <p:pic>
        <p:nvPicPr>
          <p:cNvPr id="2" name="Picture 1"/>
          <p:cNvPicPr>
            <a:picLocks noChangeAspect="1"/>
          </p:cNvPicPr>
          <p:nvPr userDrawn="1"/>
        </p:nvPicPr>
        <p:blipFill>
          <a:blip r:embed="rId3"/>
          <a:stretch>
            <a:fillRect/>
          </a:stretch>
        </p:blipFill>
        <p:spPr>
          <a:xfrm>
            <a:off x="8876384" y="6127725"/>
            <a:ext cx="2792210" cy="780356"/>
          </a:xfrm>
          <a:prstGeom prst="rect">
            <a:avLst/>
          </a:prstGeom>
        </p:spPr>
      </p:pic>
    </p:spTree>
    <p:extLst>
      <p:ext uri="{BB962C8B-B14F-4D97-AF65-F5344CB8AC3E}">
        <p14:creationId xmlns:p14="http://schemas.microsoft.com/office/powerpoint/2010/main" val="242964614"/>
      </p:ext>
    </p:extLst>
  </p:cSld>
  <p:clrMapOvr>
    <a:masterClrMapping/>
  </p:clrMapOvr>
  <p:timing>
    <p:tnLst>
      <p:par>
        <p:cTn id="1" dur="indefinite" restart="never" nodeType="tmRoot"/>
      </p:par>
    </p:tn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5_50-50 Left Photo Layout with text">
    <p:spTree>
      <p:nvGrpSpPr>
        <p:cNvPr id="1" name=""/>
        <p:cNvGrpSpPr/>
        <p:nvPr/>
      </p:nvGrpSpPr>
      <p:grpSpPr>
        <a:xfrm>
          <a:off x="0" y="0"/>
          <a:ext cx="0" cy="0"/>
          <a:chOff x="0" y="0"/>
          <a:chExt cx="0" cy="0"/>
        </a:xfrm>
      </p:grpSpPr>
      <p:sp>
        <p:nvSpPr>
          <p:cNvPr id="5" name="Picture Placeholder 4"/>
          <p:cNvSpPr>
            <a:spLocks noGrp="1"/>
          </p:cNvSpPr>
          <p:nvPr>
            <p:ph type="pic" sz="quarter" idx="10"/>
          </p:nvPr>
        </p:nvSpPr>
        <p:spPr bwMode="ltGray">
          <a:xfrm>
            <a:off x="0" y="0"/>
            <a:ext cx="6094444" cy="6856100"/>
          </a:xfrm>
          <a:blipFill>
            <a:blip r:embed="rId2"/>
            <a:srcRect/>
            <a:stretch>
              <a:fillRect/>
            </a:stretch>
          </a:blipFill>
        </p:spPr>
        <p:txBody>
          <a:bodyPr tIns="548640" anchor="ctr" anchorCtr="0">
            <a:noAutofit/>
          </a:bodyPr>
          <a:lstStyle>
            <a:lvl1pPr marL="0" indent="0" algn="ctr">
              <a:buNone/>
              <a:defRPr sz="1568" b="1" cap="none" baseline="0">
                <a:gradFill>
                  <a:gsLst>
                    <a:gs pos="0">
                      <a:srgbClr val="FFFFFF"/>
                    </a:gs>
                    <a:gs pos="27000">
                      <a:srgbClr val="FFFFFF"/>
                    </a:gs>
                  </a:gsLst>
                  <a:lin ang="5400000" scaled="0"/>
                </a:gradFill>
                <a:latin typeface="+mn-lt"/>
              </a:defRPr>
            </a:lvl1pPr>
          </a:lstStyle>
          <a:p>
            <a:r>
              <a:rPr lang="en-US" smtClean="0"/>
              <a:t>Click icon to add picture</a:t>
            </a:r>
            <a:endParaRPr lang="en-US" dirty="0"/>
          </a:p>
        </p:txBody>
      </p:sp>
      <p:sp>
        <p:nvSpPr>
          <p:cNvPr id="8" name="Text Placeholder 6"/>
          <p:cNvSpPr>
            <a:spLocks noGrp="1"/>
          </p:cNvSpPr>
          <p:nvPr>
            <p:ph type="body" sz="quarter" idx="11"/>
          </p:nvPr>
        </p:nvSpPr>
        <p:spPr>
          <a:xfrm>
            <a:off x="6180534" y="3429000"/>
            <a:ext cx="6011466" cy="2754087"/>
          </a:xfrm>
        </p:spPr>
        <p:txBody>
          <a:bodyPr anchor="t" anchorCtr="0"/>
          <a:lstStyle>
            <a:lvl1pPr algn="ctr" defTabSz="914400" rtl="0" eaLnBrk="1" latinLnBrk="0" hangingPunct="1">
              <a:lnSpc>
                <a:spcPct val="90000"/>
              </a:lnSpc>
              <a:spcBef>
                <a:spcPct val="0"/>
              </a:spcBef>
              <a:spcAft>
                <a:spcPts val="3000"/>
              </a:spcAft>
              <a:buNone/>
              <a:defRPr lang="en-US" sz="3600" b="0" i="0" kern="1200" spc="0" baseline="0" dirty="0">
                <a:solidFill>
                  <a:schemeClr val="tx2"/>
                </a:solidFill>
                <a:latin typeface="Segoe UI Semibold" panose="020B0702040204020203" pitchFamily="34" charset="0"/>
                <a:ea typeface="+mn-ea"/>
                <a:cs typeface="Segoe UI Semibold" panose="020B0702040204020203" pitchFamily="34" charset="0"/>
              </a:defRPr>
            </a:lvl1pPr>
            <a:lvl2pPr algn="ctr">
              <a:defRPr sz="2800"/>
            </a:lvl2pPr>
            <a:lvl3pPr algn="ctr">
              <a:defRPr lang="en-US" sz="2400" b="0" kern="1200" dirty="0">
                <a:solidFill>
                  <a:schemeClr val="tx1">
                    <a:lumMod val="85000"/>
                    <a:lumOff val="15000"/>
                  </a:schemeClr>
                </a:solidFill>
                <a:latin typeface="+mn-lt"/>
                <a:ea typeface="+mn-ea"/>
                <a:cs typeface="+mn-cs"/>
              </a:defRPr>
            </a:lvl3pPr>
            <a:lvl4pPr algn="ctr">
              <a:defRPr sz="2000" b="1"/>
            </a:lvl4pPr>
            <a:lvl5pPr algn="ct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0" name="Text Placeholder 2"/>
          <p:cNvSpPr>
            <a:spLocks noGrp="1"/>
          </p:cNvSpPr>
          <p:nvPr>
            <p:ph type="body" sz="quarter" idx="19"/>
          </p:nvPr>
        </p:nvSpPr>
        <p:spPr>
          <a:xfrm>
            <a:off x="6180534" y="1554163"/>
            <a:ext cx="5791200" cy="535531"/>
          </a:xfrm>
        </p:spPr>
        <p:txBody>
          <a:bodyPr/>
          <a:lstStyle>
            <a:lvl1pPr algn="ctr">
              <a:defRPr sz="3600" b="0">
                <a:latin typeface="+mj-lt"/>
              </a:defRPr>
            </a:lvl1pPr>
            <a:lvl2pPr algn="ctr">
              <a:defRPr lang="en-US" sz="3200" b="0" kern="1200" dirty="0" smtClean="0">
                <a:solidFill>
                  <a:schemeClr val="tx1">
                    <a:lumMod val="65000"/>
                    <a:lumOff val="35000"/>
                  </a:schemeClr>
                </a:solidFill>
                <a:latin typeface="+mj-lt"/>
                <a:ea typeface="+mn-ea"/>
                <a:cs typeface="+mn-cs"/>
              </a:defRPr>
            </a:lvl2pPr>
            <a:lvl3pPr algn="ctr">
              <a:defRPr/>
            </a:lvl3pPr>
            <a:lvl4pPr algn="ctr">
              <a:defRPr/>
            </a:lvl4pPr>
            <a:lvl5pPr algn="ctr">
              <a:defRPr/>
            </a:lvl5pPr>
          </a:lstStyle>
          <a:p>
            <a:pPr marL="0" lvl="0" indent="0" algn="ctr" defTabSz="914400" rtl="0" eaLnBrk="1" latinLnBrk="0" hangingPunct="1">
              <a:lnSpc>
                <a:spcPct val="90000"/>
              </a:lnSpc>
              <a:spcBef>
                <a:spcPts val="500"/>
              </a:spcBef>
              <a:buFont typeface="Arial" panose="020B0604020202020204" pitchFamily="34" charset="0"/>
              <a:buNone/>
            </a:pPr>
            <a:r>
              <a:rPr lang="en-US" smtClean="0"/>
              <a:t>Click to edit Master text styles</a:t>
            </a:r>
          </a:p>
        </p:txBody>
      </p:sp>
      <p:sp>
        <p:nvSpPr>
          <p:cNvPr id="11" name="Content Placeholder 2"/>
          <p:cNvSpPr>
            <a:spLocks noGrp="1"/>
          </p:cNvSpPr>
          <p:nvPr>
            <p:ph idx="18" hasCustomPrompt="1"/>
          </p:nvPr>
        </p:nvSpPr>
        <p:spPr>
          <a:xfrm>
            <a:off x="7743349" y="419100"/>
            <a:ext cx="2377440" cy="840230"/>
          </a:xfrm>
        </p:spPr>
        <p:txBody>
          <a:bodyPr lIns="146304" rIns="146304"/>
          <a:lstStyle>
            <a:lvl1pPr marL="0" algn="ctr" defTabSz="914400" rtl="0" eaLnBrk="1" latinLnBrk="0" hangingPunct="1">
              <a:defRPr lang="en-US" sz="5400" kern="1200" dirty="0">
                <a:solidFill>
                  <a:schemeClr val="accent4"/>
                </a:solidFill>
                <a:latin typeface="Segoe UI Black" panose="020B0A02040204020203" pitchFamily="34" charset="0"/>
                <a:ea typeface="Segoe UI Black" panose="020B0A02040204020203" pitchFamily="34" charset="0"/>
                <a:cs typeface="Segoe UI Black" panose="020B0A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lvl="0"/>
            <a:r>
              <a:rPr lang="en-US" dirty="0"/>
              <a:t>#</a:t>
            </a:r>
          </a:p>
        </p:txBody>
      </p:sp>
      <p:sp>
        <p:nvSpPr>
          <p:cNvPr id="12" name="Slide Number Placeholder 7"/>
          <p:cNvSpPr>
            <a:spLocks noGrp="1"/>
          </p:cNvSpPr>
          <p:nvPr>
            <p:ph type="sldNum" sz="quarter" idx="4"/>
          </p:nvPr>
        </p:nvSpPr>
        <p:spPr>
          <a:xfrm>
            <a:off x="11668594" y="6484937"/>
            <a:ext cx="523406" cy="365125"/>
          </a:xfrm>
          <a:prstGeom prst="rect">
            <a:avLst/>
          </a:prstGeom>
        </p:spPr>
        <p:txBody>
          <a:bodyPr vert="horz" wrap="none" lIns="91440" tIns="45720" rIns="91440" bIns="45720" rtlCol="0" anchor="ctr"/>
          <a:lstStyle>
            <a:lvl1pPr algn="r">
              <a:defRPr sz="1200">
                <a:solidFill>
                  <a:schemeClr val="tx2"/>
                </a:solidFill>
              </a:defRPr>
            </a:lvl1pPr>
          </a:lstStyle>
          <a:p>
            <a:fld id="{4997E989-D798-4C62-8E93-3D2D613C2488}" type="slidenum">
              <a:rPr lang="en-US" smtClean="0"/>
              <a:pPr/>
              <a:t>‹#›</a:t>
            </a:fld>
            <a:endParaRPr lang="en-US"/>
          </a:p>
        </p:txBody>
      </p:sp>
      <p:pic>
        <p:nvPicPr>
          <p:cNvPr id="2" name="Picture 1"/>
          <p:cNvPicPr>
            <a:picLocks noChangeAspect="1"/>
          </p:cNvPicPr>
          <p:nvPr userDrawn="1"/>
        </p:nvPicPr>
        <p:blipFill>
          <a:blip r:embed="rId3"/>
          <a:stretch>
            <a:fillRect/>
          </a:stretch>
        </p:blipFill>
        <p:spPr>
          <a:xfrm>
            <a:off x="8876384" y="6183087"/>
            <a:ext cx="2792210" cy="780356"/>
          </a:xfrm>
          <a:prstGeom prst="rect">
            <a:avLst/>
          </a:prstGeom>
        </p:spPr>
      </p:pic>
    </p:spTree>
    <p:extLst>
      <p:ext uri="{BB962C8B-B14F-4D97-AF65-F5344CB8AC3E}">
        <p14:creationId xmlns:p14="http://schemas.microsoft.com/office/powerpoint/2010/main" val="1595054552"/>
      </p:ext>
    </p:extLst>
  </p:cSld>
  <p:clrMapOvr>
    <a:masterClrMapping/>
  </p:clrMapOvr>
  <p:timing>
    <p:tnLst>
      <p:par>
        <p:cTn id="1" dur="indefinite" restart="never" nodeType="tmRoot"/>
      </p:par>
    </p:tnLst>
  </p:timing>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4_50-50 Left Photo Layout with text">
    <p:spTree>
      <p:nvGrpSpPr>
        <p:cNvPr id="1" name=""/>
        <p:cNvGrpSpPr/>
        <p:nvPr/>
      </p:nvGrpSpPr>
      <p:grpSpPr>
        <a:xfrm>
          <a:off x="0" y="0"/>
          <a:ext cx="0" cy="0"/>
          <a:chOff x="0" y="0"/>
          <a:chExt cx="0" cy="0"/>
        </a:xfrm>
      </p:grpSpPr>
      <p:sp>
        <p:nvSpPr>
          <p:cNvPr id="5" name="Picture Placeholder 4"/>
          <p:cNvSpPr>
            <a:spLocks noGrp="1"/>
          </p:cNvSpPr>
          <p:nvPr>
            <p:ph type="pic" sz="quarter" idx="10"/>
          </p:nvPr>
        </p:nvSpPr>
        <p:spPr bwMode="ltGray">
          <a:xfrm flipH="1">
            <a:off x="0" y="0"/>
            <a:ext cx="6094444" cy="6856100"/>
          </a:xfrm>
          <a:blipFill>
            <a:blip r:embed="rId2"/>
            <a:stretch>
              <a:fillRect/>
            </a:stretch>
          </a:blipFill>
        </p:spPr>
        <p:txBody>
          <a:bodyPr tIns="548640" anchor="ctr" anchorCtr="0">
            <a:noAutofit/>
          </a:bodyPr>
          <a:lstStyle>
            <a:lvl1pPr marL="0" indent="0" algn="ctr">
              <a:buNone/>
              <a:defRPr sz="1568" b="1" cap="none" baseline="0">
                <a:gradFill>
                  <a:gsLst>
                    <a:gs pos="0">
                      <a:srgbClr val="FFFFFF"/>
                    </a:gs>
                    <a:gs pos="27000">
                      <a:srgbClr val="FFFFFF"/>
                    </a:gs>
                  </a:gsLst>
                  <a:lin ang="5400000" scaled="0"/>
                </a:gradFill>
                <a:latin typeface="+mn-lt"/>
              </a:defRPr>
            </a:lvl1pPr>
          </a:lstStyle>
          <a:p>
            <a:r>
              <a:rPr lang="en-US" smtClean="0"/>
              <a:t>Click icon to add picture</a:t>
            </a:r>
            <a:endParaRPr lang="en-US" dirty="0"/>
          </a:p>
        </p:txBody>
      </p:sp>
      <p:sp>
        <p:nvSpPr>
          <p:cNvPr id="7" name="Text Placeholder 6"/>
          <p:cNvSpPr>
            <a:spLocks noGrp="1"/>
          </p:cNvSpPr>
          <p:nvPr>
            <p:ph type="body" sz="quarter" idx="11"/>
          </p:nvPr>
        </p:nvSpPr>
        <p:spPr>
          <a:xfrm>
            <a:off x="6138266" y="3457545"/>
            <a:ext cx="6053733" cy="2754087"/>
          </a:xfrm>
        </p:spPr>
        <p:txBody>
          <a:bodyPr anchor="t" anchorCtr="0"/>
          <a:lstStyle>
            <a:lvl1pPr algn="ctr" defTabSz="914400" rtl="0" eaLnBrk="1" latinLnBrk="0" hangingPunct="1">
              <a:lnSpc>
                <a:spcPct val="90000"/>
              </a:lnSpc>
              <a:spcBef>
                <a:spcPct val="0"/>
              </a:spcBef>
              <a:spcAft>
                <a:spcPts val="3000"/>
              </a:spcAft>
              <a:buNone/>
              <a:defRPr lang="en-US" sz="3600" b="0" i="0" kern="1200" spc="0" baseline="0" dirty="0">
                <a:solidFill>
                  <a:schemeClr val="tx2"/>
                </a:solidFill>
                <a:latin typeface="Segoe UI Semibold" panose="020B0702040204020203" pitchFamily="34" charset="0"/>
                <a:ea typeface="+mn-ea"/>
                <a:cs typeface="Segoe UI Semibold" panose="020B0702040204020203" pitchFamily="34" charset="0"/>
              </a:defRPr>
            </a:lvl1pPr>
            <a:lvl2pPr algn="ctr">
              <a:defRPr sz="2800"/>
            </a:lvl2pPr>
            <a:lvl3pPr algn="ctr">
              <a:defRPr lang="en-US" sz="2400" b="0" kern="1200" dirty="0">
                <a:solidFill>
                  <a:schemeClr val="tx1">
                    <a:lumMod val="85000"/>
                    <a:lumOff val="15000"/>
                  </a:schemeClr>
                </a:solidFill>
                <a:latin typeface="+mn-lt"/>
                <a:ea typeface="+mn-ea"/>
                <a:cs typeface="+mn-cs"/>
              </a:defRPr>
            </a:lvl3pPr>
            <a:lvl4pPr algn="ctr">
              <a:defRPr sz="2000" b="1"/>
            </a:lvl4pPr>
            <a:lvl5pPr algn="ct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8" name="Text Placeholder 2"/>
          <p:cNvSpPr>
            <a:spLocks noGrp="1"/>
          </p:cNvSpPr>
          <p:nvPr>
            <p:ph type="body" sz="quarter" idx="19" hasCustomPrompt="1"/>
          </p:nvPr>
        </p:nvSpPr>
        <p:spPr>
          <a:xfrm>
            <a:off x="6138267" y="1554164"/>
            <a:ext cx="5875734" cy="535531"/>
          </a:xfrm>
        </p:spPr>
        <p:txBody>
          <a:bodyPr/>
          <a:lstStyle>
            <a:lvl1pPr algn="ctr">
              <a:defRPr sz="3600" b="0">
                <a:latin typeface="+mj-lt"/>
              </a:defRPr>
            </a:lvl1pPr>
            <a:lvl2pPr marL="0" indent="0" algn="ctr" defTabSz="914400" rtl="0" eaLnBrk="1" latinLnBrk="0" hangingPunct="1">
              <a:lnSpc>
                <a:spcPct val="90000"/>
              </a:lnSpc>
              <a:spcBef>
                <a:spcPts val="500"/>
              </a:spcBef>
              <a:buFont typeface="Arial" panose="020B0604020202020204" pitchFamily="34" charset="0"/>
              <a:buNone/>
              <a:defRPr lang="en-US" sz="3200" b="0" kern="1200" dirty="0" smtClean="0">
                <a:solidFill>
                  <a:schemeClr val="tx1">
                    <a:lumMod val="65000"/>
                    <a:lumOff val="35000"/>
                  </a:schemeClr>
                </a:solidFill>
                <a:latin typeface="+mj-lt"/>
                <a:ea typeface="+mn-ea"/>
                <a:cs typeface="+mn-cs"/>
              </a:defRPr>
            </a:lvl2pPr>
            <a:lvl3pPr algn="ctr">
              <a:defRPr/>
            </a:lvl3pPr>
            <a:lvl4pPr algn="ctr">
              <a:defRPr/>
            </a:lvl4pPr>
            <a:lvl5pPr algn="ctr">
              <a:defRPr/>
            </a:lvl5pPr>
          </a:lstStyle>
          <a:p>
            <a:pPr marL="0" lvl="1" indent="0" algn="ctr" defTabSz="914400" rtl="0" eaLnBrk="1" latinLnBrk="0" hangingPunct="1">
              <a:lnSpc>
                <a:spcPct val="90000"/>
              </a:lnSpc>
              <a:spcBef>
                <a:spcPts val="500"/>
              </a:spcBef>
              <a:buFont typeface="Arial" panose="020B0604020202020204" pitchFamily="34" charset="0"/>
              <a:buNone/>
            </a:pPr>
            <a:r>
              <a:rPr lang="en-US" dirty="0"/>
              <a:t>50/50 photo layout</a:t>
            </a:r>
          </a:p>
        </p:txBody>
      </p:sp>
      <p:sp>
        <p:nvSpPr>
          <p:cNvPr id="9" name="Slide Number Placeholder 7"/>
          <p:cNvSpPr>
            <a:spLocks noGrp="1"/>
          </p:cNvSpPr>
          <p:nvPr>
            <p:ph type="sldNum" sz="quarter" idx="4"/>
          </p:nvPr>
        </p:nvSpPr>
        <p:spPr>
          <a:xfrm>
            <a:off x="11668594" y="6484937"/>
            <a:ext cx="523406" cy="365125"/>
          </a:xfrm>
          <a:prstGeom prst="rect">
            <a:avLst/>
          </a:prstGeom>
        </p:spPr>
        <p:txBody>
          <a:bodyPr vert="horz" wrap="none" lIns="91440" tIns="45720" rIns="91440" bIns="45720" rtlCol="0" anchor="ctr"/>
          <a:lstStyle>
            <a:lvl1pPr algn="r">
              <a:defRPr sz="1200">
                <a:solidFill>
                  <a:schemeClr val="tx2"/>
                </a:solidFill>
              </a:defRPr>
            </a:lvl1pPr>
          </a:lstStyle>
          <a:p>
            <a:fld id="{4997E989-D798-4C62-8E93-3D2D613C2488}" type="slidenum">
              <a:rPr lang="en-US" smtClean="0"/>
              <a:pPr/>
              <a:t>‹#›</a:t>
            </a:fld>
            <a:endParaRPr lang="en-US"/>
          </a:p>
        </p:txBody>
      </p:sp>
      <p:pic>
        <p:nvPicPr>
          <p:cNvPr id="2" name="Picture 1"/>
          <p:cNvPicPr>
            <a:picLocks noChangeAspect="1"/>
          </p:cNvPicPr>
          <p:nvPr userDrawn="1"/>
        </p:nvPicPr>
        <p:blipFill>
          <a:blip r:embed="rId3"/>
          <a:stretch>
            <a:fillRect/>
          </a:stretch>
        </p:blipFill>
        <p:spPr>
          <a:xfrm>
            <a:off x="8876384" y="6069706"/>
            <a:ext cx="2792210" cy="780356"/>
          </a:xfrm>
          <a:prstGeom prst="rect">
            <a:avLst/>
          </a:prstGeom>
        </p:spPr>
      </p:pic>
    </p:spTree>
    <p:extLst>
      <p:ext uri="{BB962C8B-B14F-4D97-AF65-F5344CB8AC3E}">
        <p14:creationId xmlns:p14="http://schemas.microsoft.com/office/powerpoint/2010/main" val="4147505450"/>
      </p:ext>
    </p:extLst>
  </p:cSld>
  <p:clrMapOvr>
    <a:masterClrMapping/>
  </p:clrMapOvr>
  <p:timing>
    <p:tnLst>
      <p:par>
        <p:cTn id="1" dur="indefinite" restart="never" nodeType="tmRoot"/>
      </p:par>
    </p:tnLst>
  </p:timing>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2_50-50 Left Photo Layout with text">
    <p:spTree>
      <p:nvGrpSpPr>
        <p:cNvPr id="1" name=""/>
        <p:cNvGrpSpPr/>
        <p:nvPr/>
      </p:nvGrpSpPr>
      <p:grpSpPr>
        <a:xfrm>
          <a:off x="0" y="0"/>
          <a:ext cx="0" cy="0"/>
          <a:chOff x="0" y="0"/>
          <a:chExt cx="0" cy="0"/>
        </a:xfrm>
      </p:grpSpPr>
      <p:sp>
        <p:nvSpPr>
          <p:cNvPr id="5" name="Picture Placeholder 4"/>
          <p:cNvSpPr>
            <a:spLocks noGrp="1"/>
          </p:cNvSpPr>
          <p:nvPr>
            <p:ph type="pic" sz="quarter" idx="10"/>
          </p:nvPr>
        </p:nvSpPr>
        <p:spPr bwMode="ltGray">
          <a:xfrm flipH="1">
            <a:off x="-1" y="0"/>
            <a:ext cx="6094444" cy="6856100"/>
          </a:xfrm>
          <a:blipFill>
            <a:blip r:embed="rId2"/>
            <a:stretch>
              <a:fillRect/>
            </a:stretch>
          </a:blipFill>
        </p:spPr>
        <p:txBody>
          <a:bodyPr tIns="548640" anchor="ctr" anchorCtr="0">
            <a:noAutofit/>
          </a:bodyPr>
          <a:lstStyle>
            <a:lvl1pPr marL="0" indent="0" algn="ctr">
              <a:buNone/>
              <a:defRPr sz="1568" b="1" cap="none" baseline="0">
                <a:gradFill>
                  <a:gsLst>
                    <a:gs pos="0">
                      <a:srgbClr val="FFFFFF"/>
                    </a:gs>
                    <a:gs pos="27000">
                      <a:srgbClr val="FFFFFF"/>
                    </a:gs>
                  </a:gsLst>
                  <a:lin ang="5400000" scaled="0"/>
                </a:gradFill>
                <a:latin typeface="+mn-lt"/>
              </a:defRPr>
            </a:lvl1pPr>
          </a:lstStyle>
          <a:p>
            <a:r>
              <a:rPr lang="en-US" smtClean="0"/>
              <a:t>Click icon to add picture</a:t>
            </a:r>
            <a:endParaRPr lang="en-US" dirty="0"/>
          </a:p>
        </p:txBody>
      </p:sp>
      <p:sp>
        <p:nvSpPr>
          <p:cNvPr id="7" name="Text Placeholder 6"/>
          <p:cNvSpPr>
            <a:spLocks noGrp="1"/>
          </p:cNvSpPr>
          <p:nvPr>
            <p:ph type="body" sz="quarter" idx="11"/>
          </p:nvPr>
        </p:nvSpPr>
        <p:spPr>
          <a:xfrm>
            <a:off x="6096000" y="2356398"/>
            <a:ext cx="6096000" cy="2145203"/>
          </a:xfrm>
        </p:spPr>
        <p:txBody>
          <a:bodyPr anchor="ctr" anchorCtr="0"/>
          <a:lstStyle>
            <a:lvl1pPr algn="ctr" defTabSz="914400" rtl="0" eaLnBrk="1" latinLnBrk="0" hangingPunct="1">
              <a:lnSpc>
                <a:spcPct val="90000"/>
              </a:lnSpc>
              <a:spcBef>
                <a:spcPts val="2400"/>
              </a:spcBef>
              <a:spcAft>
                <a:spcPts val="600"/>
              </a:spcAft>
              <a:buNone/>
              <a:defRPr lang="en-US" sz="3600" b="0" i="0" kern="1200" spc="0" baseline="0" dirty="0">
                <a:gradFill>
                  <a:gsLst>
                    <a:gs pos="0">
                      <a:schemeClr val="tx2"/>
                    </a:gs>
                    <a:gs pos="100000">
                      <a:schemeClr val="tx2"/>
                    </a:gs>
                  </a:gsLst>
                  <a:lin ang="5400000" scaled="1"/>
                </a:gradFill>
                <a:latin typeface="Segoe UI Semibold" panose="020B0702040204020203" pitchFamily="34" charset="0"/>
                <a:ea typeface="+mn-ea"/>
                <a:cs typeface="Segoe UI Semibold" panose="020B0702040204020203" pitchFamily="34" charset="0"/>
              </a:defRPr>
            </a:lvl1pPr>
            <a:lvl2pPr algn="ctr">
              <a:spcBef>
                <a:spcPts val="0"/>
              </a:spcBef>
              <a:spcAft>
                <a:spcPts val="600"/>
              </a:spcAft>
              <a:defRPr sz="2800"/>
            </a:lvl2pPr>
            <a:lvl3pPr algn="ctr">
              <a:spcBef>
                <a:spcPts val="0"/>
              </a:spcBef>
              <a:spcAft>
                <a:spcPts val="600"/>
              </a:spcAft>
              <a:defRPr lang="en-US" sz="2400" b="0" kern="1200" dirty="0">
                <a:solidFill>
                  <a:schemeClr val="tx1">
                    <a:lumMod val="85000"/>
                    <a:lumOff val="15000"/>
                  </a:schemeClr>
                </a:solidFill>
                <a:latin typeface="+mn-lt"/>
                <a:ea typeface="+mn-ea"/>
                <a:cs typeface="+mn-cs"/>
              </a:defRPr>
            </a:lvl3pPr>
            <a:lvl4pPr algn="ctr">
              <a:spcBef>
                <a:spcPts val="0"/>
              </a:spcBef>
              <a:spcAft>
                <a:spcPts val="600"/>
              </a:spcAft>
              <a:defRPr sz="2000" b="1"/>
            </a:lvl4pPr>
            <a:lvl5pPr algn="ctr">
              <a:spcBef>
                <a:spcPts val="0"/>
              </a:spcBef>
              <a:spcAft>
                <a:spcPts val="600"/>
              </a:spcAft>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9" name="Slide Number Placeholder 7"/>
          <p:cNvSpPr>
            <a:spLocks noGrp="1"/>
          </p:cNvSpPr>
          <p:nvPr>
            <p:ph type="sldNum" sz="quarter" idx="4"/>
          </p:nvPr>
        </p:nvSpPr>
        <p:spPr>
          <a:xfrm>
            <a:off x="11668594" y="6484937"/>
            <a:ext cx="523406" cy="365125"/>
          </a:xfrm>
          <a:prstGeom prst="rect">
            <a:avLst/>
          </a:prstGeom>
        </p:spPr>
        <p:txBody>
          <a:bodyPr vert="horz" wrap="none" lIns="91440" tIns="45720" rIns="91440" bIns="45720" rtlCol="0" anchor="ctr"/>
          <a:lstStyle>
            <a:lvl1pPr algn="r">
              <a:defRPr sz="1200">
                <a:solidFill>
                  <a:schemeClr val="tx2"/>
                </a:solidFill>
              </a:defRPr>
            </a:lvl1pPr>
          </a:lstStyle>
          <a:p>
            <a:fld id="{4997E989-D798-4C62-8E93-3D2D613C2488}" type="slidenum">
              <a:rPr lang="en-US" smtClean="0"/>
              <a:pPr/>
              <a:t>‹#›</a:t>
            </a:fld>
            <a:endParaRPr lang="en-US"/>
          </a:p>
        </p:txBody>
      </p:sp>
      <p:pic>
        <p:nvPicPr>
          <p:cNvPr id="2" name="Picture 1"/>
          <p:cNvPicPr>
            <a:picLocks noChangeAspect="1"/>
          </p:cNvPicPr>
          <p:nvPr userDrawn="1"/>
        </p:nvPicPr>
        <p:blipFill>
          <a:blip r:embed="rId3"/>
          <a:stretch>
            <a:fillRect/>
          </a:stretch>
        </p:blipFill>
        <p:spPr>
          <a:xfrm>
            <a:off x="8876384" y="6069706"/>
            <a:ext cx="2792210" cy="780356"/>
          </a:xfrm>
          <a:prstGeom prst="rect">
            <a:avLst/>
          </a:prstGeom>
        </p:spPr>
      </p:pic>
    </p:spTree>
    <p:extLst>
      <p:ext uri="{BB962C8B-B14F-4D97-AF65-F5344CB8AC3E}">
        <p14:creationId xmlns:p14="http://schemas.microsoft.com/office/powerpoint/2010/main" val="605093147"/>
      </p:ext>
    </p:extLst>
  </p:cSld>
  <p:clrMapOvr>
    <a:masterClrMapping/>
  </p:clrMapOvr>
  <p:timing>
    <p:tnLst>
      <p:par>
        <p:cTn id="1" dur="indefinite" restart="never" nodeType="tmRoot"/>
      </p:par>
    </p:tnLst>
  </p:timing>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preserve="1" userDrawn="1">
  <p:cSld name="3_50-50 Left Photo Layout with text">
    <p:spTree>
      <p:nvGrpSpPr>
        <p:cNvPr id="1" name=""/>
        <p:cNvGrpSpPr/>
        <p:nvPr/>
      </p:nvGrpSpPr>
      <p:grpSpPr>
        <a:xfrm>
          <a:off x="0" y="0"/>
          <a:ext cx="0" cy="0"/>
          <a:chOff x="0" y="0"/>
          <a:chExt cx="0" cy="0"/>
        </a:xfrm>
      </p:grpSpPr>
      <p:sp>
        <p:nvSpPr>
          <p:cNvPr id="10" name="Picture Placeholder 9"/>
          <p:cNvSpPr>
            <a:spLocks noGrp="1"/>
          </p:cNvSpPr>
          <p:nvPr>
            <p:ph type="pic" sz="quarter" idx="12" hasCustomPrompt="1"/>
          </p:nvPr>
        </p:nvSpPr>
        <p:spPr>
          <a:xfrm>
            <a:off x="0" y="0"/>
            <a:ext cx="12190413" cy="6858000"/>
          </a:xfrm>
          <a:blipFill>
            <a:blip r:embed="rId2"/>
            <a:stretch>
              <a:fillRect/>
            </a:stretch>
          </a:blipFill>
        </p:spPr>
        <p:txBody>
          <a:bodyPr anchor="ctr" anchorCtr="0">
            <a:noAutofit/>
          </a:bodyPr>
          <a:lstStyle>
            <a:lvl1pPr algn="r">
              <a:defRPr baseline="0"/>
            </a:lvl1pPr>
          </a:lstStyle>
          <a:p>
            <a:r>
              <a:rPr lang="en-US" dirty="0"/>
              <a:t>Full Bleed Picture</a:t>
            </a:r>
          </a:p>
        </p:txBody>
      </p:sp>
      <p:sp>
        <p:nvSpPr>
          <p:cNvPr id="7" name="Content Placeholder 2"/>
          <p:cNvSpPr>
            <a:spLocks noGrp="1"/>
          </p:cNvSpPr>
          <p:nvPr>
            <p:ph idx="18" hasCustomPrompt="1"/>
          </p:nvPr>
        </p:nvSpPr>
        <p:spPr>
          <a:xfrm>
            <a:off x="1875949" y="419100"/>
            <a:ext cx="2377440" cy="840230"/>
          </a:xfrm>
        </p:spPr>
        <p:txBody>
          <a:bodyPr lIns="146304" rIns="146304"/>
          <a:lstStyle>
            <a:lvl1pPr marL="0" algn="ctr" defTabSz="914400" rtl="0" eaLnBrk="1" latinLnBrk="0" hangingPunct="1">
              <a:defRPr lang="en-US" sz="5400" kern="1200" dirty="0">
                <a:solidFill>
                  <a:schemeClr val="accent4"/>
                </a:solidFill>
                <a:latin typeface="Segoe UI Black" panose="020B0A02040204020203" pitchFamily="34" charset="0"/>
                <a:ea typeface="Segoe UI Black" panose="020B0A02040204020203" pitchFamily="34" charset="0"/>
                <a:cs typeface="Segoe UI Black" panose="020B0A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lvl="0"/>
            <a:r>
              <a:rPr lang="en-US" dirty="0"/>
              <a:t>#</a:t>
            </a:r>
          </a:p>
        </p:txBody>
      </p:sp>
      <p:sp>
        <p:nvSpPr>
          <p:cNvPr id="11" name="Text Placeholder 6"/>
          <p:cNvSpPr>
            <a:spLocks noGrp="1"/>
          </p:cNvSpPr>
          <p:nvPr>
            <p:ph type="body" sz="quarter" idx="11"/>
          </p:nvPr>
        </p:nvSpPr>
        <p:spPr>
          <a:xfrm>
            <a:off x="304800" y="3429000"/>
            <a:ext cx="5960269" cy="2754087"/>
          </a:xfrm>
        </p:spPr>
        <p:txBody>
          <a:bodyPr anchor="t" anchorCtr="0"/>
          <a:lstStyle>
            <a:lvl1pPr algn="ctr" defTabSz="914400" rtl="0" eaLnBrk="1" latinLnBrk="0" hangingPunct="1">
              <a:lnSpc>
                <a:spcPct val="90000"/>
              </a:lnSpc>
              <a:spcBef>
                <a:spcPct val="0"/>
              </a:spcBef>
              <a:spcAft>
                <a:spcPts val="3000"/>
              </a:spcAft>
              <a:buNone/>
              <a:defRPr lang="en-US" sz="3600" b="0" i="0" kern="1200" spc="0" baseline="0" dirty="0">
                <a:gradFill>
                  <a:gsLst>
                    <a:gs pos="0">
                      <a:schemeClr val="tx2"/>
                    </a:gs>
                    <a:gs pos="100000">
                      <a:schemeClr val="tx2"/>
                    </a:gs>
                  </a:gsLst>
                  <a:lin ang="5400000" scaled="1"/>
                </a:gradFill>
                <a:latin typeface="Segoe UI Semibold" panose="020B0702040204020203" pitchFamily="34" charset="0"/>
                <a:ea typeface="+mn-ea"/>
                <a:cs typeface="Segoe UI Semibold" panose="020B0702040204020203" pitchFamily="34" charset="0"/>
              </a:defRPr>
            </a:lvl1pPr>
            <a:lvl2pPr algn="ctr">
              <a:defRPr sz="2800"/>
            </a:lvl2pPr>
            <a:lvl3pPr algn="ctr">
              <a:defRPr lang="en-US" sz="2400" b="0" kern="1200" dirty="0">
                <a:solidFill>
                  <a:schemeClr val="tx1">
                    <a:lumMod val="85000"/>
                    <a:lumOff val="15000"/>
                  </a:schemeClr>
                </a:solidFill>
                <a:latin typeface="+mn-lt"/>
                <a:ea typeface="+mn-ea"/>
                <a:cs typeface="+mn-cs"/>
              </a:defRPr>
            </a:lvl3pPr>
            <a:lvl4pPr algn="ctr">
              <a:defRPr sz="2000" b="1"/>
            </a:lvl4pPr>
            <a:lvl5pPr algn="ct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2" name="Text Placeholder 2"/>
          <p:cNvSpPr>
            <a:spLocks noGrp="1"/>
          </p:cNvSpPr>
          <p:nvPr>
            <p:ph type="body" sz="quarter" idx="19" hasCustomPrompt="1"/>
          </p:nvPr>
        </p:nvSpPr>
        <p:spPr>
          <a:xfrm>
            <a:off x="304800" y="1554164"/>
            <a:ext cx="5875734" cy="535531"/>
          </a:xfrm>
        </p:spPr>
        <p:txBody>
          <a:bodyPr/>
          <a:lstStyle>
            <a:lvl1pPr algn="ctr">
              <a:defRPr sz="3600" b="0">
                <a:latin typeface="+mj-lt"/>
              </a:defRPr>
            </a:lvl1pPr>
            <a:lvl2pPr marL="0" indent="0" algn="ctr" defTabSz="914400" rtl="0" eaLnBrk="1" latinLnBrk="0" hangingPunct="1">
              <a:lnSpc>
                <a:spcPct val="90000"/>
              </a:lnSpc>
              <a:spcBef>
                <a:spcPts val="500"/>
              </a:spcBef>
              <a:buFont typeface="Arial" panose="020B0604020202020204" pitchFamily="34" charset="0"/>
              <a:buNone/>
              <a:defRPr lang="en-US" sz="3200" b="0" kern="1200" dirty="0" smtClean="0">
                <a:solidFill>
                  <a:schemeClr val="tx1">
                    <a:lumMod val="65000"/>
                    <a:lumOff val="35000"/>
                  </a:schemeClr>
                </a:solidFill>
                <a:latin typeface="+mj-lt"/>
                <a:ea typeface="+mn-ea"/>
                <a:cs typeface="+mn-cs"/>
              </a:defRPr>
            </a:lvl2pPr>
            <a:lvl3pPr algn="ctr">
              <a:defRPr/>
            </a:lvl3pPr>
            <a:lvl4pPr algn="ctr">
              <a:defRPr/>
            </a:lvl4pPr>
            <a:lvl5pPr algn="ctr">
              <a:defRPr/>
            </a:lvl5pPr>
          </a:lstStyle>
          <a:p>
            <a:pPr marL="0" lvl="1" indent="0" algn="ctr" defTabSz="914400" rtl="0" eaLnBrk="1" latinLnBrk="0" hangingPunct="1">
              <a:lnSpc>
                <a:spcPct val="90000"/>
              </a:lnSpc>
              <a:spcBef>
                <a:spcPts val="500"/>
              </a:spcBef>
              <a:buFont typeface="Arial" panose="020B0604020202020204" pitchFamily="34" charset="0"/>
              <a:buNone/>
            </a:pPr>
            <a:r>
              <a:rPr lang="en-US" dirty="0"/>
              <a:t>Headline</a:t>
            </a:r>
          </a:p>
        </p:txBody>
      </p:sp>
      <p:sp>
        <p:nvSpPr>
          <p:cNvPr id="13" name="Slide Number Placeholder 7"/>
          <p:cNvSpPr>
            <a:spLocks noGrp="1"/>
          </p:cNvSpPr>
          <p:nvPr>
            <p:ph type="sldNum" sz="quarter" idx="4"/>
          </p:nvPr>
        </p:nvSpPr>
        <p:spPr>
          <a:xfrm>
            <a:off x="11668594" y="6484937"/>
            <a:ext cx="523406" cy="365125"/>
          </a:xfrm>
          <a:prstGeom prst="rect">
            <a:avLst/>
          </a:prstGeom>
        </p:spPr>
        <p:txBody>
          <a:bodyPr vert="horz" wrap="none" lIns="91440" tIns="45720" rIns="91440" bIns="45720" rtlCol="0" anchor="ctr"/>
          <a:lstStyle>
            <a:lvl1pPr algn="r">
              <a:defRPr sz="1200">
                <a:solidFill>
                  <a:schemeClr val="bg1"/>
                </a:solidFill>
              </a:defRPr>
            </a:lvl1pPr>
          </a:lstStyle>
          <a:p>
            <a:fld id="{4997E989-D798-4C62-8E93-3D2D613C2488}" type="slidenum">
              <a:rPr lang="en-US" smtClean="0"/>
              <a:pPr/>
              <a:t>‹#›</a:t>
            </a:fld>
            <a:endParaRPr lang="en-US"/>
          </a:p>
        </p:txBody>
      </p:sp>
      <p:pic>
        <p:nvPicPr>
          <p:cNvPr id="2" name="Picture 1"/>
          <p:cNvPicPr>
            <a:picLocks noChangeAspect="1"/>
          </p:cNvPicPr>
          <p:nvPr userDrawn="1"/>
        </p:nvPicPr>
        <p:blipFill>
          <a:blip r:embed="rId3"/>
          <a:stretch>
            <a:fillRect/>
          </a:stretch>
        </p:blipFill>
        <p:spPr>
          <a:xfrm>
            <a:off x="8874797" y="6077644"/>
            <a:ext cx="2792210" cy="780356"/>
          </a:xfrm>
          <a:prstGeom prst="rect">
            <a:avLst/>
          </a:prstGeom>
        </p:spPr>
      </p:pic>
    </p:spTree>
    <p:extLst>
      <p:ext uri="{BB962C8B-B14F-4D97-AF65-F5344CB8AC3E}">
        <p14:creationId xmlns:p14="http://schemas.microsoft.com/office/powerpoint/2010/main" val="4186486100"/>
      </p:ext>
    </p:extLst>
  </p:cSld>
  <p:clrMapOvr>
    <a:masterClrMapping/>
  </p:clrMapOvr>
  <p:timing>
    <p:tnLst>
      <p:par>
        <p:cTn id="1" dur="indefinite" restart="never" nodeType="tmRoot"/>
      </p:par>
    </p:tnLst>
  </p:timing>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2_Callout with small Non-bulleted">
    <p:spTree>
      <p:nvGrpSpPr>
        <p:cNvPr id="1" name=""/>
        <p:cNvGrpSpPr/>
        <p:nvPr/>
      </p:nvGrpSpPr>
      <p:grpSpPr>
        <a:xfrm>
          <a:off x="0" y="0"/>
          <a:ext cx="0" cy="0"/>
          <a:chOff x="0" y="0"/>
          <a:chExt cx="0" cy="0"/>
        </a:xfrm>
      </p:grpSpPr>
      <p:sp>
        <p:nvSpPr>
          <p:cNvPr id="10" name="Rectangle 9"/>
          <p:cNvSpPr/>
          <p:nvPr userDrawn="1"/>
        </p:nvSpPr>
        <p:spPr>
          <a:xfrm>
            <a:off x="0" y="0"/>
            <a:ext cx="12192000" cy="297484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p:cNvSpPr>
            <a:spLocks noGrp="1"/>
          </p:cNvSpPr>
          <p:nvPr>
            <p:ph type="body" sz="quarter" idx="10" hasCustomPrompt="1"/>
          </p:nvPr>
        </p:nvSpPr>
        <p:spPr>
          <a:xfrm>
            <a:off x="269240" y="3367878"/>
            <a:ext cx="5192775" cy="1830245"/>
          </a:xfrm>
        </p:spPr>
        <p:txBody>
          <a:bodyPr wrap="square">
            <a:spAutoFit/>
          </a:bodyPr>
          <a:lstStyle>
            <a:lvl1pPr marL="0" marR="0" indent="0" algn="l" defTabSz="914367" rtl="0" eaLnBrk="1" fontAlgn="auto" latinLnBrk="0" hangingPunct="1">
              <a:lnSpc>
                <a:spcPct val="90000"/>
              </a:lnSpc>
              <a:spcBef>
                <a:spcPts val="1200"/>
              </a:spcBef>
              <a:spcAft>
                <a:spcPts val="0"/>
              </a:spcAft>
              <a:buClr>
                <a:schemeClr val="tx1"/>
              </a:buClr>
              <a:buSzPct val="90000"/>
              <a:buFont typeface="Wingdings" pitchFamily="2" charset="2"/>
              <a:buNone/>
              <a:tabLst/>
              <a:defRPr lang="en-US" sz="3137" kern="1200" spc="0" baseline="0" dirty="0">
                <a:gradFill>
                  <a:gsLst>
                    <a:gs pos="1250">
                      <a:schemeClr val="tx2"/>
                    </a:gs>
                    <a:gs pos="99000">
                      <a:schemeClr val="tx2"/>
                    </a:gs>
                  </a:gsLst>
                  <a:lin ang="5400000" scaled="0"/>
                </a:gradFill>
                <a:latin typeface="+mj-lt"/>
                <a:ea typeface="+mn-ea"/>
                <a:cs typeface="+mn-cs"/>
              </a:defRPr>
            </a:lvl1pPr>
            <a:lvl2pPr marL="0" indent="0">
              <a:buNone/>
              <a:defRPr sz="1961"/>
            </a:lvl2pPr>
            <a:lvl3pPr marL="227209" indent="0">
              <a:buNone/>
              <a:tabLst/>
              <a:defRPr sz="1961"/>
            </a:lvl3pPr>
            <a:lvl4pPr marL="451306" indent="0">
              <a:buNone/>
              <a:defRPr/>
            </a:lvl4pPr>
            <a:lvl5pPr marL="672290" indent="0">
              <a:buNone/>
              <a:tabLst/>
              <a:defRPr/>
            </a:lvl5pPr>
          </a:lstStyle>
          <a:p>
            <a:r>
              <a:rPr lang="en-US" dirty="0"/>
              <a:t>A short introduction</a:t>
            </a:r>
            <a:br>
              <a:rPr lang="en-US" dirty="0"/>
            </a:br>
            <a:r>
              <a:rPr lang="en-US" dirty="0"/>
              <a:t>to the data, revealing</a:t>
            </a:r>
            <a:br>
              <a:rPr lang="en-US" dirty="0"/>
            </a:br>
            <a:r>
              <a:rPr lang="en-US" dirty="0"/>
              <a:t>points one at a time, will enhance comprehension.</a:t>
            </a:r>
          </a:p>
        </p:txBody>
      </p:sp>
      <p:sp>
        <p:nvSpPr>
          <p:cNvPr id="9" name="Text Placeholder 8"/>
          <p:cNvSpPr>
            <a:spLocks noGrp="1"/>
          </p:cNvSpPr>
          <p:nvPr>
            <p:ph type="body" sz="quarter" idx="11"/>
          </p:nvPr>
        </p:nvSpPr>
        <p:spPr>
          <a:xfrm>
            <a:off x="6253316" y="3503950"/>
            <a:ext cx="5671764" cy="1705723"/>
          </a:xfrm>
        </p:spPr>
        <p:txBody>
          <a:bodyPr/>
          <a:lstStyle>
            <a:lvl1pPr marL="0" indent="0" algn="l">
              <a:buNone/>
              <a:defRPr sz="1961">
                <a:latin typeface="+mn-lt"/>
              </a:defRPr>
            </a:lvl1pPr>
            <a:lvl2pPr marL="0" indent="0" algn="l">
              <a:buNone/>
              <a:defRPr sz="1765">
                <a:latin typeface="+mn-lt"/>
              </a:defRPr>
            </a:lvl2pPr>
            <a:lvl3pPr marL="0" indent="0" algn="l">
              <a:buNone/>
              <a:defRPr sz="1568">
                <a:latin typeface="+mn-lt"/>
              </a:defRPr>
            </a:lvl3pPr>
            <a:lvl4pPr marL="0" indent="0" algn="l">
              <a:buNone/>
              <a:defRPr sz="1372">
                <a:latin typeface="+mn-lt"/>
              </a:defRPr>
            </a:lvl4pPr>
            <a:lvl5pPr marL="0" indent="0" algn="l">
              <a:buNone/>
              <a:defRPr sz="1372">
                <a:latin typeface="+mn-l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3" name="Picture Placeholder 2"/>
          <p:cNvSpPr>
            <a:spLocks noGrp="1"/>
          </p:cNvSpPr>
          <p:nvPr>
            <p:ph type="pic" sz="quarter" idx="12"/>
          </p:nvPr>
        </p:nvSpPr>
        <p:spPr>
          <a:xfrm>
            <a:off x="0" y="0"/>
            <a:ext cx="12192000" cy="2974848"/>
          </a:xfrm>
          <a:blipFill>
            <a:blip r:embed="rId2"/>
            <a:srcRect/>
            <a:stretch>
              <a:fillRect t="-65721" r="-4798" b="-46455"/>
            </a:stretch>
          </a:blipFill>
        </p:spPr>
        <p:txBody>
          <a:bodyPr anchor="ctr" anchorCtr="0">
            <a:noAutofit/>
          </a:bodyPr>
          <a:lstStyle/>
          <a:p>
            <a:r>
              <a:rPr lang="en-US" smtClean="0"/>
              <a:t>Click icon to add picture</a:t>
            </a:r>
            <a:endParaRPr lang="en-US"/>
          </a:p>
        </p:txBody>
      </p:sp>
      <p:sp>
        <p:nvSpPr>
          <p:cNvPr id="2" name="Title 1"/>
          <p:cNvSpPr>
            <a:spLocks noGrp="1"/>
          </p:cNvSpPr>
          <p:nvPr>
            <p:ph type="title"/>
          </p:nvPr>
        </p:nvSpPr>
        <p:spPr/>
        <p:txBody>
          <a:bodyPr/>
          <a:lstStyle/>
          <a:p>
            <a:r>
              <a:rPr lang="en-US" smtClean="0"/>
              <a:t>Click to edit Master title style</a:t>
            </a:r>
            <a:endParaRPr lang="en-US" dirty="0"/>
          </a:p>
        </p:txBody>
      </p:sp>
      <p:sp>
        <p:nvSpPr>
          <p:cNvPr id="11" name="Slide Number Placeholder 7"/>
          <p:cNvSpPr>
            <a:spLocks noGrp="1"/>
          </p:cNvSpPr>
          <p:nvPr>
            <p:ph type="sldNum" sz="quarter" idx="4"/>
          </p:nvPr>
        </p:nvSpPr>
        <p:spPr>
          <a:xfrm>
            <a:off x="11668594" y="6484937"/>
            <a:ext cx="523406" cy="365125"/>
          </a:xfrm>
          <a:prstGeom prst="rect">
            <a:avLst/>
          </a:prstGeom>
        </p:spPr>
        <p:txBody>
          <a:bodyPr vert="horz" wrap="none" lIns="91440" tIns="45720" rIns="91440" bIns="45720" rtlCol="0" anchor="ctr"/>
          <a:lstStyle>
            <a:lvl1pPr algn="r">
              <a:defRPr sz="1200">
                <a:solidFill>
                  <a:schemeClr val="tx2"/>
                </a:solidFill>
              </a:defRPr>
            </a:lvl1pPr>
          </a:lstStyle>
          <a:p>
            <a:fld id="{4997E989-D798-4C62-8E93-3D2D613C2488}" type="slidenum">
              <a:rPr lang="en-US" smtClean="0"/>
              <a:pPr/>
              <a:t>‹#›</a:t>
            </a:fld>
            <a:endParaRPr lang="en-US"/>
          </a:p>
        </p:txBody>
      </p:sp>
      <p:pic>
        <p:nvPicPr>
          <p:cNvPr id="5" name="Picture 4"/>
          <p:cNvPicPr>
            <a:picLocks noChangeAspect="1"/>
          </p:cNvPicPr>
          <p:nvPr userDrawn="1"/>
        </p:nvPicPr>
        <p:blipFill>
          <a:blip r:embed="rId3"/>
          <a:stretch>
            <a:fillRect/>
          </a:stretch>
        </p:blipFill>
        <p:spPr>
          <a:xfrm>
            <a:off x="8876384" y="6094759"/>
            <a:ext cx="2792210" cy="780356"/>
          </a:xfrm>
          <a:prstGeom prst="rect">
            <a:avLst/>
          </a:prstGeom>
        </p:spPr>
      </p:pic>
    </p:spTree>
    <p:extLst>
      <p:ext uri="{BB962C8B-B14F-4D97-AF65-F5344CB8AC3E}">
        <p14:creationId xmlns:p14="http://schemas.microsoft.com/office/powerpoint/2010/main" val="2620371933"/>
      </p:ext>
    </p:extLst>
  </p:cSld>
  <p:clrMapOvr>
    <a:masterClrMapping/>
  </p:clrMapOvr>
  <p:timing>
    <p:tnLst>
      <p:par>
        <p:cTn id="1" dur="indefinite" restart="never" nodeType="tmRoot"/>
      </p:par>
    </p:tnLst>
  </p:timing>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Blank">
    <p:bg>
      <p:bgRef idx="1001">
        <a:schemeClr val="bg2"/>
      </p:bgRef>
    </p:bg>
    <p:spTree>
      <p:nvGrpSpPr>
        <p:cNvPr id="1" name=""/>
        <p:cNvGrpSpPr/>
        <p:nvPr/>
      </p:nvGrpSpPr>
      <p:grpSpPr>
        <a:xfrm>
          <a:off x="0" y="0"/>
          <a:ext cx="0" cy="0"/>
          <a:chOff x="0" y="0"/>
          <a:chExt cx="0" cy="0"/>
        </a:xfrm>
      </p:grpSpPr>
      <p:sp>
        <p:nvSpPr>
          <p:cNvPr id="7" name="Picture Placeholder 6"/>
          <p:cNvSpPr>
            <a:spLocks noGrp="1" noChangeAspect="1"/>
          </p:cNvSpPr>
          <p:nvPr>
            <p:ph type="pic" sz="quarter" idx="14"/>
          </p:nvPr>
        </p:nvSpPr>
        <p:spPr>
          <a:xfrm>
            <a:off x="0" y="0"/>
            <a:ext cx="12192000" cy="6858000"/>
          </a:xfrm>
        </p:spPr>
        <p:txBody>
          <a:bodyPr lIns="91440">
            <a:noAutofit/>
          </a:bodyPr>
          <a:lstStyle>
            <a:lvl1pPr algn="ctr">
              <a:defRPr/>
            </a:lvl1pPr>
          </a:lstStyle>
          <a:p>
            <a:r>
              <a:rPr lang="en-US" baseline="0" smtClean="0"/>
              <a:t>Click icon to add picture</a:t>
            </a:r>
            <a:endParaRPr lang="en-US" dirty="0"/>
          </a:p>
        </p:txBody>
      </p:sp>
      <p:sp>
        <p:nvSpPr>
          <p:cNvPr id="4" name="Slide Number Placeholder 3"/>
          <p:cNvSpPr>
            <a:spLocks noGrp="1"/>
          </p:cNvSpPr>
          <p:nvPr>
            <p:ph type="sldNum" sz="quarter" idx="12"/>
          </p:nvPr>
        </p:nvSpPr>
        <p:spPr>
          <a:xfrm>
            <a:off x="11747687" y="6465381"/>
            <a:ext cx="431425" cy="365125"/>
          </a:xfrm>
          <a:prstGeom prst="rect">
            <a:avLst/>
          </a:prstGeom>
        </p:spPr>
        <p:txBody>
          <a:bodyPr/>
          <a:lstStyle/>
          <a:p>
            <a:fld id="{5AE1514C-5E56-4738-A1FF-4B1CFD2A3E36}" type="slidenum">
              <a:rPr lang="en-US" smtClean="0"/>
              <a:t>‹#›</a:t>
            </a:fld>
            <a:endParaRPr lang="en-US"/>
          </a:p>
        </p:txBody>
      </p:sp>
      <p:sp>
        <p:nvSpPr>
          <p:cNvPr id="2" name="Title 1"/>
          <p:cNvSpPr>
            <a:spLocks noGrp="1"/>
          </p:cNvSpPr>
          <p:nvPr>
            <p:ph type="title" hasCustomPrompt="1"/>
          </p:nvPr>
        </p:nvSpPr>
        <p:spPr>
          <a:xfrm>
            <a:off x="966652" y="2567613"/>
            <a:ext cx="8804365" cy="1403495"/>
          </a:xfrm>
          <a:prstGeom prst="rect">
            <a:avLst/>
          </a:prstGeom>
        </p:spPr>
        <p:txBody>
          <a:bodyPr/>
          <a:lstStyle>
            <a:lvl1pPr algn="l">
              <a:defRPr lang="en-US" sz="8800" b="1" i="0" kern="1200" spc="100" dirty="0">
                <a:gradFill>
                  <a:gsLst>
                    <a:gs pos="0">
                      <a:schemeClr val="accent1">
                        <a:lumMod val="5000"/>
                        <a:lumOff val="95000"/>
                      </a:schemeClr>
                    </a:gs>
                    <a:gs pos="100000">
                      <a:srgbClr val="FFFFFF"/>
                    </a:gs>
                  </a:gsLst>
                  <a:lin ang="5400000" scaled="1"/>
                </a:gradFill>
                <a:latin typeface="+mn-lt"/>
                <a:ea typeface="+mn-ea"/>
                <a:cs typeface="Segoe UI Semilight" panose="020B0402040204020203" pitchFamily="34" charset="0"/>
              </a:defRPr>
            </a:lvl1pPr>
          </a:lstStyle>
          <a:p>
            <a:r>
              <a:rPr lang="en-US" dirty="0"/>
              <a:t>CLICK TO EDIT</a:t>
            </a:r>
          </a:p>
        </p:txBody>
      </p:sp>
      <p:sp>
        <p:nvSpPr>
          <p:cNvPr id="5" name="Text Placeholder 4"/>
          <p:cNvSpPr>
            <a:spLocks noGrp="1"/>
          </p:cNvSpPr>
          <p:nvPr>
            <p:ph type="body" sz="quarter" idx="13" hasCustomPrompt="1"/>
          </p:nvPr>
        </p:nvSpPr>
        <p:spPr>
          <a:xfrm>
            <a:off x="1581150" y="3971108"/>
            <a:ext cx="9461500" cy="757130"/>
          </a:xfrm>
        </p:spPr>
        <p:txBody>
          <a:bodyPr/>
          <a:lstStyle>
            <a:lvl1pPr algn="l">
              <a:defRPr lang="en-US" sz="4800" b="1" i="0" kern="1200" spc="300" dirty="0" smtClean="0">
                <a:gradFill>
                  <a:gsLst>
                    <a:gs pos="0">
                      <a:schemeClr val="accent1">
                        <a:lumMod val="5000"/>
                        <a:lumOff val="95000"/>
                      </a:schemeClr>
                    </a:gs>
                    <a:gs pos="100000">
                      <a:srgbClr val="FFFFFF"/>
                    </a:gs>
                  </a:gsLst>
                  <a:lin ang="5400000" scaled="1"/>
                </a:gradFill>
                <a:latin typeface="+mn-lt"/>
                <a:ea typeface="+mn-ea"/>
                <a:cs typeface="Segoe UI Semilight" panose="020B0402040204020203" pitchFamily="34" charset="0"/>
              </a:defRPr>
            </a:lvl1pPr>
            <a:lvl2pPr algn="l">
              <a:defRPr/>
            </a:lvl2pPr>
            <a:lvl3pPr algn="l">
              <a:defRPr/>
            </a:lvl3pPr>
            <a:lvl4pPr algn="l">
              <a:defRPr/>
            </a:lvl4pPr>
            <a:lvl5pPr algn="l">
              <a:defRPr/>
            </a:lvl5pPr>
          </a:lstStyle>
          <a:p>
            <a:pPr lvl="0"/>
            <a:r>
              <a:rPr lang="en-US" dirty="0"/>
              <a:t>EDIT MASTER TEXT</a:t>
            </a:r>
          </a:p>
        </p:txBody>
      </p:sp>
      <p:pic>
        <p:nvPicPr>
          <p:cNvPr id="3" name="Picture 2"/>
          <p:cNvPicPr>
            <a:picLocks noChangeAspect="1"/>
          </p:cNvPicPr>
          <p:nvPr userDrawn="1"/>
        </p:nvPicPr>
        <p:blipFill>
          <a:blip r:embed="rId2"/>
          <a:stretch>
            <a:fillRect/>
          </a:stretch>
        </p:blipFill>
        <p:spPr>
          <a:xfrm>
            <a:off x="8871587" y="6083741"/>
            <a:ext cx="2792210" cy="774259"/>
          </a:xfrm>
          <a:prstGeom prst="rect">
            <a:avLst/>
          </a:prstGeom>
        </p:spPr>
      </p:pic>
    </p:spTree>
    <p:extLst>
      <p:ext uri="{BB962C8B-B14F-4D97-AF65-F5344CB8AC3E}">
        <p14:creationId xmlns:p14="http://schemas.microsoft.com/office/powerpoint/2010/main" val="1087232438"/>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2_Blank with Picture">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a:xfrm>
            <a:off x="11747687" y="6465381"/>
            <a:ext cx="431425" cy="365125"/>
          </a:xfrm>
          <a:prstGeom prst="rect">
            <a:avLst/>
          </a:prstGeom>
        </p:spPr>
        <p:txBody>
          <a:bodyPr/>
          <a:lstStyle/>
          <a:p>
            <a:fld id="{5AE1514C-5E56-4738-A1FF-4B1CFD2A3E36}" type="slidenum">
              <a:rPr lang="en-US" smtClean="0"/>
              <a:t>‹#›</a:t>
            </a:fld>
            <a:endParaRPr lang="en-US"/>
          </a:p>
        </p:txBody>
      </p:sp>
      <p:sp>
        <p:nvSpPr>
          <p:cNvPr id="3" name="Picture Placeholder 2"/>
          <p:cNvSpPr>
            <a:spLocks noGrp="1" noChangeAspect="1"/>
          </p:cNvSpPr>
          <p:nvPr>
            <p:ph type="pic" sz="quarter" idx="13"/>
          </p:nvPr>
        </p:nvSpPr>
        <p:spPr>
          <a:xfrm>
            <a:off x="0" y="0"/>
            <a:ext cx="12066954" cy="6858000"/>
          </a:xfrm>
        </p:spPr>
        <p:txBody>
          <a:bodyPr anchor="ctr">
            <a:noAutofit/>
          </a:bodyPr>
          <a:lstStyle>
            <a:lvl1pPr algn="ctr">
              <a:defRPr>
                <a:solidFill>
                  <a:schemeClr val="tx2"/>
                </a:solidFill>
              </a:defRPr>
            </a:lvl1pPr>
          </a:lstStyle>
          <a:p>
            <a:r>
              <a:rPr lang="en-US" smtClean="0"/>
              <a:t>Click icon to add picture</a:t>
            </a:r>
            <a:endParaRPr lang="en-US" dirty="0"/>
          </a:p>
        </p:txBody>
      </p:sp>
    </p:spTree>
    <p:extLst>
      <p:ext uri="{BB962C8B-B14F-4D97-AF65-F5344CB8AC3E}">
        <p14:creationId xmlns:p14="http://schemas.microsoft.com/office/powerpoint/2010/main" val="2536548896"/>
      </p:ext>
    </p:extLst>
  </p:cSld>
  <p:clrMapOvr>
    <a:masterClrMapping/>
  </p:clrMapOvr>
  <p:timing>
    <p:tnLst>
      <p:par>
        <p:cTn id="1" dur="indefinite" restart="never" nodeType="tmRoot"/>
      </p:par>
    </p:tnLst>
  </p:timing>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3_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a:xfrm>
            <a:off x="11747687" y="6465381"/>
            <a:ext cx="431425" cy="365125"/>
          </a:xfrm>
          <a:prstGeom prst="rect">
            <a:avLst/>
          </a:prstGeom>
        </p:spPr>
        <p:txBody>
          <a:bodyPr/>
          <a:lstStyle/>
          <a:p>
            <a:fld id="{5AE1514C-5E56-4738-A1FF-4B1CFD2A3E36}" type="slidenum">
              <a:rPr lang="en-US" smtClean="0"/>
              <a:t>‹#›</a:t>
            </a:fld>
            <a:endParaRPr lang="en-US"/>
          </a:p>
        </p:txBody>
      </p:sp>
    </p:spTree>
    <p:extLst>
      <p:ext uri="{BB962C8B-B14F-4D97-AF65-F5344CB8AC3E}">
        <p14:creationId xmlns:p14="http://schemas.microsoft.com/office/powerpoint/2010/main" val="1669409934"/>
      </p:ext>
    </p:extLst>
  </p:cSld>
  <p:clrMapOvr>
    <a:masterClrMapping/>
  </p:clrMapOvr>
  <p:timing>
    <p:tnLst>
      <p:par>
        <p:cTn id="1" dur="indefinite" restart="never" nodeType="tmRoot"/>
      </p:par>
    </p:tnLst>
  </p:timing>
</p:sldLayout>
</file>

<file path=ppt/slideLayouts/slideLayout56.xml><?xml version="1.0" encoding="utf-8"?>
<p:sldLayout xmlns:a="http://schemas.openxmlformats.org/drawingml/2006/main" xmlns:r="http://schemas.openxmlformats.org/officeDocument/2006/relationships" xmlns:p="http://schemas.openxmlformats.org/presentationml/2006/main" type="blank" preserve="1">
  <p:cSld name="steps">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14BDA58-9C93-4222-A4EC-4BEB46CE061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21143"/>
            <a:ext cx="12192000" cy="6851649"/>
          </a:xfrm>
          <a:prstGeom prst="rect">
            <a:avLst/>
          </a:prstGeom>
        </p:spPr>
      </p:pic>
      <p:sp>
        <p:nvSpPr>
          <p:cNvPr id="4" name="Slide Number Placeholder 3"/>
          <p:cNvSpPr>
            <a:spLocks noGrp="1"/>
          </p:cNvSpPr>
          <p:nvPr>
            <p:ph type="sldNum" sz="quarter" idx="12"/>
          </p:nvPr>
        </p:nvSpPr>
        <p:spPr>
          <a:xfrm>
            <a:off x="11747687" y="6465381"/>
            <a:ext cx="431425" cy="365125"/>
          </a:xfrm>
          <a:prstGeom prst="rect">
            <a:avLst/>
          </a:prstGeom>
        </p:spPr>
        <p:txBody>
          <a:bodyPr/>
          <a:lstStyle/>
          <a:p>
            <a:fld id="{5AE1514C-5E56-4738-A1FF-4B1CFD2A3E36}" type="slidenum">
              <a:rPr lang="en-US" smtClean="0"/>
              <a:t>‹#›</a:t>
            </a:fld>
            <a:endParaRPr lang="en-US"/>
          </a:p>
        </p:txBody>
      </p:sp>
      <p:sp>
        <p:nvSpPr>
          <p:cNvPr id="6" name="TextBox 5">
            <a:hlinkClick r:id="rId3"/>
            <a:extLst>
              <a:ext uri="{FF2B5EF4-FFF2-40B4-BE49-F238E27FC236}">
                <a16:creationId xmlns:a16="http://schemas.microsoft.com/office/drawing/2014/main" id="{FC5E276D-531E-45A9-B450-EFEC62CDC8DF}"/>
              </a:ext>
            </a:extLst>
          </p:cNvPr>
          <p:cNvSpPr txBox="1"/>
          <p:nvPr userDrawn="1"/>
        </p:nvSpPr>
        <p:spPr>
          <a:xfrm>
            <a:off x="4961284" y="93791"/>
            <a:ext cx="2269433" cy="316517"/>
          </a:xfrm>
          <a:prstGeom prst="roundRect">
            <a:avLst>
              <a:gd name="adj" fmla="val 50000"/>
            </a:avLst>
          </a:prstGeom>
          <a:solidFill>
            <a:schemeClr val="accent4"/>
          </a:solidFill>
        </p:spPr>
        <p:txBody>
          <a:bodyPr wrap="square" lIns="0" rIns="0" rtlCol="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050" b="0" i="0" u="none" strike="noStrike" kern="0" cap="none" spc="0" normalizeH="0" baseline="0" noProof="0" dirty="0">
                <a:ln>
                  <a:noFill/>
                </a:ln>
                <a:solidFill>
                  <a:schemeClr val="tx1"/>
                </a:solidFill>
                <a:effectLst/>
                <a:uLnTx/>
                <a:uFillTx/>
              </a:rPr>
              <a:t>Neal Creative  | click &amp; </a:t>
            </a:r>
            <a:r>
              <a:rPr kumimoji="0" lang="en-US" sz="1050" b="1" i="0" u="none" strike="noStrike" kern="0" cap="none" spc="0" normalizeH="0" baseline="0" noProof="0" dirty="0">
                <a:ln>
                  <a:noFill/>
                </a:ln>
                <a:solidFill>
                  <a:schemeClr val="tx1"/>
                </a:solidFill>
                <a:effectLst/>
                <a:uLnTx/>
                <a:uFillTx/>
              </a:rPr>
              <a:t>Learn more</a:t>
            </a:r>
          </a:p>
        </p:txBody>
      </p:sp>
      <p:sp>
        <p:nvSpPr>
          <p:cNvPr id="7" name="TextBox 6">
            <a:hlinkClick r:id="rId4"/>
            <a:extLst/>
          </p:cNvPr>
          <p:cNvSpPr txBox="1"/>
          <p:nvPr userDrawn="1"/>
        </p:nvSpPr>
        <p:spPr>
          <a:xfrm>
            <a:off x="0" y="6548363"/>
            <a:ext cx="1209664" cy="346234"/>
          </a:xfrm>
          <a:prstGeom prst="roundRect">
            <a:avLst>
              <a:gd name="adj" fmla="val 50000"/>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rPr>
              <a:t>Neal Creative </a:t>
            </a:r>
            <a:r>
              <a:rPr lang="en-US" sz="900" kern="1200" dirty="0">
                <a:solidFill>
                  <a:schemeClr val="tx1"/>
                </a:solidFill>
                <a:latin typeface="+mn-lt"/>
                <a:ea typeface="+mn-ea"/>
                <a:cs typeface="+mn-cs"/>
              </a:rPr>
              <a:t>©</a:t>
            </a:r>
            <a:r>
              <a:rPr lang="en-US" sz="1000" baseline="0" dirty="0">
                <a:solidFill>
                  <a:schemeClr val="tx1"/>
                </a:solidFill>
              </a:rPr>
              <a:t> </a:t>
            </a:r>
            <a:endParaRPr lang="en-US" sz="1000" b="1" dirty="0">
              <a:solidFill>
                <a:schemeClr val="tx1"/>
              </a:solidFill>
            </a:endParaRPr>
          </a:p>
        </p:txBody>
      </p:sp>
      <p:grpSp>
        <p:nvGrpSpPr>
          <p:cNvPr id="8" name="Group 7">
            <a:extLst>
              <a:ext uri="{FF2B5EF4-FFF2-40B4-BE49-F238E27FC236}">
                <a16:creationId xmlns:a16="http://schemas.microsoft.com/office/drawing/2014/main" id="{EF273A61-5610-4355-89F3-7C90515BFCC9}"/>
              </a:ext>
            </a:extLst>
          </p:cNvPr>
          <p:cNvGrpSpPr/>
          <p:nvPr userDrawn="1"/>
        </p:nvGrpSpPr>
        <p:grpSpPr>
          <a:xfrm>
            <a:off x="5976075" y="3634505"/>
            <a:ext cx="1700633" cy="1798732"/>
            <a:chOff x="5976075" y="3634505"/>
            <a:chExt cx="1700633" cy="1798732"/>
          </a:xfrm>
        </p:grpSpPr>
        <p:pic>
          <p:nvPicPr>
            <p:cNvPr id="9" name="Picture 8">
              <a:extLst>
                <a:ext uri="{FF2B5EF4-FFF2-40B4-BE49-F238E27FC236}">
                  <a16:creationId xmlns:a16="http://schemas.microsoft.com/office/drawing/2014/main" id="{6A49345F-7A53-4131-8BB4-087032A6CCD0}"/>
                </a:ext>
              </a:extLst>
            </p:cNvPr>
            <p:cNvPicPr>
              <a:picLocks noChangeAspect="1"/>
            </p:cNvPicPr>
            <p:nvPr/>
          </p:nvPicPr>
          <p:blipFill rotWithShape="1">
            <a:blip r:embed="rId5" cstate="screen">
              <a:extLst>
                <a:ext uri="{28A0092B-C50C-407E-A947-70E740481C1C}">
                  <a14:useLocalDpi xmlns:a14="http://schemas.microsoft.com/office/drawing/2010/main" val="0"/>
                </a:ext>
              </a:extLst>
            </a:blip>
            <a:srcRect/>
            <a:stretch/>
          </p:blipFill>
          <p:spPr>
            <a:xfrm>
              <a:off x="6061135" y="4142336"/>
              <a:ext cx="860601" cy="1290901"/>
            </a:xfrm>
            <a:prstGeom prst="rect">
              <a:avLst/>
            </a:prstGeom>
          </p:spPr>
        </p:pic>
        <p:sp>
          <p:nvSpPr>
            <p:cNvPr id="10" name="TextBox 9">
              <a:extLst>
                <a:ext uri="{FF2B5EF4-FFF2-40B4-BE49-F238E27FC236}">
                  <a16:creationId xmlns:a16="http://schemas.microsoft.com/office/drawing/2014/main" id="{5596D35F-1F19-4447-829C-790DF2B8D2DD}"/>
                </a:ext>
              </a:extLst>
            </p:cNvPr>
            <p:cNvSpPr txBox="1"/>
            <p:nvPr/>
          </p:nvSpPr>
          <p:spPr>
            <a:xfrm>
              <a:off x="5976075" y="3634505"/>
              <a:ext cx="1700633" cy="507831"/>
            </a:xfrm>
            <a:prstGeom prst="rect">
              <a:avLst/>
            </a:prstGeom>
            <a:noFill/>
          </p:spPr>
          <p:txBody>
            <a:bodyPr wrap="square" rtlCol="0">
              <a:spAutoFit/>
            </a:bodyPr>
            <a:lstStyle/>
            <a:p>
              <a:r>
                <a:rPr lang="en-US" sz="900" dirty="0">
                  <a:solidFill>
                    <a:schemeClr val="tx1">
                      <a:lumMod val="65000"/>
                      <a:lumOff val="35000"/>
                    </a:schemeClr>
                  </a:solidFill>
                </a:rPr>
                <a:t>TIP </a:t>
              </a:r>
              <a:r>
                <a:rPr lang="en-US" sz="900" dirty="0">
                  <a:solidFill>
                    <a:schemeClr val="tx1">
                      <a:lumMod val="65000"/>
                      <a:lumOff val="35000"/>
                    </a:schemeClr>
                  </a:solidFill>
                  <a:latin typeface="Calibri" panose="020F0502020204030204" pitchFamily="34" charset="0"/>
                  <a:cs typeface="Calibri" panose="020F0502020204030204" pitchFamily="34" charset="0"/>
                </a:rPr>
                <a:t>│ Use the built-in c</a:t>
              </a:r>
              <a:r>
                <a:rPr lang="en-US" sz="900" dirty="0">
                  <a:solidFill>
                    <a:schemeClr val="tx1">
                      <a:lumMod val="65000"/>
                      <a:lumOff val="35000"/>
                    </a:schemeClr>
                  </a:solidFill>
                </a:rPr>
                <a:t>olor palette with green and yellow for callouts and accents</a:t>
              </a:r>
            </a:p>
          </p:txBody>
        </p:sp>
      </p:grpSp>
    </p:spTree>
    <p:extLst>
      <p:ext uri="{BB962C8B-B14F-4D97-AF65-F5344CB8AC3E}">
        <p14:creationId xmlns:p14="http://schemas.microsoft.com/office/powerpoint/2010/main" val="693978469"/>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preserve="1" userDrawn="1">
  <p:cSld name="1_TITLE OR TRANSITION">
    <p:bg>
      <p:bgPr>
        <a:solidFill>
          <a:schemeClr val="bg2"/>
        </a:solidFill>
        <a:effectLst/>
      </p:bgPr>
    </p:bg>
    <p:spTree>
      <p:nvGrpSpPr>
        <p:cNvPr id="1" name=""/>
        <p:cNvGrpSpPr/>
        <p:nvPr/>
      </p:nvGrpSpPr>
      <p:grpSpPr>
        <a:xfrm>
          <a:off x="0" y="0"/>
          <a:ext cx="0" cy="0"/>
          <a:chOff x="0" y="0"/>
          <a:chExt cx="0" cy="0"/>
        </a:xfrm>
      </p:grpSpPr>
      <p:sp>
        <p:nvSpPr>
          <p:cNvPr id="18" name="Oval 17"/>
          <p:cNvSpPr/>
          <p:nvPr userDrawn="1"/>
        </p:nvSpPr>
        <p:spPr>
          <a:xfrm>
            <a:off x="1219939" y="-739444"/>
            <a:ext cx="9107555" cy="9034439"/>
          </a:xfrm>
          <a:prstGeom prst="ellipse">
            <a:avLst/>
          </a:prstGeom>
          <a:noFill/>
          <a:ln w="19050" cap="flat" cmpd="sng" algn="ctr">
            <a:solidFill>
              <a:srgbClr val="75D1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AU" sz="1800"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19" name="Oval 18"/>
          <p:cNvSpPr/>
          <p:nvPr userDrawn="1"/>
        </p:nvSpPr>
        <p:spPr>
          <a:xfrm>
            <a:off x="1219939" y="-739444"/>
            <a:ext cx="9107555" cy="9034439"/>
          </a:xfrm>
          <a:prstGeom prst="ellipse">
            <a:avLst/>
          </a:prstGeom>
          <a:noFill/>
          <a:ln w="19050" cap="flat" cmpd="sng" algn="ctr">
            <a:solidFill>
              <a:srgbClr val="75D1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AU" sz="1800"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21" name="Oval 20"/>
          <p:cNvSpPr/>
          <p:nvPr userDrawn="1"/>
        </p:nvSpPr>
        <p:spPr>
          <a:xfrm>
            <a:off x="5907634" y="3213970"/>
            <a:ext cx="2805809" cy="2783284"/>
          </a:xfrm>
          <a:prstGeom prst="ellipse">
            <a:avLst/>
          </a:prstGeom>
          <a:noFill/>
          <a:ln w="19050" cap="flat" cmpd="sng" algn="ctr">
            <a:solidFill>
              <a:srgbClr val="75D1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AU" sz="1800"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22" name="Oval 21"/>
          <p:cNvSpPr/>
          <p:nvPr userDrawn="1"/>
        </p:nvSpPr>
        <p:spPr>
          <a:xfrm>
            <a:off x="5907634" y="3213970"/>
            <a:ext cx="2805809" cy="2783284"/>
          </a:xfrm>
          <a:prstGeom prst="ellipse">
            <a:avLst/>
          </a:prstGeom>
          <a:noFill/>
          <a:ln w="19050" cap="flat" cmpd="sng" algn="ctr">
            <a:solidFill>
              <a:srgbClr val="75D1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AU" sz="1800"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2" name="Title 1"/>
          <p:cNvSpPr>
            <a:spLocks noGrp="1"/>
          </p:cNvSpPr>
          <p:nvPr>
            <p:ph type="ctrTitle" hasCustomPrompt="1"/>
          </p:nvPr>
        </p:nvSpPr>
        <p:spPr>
          <a:xfrm>
            <a:off x="1219939" y="916229"/>
            <a:ext cx="9107555" cy="3632325"/>
          </a:xfrm>
          <a:prstGeom prst="rect">
            <a:avLst/>
          </a:prstGeom>
          <a:noFill/>
        </p:spPr>
        <p:txBody>
          <a:bodyPr anchor="b"/>
          <a:lstStyle>
            <a:lvl1pPr algn="ctr" defTabSz="914400" rtl="0" eaLnBrk="1" latinLnBrk="0" hangingPunct="1">
              <a:lnSpc>
                <a:spcPct val="90000"/>
              </a:lnSpc>
              <a:spcBef>
                <a:spcPct val="0"/>
              </a:spcBef>
              <a:buNone/>
              <a:defRPr lang="en-US" sz="8000" b="1" i="0" kern="1200" spc="-300" dirty="0">
                <a:gradFill>
                  <a:gsLst>
                    <a:gs pos="0">
                      <a:schemeClr val="accent1">
                        <a:lumMod val="5000"/>
                        <a:lumOff val="95000"/>
                      </a:schemeClr>
                    </a:gs>
                    <a:gs pos="100000">
                      <a:schemeClr val="tx1"/>
                    </a:gs>
                  </a:gsLst>
                  <a:lin ang="5400000" scaled="1"/>
                </a:gradFill>
                <a:latin typeface="+mn-lt"/>
                <a:ea typeface="+mn-ea"/>
                <a:cs typeface="Segoe UI Semilight" panose="020B0402040204020203" pitchFamily="34" charset="0"/>
              </a:defRPr>
            </a:lvl1pPr>
          </a:lstStyle>
          <a:p>
            <a:r>
              <a:rPr lang="en-US" dirty="0"/>
              <a:t>CLICK TO EDIT TITLE</a:t>
            </a:r>
          </a:p>
        </p:txBody>
      </p:sp>
      <p:pic>
        <p:nvPicPr>
          <p:cNvPr id="3" name="Picture 2"/>
          <p:cNvPicPr>
            <a:picLocks noChangeAspect="1"/>
          </p:cNvPicPr>
          <p:nvPr userDrawn="1"/>
        </p:nvPicPr>
        <p:blipFill>
          <a:blip r:embed="rId2"/>
          <a:stretch>
            <a:fillRect/>
          </a:stretch>
        </p:blipFill>
        <p:spPr>
          <a:xfrm>
            <a:off x="9213172" y="6083741"/>
            <a:ext cx="2792210" cy="774259"/>
          </a:xfrm>
          <a:prstGeom prst="rect">
            <a:avLst/>
          </a:prstGeom>
        </p:spPr>
      </p:pic>
    </p:spTree>
    <p:extLst>
      <p:ext uri="{BB962C8B-B14F-4D97-AF65-F5344CB8AC3E}">
        <p14:creationId xmlns:p14="http://schemas.microsoft.com/office/powerpoint/2010/main" val="380705843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ppt_w</p:attrName>
                                        </p:attrNameLst>
                                      </p:cBhvr>
                                      <p:tavLst>
                                        <p:tav tm="0">
                                          <p:val>
                                            <p:fltVal val="0"/>
                                          </p:val>
                                        </p:tav>
                                        <p:tav tm="100000">
                                          <p:val>
                                            <p:strVal val="#ppt_w"/>
                                          </p:val>
                                        </p:tav>
                                      </p:tavLst>
                                    </p:anim>
                                    <p:anim calcmode="lin" valueType="num">
                                      <p:cBhvr>
                                        <p:cTn id="8" dur="500" fill="hold"/>
                                        <p:tgtEl>
                                          <p:spTgt spid="18"/>
                                        </p:tgtEl>
                                        <p:attrNameLst>
                                          <p:attrName>ppt_h</p:attrName>
                                        </p:attrNameLst>
                                      </p:cBhvr>
                                      <p:tavLst>
                                        <p:tav tm="0">
                                          <p:val>
                                            <p:fltVal val="0"/>
                                          </p:val>
                                        </p:tav>
                                        <p:tav tm="100000">
                                          <p:val>
                                            <p:strVal val="#ppt_h"/>
                                          </p:val>
                                        </p:tav>
                                      </p:tavLst>
                                    </p:anim>
                                    <p:animEffect transition="in" filter="fade">
                                      <p:cBhvr>
                                        <p:cTn id="9" dur="500"/>
                                        <p:tgtEl>
                                          <p:spTgt spid="18"/>
                                        </p:tgtEl>
                                      </p:cBhvr>
                                    </p:animEffect>
                                  </p:childTnLst>
                                </p:cTn>
                              </p:par>
                              <p:par>
                                <p:cTn id="10" presetID="10" presetClass="exit" presetSubtype="0" fill="hold" grpId="1" nodeType="withEffect">
                                  <p:stCondLst>
                                    <p:cond delay="250"/>
                                  </p:stCondLst>
                                  <p:childTnLst>
                                    <p:animEffect transition="out" filter="fade">
                                      <p:cBhvr>
                                        <p:cTn id="11" dur="500"/>
                                        <p:tgtEl>
                                          <p:spTgt spid="18"/>
                                        </p:tgtEl>
                                      </p:cBhvr>
                                    </p:animEffect>
                                    <p:set>
                                      <p:cBhvr>
                                        <p:cTn id="12" dur="1" fill="hold">
                                          <p:stCondLst>
                                            <p:cond delay="499"/>
                                          </p:stCondLst>
                                        </p:cTn>
                                        <p:tgtEl>
                                          <p:spTgt spid="18"/>
                                        </p:tgtEl>
                                        <p:attrNameLst>
                                          <p:attrName>style.visibility</p:attrName>
                                        </p:attrNameLst>
                                      </p:cBhvr>
                                      <p:to>
                                        <p:strVal val="hidden"/>
                                      </p:to>
                                    </p:set>
                                  </p:childTnLst>
                                </p:cTn>
                              </p:par>
                              <p:par>
                                <p:cTn id="13" presetID="53" presetClass="entr" presetSubtype="16" fill="hold" grpId="0" nodeType="withEffect">
                                  <p:stCondLst>
                                    <p:cond delay="250"/>
                                  </p:stCondLst>
                                  <p:childTnLst>
                                    <p:set>
                                      <p:cBhvr>
                                        <p:cTn id="14" dur="1" fill="hold">
                                          <p:stCondLst>
                                            <p:cond delay="0"/>
                                          </p:stCondLst>
                                        </p:cTn>
                                        <p:tgtEl>
                                          <p:spTgt spid="19"/>
                                        </p:tgtEl>
                                        <p:attrNameLst>
                                          <p:attrName>style.visibility</p:attrName>
                                        </p:attrNameLst>
                                      </p:cBhvr>
                                      <p:to>
                                        <p:strVal val="visible"/>
                                      </p:to>
                                    </p:set>
                                    <p:anim calcmode="lin" valueType="num">
                                      <p:cBhvr>
                                        <p:cTn id="15" dur="500" fill="hold"/>
                                        <p:tgtEl>
                                          <p:spTgt spid="19"/>
                                        </p:tgtEl>
                                        <p:attrNameLst>
                                          <p:attrName>ppt_w</p:attrName>
                                        </p:attrNameLst>
                                      </p:cBhvr>
                                      <p:tavLst>
                                        <p:tav tm="0">
                                          <p:val>
                                            <p:fltVal val="0"/>
                                          </p:val>
                                        </p:tav>
                                        <p:tav tm="100000">
                                          <p:val>
                                            <p:strVal val="#ppt_w"/>
                                          </p:val>
                                        </p:tav>
                                      </p:tavLst>
                                    </p:anim>
                                    <p:anim calcmode="lin" valueType="num">
                                      <p:cBhvr>
                                        <p:cTn id="16" dur="500" fill="hold"/>
                                        <p:tgtEl>
                                          <p:spTgt spid="19"/>
                                        </p:tgtEl>
                                        <p:attrNameLst>
                                          <p:attrName>ppt_h</p:attrName>
                                        </p:attrNameLst>
                                      </p:cBhvr>
                                      <p:tavLst>
                                        <p:tav tm="0">
                                          <p:val>
                                            <p:fltVal val="0"/>
                                          </p:val>
                                        </p:tav>
                                        <p:tav tm="100000">
                                          <p:val>
                                            <p:strVal val="#ppt_h"/>
                                          </p:val>
                                        </p:tav>
                                      </p:tavLst>
                                    </p:anim>
                                    <p:animEffect transition="in" filter="fade">
                                      <p:cBhvr>
                                        <p:cTn id="17" dur="500"/>
                                        <p:tgtEl>
                                          <p:spTgt spid="19"/>
                                        </p:tgtEl>
                                      </p:cBhvr>
                                    </p:animEffect>
                                  </p:childTnLst>
                                </p:cTn>
                              </p:par>
                              <p:par>
                                <p:cTn id="18" presetID="10" presetClass="exit" presetSubtype="0" fill="hold" grpId="1" nodeType="withEffect">
                                  <p:stCondLst>
                                    <p:cond delay="500"/>
                                  </p:stCondLst>
                                  <p:childTnLst>
                                    <p:animEffect transition="out" filter="fade">
                                      <p:cBhvr>
                                        <p:cTn id="19" dur="500"/>
                                        <p:tgtEl>
                                          <p:spTgt spid="19"/>
                                        </p:tgtEl>
                                      </p:cBhvr>
                                    </p:animEffect>
                                    <p:set>
                                      <p:cBhvr>
                                        <p:cTn id="20" dur="1" fill="hold">
                                          <p:stCondLst>
                                            <p:cond delay="499"/>
                                          </p:stCondLst>
                                        </p:cTn>
                                        <p:tgtEl>
                                          <p:spTgt spid="19"/>
                                        </p:tgtEl>
                                        <p:attrNameLst>
                                          <p:attrName>style.visibility</p:attrName>
                                        </p:attrNameLst>
                                      </p:cBhvr>
                                      <p:to>
                                        <p:strVal val="hidden"/>
                                      </p:to>
                                    </p:set>
                                  </p:childTnLst>
                                </p:cTn>
                              </p:par>
                              <p:par>
                                <p:cTn id="21" presetID="53" presetClass="entr" presetSubtype="16" fill="hold" grpId="0" nodeType="withEffect">
                                  <p:stCondLst>
                                    <p:cond delay="0"/>
                                  </p:stCondLst>
                                  <p:childTnLst>
                                    <p:set>
                                      <p:cBhvr>
                                        <p:cTn id="22" dur="1" fill="hold">
                                          <p:stCondLst>
                                            <p:cond delay="0"/>
                                          </p:stCondLst>
                                        </p:cTn>
                                        <p:tgtEl>
                                          <p:spTgt spid="21"/>
                                        </p:tgtEl>
                                        <p:attrNameLst>
                                          <p:attrName>style.visibility</p:attrName>
                                        </p:attrNameLst>
                                      </p:cBhvr>
                                      <p:to>
                                        <p:strVal val="visible"/>
                                      </p:to>
                                    </p:set>
                                    <p:anim calcmode="lin" valueType="num">
                                      <p:cBhvr>
                                        <p:cTn id="23" dur="500" fill="hold"/>
                                        <p:tgtEl>
                                          <p:spTgt spid="21"/>
                                        </p:tgtEl>
                                        <p:attrNameLst>
                                          <p:attrName>ppt_w</p:attrName>
                                        </p:attrNameLst>
                                      </p:cBhvr>
                                      <p:tavLst>
                                        <p:tav tm="0">
                                          <p:val>
                                            <p:fltVal val="0"/>
                                          </p:val>
                                        </p:tav>
                                        <p:tav tm="100000">
                                          <p:val>
                                            <p:strVal val="#ppt_w"/>
                                          </p:val>
                                        </p:tav>
                                      </p:tavLst>
                                    </p:anim>
                                    <p:anim calcmode="lin" valueType="num">
                                      <p:cBhvr>
                                        <p:cTn id="24" dur="500" fill="hold"/>
                                        <p:tgtEl>
                                          <p:spTgt spid="21"/>
                                        </p:tgtEl>
                                        <p:attrNameLst>
                                          <p:attrName>ppt_h</p:attrName>
                                        </p:attrNameLst>
                                      </p:cBhvr>
                                      <p:tavLst>
                                        <p:tav tm="0">
                                          <p:val>
                                            <p:fltVal val="0"/>
                                          </p:val>
                                        </p:tav>
                                        <p:tav tm="100000">
                                          <p:val>
                                            <p:strVal val="#ppt_h"/>
                                          </p:val>
                                        </p:tav>
                                      </p:tavLst>
                                    </p:anim>
                                    <p:animEffect transition="in" filter="fade">
                                      <p:cBhvr>
                                        <p:cTn id="25" dur="500"/>
                                        <p:tgtEl>
                                          <p:spTgt spid="21"/>
                                        </p:tgtEl>
                                      </p:cBhvr>
                                    </p:animEffect>
                                  </p:childTnLst>
                                </p:cTn>
                              </p:par>
                              <p:par>
                                <p:cTn id="26" presetID="10" presetClass="exit" presetSubtype="0" fill="hold" grpId="1" nodeType="withEffect">
                                  <p:stCondLst>
                                    <p:cond delay="250"/>
                                  </p:stCondLst>
                                  <p:childTnLst>
                                    <p:animEffect transition="out" filter="fade">
                                      <p:cBhvr>
                                        <p:cTn id="27" dur="500"/>
                                        <p:tgtEl>
                                          <p:spTgt spid="21"/>
                                        </p:tgtEl>
                                      </p:cBhvr>
                                    </p:animEffect>
                                    <p:set>
                                      <p:cBhvr>
                                        <p:cTn id="28" dur="1" fill="hold">
                                          <p:stCondLst>
                                            <p:cond delay="499"/>
                                          </p:stCondLst>
                                        </p:cTn>
                                        <p:tgtEl>
                                          <p:spTgt spid="21"/>
                                        </p:tgtEl>
                                        <p:attrNameLst>
                                          <p:attrName>style.visibility</p:attrName>
                                        </p:attrNameLst>
                                      </p:cBhvr>
                                      <p:to>
                                        <p:strVal val="hidden"/>
                                      </p:to>
                                    </p:set>
                                  </p:childTnLst>
                                </p:cTn>
                              </p:par>
                              <p:par>
                                <p:cTn id="29" presetID="53" presetClass="entr" presetSubtype="16" fill="hold" grpId="0" nodeType="withEffect">
                                  <p:stCondLst>
                                    <p:cond delay="250"/>
                                  </p:stCondLst>
                                  <p:childTnLst>
                                    <p:set>
                                      <p:cBhvr>
                                        <p:cTn id="30" dur="1" fill="hold">
                                          <p:stCondLst>
                                            <p:cond delay="0"/>
                                          </p:stCondLst>
                                        </p:cTn>
                                        <p:tgtEl>
                                          <p:spTgt spid="22"/>
                                        </p:tgtEl>
                                        <p:attrNameLst>
                                          <p:attrName>style.visibility</p:attrName>
                                        </p:attrNameLst>
                                      </p:cBhvr>
                                      <p:to>
                                        <p:strVal val="visible"/>
                                      </p:to>
                                    </p:set>
                                    <p:anim calcmode="lin" valueType="num">
                                      <p:cBhvr>
                                        <p:cTn id="31" dur="500" fill="hold"/>
                                        <p:tgtEl>
                                          <p:spTgt spid="22"/>
                                        </p:tgtEl>
                                        <p:attrNameLst>
                                          <p:attrName>ppt_w</p:attrName>
                                        </p:attrNameLst>
                                      </p:cBhvr>
                                      <p:tavLst>
                                        <p:tav tm="0">
                                          <p:val>
                                            <p:fltVal val="0"/>
                                          </p:val>
                                        </p:tav>
                                        <p:tav tm="100000">
                                          <p:val>
                                            <p:strVal val="#ppt_w"/>
                                          </p:val>
                                        </p:tav>
                                      </p:tavLst>
                                    </p:anim>
                                    <p:anim calcmode="lin" valueType="num">
                                      <p:cBhvr>
                                        <p:cTn id="32" dur="500" fill="hold"/>
                                        <p:tgtEl>
                                          <p:spTgt spid="22"/>
                                        </p:tgtEl>
                                        <p:attrNameLst>
                                          <p:attrName>ppt_h</p:attrName>
                                        </p:attrNameLst>
                                      </p:cBhvr>
                                      <p:tavLst>
                                        <p:tav tm="0">
                                          <p:val>
                                            <p:fltVal val="0"/>
                                          </p:val>
                                        </p:tav>
                                        <p:tav tm="100000">
                                          <p:val>
                                            <p:strVal val="#ppt_h"/>
                                          </p:val>
                                        </p:tav>
                                      </p:tavLst>
                                    </p:anim>
                                    <p:animEffect transition="in" filter="fade">
                                      <p:cBhvr>
                                        <p:cTn id="33" dur="500"/>
                                        <p:tgtEl>
                                          <p:spTgt spid="22"/>
                                        </p:tgtEl>
                                      </p:cBhvr>
                                    </p:animEffect>
                                  </p:childTnLst>
                                </p:cTn>
                              </p:par>
                              <p:par>
                                <p:cTn id="34" presetID="10" presetClass="exit" presetSubtype="0" fill="hold" grpId="1" nodeType="withEffect">
                                  <p:stCondLst>
                                    <p:cond delay="500"/>
                                  </p:stCondLst>
                                  <p:childTnLst>
                                    <p:animEffect transition="out" filter="fade">
                                      <p:cBhvr>
                                        <p:cTn id="35" dur="500"/>
                                        <p:tgtEl>
                                          <p:spTgt spid="22"/>
                                        </p:tgtEl>
                                      </p:cBhvr>
                                    </p:animEffect>
                                    <p:set>
                                      <p:cBhvr>
                                        <p:cTn id="36" dur="1" fill="hold">
                                          <p:stCondLst>
                                            <p:cond delay="499"/>
                                          </p:stCondLst>
                                        </p:cTn>
                                        <p:tgtEl>
                                          <p:spTgt spid="2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8" grpId="1" animBg="1"/>
      <p:bldP spid="19" grpId="0" animBg="1"/>
      <p:bldP spid="19" grpId="1" animBg="1"/>
      <p:bldP spid="21" grpId="0" animBg="1"/>
      <p:bldP spid="21" grpId="1" animBg="1"/>
      <p:bldP spid="22" grpId="0" animBg="1"/>
      <p:bldP spid="22" grpId="1" animBg="1"/>
    </p:bldLst>
  </p:timing>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5_Callout with small Non-bulleted">
    <p:spTree>
      <p:nvGrpSpPr>
        <p:cNvPr id="1" name=""/>
        <p:cNvGrpSpPr/>
        <p:nvPr/>
      </p:nvGrpSpPr>
      <p:grpSpPr>
        <a:xfrm>
          <a:off x="0" y="0"/>
          <a:ext cx="0" cy="0"/>
          <a:chOff x="0" y="0"/>
          <a:chExt cx="0" cy="0"/>
        </a:xfrm>
      </p:grpSpPr>
      <p:sp>
        <p:nvSpPr>
          <p:cNvPr id="10" name="Rectangle 9"/>
          <p:cNvSpPr/>
          <p:nvPr userDrawn="1"/>
        </p:nvSpPr>
        <p:spPr>
          <a:xfrm>
            <a:off x="0" y="0"/>
            <a:ext cx="12192000" cy="297484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p:cNvSpPr>
            <a:spLocks noGrp="1"/>
          </p:cNvSpPr>
          <p:nvPr>
            <p:ph type="body" sz="quarter" idx="10" hasCustomPrompt="1"/>
          </p:nvPr>
        </p:nvSpPr>
        <p:spPr>
          <a:xfrm>
            <a:off x="269240" y="3367878"/>
            <a:ext cx="5192775" cy="1830245"/>
          </a:xfrm>
        </p:spPr>
        <p:txBody>
          <a:bodyPr wrap="square">
            <a:spAutoFit/>
          </a:bodyPr>
          <a:lstStyle>
            <a:lvl1pPr marL="0" marR="0" indent="0" algn="l" defTabSz="914367" rtl="0" eaLnBrk="1" fontAlgn="auto" latinLnBrk="0" hangingPunct="1">
              <a:lnSpc>
                <a:spcPct val="90000"/>
              </a:lnSpc>
              <a:spcBef>
                <a:spcPts val="1200"/>
              </a:spcBef>
              <a:spcAft>
                <a:spcPts val="0"/>
              </a:spcAft>
              <a:buClr>
                <a:schemeClr val="tx1"/>
              </a:buClr>
              <a:buSzPct val="90000"/>
              <a:buFont typeface="Wingdings" pitchFamily="2" charset="2"/>
              <a:buNone/>
              <a:tabLst/>
              <a:defRPr lang="en-US" sz="3137" kern="1200" spc="0" baseline="0" dirty="0">
                <a:gradFill>
                  <a:gsLst>
                    <a:gs pos="1250">
                      <a:schemeClr val="tx2"/>
                    </a:gs>
                    <a:gs pos="99000">
                      <a:schemeClr val="tx2"/>
                    </a:gs>
                  </a:gsLst>
                  <a:lin ang="5400000" scaled="0"/>
                </a:gradFill>
                <a:latin typeface="+mj-lt"/>
                <a:ea typeface="+mn-ea"/>
                <a:cs typeface="+mn-cs"/>
              </a:defRPr>
            </a:lvl1pPr>
            <a:lvl2pPr marL="0" indent="0">
              <a:buNone/>
              <a:defRPr sz="1961"/>
            </a:lvl2pPr>
            <a:lvl3pPr marL="227209" indent="0">
              <a:buNone/>
              <a:tabLst/>
              <a:defRPr sz="1961"/>
            </a:lvl3pPr>
            <a:lvl4pPr marL="451306" indent="0">
              <a:buNone/>
              <a:defRPr/>
            </a:lvl4pPr>
            <a:lvl5pPr marL="672290" indent="0">
              <a:buNone/>
              <a:tabLst/>
              <a:defRPr/>
            </a:lvl5pPr>
          </a:lstStyle>
          <a:p>
            <a:r>
              <a:rPr lang="en-US" dirty="0"/>
              <a:t>A short introduction</a:t>
            </a:r>
            <a:br>
              <a:rPr lang="en-US" dirty="0"/>
            </a:br>
            <a:r>
              <a:rPr lang="en-US" dirty="0"/>
              <a:t>to the data, revealing</a:t>
            </a:r>
            <a:br>
              <a:rPr lang="en-US" dirty="0"/>
            </a:br>
            <a:r>
              <a:rPr lang="en-US" dirty="0"/>
              <a:t>points one at a time, will enhance comprehension.</a:t>
            </a:r>
          </a:p>
        </p:txBody>
      </p:sp>
      <p:sp>
        <p:nvSpPr>
          <p:cNvPr id="9" name="Text Placeholder 8"/>
          <p:cNvSpPr>
            <a:spLocks noGrp="1"/>
          </p:cNvSpPr>
          <p:nvPr>
            <p:ph type="body" sz="quarter" idx="11"/>
          </p:nvPr>
        </p:nvSpPr>
        <p:spPr>
          <a:xfrm>
            <a:off x="6253316" y="3503950"/>
            <a:ext cx="5671764" cy="1705723"/>
          </a:xfrm>
        </p:spPr>
        <p:txBody>
          <a:bodyPr/>
          <a:lstStyle>
            <a:lvl1pPr marL="0" indent="0" algn="l">
              <a:buNone/>
              <a:defRPr sz="1961">
                <a:latin typeface="+mn-lt"/>
              </a:defRPr>
            </a:lvl1pPr>
            <a:lvl2pPr marL="0" indent="0" algn="l">
              <a:buNone/>
              <a:defRPr sz="1765">
                <a:latin typeface="+mn-lt"/>
              </a:defRPr>
            </a:lvl2pPr>
            <a:lvl3pPr marL="0" indent="0" algn="l">
              <a:buNone/>
              <a:defRPr sz="1568">
                <a:latin typeface="+mn-lt"/>
              </a:defRPr>
            </a:lvl3pPr>
            <a:lvl4pPr marL="0" indent="0" algn="l">
              <a:buNone/>
              <a:defRPr sz="1372">
                <a:latin typeface="+mn-lt"/>
              </a:defRPr>
            </a:lvl4pPr>
            <a:lvl5pPr marL="0" indent="0" algn="l">
              <a:buNone/>
              <a:defRPr sz="1372">
                <a:latin typeface="+mn-l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3" name="Picture Placeholder 2"/>
          <p:cNvSpPr>
            <a:spLocks noGrp="1"/>
          </p:cNvSpPr>
          <p:nvPr>
            <p:ph type="pic" sz="quarter" idx="12"/>
          </p:nvPr>
        </p:nvSpPr>
        <p:spPr>
          <a:xfrm>
            <a:off x="0" y="0"/>
            <a:ext cx="12192000" cy="2974848"/>
          </a:xfrm>
          <a:blipFill>
            <a:blip r:embed="rId2"/>
            <a:srcRect/>
            <a:stretch>
              <a:fillRect t="-65721" r="-4798" b="-46455"/>
            </a:stretch>
          </a:blipFill>
        </p:spPr>
        <p:txBody>
          <a:bodyPr anchor="ctr" anchorCtr="0">
            <a:noAutofit/>
          </a:bodyPr>
          <a:lstStyle/>
          <a:p>
            <a:r>
              <a:rPr lang="en-US" smtClean="0"/>
              <a:t>Click icon to add picture</a:t>
            </a:r>
            <a:endParaRPr lang="en-US"/>
          </a:p>
        </p:txBody>
      </p:sp>
      <p:sp>
        <p:nvSpPr>
          <p:cNvPr id="2" name="Title 1"/>
          <p:cNvSpPr>
            <a:spLocks noGrp="1"/>
          </p:cNvSpPr>
          <p:nvPr>
            <p:ph type="title" hasCustomPrompt="1"/>
          </p:nvPr>
        </p:nvSpPr>
        <p:spPr>
          <a:xfrm>
            <a:off x="304800" y="419099"/>
            <a:ext cx="8917577" cy="625929"/>
          </a:xfrm>
        </p:spPr>
        <p:txBody>
          <a:bodyPr/>
          <a:lstStyle/>
          <a:p>
            <a:r>
              <a:rPr lang="en-US" dirty="0"/>
              <a:t>CLICK TO EDIT MASTER TITLE STYLE</a:t>
            </a:r>
          </a:p>
        </p:txBody>
      </p:sp>
      <p:sp>
        <p:nvSpPr>
          <p:cNvPr id="11" name="Slide Number Placeholder 7"/>
          <p:cNvSpPr>
            <a:spLocks noGrp="1"/>
          </p:cNvSpPr>
          <p:nvPr>
            <p:ph type="sldNum" sz="quarter" idx="4"/>
          </p:nvPr>
        </p:nvSpPr>
        <p:spPr>
          <a:xfrm>
            <a:off x="11668594" y="6484937"/>
            <a:ext cx="523406" cy="365125"/>
          </a:xfrm>
          <a:prstGeom prst="rect">
            <a:avLst/>
          </a:prstGeom>
        </p:spPr>
        <p:txBody>
          <a:bodyPr vert="horz" wrap="none" lIns="91440" tIns="45720" rIns="91440" bIns="45720" rtlCol="0" anchor="ctr"/>
          <a:lstStyle>
            <a:lvl1pPr algn="r">
              <a:defRPr sz="1200">
                <a:solidFill>
                  <a:schemeClr val="tx2"/>
                </a:solidFill>
              </a:defRPr>
            </a:lvl1pPr>
          </a:lstStyle>
          <a:p>
            <a:fld id="{4997E989-D798-4C62-8E93-3D2D613C2488}" type="slidenum">
              <a:rPr lang="en-US" smtClean="0"/>
              <a:pPr/>
              <a:t>‹#›</a:t>
            </a:fld>
            <a:endParaRPr lang="en-US"/>
          </a:p>
        </p:txBody>
      </p:sp>
    </p:spTree>
    <p:extLst>
      <p:ext uri="{BB962C8B-B14F-4D97-AF65-F5344CB8AC3E}">
        <p14:creationId xmlns:p14="http://schemas.microsoft.com/office/powerpoint/2010/main" val="3707035062"/>
      </p:ext>
    </p:extLst>
  </p:cSld>
  <p:clrMapOvr>
    <a:masterClrMapping/>
  </p:clrMapOvr>
  <p:timing>
    <p:tnLst>
      <p:par>
        <p:cTn id="1" dur="indefinite" restart="never" nodeType="tmRoot"/>
      </p:par>
    </p:tnLst>
  </p:timing>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Slide Number Placeholder 2"/>
          <p:cNvSpPr>
            <a:spLocks noGrp="1"/>
          </p:cNvSpPr>
          <p:nvPr>
            <p:ph type="sldNum" sz="quarter" idx="10"/>
          </p:nvPr>
        </p:nvSpPr>
        <p:spPr/>
        <p:txBody>
          <a:bodyPr/>
          <a:lstStyle/>
          <a:p>
            <a:fld id="{4997E989-D798-4C62-8E93-3D2D613C2488}" type="slidenum">
              <a:rPr lang="en-US" smtClean="0"/>
              <a:pPr/>
              <a:t>‹#›</a:t>
            </a:fld>
            <a:endParaRPr lang="en-US"/>
          </a:p>
        </p:txBody>
      </p:sp>
    </p:spTree>
    <p:extLst>
      <p:ext uri="{BB962C8B-B14F-4D97-AF65-F5344CB8AC3E}">
        <p14:creationId xmlns:p14="http://schemas.microsoft.com/office/powerpoint/2010/main" val="116677175"/>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6" name="Rectangle 15"/>
          <p:cNvSpPr/>
          <p:nvPr/>
        </p:nvSpPr>
        <p:spPr>
          <a:xfrm>
            <a:off x="1" y="0"/>
            <a:ext cx="12192000" cy="6858000"/>
          </a:xfrm>
          <a:prstGeom prst="rect">
            <a:avLst/>
          </a:prstGeom>
          <a:blipFill dpi="0" rotWithShape="1">
            <a:blip r:embed="rId2">
              <a:alphaModFix amt="40000"/>
              <a:duotone>
                <a:schemeClr val="accent1">
                  <a:shade val="45000"/>
                  <a:satMod val="135000"/>
                </a:schemeClr>
                <a:prstClr val="white"/>
              </a:duotone>
            </a:blip>
            <a:srcRect/>
            <a:tile tx="-133350" ty="330200" sx="85000" sy="85000" flip="xy"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n-US" smtClean="0"/>
              <a:t>Click to edit Master title style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2">
                    <a:lumMod val="7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rgbClr val="FFFFFF"/>
                </a:solidFill>
                <a:latin typeface="+mn-lt"/>
              </a:defRPr>
            </a:lvl1pPr>
          </a:lstStyle>
          <a:p>
            <a:fld id="{92AD810B-109B-456A-A3F0-60D0F21BE93D}" type="datetimeFigureOut">
              <a:rPr lang="en-US" smtClean="0"/>
              <a:pPr/>
              <a:t>6/6/2019</a:t>
            </a:fld>
            <a:endParaRPr lang="en-US"/>
          </a:p>
        </p:txBody>
      </p:sp>
      <p:sp>
        <p:nvSpPr>
          <p:cNvPr id="21" name="Footer Placeholder 20"/>
          <p:cNvSpPr>
            <a:spLocks noGrp="1"/>
          </p:cNvSpPr>
          <p:nvPr>
            <p:ph type="ftr" sz="quarter" idx="11"/>
          </p:nvPr>
        </p:nvSpPr>
        <p:spPr>
          <a:xfrm>
            <a:off x="1453896" y="5212080"/>
            <a:ext cx="5905500" cy="228600"/>
          </a:xfrm>
        </p:spPr>
        <p:txBody>
          <a:bodyPr/>
          <a:lstStyle>
            <a:lvl1pPr algn="l">
              <a:defRPr>
                <a:solidFill>
                  <a:schemeClr val="tx1">
                    <a:lumMod val="75000"/>
                    <a:lumOff val="25000"/>
                  </a:schemeClr>
                </a:solidFill>
              </a:defRPr>
            </a:lvl1pPr>
          </a:lstStyle>
          <a:p>
            <a:endParaRPr lang="en-US">
              <a:solidFill>
                <a:prstClr val="black">
                  <a:lumMod val="75000"/>
                  <a:lumOff val="25000"/>
                </a:prstClr>
              </a:solidFill>
            </a:endParaRPr>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4229DCD3-048D-433E-858F-3343DED6B4B1}" type="slidenum">
              <a:rPr lang="en-US" smtClean="0">
                <a:solidFill>
                  <a:prstClr val="black">
                    <a:lumMod val="75000"/>
                    <a:lumOff val="25000"/>
                  </a:prstClr>
                </a:solidFill>
              </a:rPr>
              <a:pPr/>
              <a:t>‹#›</a:t>
            </a:fld>
            <a:endParaRPr lang="en-US">
              <a:solidFill>
                <a:prstClr val="black">
                  <a:lumMod val="75000"/>
                  <a:lumOff val="25000"/>
                </a:prstClr>
              </a:solidFill>
            </a:endParaRPr>
          </a:p>
        </p:txBody>
      </p:sp>
    </p:spTree>
    <p:extLst>
      <p:ext uri="{BB962C8B-B14F-4D97-AF65-F5344CB8AC3E}">
        <p14:creationId xmlns:p14="http://schemas.microsoft.com/office/powerpoint/2010/main" val="48209850"/>
      </p:ext>
    </p:extLst>
  </p:cSld>
  <p:clrMapOvr>
    <a:overrideClrMapping bg1="lt1" tx1="dk1" bg2="lt2" tx2="dk2" accent1="accent1" accent2="accent2" accent3="accent3" accent4="accent4" accent5="accent5" accent6="accent6" hlink="hlink" folHlink="folHlink"/>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2AD810B-109B-456A-A3F0-60D0F21BE93D}" type="datetimeFigureOut">
              <a:rPr lang="en-US" smtClean="0">
                <a:solidFill>
                  <a:prstClr val="black">
                    <a:lumMod val="75000"/>
                    <a:lumOff val="25000"/>
                  </a:prstClr>
                </a:solidFill>
              </a:rPr>
              <a:pPr/>
              <a:t>6/6/2019</a:t>
            </a:fld>
            <a:endParaRPr lang="en-US">
              <a:solidFill>
                <a:prstClr val="black">
                  <a:lumMod val="75000"/>
                  <a:lumOff val="25000"/>
                </a:prstClr>
              </a:solidFill>
            </a:endParaRPr>
          </a:p>
        </p:txBody>
      </p:sp>
      <p:sp>
        <p:nvSpPr>
          <p:cNvPr id="5" name="Footer Placeholder 4"/>
          <p:cNvSpPr>
            <a:spLocks noGrp="1"/>
          </p:cNvSpPr>
          <p:nvPr>
            <p:ph type="ftr" sz="quarter" idx="11"/>
          </p:nvPr>
        </p:nvSpPr>
        <p:spPr/>
        <p:txBody>
          <a:bodyPr/>
          <a:lstStyle/>
          <a:p>
            <a:endParaRPr lang="en-US">
              <a:solidFill>
                <a:prstClr val="black">
                  <a:lumMod val="75000"/>
                  <a:lumOff val="25000"/>
                </a:prstClr>
              </a:solidFill>
            </a:endParaRPr>
          </a:p>
        </p:txBody>
      </p:sp>
      <p:sp>
        <p:nvSpPr>
          <p:cNvPr id="6" name="Slide Number Placeholder 5"/>
          <p:cNvSpPr>
            <a:spLocks noGrp="1"/>
          </p:cNvSpPr>
          <p:nvPr>
            <p:ph type="sldNum" sz="quarter" idx="12"/>
          </p:nvPr>
        </p:nvSpPr>
        <p:spPr/>
        <p:txBody>
          <a:bodyPr/>
          <a:lstStyle/>
          <a:p>
            <a:fld id="{4229DCD3-048D-433E-858F-3343DED6B4B1}" type="slidenum">
              <a:rPr lang="en-US" smtClean="0">
                <a:solidFill>
                  <a:prstClr val="black">
                    <a:lumMod val="75000"/>
                    <a:lumOff val="25000"/>
                  </a:prstClr>
                </a:solidFill>
              </a:rPr>
              <a:pPr/>
              <a:t>‹#›</a:t>
            </a:fld>
            <a:endParaRPr lang="en-US">
              <a:solidFill>
                <a:prstClr val="black">
                  <a:lumMod val="75000"/>
                  <a:lumOff val="25000"/>
                </a:prstClr>
              </a:solidFill>
            </a:endParaRPr>
          </a:p>
        </p:txBody>
      </p:sp>
    </p:spTree>
    <p:extLst>
      <p:ext uri="{BB962C8B-B14F-4D97-AF65-F5344CB8AC3E}">
        <p14:creationId xmlns:p14="http://schemas.microsoft.com/office/powerpoint/2010/main" val="4165596419"/>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16" name="Rectangle 15"/>
          <p:cNvSpPr/>
          <p:nvPr/>
        </p:nvSpPr>
        <p:spPr>
          <a:xfrm>
            <a:off x="11784" y="0"/>
            <a:ext cx="12192000" cy="6858000"/>
          </a:xfrm>
          <a:prstGeom prst="rect">
            <a:avLst/>
          </a:prstGeom>
          <a:blipFill dpi="0" rotWithShape="1">
            <a:blip r:embed="rId2">
              <a:alphaModFix amt="40000"/>
              <a:duotone>
                <a:schemeClr val="accent2">
                  <a:shade val="45000"/>
                  <a:satMod val="135000"/>
                </a:schemeClr>
                <a:prstClr val="white"/>
              </a:duotone>
            </a:blip>
            <a:srcRect/>
            <a:tile tx="-133350" ty="330200" sx="85000" sy="85000" flip="xy"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n-US" smtClean="0"/>
              <a:t>Click to edit Master title style</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tabLst>
                <a:tab pos="2633663" algn="l"/>
              </a:tabLst>
              <a:defRPr sz="1600">
                <a:solidFill>
                  <a:schemeClr val="tx2"/>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rgbClr val="FFFFFF"/>
                </a:solidFill>
                <a:latin typeface="+mn-lt"/>
                <a:ea typeface="+mn-ea"/>
                <a:cs typeface="+mn-cs"/>
              </a:defRPr>
            </a:lvl1pPr>
          </a:lstStyle>
          <a:p>
            <a:fld id="{92AD810B-109B-456A-A3F0-60D0F21BE93D}" type="datetimeFigureOut">
              <a:rPr lang="en-US" smtClean="0"/>
              <a:pPr/>
              <a:t>6/6/2019</a:t>
            </a:fld>
            <a:endParaRPr/>
          </a:p>
        </p:txBody>
      </p:sp>
      <p:sp>
        <p:nvSpPr>
          <p:cNvPr id="5" name="Footer Placeholder 4"/>
          <p:cNvSpPr>
            <a:spLocks noGrp="1"/>
          </p:cNvSpPr>
          <p:nvPr>
            <p:ph type="ftr" sz="quarter" idx="11"/>
          </p:nvPr>
        </p:nvSpPr>
        <p:spPr>
          <a:xfrm>
            <a:off x="1453896" y="5212080"/>
            <a:ext cx="5907024" cy="228600"/>
          </a:xfrm>
        </p:spPr>
        <p:txBody>
          <a:bodyPr/>
          <a:lstStyle>
            <a:lvl1pPr algn="l">
              <a:defRPr/>
            </a:lvl1pPr>
          </a:lstStyle>
          <a:p>
            <a:endParaRPr lang="en-US">
              <a:solidFill>
                <a:prstClr val="black">
                  <a:lumMod val="75000"/>
                  <a:lumOff val="25000"/>
                </a:prstClr>
              </a:solidFill>
            </a:endParaRPr>
          </a:p>
        </p:txBody>
      </p:sp>
      <p:sp>
        <p:nvSpPr>
          <p:cNvPr id="6" name="Slide Number Placeholder 5"/>
          <p:cNvSpPr>
            <a:spLocks noGrp="1"/>
          </p:cNvSpPr>
          <p:nvPr>
            <p:ph type="sldNum" sz="quarter" idx="12"/>
          </p:nvPr>
        </p:nvSpPr>
        <p:spPr>
          <a:xfrm>
            <a:off x="8604504" y="5212080"/>
            <a:ext cx="2112264" cy="228600"/>
          </a:xfrm>
        </p:spPr>
        <p:txBody>
          <a:bodyPr/>
          <a:lstStyle/>
          <a:p>
            <a:fld id="{4229DCD3-048D-433E-858F-3343DED6B4B1}" type="slidenum">
              <a:rPr lang="en-US" smtClean="0">
                <a:solidFill>
                  <a:prstClr val="black">
                    <a:lumMod val="75000"/>
                    <a:lumOff val="25000"/>
                  </a:prstClr>
                </a:solidFill>
              </a:rPr>
              <a:pPr/>
              <a:t>‹#›</a:t>
            </a:fld>
            <a:endParaRPr lang="en-US">
              <a:solidFill>
                <a:prstClr val="black">
                  <a:lumMod val="75000"/>
                  <a:lumOff val="25000"/>
                </a:prstClr>
              </a:solidFill>
            </a:endParaRPr>
          </a:p>
        </p:txBody>
      </p:sp>
    </p:spTree>
    <p:extLst>
      <p:ext uri="{BB962C8B-B14F-4D97-AF65-F5344CB8AC3E}">
        <p14:creationId xmlns:p14="http://schemas.microsoft.com/office/powerpoint/2010/main" val="2125366955"/>
      </p:ext>
    </p:extLst>
  </p:cSld>
  <p:clrMapOvr>
    <a:overrideClrMapping bg1="lt1" tx1="dk1" bg2="lt2" tx2="dk2" accent1="accent1" accent2="accent2" accent3="accent3" accent4="accent4" accent5="accent5" accent6="accent6" hlink="hlink" folHlink="folHlink"/>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2AD810B-109B-456A-A3F0-60D0F21BE93D}" type="datetimeFigureOut">
              <a:rPr lang="en-US" smtClean="0">
                <a:solidFill>
                  <a:prstClr val="black">
                    <a:lumMod val="75000"/>
                    <a:lumOff val="25000"/>
                  </a:prstClr>
                </a:solidFill>
              </a:rPr>
              <a:pPr/>
              <a:t>6/6/2019</a:t>
            </a:fld>
            <a:endParaRPr lang="en-US">
              <a:solidFill>
                <a:prstClr val="black">
                  <a:lumMod val="75000"/>
                  <a:lumOff val="25000"/>
                </a:prstClr>
              </a:solidFill>
            </a:endParaRPr>
          </a:p>
        </p:txBody>
      </p:sp>
      <p:sp>
        <p:nvSpPr>
          <p:cNvPr id="6" name="Footer Placeholder 5"/>
          <p:cNvSpPr>
            <a:spLocks noGrp="1"/>
          </p:cNvSpPr>
          <p:nvPr>
            <p:ph type="ftr" sz="quarter" idx="11"/>
          </p:nvPr>
        </p:nvSpPr>
        <p:spPr/>
        <p:txBody>
          <a:bodyPr/>
          <a:lstStyle/>
          <a:p>
            <a:endParaRPr lang="en-US">
              <a:solidFill>
                <a:prstClr val="black">
                  <a:lumMod val="75000"/>
                  <a:lumOff val="25000"/>
                </a:prstClr>
              </a:solidFill>
            </a:endParaRPr>
          </a:p>
        </p:txBody>
      </p:sp>
      <p:sp>
        <p:nvSpPr>
          <p:cNvPr id="7" name="Slide Number Placeholder 6"/>
          <p:cNvSpPr>
            <a:spLocks noGrp="1"/>
          </p:cNvSpPr>
          <p:nvPr>
            <p:ph type="sldNum" sz="quarter" idx="12"/>
          </p:nvPr>
        </p:nvSpPr>
        <p:spPr/>
        <p:txBody>
          <a:bodyPr/>
          <a:lstStyle/>
          <a:p>
            <a:fld id="{4229DCD3-048D-433E-858F-3343DED6B4B1}" type="slidenum">
              <a:rPr lang="en-US" smtClean="0">
                <a:solidFill>
                  <a:prstClr val="black">
                    <a:lumMod val="75000"/>
                    <a:lumOff val="25000"/>
                  </a:prstClr>
                </a:solidFill>
              </a:rPr>
              <a:pPr/>
              <a:t>‹#›</a:t>
            </a:fld>
            <a:endParaRPr lang="en-US">
              <a:solidFill>
                <a:prstClr val="black">
                  <a:lumMod val="75000"/>
                  <a:lumOff val="25000"/>
                </a:prstClr>
              </a:solidFill>
            </a:endParaRPr>
          </a:p>
        </p:txBody>
      </p:sp>
    </p:spTree>
    <p:extLst>
      <p:ext uri="{BB962C8B-B14F-4D97-AF65-F5344CB8AC3E}">
        <p14:creationId xmlns:p14="http://schemas.microsoft.com/office/powerpoint/2010/main" val="127761432"/>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800" b="0">
                <a:solidFill>
                  <a:schemeClr val="tx2"/>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800" b="0">
                <a:solidFill>
                  <a:schemeClr val="tx2"/>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2AD810B-109B-456A-A3F0-60D0F21BE93D}" type="datetimeFigureOut">
              <a:rPr lang="en-US" smtClean="0">
                <a:solidFill>
                  <a:prstClr val="black">
                    <a:lumMod val="75000"/>
                    <a:lumOff val="25000"/>
                  </a:prstClr>
                </a:solidFill>
              </a:rPr>
              <a:pPr/>
              <a:t>6/6/2019</a:t>
            </a:fld>
            <a:endParaRPr lang="en-US">
              <a:solidFill>
                <a:prstClr val="black">
                  <a:lumMod val="75000"/>
                  <a:lumOff val="25000"/>
                </a:prstClr>
              </a:solidFill>
            </a:endParaRPr>
          </a:p>
        </p:txBody>
      </p:sp>
      <p:sp>
        <p:nvSpPr>
          <p:cNvPr id="8" name="Footer Placeholder 7"/>
          <p:cNvSpPr>
            <a:spLocks noGrp="1"/>
          </p:cNvSpPr>
          <p:nvPr>
            <p:ph type="ftr" sz="quarter" idx="11"/>
          </p:nvPr>
        </p:nvSpPr>
        <p:spPr/>
        <p:txBody>
          <a:bodyPr/>
          <a:lstStyle/>
          <a:p>
            <a:endParaRPr lang="en-US">
              <a:solidFill>
                <a:prstClr val="black">
                  <a:lumMod val="75000"/>
                  <a:lumOff val="25000"/>
                </a:prstClr>
              </a:solidFill>
            </a:endParaRPr>
          </a:p>
        </p:txBody>
      </p:sp>
      <p:sp>
        <p:nvSpPr>
          <p:cNvPr id="9" name="Slide Number Placeholder 8"/>
          <p:cNvSpPr>
            <a:spLocks noGrp="1"/>
          </p:cNvSpPr>
          <p:nvPr>
            <p:ph type="sldNum" sz="quarter" idx="12"/>
          </p:nvPr>
        </p:nvSpPr>
        <p:spPr/>
        <p:txBody>
          <a:bodyPr/>
          <a:lstStyle/>
          <a:p>
            <a:fld id="{4229DCD3-048D-433E-858F-3343DED6B4B1}" type="slidenum">
              <a:rPr lang="en-US" smtClean="0">
                <a:solidFill>
                  <a:prstClr val="black">
                    <a:lumMod val="75000"/>
                    <a:lumOff val="25000"/>
                  </a:prstClr>
                </a:solidFill>
              </a:rPr>
              <a:pPr/>
              <a:t>‹#›</a:t>
            </a:fld>
            <a:endParaRPr lang="en-US">
              <a:solidFill>
                <a:prstClr val="black">
                  <a:lumMod val="75000"/>
                  <a:lumOff val="25000"/>
                </a:prstClr>
              </a:solidFill>
            </a:endParaRPr>
          </a:p>
        </p:txBody>
      </p:sp>
    </p:spTree>
    <p:extLst>
      <p:ext uri="{BB962C8B-B14F-4D97-AF65-F5344CB8AC3E}">
        <p14:creationId xmlns:p14="http://schemas.microsoft.com/office/powerpoint/2010/main" val="3480811504"/>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92AD810B-109B-456A-A3F0-60D0F21BE93D}" type="datetimeFigureOut">
              <a:rPr lang="en-US" smtClean="0">
                <a:solidFill>
                  <a:prstClr val="black">
                    <a:lumMod val="75000"/>
                    <a:lumOff val="25000"/>
                  </a:prstClr>
                </a:solidFill>
              </a:rPr>
              <a:pPr/>
              <a:t>6/6/2019</a:t>
            </a:fld>
            <a:endParaRPr lang="en-US">
              <a:solidFill>
                <a:prstClr val="black">
                  <a:lumMod val="75000"/>
                  <a:lumOff val="25000"/>
                </a:prstClr>
              </a:solidFill>
            </a:endParaRPr>
          </a:p>
        </p:txBody>
      </p:sp>
      <p:sp>
        <p:nvSpPr>
          <p:cNvPr id="4" name="Footer Placeholder 3"/>
          <p:cNvSpPr>
            <a:spLocks noGrp="1"/>
          </p:cNvSpPr>
          <p:nvPr>
            <p:ph type="ftr" sz="quarter" idx="11"/>
          </p:nvPr>
        </p:nvSpPr>
        <p:spPr/>
        <p:txBody>
          <a:bodyPr/>
          <a:lstStyle/>
          <a:p>
            <a:endParaRPr lang="en-US">
              <a:solidFill>
                <a:prstClr val="black">
                  <a:lumMod val="75000"/>
                  <a:lumOff val="25000"/>
                </a:prstClr>
              </a:solidFill>
            </a:endParaRPr>
          </a:p>
        </p:txBody>
      </p:sp>
      <p:sp>
        <p:nvSpPr>
          <p:cNvPr id="5" name="Slide Number Placeholder 4"/>
          <p:cNvSpPr>
            <a:spLocks noGrp="1"/>
          </p:cNvSpPr>
          <p:nvPr>
            <p:ph type="sldNum" sz="quarter" idx="12"/>
          </p:nvPr>
        </p:nvSpPr>
        <p:spPr/>
        <p:txBody>
          <a:bodyPr/>
          <a:lstStyle/>
          <a:p>
            <a:fld id="{4229DCD3-048D-433E-858F-3343DED6B4B1}" type="slidenum">
              <a:rPr lang="en-US" smtClean="0">
                <a:solidFill>
                  <a:prstClr val="black">
                    <a:lumMod val="75000"/>
                    <a:lumOff val="25000"/>
                  </a:prstClr>
                </a:solidFill>
              </a:rPr>
              <a:pPr/>
              <a:t>‹#›</a:t>
            </a:fld>
            <a:endParaRPr lang="en-US">
              <a:solidFill>
                <a:prstClr val="black">
                  <a:lumMod val="75000"/>
                  <a:lumOff val="25000"/>
                </a:prstClr>
              </a:solidFill>
            </a:endParaRPr>
          </a:p>
        </p:txBody>
      </p:sp>
    </p:spTree>
    <p:extLst>
      <p:ext uri="{BB962C8B-B14F-4D97-AF65-F5344CB8AC3E}">
        <p14:creationId xmlns:p14="http://schemas.microsoft.com/office/powerpoint/2010/main" val="2369193157"/>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AD810B-109B-456A-A3F0-60D0F21BE93D}" type="datetimeFigureOut">
              <a:rPr lang="en-US" smtClean="0">
                <a:solidFill>
                  <a:prstClr val="black">
                    <a:lumMod val="75000"/>
                    <a:lumOff val="25000"/>
                  </a:prstClr>
                </a:solidFill>
              </a:rPr>
              <a:pPr/>
              <a:t>6/6/2019</a:t>
            </a:fld>
            <a:endParaRPr lang="en-US">
              <a:solidFill>
                <a:prstClr val="black">
                  <a:lumMod val="75000"/>
                  <a:lumOff val="25000"/>
                </a:prstClr>
              </a:solidFill>
            </a:endParaRPr>
          </a:p>
        </p:txBody>
      </p:sp>
      <p:sp>
        <p:nvSpPr>
          <p:cNvPr id="3" name="Footer Placeholder 2"/>
          <p:cNvSpPr>
            <a:spLocks noGrp="1"/>
          </p:cNvSpPr>
          <p:nvPr>
            <p:ph type="ftr" sz="quarter" idx="11"/>
          </p:nvPr>
        </p:nvSpPr>
        <p:spPr/>
        <p:txBody>
          <a:bodyPr/>
          <a:lstStyle/>
          <a:p>
            <a:endParaRPr lang="en-US">
              <a:solidFill>
                <a:prstClr val="black">
                  <a:lumMod val="75000"/>
                  <a:lumOff val="25000"/>
                </a:prstClr>
              </a:solidFill>
            </a:endParaRPr>
          </a:p>
        </p:txBody>
      </p:sp>
      <p:sp>
        <p:nvSpPr>
          <p:cNvPr id="4" name="Slide Number Placeholder 3"/>
          <p:cNvSpPr>
            <a:spLocks noGrp="1"/>
          </p:cNvSpPr>
          <p:nvPr>
            <p:ph type="sldNum" sz="quarter" idx="12"/>
          </p:nvPr>
        </p:nvSpPr>
        <p:spPr/>
        <p:txBody>
          <a:bodyPr/>
          <a:lstStyle/>
          <a:p>
            <a:fld id="{4229DCD3-048D-433E-858F-3343DED6B4B1}" type="slidenum">
              <a:rPr lang="en-US" smtClean="0">
                <a:solidFill>
                  <a:prstClr val="black">
                    <a:lumMod val="75000"/>
                    <a:lumOff val="25000"/>
                  </a:prstClr>
                </a:solidFill>
              </a:rPr>
              <a:pPr/>
              <a:t>‹#›</a:t>
            </a:fld>
            <a:endParaRPr lang="en-US">
              <a:solidFill>
                <a:prstClr val="black">
                  <a:lumMod val="75000"/>
                  <a:lumOff val="25000"/>
                </a:prstClr>
              </a:solidFill>
            </a:endParaRPr>
          </a:p>
        </p:txBody>
      </p:sp>
    </p:spTree>
    <p:extLst>
      <p:ext uri="{BB962C8B-B14F-4D97-AF65-F5344CB8AC3E}">
        <p14:creationId xmlns:p14="http://schemas.microsoft.com/office/powerpoint/2010/main" val="3723394463"/>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5" name="Rectangle 14"/>
          <p:cNvSpPr/>
          <p:nvPr/>
        </p:nvSpPr>
        <p:spPr>
          <a:xfrm>
            <a:off x="9020386" y="237744"/>
            <a:ext cx="2926080"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chemeClr val="tx1"/>
                </a:solidFill>
                <a:effectLst/>
                <a:latin typeface="+mj-lt"/>
                <a:ea typeface="+mn-ea"/>
                <a:cs typeface="+mn-cs"/>
              </a:defRPr>
            </a:lvl1pPr>
          </a:lstStyle>
          <a:p>
            <a:r>
              <a:rPr lang="en-US" smtClean="0"/>
              <a:t>Click to edit Master title style</a:t>
            </a:r>
            <a:endParaRPr lang="en-US" dirty="0"/>
          </a:p>
        </p:txBody>
      </p:sp>
      <p:sp>
        <p:nvSpPr>
          <p:cNvPr id="3" name="Content Placeholder 2"/>
          <p:cNvSpPr>
            <a:spLocks noGrp="1"/>
          </p:cNvSpPr>
          <p:nvPr>
            <p:ph idx="1"/>
          </p:nvPr>
        </p:nvSpPr>
        <p:spPr>
          <a:xfrm>
            <a:off x="685800" y="609600"/>
            <a:ext cx="77724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8" name="Date Placeholder 7"/>
          <p:cNvSpPr>
            <a:spLocks noGrp="1"/>
          </p:cNvSpPr>
          <p:nvPr>
            <p:ph type="dt" sz="half" idx="10"/>
          </p:nvPr>
        </p:nvSpPr>
        <p:spPr/>
        <p:txBody>
          <a:bodyPr/>
          <a:lstStyle/>
          <a:p>
            <a:fld id="{92AD810B-109B-456A-A3F0-60D0F21BE93D}" type="datetimeFigureOut">
              <a:rPr lang="en-US" smtClean="0">
                <a:solidFill>
                  <a:prstClr val="black">
                    <a:lumMod val="75000"/>
                    <a:lumOff val="25000"/>
                  </a:prstClr>
                </a:solidFill>
              </a:rPr>
              <a:pPr/>
              <a:t>6/6/2019</a:t>
            </a:fld>
            <a:endParaRPr lang="en-US">
              <a:solidFill>
                <a:prstClr val="black">
                  <a:lumMod val="75000"/>
                  <a:lumOff val="25000"/>
                </a:prstClr>
              </a:solidFill>
            </a:endParaRPr>
          </a:p>
        </p:txBody>
      </p:sp>
      <p:sp>
        <p:nvSpPr>
          <p:cNvPr id="9" name="Footer Placeholder 8"/>
          <p:cNvSpPr>
            <a:spLocks noGrp="1"/>
          </p:cNvSpPr>
          <p:nvPr>
            <p:ph type="ftr" sz="quarter" idx="11"/>
          </p:nvPr>
        </p:nvSpPr>
        <p:spPr/>
        <p:txBody>
          <a:bodyPr/>
          <a:lstStyle>
            <a:lvl1pPr algn="r">
              <a:defRPr/>
            </a:lvl1pPr>
          </a:lstStyle>
          <a:p>
            <a:endParaRPr lang="en-US">
              <a:solidFill>
                <a:prstClr val="black">
                  <a:lumMod val="75000"/>
                  <a:lumOff val="25000"/>
                </a:prstClr>
              </a:solidFill>
            </a:endParaRPr>
          </a:p>
        </p:txBody>
      </p:sp>
      <p:sp>
        <p:nvSpPr>
          <p:cNvPr id="11" name="Slide Number Placeholder 10"/>
          <p:cNvSpPr>
            <a:spLocks noGrp="1"/>
          </p:cNvSpPr>
          <p:nvPr>
            <p:ph type="sldNum" sz="quarter" idx="12"/>
          </p:nvPr>
        </p:nvSpPr>
        <p:spPr>
          <a:xfrm>
            <a:off x="10396728" y="6227064"/>
            <a:ext cx="1463040" cy="256032"/>
          </a:xfrm>
        </p:spPr>
        <p:txBody>
          <a:bodyPr/>
          <a:lstStyle/>
          <a:p>
            <a:fld id="{4229DCD3-048D-433E-858F-3343DED6B4B1}" type="slidenum">
              <a:rPr lang="en-US" smtClean="0">
                <a:solidFill>
                  <a:prstClr val="black">
                    <a:lumMod val="75000"/>
                    <a:lumOff val="25000"/>
                  </a:prstClr>
                </a:solidFill>
              </a:rPr>
              <a:pPr/>
              <a:t>‹#›</a:t>
            </a:fld>
            <a:endParaRPr lang="en-US">
              <a:solidFill>
                <a:prstClr val="black">
                  <a:lumMod val="75000"/>
                  <a:lumOff val="25000"/>
                </a:prstClr>
              </a:solidFill>
            </a:endParaRPr>
          </a:p>
        </p:txBody>
      </p:sp>
      <p:sp>
        <p:nvSpPr>
          <p:cNvPr id="12" name="Rectangle 11"/>
          <p:cNvSpPr/>
          <p:nvPr/>
        </p:nvSpPr>
        <p:spPr>
          <a:xfrm>
            <a:off x="9157546" y="374904"/>
            <a:ext cx="2651760"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059177124"/>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chemeClr val="tx1"/>
                </a:solidFill>
                <a:latin typeface="+mj-lt"/>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6">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9050" dist="6350" dir="2700000" algn="tl" rotWithShape="0">
                    <a:prstClr val="black">
                      <a:alpha val="40000"/>
                    </a:prstClr>
                  </a:outerShdw>
                </a:effectLst>
              </a:defRPr>
            </a:lvl1pPr>
          </a:lstStyle>
          <a:p>
            <a:fld id="{92AD810B-109B-456A-A3F0-60D0F21BE93D}" type="datetimeFigureOut">
              <a:rPr lang="en-US" smtClean="0"/>
              <a:pPr/>
              <a:t>6/6/2019</a:t>
            </a:fld>
            <a:endParaRPr lang="en-US"/>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endParaRPr/>
          </a:p>
        </p:txBody>
      </p:sp>
      <p:sp>
        <p:nvSpPr>
          <p:cNvPr id="7" name="Slide Number Placeholder 6"/>
          <p:cNvSpPr>
            <a:spLocks noGrp="1"/>
          </p:cNvSpPr>
          <p:nvPr>
            <p:ph type="sldNum" sz="quarter" idx="12"/>
          </p:nvPr>
        </p:nvSpPr>
        <p:spPr>
          <a:xfrm>
            <a:off x="10396728" y="6227064"/>
            <a:ext cx="1463040" cy="256032"/>
          </a:xfrm>
        </p:spPr>
        <p:txBody>
          <a:bodyPr/>
          <a:lstStyle/>
          <a:p>
            <a:fld id="{4229DCD3-048D-433E-858F-3343DED6B4B1}" type="slidenum">
              <a:rPr lang="en-US" smtClean="0">
                <a:solidFill>
                  <a:prstClr val="black">
                    <a:lumMod val="75000"/>
                    <a:lumOff val="25000"/>
                  </a:prstClr>
                </a:solidFill>
              </a:rPr>
              <a:pPr/>
              <a:t>‹#›</a:t>
            </a:fld>
            <a:endParaRPr lang="en-US">
              <a:solidFill>
                <a:prstClr val="black">
                  <a:lumMod val="75000"/>
                  <a:lumOff val="25000"/>
                </a:prstClr>
              </a:solidFill>
            </a:endParaRPr>
          </a:p>
        </p:txBody>
      </p:sp>
      <p:sp>
        <p:nvSpPr>
          <p:cNvPr id="10" name="Rectangle 9"/>
          <p:cNvSpPr/>
          <p:nvPr/>
        </p:nvSpPr>
        <p:spPr>
          <a:xfrm>
            <a:off x="9157546" y="374904"/>
            <a:ext cx="2651760"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363277847"/>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2AD810B-109B-456A-A3F0-60D0F21BE93D}" type="datetimeFigureOut">
              <a:rPr lang="en-US" smtClean="0">
                <a:solidFill>
                  <a:prstClr val="black">
                    <a:lumMod val="75000"/>
                    <a:lumOff val="25000"/>
                  </a:prstClr>
                </a:solidFill>
              </a:rPr>
              <a:pPr/>
              <a:t>6/6/2019</a:t>
            </a:fld>
            <a:endParaRPr lang="en-US">
              <a:solidFill>
                <a:prstClr val="black">
                  <a:lumMod val="75000"/>
                  <a:lumOff val="25000"/>
                </a:prstClr>
              </a:solidFill>
            </a:endParaRPr>
          </a:p>
        </p:txBody>
      </p:sp>
      <p:sp>
        <p:nvSpPr>
          <p:cNvPr id="5" name="Footer Placeholder 4"/>
          <p:cNvSpPr>
            <a:spLocks noGrp="1"/>
          </p:cNvSpPr>
          <p:nvPr>
            <p:ph type="ftr" sz="quarter" idx="11"/>
          </p:nvPr>
        </p:nvSpPr>
        <p:spPr/>
        <p:txBody>
          <a:bodyPr/>
          <a:lstStyle/>
          <a:p>
            <a:endParaRPr lang="en-US">
              <a:solidFill>
                <a:prstClr val="black">
                  <a:lumMod val="75000"/>
                  <a:lumOff val="25000"/>
                </a:prstClr>
              </a:solidFill>
            </a:endParaRPr>
          </a:p>
        </p:txBody>
      </p:sp>
      <p:sp>
        <p:nvSpPr>
          <p:cNvPr id="6" name="Slide Number Placeholder 5"/>
          <p:cNvSpPr>
            <a:spLocks noGrp="1"/>
          </p:cNvSpPr>
          <p:nvPr>
            <p:ph type="sldNum" sz="quarter" idx="12"/>
          </p:nvPr>
        </p:nvSpPr>
        <p:spPr/>
        <p:txBody>
          <a:bodyPr/>
          <a:lstStyle/>
          <a:p>
            <a:fld id="{4229DCD3-048D-433E-858F-3343DED6B4B1}" type="slidenum">
              <a:rPr lang="en-US" smtClean="0">
                <a:solidFill>
                  <a:prstClr val="black">
                    <a:lumMod val="75000"/>
                    <a:lumOff val="25000"/>
                  </a:prstClr>
                </a:solidFill>
              </a:rPr>
              <a:pPr/>
              <a:t>‹#›</a:t>
            </a:fld>
            <a:endParaRPr lang="en-US">
              <a:solidFill>
                <a:prstClr val="black">
                  <a:lumMod val="75000"/>
                  <a:lumOff val="25000"/>
                </a:prstClr>
              </a:solidFill>
            </a:endParaRPr>
          </a:p>
        </p:txBody>
      </p:sp>
    </p:spTree>
    <p:extLst>
      <p:ext uri="{BB962C8B-B14F-4D97-AF65-F5344CB8AC3E}">
        <p14:creationId xmlns:p14="http://schemas.microsoft.com/office/powerpoint/2010/main" val="3884751639"/>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2AD810B-109B-456A-A3F0-60D0F21BE93D}" type="datetimeFigureOut">
              <a:rPr lang="en-US" smtClean="0">
                <a:solidFill>
                  <a:prstClr val="black">
                    <a:lumMod val="75000"/>
                    <a:lumOff val="25000"/>
                  </a:prstClr>
                </a:solidFill>
              </a:rPr>
              <a:pPr/>
              <a:t>6/6/2019</a:t>
            </a:fld>
            <a:endParaRPr lang="en-US">
              <a:solidFill>
                <a:prstClr val="black">
                  <a:lumMod val="75000"/>
                  <a:lumOff val="25000"/>
                </a:prstClr>
              </a:solidFill>
            </a:endParaRPr>
          </a:p>
        </p:txBody>
      </p:sp>
      <p:sp>
        <p:nvSpPr>
          <p:cNvPr id="5" name="Footer Placeholder 4"/>
          <p:cNvSpPr>
            <a:spLocks noGrp="1"/>
          </p:cNvSpPr>
          <p:nvPr>
            <p:ph type="ftr" sz="quarter" idx="11"/>
          </p:nvPr>
        </p:nvSpPr>
        <p:spPr/>
        <p:txBody>
          <a:bodyPr/>
          <a:lstStyle/>
          <a:p>
            <a:endParaRPr lang="en-US">
              <a:solidFill>
                <a:prstClr val="black">
                  <a:lumMod val="75000"/>
                  <a:lumOff val="25000"/>
                </a:prstClr>
              </a:solidFill>
            </a:endParaRPr>
          </a:p>
        </p:txBody>
      </p:sp>
      <p:sp>
        <p:nvSpPr>
          <p:cNvPr id="6" name="Slide Number Placeholder 5"/>
          <p:cNvSpPr>
            <a:spLocks noGrp="1"/>
          </p:cNvSpPr>
          <p:nvPr>
            <p:ph type="sldNum" sz="quarter" idx="12"/>
          </p:nvPr>
        </p:nvSpPr>
        <p:spPr/>
        <p:txBody>
          <a:bodyPr/>
          <a:lstStyle/>
          <a:p>
            <a:fld id="{4229DCD3-048D-433E-858F-3343DED6B4B1}" type="slidenum">
              <a:rPr lang="en-US" smtClean="0">
                <a:solidFill>
                  <a:prstClr val="black">
                    <a:lumMod val="75000"/>
                    <a:lumOff val="25000"/>
                  </a:prstClr>
                </a:solidFill>
              </a:rPr>
              <a:pPr/>
              <a:t>‹#›</a:t>
            </a:fld>
            <a:endParaRPr lang="en-US">
              <a:solidFill>
                <a:prstClr val="black">
                  <a:lumMod val="75000"/>
                  <a:lumOff val="25000"/>
                </a:prstClr>
              </a:solidFill>
            </a:endParaRPr>
          </a:p>
        </p:txBody>
      </p:sp>
    </p:spTree>
    <p:extLst>
      <p:ext uri="{BB962C8B-B14F-4D97-AF65-F5344CB8AC3E}">
        <p14:creationId xmlns:p14="http://schemas.microsoft.com/office/powerpoint/2010/main" val="2932030145"/>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userDrawn="1">
  <p:cSld name="Motion Path Picture Change">
    <p:spTree>
      <p:nvGrpSpPr>
        <p:cNvPr id="1" name=""/>
        <p:cNvGrpSpPr/>
        <p:nvPr/>
      </p:nvGrpSpPr>
      <p:grpSpPr>
        <a:xfrm>
          <a:off x="0" y="0"/>
          <a:ext cx="0" cy="0"/>
          <a:chOff x="0" y="0"/>
          <a:chExt cx="0" cy="0"/>
        </a:xfrm>
      </p:grpSpPr>
      <p:sp>
        <p:nvSpPr>
          <p:cNvPr id="6" name="Rectangle 5"/>
          <p:cNvSpPr/>
          <p:nvPr userDrawn="1"/>
        </p:nvSpPr>
        <p:spPr>
          <a:xfrm>
            <a:off x="0" y="1371600"/>
            <a:ext cx="12192000" cy="3124200"/>
          </a:xfrm>
          <a:prstGeom prst="rect">
            <a:avLst/>
          </a:prstGeom>
          <a:gradFill>
            <a:gsLst>
              <a:gs pos="1000">
                <a:srgbClr val="5B9BD5">
                  <a:alpha val="40000"/>
                </a:srgbClr>
              </a:gs>
              <a:gs pos="100000">
                <a:srgbClr val="5B9BD5">
                  <a:alpha val="10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prstClr val="white"/>
              </a:solidFill>
            </a:endParaRPr>
          </a:p>
        </p:txBody>
      </p:sp>
      <p:sp>
        <p:nvSpPr>
          <p:cNvPr id="11" name="Instructions"/>
          <p:cNvSpPr/>
          <p:nvPr userDrawn="1"/>
        </p:nvSpPr>
        <p:spPr>
          <a:xfrm>
            <a:off x="12564533" y="11114"/>
            <a:ext cx="1854200" cy="6846887"/>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spcBef>
                <a:spcPts val="600"/>
              </a:spcBef>
              <a:defRPr/>
            </a:pPr>
            <a:r>
              <a:rPr lang="en-US" sz="1400" dirty="0">
                <a:solidFill>
                  <a:prstClr val="white">
                    <a:lumMod val="50000"/>
                  </a:prstClr>
                </a:solidFill>
                <a:latin typeface="Calibri Light" panose="020F0302020204030204" pitchFamily="34" charset="0"/>
                <a:cs typeface="Calibri" panose="020F0502020204030204" pitchFamily="34" charset="0"/>
              </a:rPr>
              <a:t>Make it easier to change the pictures: use the Selection Pane to temporarily hide a Picture Placeholder. (Home tab, Select, Selection Pane). Click the eye icon to hide or show an object. </a:t>
            </a:r>
          </a:p>
          <a:p>
            <a:pPr>
              <a:spcBef>
                <a:spcPts val="600"/>
              </a:spcBef>
              <a:defRPr/>
            </a:pPr>
            <a:r>
              <a:rPr lang="en-US" sz="1400" dirty="0">
                <a:solidFill>
                  <a:prstClr val="white">
                    <a:lumMod val="50000"/>
                  </a:prstClr>
                </a:solidFill>
                <a:latin typeface="Calibri Light" panose="020F0302020204030204" pitchFamily="34" charset="0"/>
                <a:cs typeface="Calibri" panose="020F0502020204030204" pitchFamily="34" charset="0"/>
              </a:rPr>
              <a:t>To change a sample image, select the picture and delete it. Now click the Pictures icon in the placeholder to insert your own image. If you don’t see the Pictures icon, click the Reset button (Home tab, Slides, Reset).</a:t>
            </a:r>
          </a:p>
          <a:p>
            <a:pPr>
              <a:spcBef>
                <a:spcPts val="600"/>
              </a:spcBef>
              <a:defRPr/>
            </a:pPr>
            <a:r>
              <a:rPr lang="en-US" sz="1400" dirty="0">
                <a:solidFill>
                  <a:prstClr val="white">
                    <a:lumMod val="50000"/>
                  </a:prstClr>
                </a:solidFill>
                <a:latin typeface="Calibri Light" panose="020F0302020204030204" pitchFamily="34" charset="0"/>
                <a:cs typeface="Calibri" panose="020F0502020204030204" pitchFamily="34" charset="0"/>
              </a:rPr>
              <a:t>The animation is already done for you; just copy and paste the slide into your existing presentation. </a:t>
            </a:r>
          </a:p>
          <a:p>
            <a:pPr>
              <a:spcBef>
                <a:spcPts val="600"/>
              </a:spcBef>
              <a:defRPr/>
            </a:pPr>
            <a:r>
              <a:rPr lang="en-US" sz="1400" dirty="0">
                <a:solidFill>
                  <a:prstClr val="white">
                    <a:lumMod val="50000"/>
                  </a:prstClr>
                </a:solidFill>
                <a:latin typeface="Calibri Light" panose="020F0302020204030204" pitchFamily="34" charset="0"/>
                <a:cs typeface="Calibri" panose="020F0502020204030204" pitchFamily="34" charset="0"/>
              </a:rPr>
              <a:t>Sample pictures courtesy of Bill Staples.</a:t>
            </a:r>
          </a:p>
        </p:txBody>
      </p:sp>
      <p:sp>
        <p:nvSpPr>
          <p:cNvPr id="7" name="Picture Placeholder 1"/>
          <p:cNvSpPr>
            <a:spLocks noGrp="1"/>
          </p:cNvSpPr>
          <p:nvPr>
            <p:ph type="pic" sz="quarter" idx="13"/>
          </p:nvPr>
        </p:nvSpPr>
        <p:spPr>
          <a:xfrm>
            <a:off x="457200" y="838200"/>
            <a:ext cx="1828800" cy="1828800"/>
          </a:xfrm>
          <a:ln w="19050">
            <a:solidFill>
              <a:srgbClr val="FFFFFF"/>
            </a:solidFill>
          </a:ln>
          <a:effectLst>
            <a:outerShdw blurRad="63500" sx="102000" sy="102000" algn="ctr" rotWithShape="0">
              <a:prstClr val="black">
                <a:alpha val="40000"/>
              </a:prstClr>
            </a:outerShdw>
          </a:effectLst>
        </p:spPr>
        <p:txBody>
          <a:bodyPr/>
          <a:lstStyle>
            <a:lvl1pPr marL="0" indent="0" algn="ctr">
              <a:buNone/>
              <a:defRPr>
                <a:solidFill>
                  <a:srgbClr val="000000"/>
                </a:solidFill>
              </a:defRPr>
            </a:lvl1pPr>
          </a:lstStyle>
          <a:p>
            <a:pPr lvl="0"/>
            <a:r>
              <a:rPr lang="en-US" noProof="0" smtClean="0"/>
              <a:t>Click icon to add picture</a:t>
            </a:r>
            <a:endParaRPr lang="en-US" noProof="0" dirty="0"/>
          </a:p>
        </p:txBody>
      </p:sp>
      <p:sp>
        <p:nvSpPr>
          <p:cNvPr id="8" name="Picture Placeholder 2"/>
          <p:cNvSpPr>
            <a:spLocks noGrp="1"/>
          </p:cNvSpPr>
          <p:nvPr>
            <p:ph type="pic" sz="quarter" idx="14"/>
          </p:nvPr>
        </p:nvSpPr>
        <p:spPr>
          <a:xfrm>
            <a:off x="457200" y="838200"/>
            <a:ext cx="1828800" cy="1828800"/>
          </a:xfrm>
          <a:ln w="19050">
            <a:solidFill>
              <a:srgbClr val="FFFFFF"/>
            </a:solidFill>
          </a:ln>
          <a:effectLst>
            <a:outerShdw blurRad="63500" sx="102000" sy="102000" algn="ctr" rotWithShape="0">
              <a:prstClr val="black">
                <a:alpha val="40000"/>
              </a:prstClr>
            </a:outerShdw>
          </a:effectLst>
        </p:spPr>
        <p:txBody>
          <a:bodyPr/>
          <a:lstStyle>
            <a:lvl1pPr marL="0" indent="0" algn="ctr">
              <a:buNone/>
              <a:defRPr>
                <a:solidFill>
                  <a:srgbClr val="000000"/>
                </a:solidFill>
              </a:defRPr>
            </a:lvl1pPr>
          </a:lstStyle>
          <a:p>
            <a:pPr lvl="0"/>
            <a:r>
              <a:rPr lang="en-US" noProof="0" smtClean="0"/>
              <a:t>Click icon to add picture</a:t>
            </a:r>
            <a:endParaRPr lang="en-US" noProof="0" dirty="0"/>
          </a:p>
        </p:txBody>
      </p:sp>
      <p:sp>
        <p:nvSpPr>
          <p:cNvPr id="9" name="Picture Placeholder 3"/>
          <p:cNvSpPr>
            <a:spLocks noGrp="1"/>
          </p:cNvSpPr>
          <p:nvPr>
            <p:ph type="pic" sz="quarter" idx="15"/>
          </p:nvPr>
        </p:nvSpPr>
        <p:spPr>
          <a:xfrm>
            <a:off x="457200" y="838200"/>
            <a:ext cx="1828800" cy="1828800"/>
          </a:xfrm>
          <a:ln w="19050">
            <a:solidFill>
              <a:srgbClr val="FFFFFF"/>
            </a:solidFill>
          </a:ln>
          <a:effectLst>
            <a:outerShdw blurRad="63500" sx="102000" sy="102000" algn="ctr" rotWithShape="0">
              <a:prstClr val="black">
                <a:alpha val="40000"/>
              </a:prstClr>
            </a:outerShdw>
          </a:effectLst>
        </p:spPr>
        <p:txBody>
          <a:bodyPr/>
          <a:lstStyle>
            <a:lvl1pPr marL="0" indent="0" algn="ctr">
              <a:buNone/>
              <a:defRPr>
                <a:solidFill>
                  <a:srgbClr val="000000"/>
                </a:solidFill>
              </a:defRPr>
            </a:lvl1pPr>
          </a:lstStyle>
          <a:p>
            <a:pPr lvl="0"/>
            <a:r>
              <a:rPr lang="en-US" noProof="0" smtClean="0"/>
              <a:t>Click icon to add picture</a:t>
            </a:r>
            <a:endParaRPr lang="en-US" noProof="0" dirty="0"/>
          </a:p>
        </p:txBody>
      </p:sp>
      <p:sp>
        <p:nvSpPr>
          <p:cNvPr id="10" name="Picture Placeholder 4"/>
          <p:cNvSpPr>
            <a:spLocks noGrp="1"/>
          </p:cNvSpPr>
          <p:nvPr>
            <p:ph type="pic" sz="quarter" idx="16"/>
          </p:nvPr>
        </p:nvSpPr>
        <p:spPr>
          <a:xfrm>
            <a:off x="457200" y="838200"/>
            <a:ext cx="1828800" cy="1828800"/>
          </a:xfrm>
          <a:ln w="19050">
            <a:solidFill>
              <a:srgbClr val="FFFFFF"/>
            </a:solidFill>
          </a:ln>
          <a:effectLst>
            <a:outerShdw blurRad="63500" sx="102000" sy="102000" algn="ctr" rotWithShape="0">
              <a:prstClr val="black">
                <a:alpha val="40000"/>
              </a:prstClr>
            </a:outerShdw>
          </a:effectLst>
        </p:spPr>
        <p:txBody>
          <a:bodyPr/>
          <a:lstStyle>
            <a:lvl1pPr marL="0" indent="0" algn="ctr">
              <a:buNone/>
              <a:defRPr>
                <a:solidFill>
                  <a:srgbClr val="000000"/>
                </a:solidFill>
              </a:defRPr>
            </a:lvl1pPr>
          </a:lstStyle>
          <a:p>
            <a:pPr lvl="0"/>
            <a:r>
              <a:rPr lang="en-US" noProof="0" smtClean="0"/>
              <a:t>Click icon to add picture</a:t>
            </a:r>
            <a:endParaRPr lang="en-US" noProof="0" dirty="0"/>
          </a:p>
        </p:txBody>
      </p:sp>
      <p:sp>
        <p:nvSpPr>
          <p:cNvPr id="12" name="Date Placeholder 1"/>
          <p:cNvSpPr>
            <a:spLocks noGrp="1"/>
          </p:cNvSpPr>
          <p:nvPr>
            <p:ph type="dt" sz="half" idx="17"/>
          </p:nvPr>
        </p:nvSpPr>
        <p:spPr/>
        <p:txBody>
          <a:bodyPr/>
          <a:lstStyle>
            <a:lvl1pPr>
              <a:defRPr/>
            </a:lvl1pPr>
          </a:lstStyle>
          <a:p>
            <a:pPr>
              <a:defRPr/>
            </a:pPr>
            <a:fld id="{EC5B1A95-B099-40C3-A798-55AB870027FD}" type="datetimeFigureOut">
              <a:rPr lang="en-US">
                <a:solidFill>
                  <a:prstClr val="black">
                    <a:lumMod val="75000"/>
                    <a:lumOff val="25000"/>
                  </a:prstClr>
                </a:solidFill>
              </a:rPr>
              <a:pPr>
                <a:defRPr/>
              </a:pPr>
              <a:t>6/6/2019</a:t>
            </a:fld>
            <a:endParaRPr lang="en-US" dirty="0">
              <a:solidFill>
                <a:prstClr val="black">
                  <a:lumMod val="75000"/>
                  <a:lumOff val="25000"/>
                </a:prstClr>
              </a:solidFill>
            </a:endParaRPr>
          </a:p>
        </p:txBody>
      </p:sp>
      <p:sp>
        <p:nvSpPr>
          <p:cNvPr id="13" name="Footer Placeholder 2"/>
          <p:cNvSpPr>
            <a:spLocks noGrp="1"/>
          </p:cNvSpPr>
          <p:nvPr>
            <p:ph type="ftr" sz="quarter" idx="18"/>
          </p:nvPr>
        </p:nvSpPr>
        <p:spPr/>
        <p:txBody>
          <a:bodyPr/>
          <a:lstStyle>
            <a:lvl1pPr>
              <a:defRPr/>
            </a:lvl1pPr>
          </a:lstStyle>
          <a:p>
            <a:pPr>
              <a:defRPr/>
            </a:pPr>
            <a:endParaRPr lang="en-US">
              <a:solidFill>
                <a:prstClr val="black">
                  <a:lumMod val="75000"/>
                  <a:lumOff val="25000"/>
                </a:prstClr>
              </a:solidFill>
            </a:endParaRPr>
          </a:p>
        </p:txBody>
      </p:sp>
      <p:sp>
        <p:nvSpPr>
          <p:cNvPr id="14" name="Slide Number Placeholder 3"/>
          <p:cNvSpPr>
            <a:spLocks noGrp="1"/>
          </p:cNvSpPr>
          <p:nvPr>
            <p:ph type="sldNum" sz="quarter" idx="19"/>
          </p:nvPr>
        </p:nvSpPr>
        <p:spPr/>
        <p:txBody>
          <a:bodyPr/>
          <a:lstStyle>
            <a:lvl1pPr>
              <a:defRPr/>
            </a:lvl1pPr>
          </a:lstStyle>
          <a:p>
            <a:pPr>
              <a:defRPr/>
            </a:pPr>
            <a:fld id="{BED54807-67DD-4094-B8D8-354C599D3926}" type="slidenum">
              <a:rPr lang="en-US" altLang="en-US">
                <a:solidFill>
                  <a:prstClr val="black">
                    <a:lumMod val="75000"/>
                    <a:lumOff val="25000"/>
                  </a:prstClr>
                </a:solidFill>
              </a:rPr>
              <a:pPr>
                <a:defRPr/>
              </a:pPr>
              <a:t>‹#›</a:t>
            </a:fld>
            <a:endParaRPr lang="en-US" altLang="en-US">
              <a:solidFill>
                <a:prstClr val="black">
                  <a:lumMod val="75000"/>
                  <a:lumOff val="25000"/>
                </a:prstClr>
              </a:solidFill>
            </a:endParaRPr>
          </a:p>
        </p:txBody>
      </p:sp>
    </p:spTree>
    <p:extLst>
      <p:ext uri="{BB962C8B-B14F-4D97-AF65-F5344CB8AC3E}">
        <p14:creationId xmlns:p14="http://schemas.microsoft.com/office/powerpoint/2010/main" val="2743434606"/>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clipArtAndTx">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smtClean="0"/>
              <a:t>Click to edit Master title style</a:t>
            </a:r>
            <a:endParaRPr lang="en-US"/>
          </a:p>
        </p:txBody>
      </p:sp>
      <p:sp>
        <p:nvSpPr>
          <p:cNvPr id="3" name="ClipArt Placeholder 2"/>
          <p:cNvSpPr>
            <a:spLocks noGrp="1"/>
          </p:cNvSpPr>
          <p:nvPr>
            <p:ph type="clipArt" sz="half" idx="1"/>
          </p:nvPr>
        </p:nvSpPr>
        <p:spPr>
          <a:xfrm>
            <a:off x="914400" y="1981200"/>
            <a:ext cx="5080000" cy="4114800"/>
          </a:xfrm>
        </p:spPr>
        <p:txBody>
          <a:bodyPr/>
          <a:lstStyle/>
          <a:p>
            <a:pPr lvl="0"/>
            <a:endParaRPr lang="en-US" noProof="0" smtClean="0"/>
          </a:p>
        </p:txBody>
      </p:sp>
      <p:sp>
        <p:nvSpPr>
          <p:cNvPr id="4" name="Text Placeholder 3"/>
          <p:cNvSpPr>
            <a:spLocks noGrp="1"/>
          </p:cNvSpPr>
          <p:nvPr>
            <p:ph type="body" sz="half" idx="2"/>
          </p:nvPr>
        </p:nvSpPr>
        <p:spPr>
          <a:xfrm>
            <a:off x="61976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13"/>
          <p:cNvSpPr>
            <a:spLocks noGrp="1"/>
          </p:cNvSpPr>
          <p:nvPr>
            <p:ph type="dt" sz="half" idx="10"/>
          </p:nvPr>
        </p:nvSpPr>
        <p:spPr/>
        <p:txBody>
          <a:bodyPr/>
          <a:lstStyle>
            <a:lvl1pPr>
              <a:defRPr/>
            </a:lvl1pPr>
          </a:lstStyle>
          <a:p>
            <a:pPr>
              <a:defRPr/>
            </a:pPr>
            <a:endParaRPr lang="en-US">
              <a:solidFill>
                <a:prstClr val="black">
                  <a:lumMod val="75000"/>
                  <a:lumOff val="25000"/>
                </a:prstClr>
              </a:solidFill>
            </a:endParaRPr>
          </a:p>
        </p:txBody>
      </p:sp>
      <p:sp>
        <p:nvSpPr>
          <p:cNvPr id="6" name="Footer Placeholder 2"/>
          <p:cNvSpPr>
            <a:spLocks noGrp="1"/>
          </p:cNvSpPr>
          <p:nvPr>
            <p:ph type="ftr" sz="quarter" idx="11"/>
          </p:nvPr>
        </p:nvSpPr>
        <p:spPr/>
        <p:txBody>
          <a:bodyPr/>
          <a:lstStyle>
            <a:lvl1pPr>
              <a:defRPr/>
            </a:lvl1pPr>
          </a:lstStyle>
          <a:p>
            <a:pPr>
              <a:defRPr/>
            </a:pPr>
            <a:endParaRPr lang="en-US">
              <a:solidFill>
                <a:prstClr val="black">
                  <a:lumMod val="75000"/>
                  <a:lumOff val="25000"/>
                </a:prstClr>
              </a:solidFill>
            </a:endParaRPr>
          </a:p>
        </p:txBody>
      </p:sp>
      <p:sp>
        <p:nvSpPr>
          <p:cNvPr id="7" name="Slide Number Placeholder 22"/>
          <p:cNvSpPr>
            <a:spLocks noGrp="1"/>
          </p:cNvSpPr>
          <p:nvPr>
            <p:ph type="sldNum" sz="quarter" idx="12"/>
          </p:nvPr>
        </p:nvSpPr>
        <p:spPr/>
        <p:txBody>
          <a:bodyPr/>
          <a:lstStyle>
            <a:lvl1pPr>
              <a:defRPr/>
            </a:lvl1pPr>
          </a:lstStyle>
          <a:p>
            <a:pPr>
              <a:defRPr/>
            </a:pPr>
            <a:fld id="{93850D23-0AB3-46D1-9854-DAC0CB7DD284}" type="slidenum">
              <a:rPr lang="en-US" altLang="en-US">
                <a:solidFill>
                  <a:prstClr val="black">
                    <a:lumMod val="75000"/>
                    <a:lumOff val="25000"/>
                  </a:prstClr>
                </a:solidFill>
              </a:rPr>
              <a:pPr>
                <a:defRPr/>
              </a:pPr>
              <a:t>‹#›</a:t>
            </a:fld>
            <a:endParaRPr lang="en-US" altLang="en-US">
              <a:solidFill>
                <a:prstClr val="black">
                  <a:lumMod val="75000"/>
                  <a:lumOff val="25000"/>
                </a:prstClr>
              </a:solidFill>
            </a:endParaRPr>
          </a:p>
        </p:txBody>
      </p:sp>
    </p:spTree>
    <p:extLst>
      <p:ext uri="{BB962C8B-B14F-4D97-AF65-F5344CB8AC3E}">
        <p14:creationId xmlns:p14="http://schemas.microsoft.com/office/powerpoint/2010/main" val="1175230845"/>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609600" y="1600201"/>
            <a:ext cx="10972800" cy="4525963"/>
          </a:xfrm>
        </p:spPr>
        <p:txBody>
          <a:bodyPr/>
          <a:lstStyle/>
          <a:p>
            <a:pPr lvl="0"/>
            <a:endParaRPr lang="en-US" noProof="0" smtClean="0"/>
          </a:p>
        </p:txBody>
      </p:sp>
      <p:sp>
        <p:nvSpPr>
          <p:cNvPr id="4" name="Date Placeholder 13"/>
          <p:cNvSpPr>
            <a:spLocks noGrp="1"/>
          </p:cNvSpPr>
          <p:nvPr>
            <p:ph type="dt" sz="half" idx="10"/>
          </p:nvPr>
        </p:nvSpPr>
        <p:spPr/>
        <p:txBody>
          <a:bodyPr/>
          <a:lstStyle>
            <a:lvl1pPr>
              <a:defRPr/>
            </a:lvl1pPr>
          </a:lstStyle>
          <a:p>
            <a:pPr>
              <a:defRPr/>
            </a:pPr>
            <a:endParaRPr lang="en-US">
              <a:solidFill>
                <a:prstClr val="black">
                  <a:lumMod val="75000"/>
                  <a:lumOff val="25000"/>
                </a:prstClr>
              </a:solidFill>
            </a:endParaRPr>
          </a:p>
        </p:txBody>
      </p:sp>
      <p:sp>
        <p:nvSpPr>
          <p:cNvPr id="5" name="Footer Placeholder 2"/>
          <p:cNvSpPr>
            <a:spLocks noGrp="1"/>
          </p:cNvSpPr>
          <p:nvPr>
            <p:ph type="ftr" sz="quarter" idx="11"/>
          </p:nvPr>
        </p:nvSpPr>
        <p:spPr/>
        <p:txBody>
          <a:bodyPr/>
          <a:lstStyle>
            <a:lvl1pPr>
              <a:defRPr/>
            </a:lvl1pPr>
          </a:lstStyle>
          <a:p>
            <a:pPr>
              <a:defRPr/>
            </a:pPr>
            <a:endParaRPr lang="en-US">
              <a:solidFill>
                <a:prstClr val="black">
                  <a:lumMod val="75000"/>
                  <a:lumOff val="25000"/>
                </a:prstClr>
              </a:solidFill>
            </a:endParaRPr>
          </a:p>
        </p:txBody>
      </p:sp>
      <p:sp>
        <p:nvSpPr>
          <p:cNvPr id="6" name="Slide Number Placeholder 22"/>
          <p:cNvSpPr>
            <a:spLocks noGrp="1"/>
          </p:cNvSpPr>
          <p:nvPr>
            <p:ph type="sldNum" sz="quarter" idx="12"/>
          </p:nvPr>
        </p:nvSpPr>
        <p:spPr/>
        <p:txBody>
          <a:bodyPr/>
          <a:lstStyle>
            <a:lvl1pPr>
              <a:defRPr/>
            </a:lvl1pPr>
          </a:lstStyle>
          <a:p>
            <a:pPr>
              <a:defRPr/>
            </a:pPr>
            <a:fld id="{CBF10AEE-024B-4257-9828-57F57F5CA654}" type="slidenum">
              <a:rPr lang="en-US" altLang="en-US">
                <a:solidFill>
                  <a:prstClr val="black">
                    <a:lumMod val="75000"/>
                    <a:lumOff val="25000"/>
                  </a:prstClr>
                </a:solidFill>
              </a:rPr>
              <a:pPr>
                <a:defRPr/>
              </a:pPr>
              <a:t>‹#›</a:t>
            </a:fld>
            <a:endParaRPr lang="en-US" altLang="en-US">
              <a:solidFill>
                <a:prstClr val="black">
                  <a:lumMod val="75000"/>
                  <a:lumOff val="25000"/>
                </a:prstClr>
              </a:solidFill>
            </a:endParaRPr>
          </a:p>
        </p:txBody>
      </p:sp>
    </p:spTree>
    <p:extLst>
      <p:ext uri="{BB962C8B-B14F-4D97-AF65-F5344CB8AC3E}">
        <p14:creationId xmlns:p14="http://schemas.microsoft.com/office/powerpoint/2010/main" val="1166369199"/>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00_TITLE OR TRANSITION">
    <p:bg>
      <p:bgPr>
        <a:solidFill>
          <a:schemeClr val="bg2"/>
        </a:solidFill>
        <a:effectLst/>
      </p:bgPr>
    </p:bg>
    <p:spTree>
      <p:nvGrpSpPr>
        <p:cNvPr id="1" name=""/>
        <p:cNvGrpSpPr/>
        <p:nvPr/>
      </p:nvGrpSpPr>
      <p:grpSpPr>
        <a:xfrm>
          <a:off x="0" y="0"/>
          <a:ext cx="0" cy="0"/>
          <a:chOff x="0" y="0"/>
          <a:chExt cx="0" cy="0"/>
        </a:xfrm>
      </p:grpSpPr>
      <p:sp>
        <p:nvSpPr>
          <p:cNvPr id="18" name="Oval 17"/>
          <p:cNvSpPr/>
          <p:nvPr userDrawn="1"/>
        </p:nvSpPr>
        <p:spPr>
          <a:xfrm>
            <a:off x="1219939" y="-739444"/>
            <a:ext cx="9107555" cy="9034439"/>
          </a:xfrm>
          <a:prstGeom prst="ellipse">
            <a:avLst/>
          </a:prstGeom>
          <a:noFill/>
          <a:ln w="19050" cap="flat" cmpd="sng" algn="ctr">
            <a:solidFill>
              <a:srgbClr val="75D1FF"/>
            </a:solidFill>
            <a:prstDash val="solid"/>
            <a:miter lim="800000"/>
          </a:ln>
          <a:effectLst/>
        </p:spPr>
        <p:txBody>
          <a:bodyPr rtlCol="0" anchor="ctr"/>
          <a:lstStyle/>
          <a:p>
            <a:pPr algn="ctr">
              <a:defRPr/>
            </a:pPr>
            <a:endParaRPr lang="en-AU" kern="0">
              <a:solidFill>
                <a:sysClr val="windowText" lastClr="000000"/>
              </a:solidFill>
            </a:endParaRPr>
          </a:p>
        </p:txBody>
      </p:sp>
      <p:sp>
        <p:nvSpPr>
          <p:cNvPr id="19" name="Oval 18"/>
          <p:cNvSpPr/>
          <p:nvPr userDrawn="1"/>
        </p:nvSpPr>
        <p:spPr>
          <a:xfrm>
            <a:off x="1219939" y="-739444"/>
            <a:ext cx="9107555" cy="9034439"/>
          </a:xfrm>
          <a:prstGeom prst="ellipse">
            <a:avLst/>
          </a:prstGeom>
          <a:noFill/>
          <a:ln w="19050" cap="flat" cmpd="sng" algn="ctr">
            <a:solidFill>
              <a:srgbClr val="75D1FF"/>
            </a:solidFill>
            <a:prstDash val="solid"/>
            <a:miter lim="800000"/>
          </a:ln>
          <a:effectLst/>
        </p:spPr>
        <p:txBody>
          <a:bodyPr rtlCol="0" anchor="ctr"/>
          <a:lstStyle/>
          <a:p>
            <a:pPr algn="ctr">
              <a:defRPr/>
            </a:pPr>
            <a:endParaRPr lang="en-AU" kern="0">
              <a:solidFill>
                <a:sysClr val="windowText" lastClr="000000"/>
              </a:solidFill>
            </a:endParaRPr>
          </a:p>
        </p:txBody>
      </p:sp>
      <p:sp>
        <p:nvSpPr>
          <p:cNvPr id="21" name="Oval 20"/>
          <p:cNvSpPr/>
          <p:nvPr userDrawn="1"/>
        </p:nvSpPr>
        <p:spPr>
          <a:xfrm>
            <a:off x="5907634" y="3213970"/>
            <a:ext cx="2805809" cy="2783284"/>
          </a:xfrm>
          <a:prstGeom prst="ellipse">
            <a:avLst/>
          </a:prstGeom>
          <a:noFill/>
          <a:ln w="19050" cap="flat" cmpd="sng" algn="ctr">
            <a:solidFill>
              <a:srgbClr val="75D1FF"/>
            </a:solidFill>
            <a:prstDash val="solid"/>
            <a:miter lim="800000"/>
          </a:ln>
          <a:effectLst/>
        </p:spPr>
        <p:txBody>
          <a:bodyPr rtlCol="0" anchor="ctr"/>
          <a:lstStyle/>
          <a:p>
            <a:pPr algn="ctr">
              <a:defRPr/>
            </a:pPr>
            <a:endParaRPr lang="en-AU" kern="0">
              <a:solidFill>
                <a:sysClr val="windowText" lastClr="000000"/>
              </a:solidFill>
            </a:endParaRPr>
          </a:p>
        </p:txBody>
      </p:sp>
      <p:sp>
        <p:nvSpPr>
          <p:cNvPr id="22" name="Oval 21"/>
          <p:cNvSpPr/>
          <p:nvPr userDrawn="1"/>
        </p:nvSpPr>
        <p:spPr>
          <a:xfrm>
            <a:off x="5907634" y="3213970"/>
            <a:ext cx="2805809" cy="2783284"/>
          </a:xfrm>
          <a:prstGeom prst="ellipse">
            <a:avLst/>
          </a:prstGeom>
          <a:noFill/>
          <a:ln w="19050" cap="flat" cmpd="sng" algn="ctr">
            <a:solidFill>
              <a:srgbClr val="75D1FF"/>
            </a:solidFill>
            <a:prstDash val="solid"/>
            <a:miter lim="800000"/>
          </a:ln>
          <a:effectLst/>
        </p:spPr>
        <p:txBody>
          <a:bodyPr rtlCol="0" anchor="ctr"/>
          <a:lstStyle/>
          <a:p>
            <a:pPr algn="ctr">
              <a:defRPr/>
            </a:pPr>
            <a:endParaRPr lang="en-AU" kern="0">
              <a:solidFill>
                <a:sysClr val="windowText" lastClr="000000"/>
              </a:solidFill>
            </a:endParaRPr>
          </a:p>
        </p:txBody>
      </p:sp>
      <p:sp>
        <p:nvSpPr>
          <p:cNvPr id="2" name="Title 1"/>
          <p:cNvSpPr>
            <a:spLocks noGrp="1"/>
          </p:cNvSpPr>
          <p:nvPr>
            <p:ph type="ctrTitle" hasCustomPrompt="1"/>
          </p:nvPr>
        </p:nvSpPr>
        <p:spPr>
          <a:xfrm>
            <a:off x="1219939" y="916229"/>
            <a:ext cx="9107555" cy="3632325"/>
          </a:xfrm>
          <a:prstGeom prst="rect">
            <a:avLst/>
          </a:prstGeom>
          <a:noFill/>
        </p:spPr>
        <p:txBody>
          <a:bodyPr anchor="b"/>
          <a:lstStyle>
            <a:lvl1pPr algn="ctr" defTabSz="914400" rtl="0" eaLnBrk="1" latinLnBrk="0" hangingPunct="1">
              <a:lnSpc>
                <a:spcPct val="90000"/>
              </a:lnSpc>
              <a:spcBef>
                <a:spcPct val="0"/>
              </a:spcBef>
              <a:buNone/>
              <a:defRPr lang="en-US" sz="8000" b="1" i="0" kern="1200" spc="-300" dirty="0">
                <a:gradFill>
                  <a:gsLst>
                    <a:gs pos="0">
                      <a:schemeClr val="accent1">
                        <a:lumMod val="5000"/>
                        <a:lumOff val="95000"/>
                      </a:schemeClr>
                    </a:gs>
                    <a:gs pos="100000">
                      <a:schemeClr val="tx1"/>
                    </a:gs>
                  </a:gsLst>
                  <a:lin ang="5400000" scaled="1"/>
                </a:gradFill>
                <a:latin typeface="+mn-lt"/>
                <a:ea typeface="+mn-ea"/>
                <a:cs typeface="Segoe UI Semilight" panose="020B0402040204020203" pitchFamily="34" charset="0"/>
              </a:defRPr>
            </a:lvl1pPr>
          </a:lstStyle>
          <a:p>
            <a:r>
              <a:rPr lang="en-US" dirty="0"/>
              <a:t>CLICK TO EDIT TITLE</a:t>
            </a:r>
          </a:p>
        </p:txBody>
      </p:sp>
      <p:pic>
        <p:nvPicPr>
          <p:cNvPr id="3" name="Picture 2"/>
          <p:cNvPicPr>
            <a:picLocks noChangeAspect="1"/>
          </p:cNvPicPr>
          <p:nvPr userDrawn="1"/>
        </p:nvPicPr>
        <p:blipFill>
          <a:blip r:embed="rId2"/>
          <a:stretch>
            <a:fillRect/>
          </a:stretch>
        </p:blipFill>
        <p:spPr>
          <a:xfrm>
            <a:off x="9681269" y="6199575"/>
            <a:ext cx="2359356" cy="658425"/>
          </a:xfrm>
          <a:prstGeom prst="rect">
            <a:avLst/>
          </a:prstGeom>
        </p:spPr>
      </p:pic>
    </p:spTree>
    <p:extLst>
      <p:ext uri="{BB962C8B-B14F-4D97-AF65-F5344CB8AC3E}">
        <p14:creationId xmlns:p14="http://schemas.microsoft.com/office/powerpoint/2010/main" val="1663678585"/>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ppt_w</p:attrName>
                                        </p:attrNameLst>
                                      </p:cBhvr>
                                      <p:tavLst>
                                        <p:tav tm="0">
                                          <p:val>
                                            <p:fltVal val="0"/>
                                          </p:val>
                                        </p:tav>
                                        <p:tav tm="100000">
                                          <p:val>
                                            <p:strVal val="#ppt_w"/>
                                          </p:val>
                                        </p:tav>
                                      </p:tavLst>
                                    </p:anim>
                                    <p:anim calcmode="lin" valueType="num">
                                      <p:cBhvr>
                                        <p:cTn id="8" dur="500" fill="hold"/>
                                        <p:tgtEl>
                                          <p:spTgt spid="18"/>
                                        </p:tgtEl>
                                        <p:attrNameLst>
                                          <p:attrName>ppt_h</p:attrName>
                                        </p:attrNameLst>
                                      </p:cBhvr>
                                      <p:tavLst>
                                        <p:tav tm="0">
                                          <p:val>
                                            <p:fltVal val="0"/>
                                          </p:val>
                                        </p:tav>
                                        <p:tav tm="100000">
                                          <p:val>
                                            <p:strVal val="#ppt_h"/>
                                          </p:val>
                                        </p:tav>
                                      </p:tavLst>
                                    </p:anim>
                                    <p:animEffect transition="in" filter="fade">
                                      <p:cBhvr>
                                        <p:cTn id="9" dur="500"/>
                                        <p:tgtEl>
                                          <p:spTgt spid="18"/>
                                        </p:tgtEl>
                                      </p:cBhvr>
                                    </p:animEffect>
                                  </p:childTnLst>
                                </p:cTn>
                              </p:par>
                              <p:par>
                                <p:cTn id="10" presetID="10" presetClass="exit" presetSubtype="0" fill="hold" grpId="1" nodeType="withEffect">
                                  <p:stCondLst>
                                    <p:cond delay="250"/>
                                  </p:stCondLst>
                                  <p:childTnLst>
                                    <p:animEffect transition="out" filter="fade">
                                      <p:cBhvr>
                                        <p:cTn id="11" dur="500"/>
                                        <p:tgtEl>
                                          <p:spTgt spid="18"/>
                                        </p:tgtEl>
                                      </p:cBhvr>
                                    </p:animEffect>
                                    <p:set>
                                      <p:cBhvr>
                                        <p:cTn id="12" dur="1" fill="hold">
                                          <p:stCondLst>
                                            <p:cond delay="499"/>
                                          </p:stCondLst>
                                        </p:cTn>
                                        <p:tgtEl>
                                          <p:spTgt spid="18"/>
                                        </p:tgtEl>
                                        <p:attrNameLst>
                                          <p:attrName>style.visibility</p:attrName>
                                        </p:attrNameLst>
                                      </p:cBhvr>
                                      <p:to>
                                        <p:strVal val="hidden"/>
                                      </p:to>
                                    </p:set>
                                  </p:childTnLst>
                                </p:cTn>
                              </p:par>
                              <p:par>
                                <p:cTn id="13" presetID="53" presetClass="entr" presetSubtype="16" fill="hold" grpId="0" nodeType="withEffect">
                                  <p:stCondLst>
                                    <p:cond delay="250"/>
                                  </p:stCondLst>
                                  <p:childTnLst>
                                    <p:set>
                                      <p:cBhvr>
                                        <p:cTn id="14" dur="1" fill="hold">
                                          <p:stCondLst>
                                            <p:cond delay="0"/>
                                          </p:stCondLst>
                                        </p:cTn>
                                        <p:tgtEl>
                                          <p:spTgt spid="19"/>
                                        </p:tgtEl>
                                        <p:attrNameLst>
                                          <p:attrName>style.visibility</p:attrName>
                                        </p:attrNameLst>
                                      </p:cBhvr>
                                      <p:to>
                                        <p:strVal val="visible"/>
                                      </p:to>
                                    </p:set>
                                    <p:anim calcmode="lin" valueType="num">
                                      <p:cBhvr>
                                        <p:cTn id="15" dur="500" fill="hold"/>
                                        <p:tgtEl>
                                          <p:spTgt spid="19"/>
                                        </p:tgtEl>
                                        <p:attrNameLst>
                                          <p:attrName>ppt_w</p:attrName>
                                        </p:attrNameLst>
                                      </p:cBhvr>
                                      <p:tavLst>
                                        <p:tav tm="0">
                                          <p:val>
                                            <p:fltVal val="0"/>
                                          </p:val>
                                        </p:tav>
                                        <p:tav tm="100000">
                                          <p:val>
                                            <p:strVal val="#ppt_w"/>
                                          </p:val>
                                        </p:tav>
                                      </p:tavLst>
                                    </p:anim>
                                    <p:anim calcmode="lin" valueType="num">
                                      <p:cBhvr>
                                        <p:cTn id="16" dur="500" fill="hold"/>
                                        <p:tgtEl>
                                          <p:spTgt spid="19"/>
                                        </p:tgtEl>
                                        <p:attrNameLst>
                                          <p:attrName>ppt_h</p:attrName>
                                        </p:attrNameLst>
                                      </p:cBhvr>
                                      <p:tavLst>
                                        <p:tav tm="0">
                                          <p:val>
                                            <p:fltVal val="0"/>
                                          </p:val>
                                        </p:tav>
                                        <p:tav tm="100000">
                                          <p:val>
                                            <p:strVal val="#ppt_h"/>
                                          </p:val>
                                        </p:tav>
                                      </p:tavLst>
                                    </p:anim>
                                    <p:animEffect transition="in" filter="fade">
                                      <p:cBhvr>
                                        <p:cTn id="17" dur="500"/>
                                        <p:tgtEl>
                                          <p:spTgt spid="19"/>
                                        </p:tgtEl>
                                      </p:cBhvr>
                                    </p:animEffect>
                                  </p:childTnLst>
                                </p:cTn>
                              </p:par>
                              <p:par>
                                <p:cTn id="18" presetID="10" presetClass="exit" presetSubtype="0" fill="hold" grpId="1" nodeType="withEffect">
                                  <p:stCondLst>
                                    <p:cond delay="500"/>
                                  </p:stCondLst>
                                  <p:childTnLst>
                                    <p:animEffect transition="out" filter="fade">
                                      <p:cBhvr>
                                        <p:cTn id="19" dur="500"/>
                                        <p:tgtEl>
                                          <p:spTgt spid="19"/>
                                        </p:tgtEl>
                                      </p:cBhvr>
                                    </p:animEffect>
                                    <p:set>
                                      <p:cBhvr>
                                        <p:cTn id="20" dur="1" fill="hold">
                                          <p:stCondLst>
                                            <p:cond delay="499"/>
                                          </p:stCondLst>
                                        </p:cTn>
                                        <p:tgtEl>
                                          <p:spTgt spid="19"/>
                                        </p:tgtEl>
                                        <p:attrNameLst>
                                          <p:attrName>style.visibility</p:attrName>
                                        </p:attrNameLst>
                                      </p:cBhvr>
                                      <p:to>
                                        <p:strVal val="hidden"/>
                                      </p:to>
                                    </p:set>
                                  </p:childTnLst>
                                </p:cTn>
                              </p:par>
                              <p:par>
                                <p:cTn id="21" presetID="53" presetClass="entr" presetSubtype="16" fill="hold" grpId="0" nodeType="withEffect">
                                  <p:stCondLst>
                                    <p:cond delay="0"/>
                                  </p:stCondLst>
                                  <p:childTnLst>
                                    <p:set>
                                      <p:cBhvr>
                                        <p:cTn id="22" dur="1" fill="hold">
                                          <p:stCondLst>
                                            <p:cond delay="0"/>
                                          </p:stCondLst>
                                        </p:cTn>
                                        <p:tgtEl>
                                          <p:spTgt spid="21"/>
                                        </p:tgtEl>
                                        <p:attrNameLst>
                                          <p:attrName>style.visibility</p:attrName>
                                        </p:attrNameLst>
                                      </p:cBhvr>
                                      <p:to>
                                        <p:strVal val="visible"/>
                                      </p:to>
                                    </p:set>
                                    <p:anim calcmode="lin" valueType="num">
                                      <p:cBhvr>
                                        <p:cTn id="23" dur="500" fill="hold"/>
                                        <p:tgtEl>
                                          <p:spTgt spid="21"/>
                                        </p:tgtEl>
                                        <p:attrNameLst>
                                          <p:attrName>ppt_w</p:attrName>
                                        </p:attrNameLst>
                                      </p:cBhvr>
                                      <p:tavLst>
                                        <p:tav tm="0">
                                          <p:val>
                                            <p:fltVal val="0"/>
                                          </p:val>
                                        </p:tav>
                                        <p:tav tm="100000">
                                          <p:val>
                                            <p:strVal val="#ppt_w"/>
                                          </p:val>
                                        </p:tav>
                                      </p:tavLst>
                                    </p:anim>
                                    <p:anim calcmode="lin" valueType="num">
                                      <p:cBhvr>
                                        <p:cTn id="24" dur="500" fill="hold"/>
                                        <p:tgtEl>
                                          <p:spTgt spid="21"/>
                                        </p:tgtEl>
                                        <p:attrNameLst>
                                          <p:attrName>ppt_h</p:attrName>
                                        </p:attrNameLst>
                                      </p:cBhvr>
                                      <p:tavLst>
                                        <p:tav tm="0">
                                          <p:val>
                                            <p:fltVal val="0"/>
                                          </p:val>
                                        </p:tav>
                                        <p:tav tm="100000">
                                          <p:val>
                                            <p:strVal val="#ppt_h"/>
                                          </p:val>
                                        </p:tav>
                                      </p:tavLst>
                                    </p:anim>
                                    <p:animEffect transition="in" filter="fade">
                                      <p:cBhvr>
                                        <p:cTn id="25" dur="500"/>
                                        <p:tgtEl>
                                          <p:spTgt spid="21"/>
                                        </p:tgtEl>
                                      </p:cBhvr>
                                    </p:animEffect>
                                  </p:childTnLst>
                                </p:cTn>
                              </p:par>
                              <p:par>
                                <p:cTn id="26" presetID="10" presetClass="exit" presetSubtype="0" fill="hold" grpId="1" nodeType="withEffect">
                                  <p:stCondLst>
                                    <p:cond delay="250"/>
                                  </p:stCondLst>
                                  <p:childTnLst>
                                    <p:animEffect transition="out" filter="fade">
                                      <p:cBhvr>
                                        <p:cTn id="27" dur="500"/>
                                        <p:tgtEl>
                                          <p:spTgt spid="21"/>
                                        </p:tgtEl>
                                      </p:cBhvr>
                                    </p:animEffect>
                                    <p:set>
                                      <p:cBhvr>
                                        <p:cTn id="28" dur="1" fill="hold">
                                          <p:stCondLst>
                                            <p:cond delay="499"/>
                                          </p:stCondLst>
                                        </p:cTn>
                                        <p:tgtEl>
                                          <p:spTgt spid="21"/>
                                        </p:tgtEl>
                                        <p:attrNameLst>
                                          <p:attrName>style.visibility</p:attrName>
                                        </p:attrNameLst>
                                      </p:cBhvr>
                                      <p:to>
                                        <p:strVal val="hidden"/>
                                      </p:to>
                                    </p:set>
                                  </p:childTnLst>
                                </p:cTn>
                              </p:par>
                              <p:par>
                                <p:cTn id="29" presetID="53" presetClass="entr" presetSubtype="16" fill="hold" grpId="0" nodeType="withEffect">
                                  <p:stCondLst>
                                    <p:cond delay="250"/>
                                  </p:stCondLst>
                                  <p:childTnLst>
                                    <p:set>
                                      <p:cBhvr>
                                        <p:cTn id="30" dur="1" fill="hold">
                                          <p:stCondLst>
                                            <p:cond delay="0"/>
                                          </p:stCondLst>
                                        </p:cTn>
                                        <p:tgtEl>
                                          <p:spTgt spid="22"/>
                                        </p:tgtEl>
                                        <p:attrNameLst>
                                          <p:attrName>style.visibility</p:attrName>
                                        </p:attrNameLst>
                                      </p:cBhvr>
                                      <p:to>
                                        <p:strVal val="visible"/>
                                      </p:to>
                                    </p:set>
                                    <p:anim calcmode="lin" valueType="num">
                                      <p:cBhvr>
                                        <p:cTn id="31" dur="500" fill="hold"/>
                                        <p:tgtEl>
                                          <p:spTgt spid="22"/>
                                        </p:tgtEl>
                                        <p:attrNameLst>
                                          <p:attrName>ppt_w</p:attrName>
                                        </p:attrNameLst>
                                      </p:cBhvr>
                                      <p:tavLst>
                                        <p:tav tm="0">
                                          <p:val>
                                            <p:fltVal val="0"/>
                                          </p:val>
                                        </p:tav>
                                        <p:tav tm="100000">
                                          <p:val>
                                            <p:strVal val="#ppt_w"/>
                                          </p:val>
                                        </p:tav>
                                      </p:tavLst>
                                    </p:anim>
                                    <p:anim calcmode="lin" valueType="num">
                                      <p:cBhvr>
                                        <p:cTn id="32" dur="500" fill="hold"/>
                                        <p:tgtEl>
                                          <p:spTgt spid="22"/>
                                        </p:tgtEl>
                                        <p:attrNameLst>
                                          <p:attrName>ppt_h</p:attrName>
                                        </p:attrNameLst>
                                      </p:cBhvr>
                                      <p:tavLst>
                                        <p:tav tm="0">
                                          <p:val>
                                            <p:fltVal val="0"/>
                                          </p:val>
                                        </p:tav>
                                        <p:tav tm="100000">
                                          <p:val>
                                            <p:strVal val="#ppt_h"/>
                                          </p:val>
                                        </p:tav>
                                      </p:tavLst>
                                    </p:anim>
                                    <p:animEffect transition="in" filter="fade">
                                      <p:cBhvr>
                                        <p:cTn id="33" dur="500"/>
                                        <p:tgtEl>
                                          <p:spTgt spid="22"/>
                                        </p:tgtEl>
                                      </p:cBhvr>
                                    </p:animEffect>
                                  </p:childTnLst>
                                </p:cTn>
                              </p:par>
                              <p:par>
                                <p:cTn id="34" presetID="10" presetClass="exit" presetSubtype="0" fill="hold" grpId="1" nodeType="withEffect">
                                  <p:stCondLst>
                                    <p:cond delay="500"/>
                                  </p:stCondLst>
                                  <p:childTnLst>
                                    <p:animEffect transition="out" filter="fade">
                                      <p:cBhvr>
                                        <p:cTn id="35" dur="500"/>
                                        <p:tgtEl>
                                          <p:spTgt spid="22"/>
                                        </p:tgtEl>
                                      </p:cBhvr>
                                    </p:animEffect>
                                    <p:set>
                                      <p:cBhvr>
                                        <p:cTn id="36" dur="1" fill="hold">
                                          <p:stCondLst>
                                            <p:cond delay="499"/>
                                          </p:stCondLst>
                                        </p:cTn>
                                        <p:tgtEl>
                                          <p:spTgt spid="2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8" grpId="1" animBg="1"/>
      <p:bldP spid="19" grpId="0" animBg="1"/>
      <p:bldP spid="19" grpId="1" animBg="1"/>
      <p:bldP spid="21" grpId="0" animBg="1"/>
      <p:bldP spid="21" grpId="1" animBg="1"/>
      <p:bldP spid="22" grpId="0" animBg="1"/>
      <p:bldP spid="22" grpId="1" animBg="1"/>
    </p:bldLst>
  </p:timing>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SECTION DIVIDER with number">
    <p:bg>
      <p:bgPr>
        <a:solidFill>
          <a:schemeClr val="tx2"/>
        </a:solidFill>
        <a:effectLst/>
      </p:bgPr>
    </p:bg>
    <p:spTree>
      <p:nvGrpSpPr>
        <p:cNvPr id="1" name=""/>
        <p:cNvGrpSpPr/>
        <p:nvPr/>
      </p:nvGrpSpPr>
      <p:grpSpPr>
        <a:xfrm>
          <a:off x="0" y="0"/>
          <a:ext cx="0" cy="0"/>
          <a:chOff x="0" y="0"/>
          <a:chExt cx="0" cy="0"/>
        </a:xfrm>
      </p:grpSpPr>
      <p:sp>
        <p:nvSpPr>
          <p:cNvPr id="19" name="Freeform: Shape 18"/>
          <p:cNvSpPr/>
          <p:nvPr userDrawn="1"/>
        </p:nvSpPr>
        <p:spPr>
          <a:xfrm>
            <a:off x="3803737" y="-65233"/>
            <a:ext cx="4584526" cy="2297766"/>
          </a:xfrm>
          <a:custGeom>
            <a:avLst/>
            <a:gdLst>
              <a:gd name="connsiteX0" fmla="*/ 278 w 4584526"/>
              <a:gd name="connsiteY0" fmla="*/ 0 h 2297766"/>
              <a:gd name="connsiteX1" fmla="*/ 4584248 w 4584526"/>
              <a:gd name="connsiteY1" fmla="*/ 0 h 2297766"/>
              <a:gd name="connsiteX2" fmla="*/ 4584526 w 4584526"/>
              <a:gd name="connsiteY2" fmla="*/ 5503 h 2297766"/>
              <a:gd name="connsiteX3" fmla="*/ 2292263 w 4584526"/>
              <a:gd name="connsiteY3" fmla="*/ 2297766 h 2297766"/>
              <a:gd name="connsiteX4" fmla="*/ 0 w 4584526"/>
              <a:gd name="connsiteY4" fmla="*/ 5503 h 22977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84526" h="2297766">
                <a:moveTo>
                  <a:pt x="278" y="0"/>
                </a:moveTo>
                <a:lnTo>
                  <a:pt x="4584248" y="0"/>
                </a:lnTo>
                <a:lnTo>
                  <a:pt x="4584526" y="5503"/>
                </a:lnTo>
                <a:cubicBezTo>
                  <a:pt x="4584526" y="1271485"/>
                  <a:pt x="3558245" y="2297766"/>
                  <a:pt x="2292263" y="2297766"/>
                </a:cubicBezTo>
                <a:cubicBezTo>
                  <a:pt x="1026281" y="2297766"/>
                  <a:pt x="0" y="1271485"/>
                  <a:pt x="0" y="5503"/>
                </a:cubicBezTo>
                <a:close/>
              </a:path>
            </a:pathLst>
          </a:custGeom>
          <a:solidFill>
            <a:srgbClr val="000000"/>
          </a:solidFill>
          <a:ln w="12700" cap="flat" cmpd="sng" algn="ctr">
            <a:noFill/>
            <a:prstDash val="solid"/>
            <a:miter lim="800000"/>
          </a:ln>
          <a:effectLst/>
        </p:spPr>
        <p:txBody>
          <a:bodyPr wrap="square" rtlCol="0" anchor="ctr">
            <a:noAutofit/>
          </a:bodyPr>
          <a:lstStyle/>
          <a:p>
            <a:pPr algn="ctr">
              <a:defRPr/>
            </a:pPr>
            <a:endParaRPr lang="en-US" kern="0">
              <a:solidFill>
                <a:srgbClr val="FFFFFF"/>
              </a:solidFill>
            </a:endParaRPr>
          </a:p>
        </p:txBody>
      </p:sp>
      <p:sp>
        <p:nvSpPr>
          <p:cNvPr id="17" name="Footer Placeholder 4"/>
          <p:cNvSpPr txBox="1">
            <a:spLocks/>
          </p:cNvSpPr>
          <p:nvPr userDrawn="1"/>
        </p:nvSpPr>
        <p:spPr>
          <a:xfrm>
            <a:off x="4038600" y="6356350"/>
            <a:ext cx="4114800" cy="365125"/>
          </a:xfrm>
          <a:prstGeom prst="rect">
            <a:avLst/>
          </a:prstGeom>
        </p:spPr>
        <p:txBody>
          <a:bodyPr/>
          <a:lstStyle>
            <a:defPPr>
              <a:defRPr lang="en-US"/>
            </a:defPPr>
            <a:lvl1pPr marL="0" algn="l" defTabSz="914400" rtl="0" eaLnBrk="1" latinLnBrk="0" hangingPunct="1">
              <a:defRPr sz="11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en-US">
              <a:solidFill>
                <a:srgbClr val="FFFFFF"/>
              </a:solidFill>
            </a:endParaRPr>
          </a:p>
        </p:txBody>
      </p:sp>
      <p:sp>
        <p:nvSpPr>
          <p:cNvPr id="3" name="Title 2"/>
          <p:cNvSpPr>
            <a:spLocks noGrp="1"/>
          </p:cNvSpPr>
          <p:nvPr>
            <p:ph type="title" hasCustomPrompt="1"/>
          </p:nvPr>
        </p:nvSpPr>
        <p:spPr>
          <a:xfrm>
            <a:off x="302995" y="3383280"/>
            <a:ext cx="11660405" cy="625641"/>
          </a:xfrm>
          <a:prstGeom prst="rect">
            <a:avLst/>
          </a:prstGeom>
        </p:spPr>
        <p:txBody>
          <a:bodyPr vert="horz" lIns="457200" tIns="45720" rIns="457200" bIns="45720" rtlCol="0" anchor="b">
            <a:noAutofit/>
          </a:bodyPr>
          <a:lstStyle>
            <a:lvl1pPr algn="ctr" defTabSz="914400" rtl="0" eaLnBrk="1" latinLnBrk="0" hangingPunct="1">
              <a:lnSpc>
                <a:spcPct val="90000"/>
              </a:lnSpc>
              <a:spcBef>
                <a:spcPct val="0"/>
              </a:spcBef>
              <a:buNone/>
              <a:defRPr lang="en-US" sz="4800" b="1" i="0" kern="1200" spc="40" baseline="0" dirty="0">
                <a:gradFill>
                  <a:gsLst>
                    <a:gs pos="0">
                      <a:schemeClr val="accent1">
                        <a:lumMod val="5000"/>
                        <a:lumOff val="95000"/>
                      </a:schemeClr>
                    </a:gs>
                    <a:gs pos="100000">
                      <a:schemeClr val="bg1"/>
                    </a:gs>
                  </a:gsLst>
                  <a:lin ang="5400000" scaled="1"/>
                </a:gradFill>
                <a:latin typeface="+mn-lt"/>
                <a:ea typeface="+mn-ea"/>
                <a:cs typeface="Segoe UI Semilight" panose="020B0402040204020203" pitchFamily="34" charset="0"/>
              </a:defRPr>
            </a:lvl1pPr>
          </a:lstStyle>
          <a:p>
            <a:pPr marL="0" marR="0" lvl="0" indent="0" fontAlgn="auto">
              <a:spcAft>
                <a:spcPts val="0"/>
              </a:spcAft>
              <a:buClrTx/>
              <a:buSzTx/>
              <a:buFontTx/>
              <a:tabLst/>
            </a:pPr>
            <a:r>
              <a:rPr lang="en-US" dirty="0"/>
              <a:t>CLICK TO EDIT MASTER TITLE STYLE</a:t>
            </a:r>
          </a:p>
        </p:txBody>
      </p:sp>
      <p:sp>
        <p:nvSpPr>
          <p:cNvPr id="22" name="Text Placeholder 3"/>
          <p:cNvSpPr>
            <a:spLocks noGrp="1"/>
          </p:cNvSpPr>
          <p:nvPr>
            <p:ph type="body" sz="quarter" idx="10" hasCustomPrompt="1"/>
          </p:nvPr>
        </p:nvSpPr>
        <p:spPr>
          <a:xfrm>
            <a:off x="3923323" y="186061"/>
            <a:ext cx="4376615" cy="627351"/>
          </a:xfrm>
        </p:spPr>
        <p:txBody>
          <a:bodyPr/>
          <a:lstStyle>
            <a:lvl1pPr algn="ctr">
              <a:defRPr sz="2000">
                <a:solidFill>
                  <a:schemeClr val="bg1"/>
                </a:solidFill>
              </a:defRPr>
            </a:lvl1pPr>
            <a:lvl2pPr algn="ctr">
              <a:defRPr sz="1400">
                <a:solidFill>
                  <a:schemeClr val="bg1"/>
                </a:solidFill>
              </a:defRPr>
            </a:lvl2pPr>
            <a:lvl3pPr algn="ctr">
              <a:defRPr>
                <a:solidFill>
                  <a:schemeClr val="bg1"/>
                </a:solidFill>
              </a:defRPr>
            </a:lvl3pPr>
            <a:lvl4pPr algn="ctr">
              <a:defRPr>
                <a:solidFill>
                  <a:schemeClr val="bg1"/>
                </a:solidFill>
              </a:defRPr>
            </a:lvl4pPr>
            <a:lvl5pPr>
              <a:defRPr>
                <a:solidFill>
                  <a:schemeClr val="bg1"/>
                </a:solidFill>
              </a:defRPr>
            </a:lvl5pPr>
          </a:lstStyle>
          <a:p>
            <a:pPr lvl="0"/>
            <a:r>
              <a:rPr lang="en-US" dirty="0"/>
              <a:t>Add Your Section Title Here</a:t>
            </a:r>
          </a:p>
          <a:p>
            <a:pPr lvl="1"/>
            <a:r>
              <a:rPr lang="en-US" dirty="0"/>
              <a:t>1</a:t>
            </a:r>
          </a:p>
        </p:txBody>
      </p:sp>
      <p:sp>
        <p:nvSpPr>
          <p:cNvPr id="23" name="Text Placeholder 3"/>
          <p:cNvSpPr>
            <a:spLocks noGrp="1"/>
          </p:cNvSpPr>
          <p:nvPr>
            <p:ph type="body" sz="quarter" idx="11" hasCustomPrompt="1"/>
          </p:nvPr>
        </p:nvSpPr>
        <p:spPr>
          <a:xfrm>
            <a:off x="304801" y="4206240"/>
            <a:ext cx="11658600" cy="424732"/>
          </a:xfrm>
        </p:spPr>
        <p:txBody>
          <a:bodyPr lIns="457200" rIns="457200"/>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kumimoji="0" lang="en-US" sz="2400" b="0" i="0" u="none" strike="noStrike" kern="1200" cap="none" spc="0" normalizeH="0" baseline="0">
                <a:ln>
                  <a:noFill/>
                </a:ln>
                <a:solidFill>
                  <a:srgbClr val="FFFFFF">
                    <a:lumMod val="85000"/>
                    <a:lumOff val="15000"/>
                  </a:srgbClr>
                </a:solidFill>
                <a:effectLst/>
                <a:uLnTx/>
                <a:uFillTx/>
                <a:latin typeface="Segoe UI Semilight" panose="020B0402040204020203" pitchFamily="34" charset="0"/>
                <a:ea typeface="+mn-ea"/>
                <a:cs typeface="Segoe UI Semilight" panose="020B0402040204020203" pitchFamily="34" charset="0"/>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0" i="0" u="none" strike="noStrike" kern="1200" cap="none" spc="0" normalizeH="0" baseline="0" noProof="0" dirty="0">
                <a:ln>
                  <a:noFill/>
                </a:ln>
                <a:solidFill>
                  <a:srgbClr val="FFFFFF">
                    <a:lumMod val="85000"/>
                    <a:lumOff val="15000"/>
                  </a:srgbClr>
                </a:solidFill>
                <a:effectLst/>
                <a:uLnTx/>
                <a:uFillTx/>
                <a:latin typeface="Segoe UI Semilight" panose="020B0402040204020203" pitchFamily="34" charset="0"/>
                <a:ea typeface="+mn-ea"/>
                <a:cs typeface="Segoe UI Semilight" panose="020B0402040204020203" pitchFamily="34" charset="0"/>
              </a:rPr>
              <a:t>Add a short summary sentence here about title/statement above</a:t>
            </a:r>
          </a:p>
        </p:txBody>
      </p:sp>
      <p:sp>
        <p:nvSpPr>
          <p:cNvPr id="6" name="Text Placeholder 5"/>
          <p:cNvSpPr>
            <a:spLocks noGrp="1"/>
          </p:cNvSpPr>
          <p:nvPr>
            <p:ph type="body" sz="quarter" idx="12" hasCustomPrompt="1"/>
          </p:nvPr>
        </p:nvSpPr>
        <p:spPr>
          <a:xfrm>
            <a:off x="5737094" y="1007413"/>
            <a:ext cx="792205" cy="1200329"/>
          </a:xfrm>
        </p:spPr>
        <p:txBody>
          <a:bodyPr wrap="none" anchor="ctr"/>
          <a:lstStyle>
            <a:lvl1pPr algn="ctr">
              <a:defRPr kumimoji="0" lang="en-US" sz="8000" b="1" i="0" u="none" strike="noStrike" kern="1200" cap="none" spc="0" normalizeH="0" baseline="0" dirty="0">
                <a:ln>
                  <a:noFill/>
                </a:ln>
                <a:solidFill>
                  <a:schemeClr val="accent4"/>
                </a:solidFill>
                <a:effectLst/>
                <a:uLnTx/>
                <a:uFillTx/>
                <a:latin typeface="Segoe UI" panose="020B0502040204020203" pitchFamily="34" charset="0"/>
                <a:ea typeface="+mn-ea"/>
                <a:cs typeface="Segoe UI" panose="020B0502040204020203" pitchFamily="34" charset="0"/>
              </a:defRPr>
            </a:lvl1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a:t>
            </a:r>
          </a:p>
        </p:txBody>
      </p:sp>
      <p:pic>
        <p:nvPicPr>
          <p:cNvPr id="2" name="Picture 1"/>
          <p:cNvPicPr>
            <a:picLocks noChangeAspect="1"/>
          </p:cNvPicPr>
          <p:nvPr userDrawn="1"/>
        </p:nvPicPr>
        <p:blipFill>
          <a:blip r:embed="rId2" cstate="screen">
            <a:extLst>
              <a:ext uri="{28A0092B-C50C-407E-A947-70E740481C1C}">
                <a14:useLocalDpi xmlns:a14="http://schemas.microsoft.com/office/drawing/2010/main" val="0"/>
              </a:ext>
            </a:extLst>
          </a:blip>
          <a:stretch>
            <a:fillRect/>
          </a:stretch>
        </p:blipFill>
        <p:spPr>
          <a:xfrm>
            <a:off x="9605960" y="6028273"/>
            <a:ext cx="2357440" cy="656154"/>
          </a:xfrm>
          <a:prstGeom prst="rect">
            <a:avLst/>
          </a:prstGeom>
        </p:spPr>
      </p:pic>
    </p:spTree>
    <p:extLst>
      <p:ext uri="{BB962C8B-B14F-4D97-AF65-F5344CB8AC3E}">
        <p14:creationId xmlns:p14="http://schemas.microsoft.com/office/powerpoint/2010/main" val="285220312"/>
      </p:ext>
    </p:extLst>
  </p:cSld>
  <p:clrMapOvr>
    <a:masterClrMapping/>
  </p:clrMapOvr>
  <p:timing>
    <p:tnLst>
      <p:par>
        <p:cTn id="1" dur="indefinite" restart="never" nodeType="tmRoot"/>
      </p:par>
    </p:tnLst>
  </p:timing>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DONUT BASE SECTION DIVIDER">
    <p:bg>
      <p:bgPr>
        <a:solidFill>
          <a:schemeClr val="bg2"/>
        </a:solidFill>
        <a:effectLst/>
      </p:bgPr>
    </p:bg>
    <p:spTree>
      <p:nvGrpSpPr>
        <p:cNvPr id="1" name=""/>
        <p:cNvGrpSpPr/>
        <p:nvPr/>
      </p:nvGrpSpPr>
      <p:grpSpPr>
        <a:xfrm>
          <a:off x="0" y="0"/>
          <a:ext cx="0" cy="0"/>
          <a:chOff x="0" y="0"/>
          <a:chExt cx="0" cy="0"/>
        </a:xfrm>
      </p:grpSpPr>
      <p:sp>
        <p:nvSpPr>
          <p:cNvPr id="7" name="Oval 6"/>
          <p:cNvSpPr/>
          <p:nvPr userDrawn="1"/>
        </p:nvSpPr>
        <p:spPr>
          <a:xfrm>
            <a:off x="2861702" y="157952"/>
            <a:ext cx="6483179" cy="648317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p:cNvSpPr>
            <a:spLocks noGrp="1"/>
          </p:cNvSpPr>
          <p:nvPr>
            <p:ph type="ctrTitle" hasCustomPrompt="1"/>
          </p:nvPr>
        </p:nvSpPr>
        <p:spPr>
          <a:xfrm>
            <a:off x="3448777" y="2935629"/>
            <a:ext cx="5208335" cy="927824"/>
          </a:xfrm>
          <a:prstGeom prst="rect">
            <a:avLst/>
          </a:prstGeom>
        </p:spPr>
        <p:txBody>
          <a:bodyPr anchor="ctr"/>
          <a:lstStyle>
            <a:lvl1pPr algn="ctr">
              <a:lnSpc>
                <a:spcPct val="95000"/>
              </a:lnSpc>
              <a:defRPr sz="4000">
                <a:solidFill>
                  <a:schemeClr val="tx1"/>
                </a:solidFill>
              </a:defRPr>
            </a:lvl1pPr>
          </a:lstStyle>
          <a:p>
            <a:r>
              <a:rPr lang="en-US" dirty="0"/>
              <a:t>CLICK TO EDIT TITLE</a:t>
            </a:r>
          </a:p>
        </p:txBody>
      </p:sp>
      <p:sp>
        <p:nvSpPr>
          <p:cNvPr id="9" name="dots"/>
          <p:cNvSpPr>
            <a:spLocks noChangeAspect="1"/>
          </p:cNvSpPr>
          <p:nvPr userDrawn="1"/>
        </p:nvSpPr>
        <p:spPr>
          <a:xfrm>
            <a:off x="3448777" y="745024"/>
            <a:ext cx="5309024" cy="5309025"/>
          </a:xfrm>
          <a:prstGeom prst="ellipse">
            <a:avLst/>
          </a:prstGeom>
          <a:noFill/>
          <a:ln w="184150" cap="rnd" cmpd="sng" algn="ctr">
            <a:solidFill>
              <a:schemeClr val="accent4"/>
            </a:solidFill>
            <a:prstDash val="sysDot"/>
          </a:ln>
          <a:effectLst/>
        </p:spPr>
        <p:txBody>
          <a:bodyPr rtlCol="0" anchor="ctr"/>
          <a:lstStyle/>
          <a:p>
            <a:pPr algn="ctr" defTabSz="457200">
              <a:defRPr/>
            </a:pPr>
            <a:endParaRPr lang="en-US" kern="0">
              <a:solidFill>
                <a:prstClr val="white"/>
              </a:solidFill>
              <a:latin typeface="Calibri"/>
            </a:endParaRPr>
          </a:p>
        </p:txBody>
      </p:sp>
      <p:pic>
        <p:nvPicPr>
          <p:cNvPr id="3" name="Picture 2"/>
          <p:cNvPicPr>
            <a:picLocks noChangeAspect="1"/>
          </p:cNvPicPr>
          <p:nvPr userDrawn="1"/>
        </p:nvPicPr>
        <p:blipFill>
          <a:blip r:embed="rId2"/>
          <a:stretch>
            <a:fillRect/>
          </a:stretch>
        </p:blipFill>
        <p:spPr>
          <a:xfrm>
            <a:off x="9723214" y="5982706"/>
            <a:ext cx="2359356" cy="658425"/>
          </a:xfrm>
          <a:prstGeom prst="rect">
            <a:avLst/>
          </a:prstGeom>
        </p:spPr>
      </p:pic>
    </p:spTree>
    <p:extLst>
      <p:ext uri="{BB962C8B-B14F-4D97-AF65-F5344CB8AC3E}">
        <p14:creationId xmlns:p14="http://schemas.microsoft.com/office/powerpoint/2010/main" val="1175394843"/>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par>
    </p:tnLst>
  </p:timing>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3_Quote dark option FLUSH LEFT">
    <p:bg>
      <p:bgPr>
        <a:solidFill>
          <a:schemeClr val="tx1">
            <a:lumMod val="95000"/>
            <a:lumOff val="5000"/>
          </a:schemeClr>
        </a:solidFill>
        <a:effectLst/>
      </p:bgPr>
    </p:bg>
    <p:spTree>
      <p:nvGrpSpPr>
        <p:cNvPr id="1" name=""/>
        <p:cNvGrpSpPr/>
        <p:nvPr/>
      </p:nvGrpSpPr>
      <p:grpSpPr>
        <a:xfrm>
          <a:off x="0" y="0"/>
          <a:ext cx="0" cy="0"/>
          <a:chOff x="0" y="0"/>
          <a:chExt cx="0" cy="0"/>
        </a:xfrm>
      </p:grpSpPr>
      <p:sp>
        <p:nvSpPr>
          <p:cNvPr id="8" name="Text Placeholder 7"/>
          <p:cNvSpPr>
            <a:spLocks noGrp="1"/>
          </p:cNvSpPr>
          <p:nvPr>
            <p:ph type="body" sz="quarter" idx="13" hasCustomPrompt="1"/>
          </p:nvPr>
        </p:nvSpPr>
        <p:spPr>
          <a:xfrm>
            <a:off x="304800" y="2884235"/>
            <a:ext cx="11658600" cy="1089529"/>
          </a:xfrm>
        </p:spPr>
        <p:txBody>
          <a:bodyPr anchor="ctr"/>
          <a:lstStyle>
            <a:lvl1pPr marL="231775" indent="-231775" algn="l">
              <a:spcBef>
                <a:spcPts val="0"/>
              </a:spcBef>
              <a:defRPr sz="3600" b="0" baseline="0">
                <a:gradFill>
                  <a:gsLst>
                    <a:gs pos="0">
                      <a:schemeClr val="accent1">
                        <a:lumMod val="5000"/>
                        <a:lumOff val="95000"/>
                      </a:schemeClr>
                    </a:gs>
                    <a:gs pos="100000">
                      <a:schemeClr val="bg1"/>
                    </a:gs>
                  </a:gsLst>
                  <a:lin ang="5400000" scaled="1"/>
                </a:gradFill>
              </a:defRPr>
            </a:lvl1pPr>
            <a:lvl2pPr marL="109538" indent="0" algn="l">
              <a:spcBef>
                <a:spcPts val="0"/>
              </a:spcBef>
              <a:defRPr sz="3600" b="1">
                <a:gradFill>
                  <a:gsLst>
                    <a:gs pos="0">
                      <a:schemeClr val="accent1">
                        <a:lumMod val="5000"/>
                        <a:lumOff val="95000"/>
                      </a:schemeClr>
                    </a:gs>
                    <a:gs pos="100000">
                      <a:schemeClr val="bg1"/>
                    </a:gs>
                  </a:gsLst>
                  <a:lin ang="5400000" scaled="1"/>
                </a:gradFill>
                <a:latin typeface="+mn-lt"/>
              </a:defRPr>
            </a:lvl2pPr>
          </a:lstStyle>
          <a:p>
            <a:pPr lvl="0"/>
            <a:r>
              <a:rPr lang="en-US" dirty="0"/>
              <a:t>“QUOTATION.”</a:t>
            </a:r>
          </a:p>
          <a:p>
            <a:pPr lvl="1"/>
            <a:r>
              <a:rPr lang="en-US" dirty="0"/>
              <a:t> BOLD</a:t>
            </a:r>
          </a:p>
        </p:txBody>
      </p:sp>
      <p:sp>
        <p:nvSpPr>
          <p:cNvPr id="7" name="Freeform: Shape 6"/>
          <p:cNvSpPr/>
          <p:nvPr userDrawn="1"/>
        </p:nvSpPr>
        <p:spPr>
          <a:xfrm>
            <a:off x="129521" y="0"/>
            <a:ext cx="2749481" cy="1364786"/>
          </a:xfrm>
          <a:custGeom>
            <a:avLst/>
            <a:gdLst>
              <a:gd name="connsiteX0" fmla="*/ 0 w 4741280"/>
              <a:gd name="connsiteY0" fmla="*/ 0 h 2353474"/>
              <a:gd name="connsiteX1" fmla="*/ 4741280 w 4741280"/>
              <a:gd name="connsiteY1" fmla="*/ 0 h 2353474"/>
              <a:gd name="connsiteX2" fmla="*/ 4729949 w 4741280"/>
              <a:gd name="connsiteY2" fmla="*/ 224399 h 2353474"/>
              <a:gd name="connsiteX3" fmla="*/ 2370640 w 4741280"/>
              <a:gd name="connsiteY3" fmla="*/ 2353474 h 2353474"/>
              <a:gd name="connsiteX4" fmla="*/ 11331 w 4741280"/>
              <a:gd name="connsiteY4" fmla="*/ 224399 h 23534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41280" h="2353474">
                <a:moveTo>
                  <a:pt x="0" y="0"/>
                </a:moveTo>
                <a:lnTo>
                  <a:pt x="4741280" y="0"/>
                </a:lnTo>
                <a:lnTo>
                  <a:pt x="4729949" y="224399"/>
                </a:lnTo>
                <a:cubicBezTo>
                  <a:pt x="4608502" y="1420269"/>
                  <a:pt x="3598552" y="2353474"/>
                  <a:pt x="2370640" y="2353474"/>
                </a:cubicBezTo>
                <a:cubicBezTo>
                  <a:pt x="1142728" y="2353474"/>
                  <a:pt x="132779" y="1420269"/>
                  <a:pt x="11331" y="224399"/>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3" name="Text Placeholder 2"/>
          <p:cNvSpPr>
            <a:spLocks noGrp="1"/>
          </p:cNvSpPr>
          <p:nvPr>
            <p:ph type="body" sz="quarter" idx="14" hasCustomPrompt="1"/>
          </p:nvPr>
        </p:nvSpPr>
        <p:spPr>
          <a:xfrm>
            <a:off x="3865562" y="5276808"/>
            <a:ext cx="8097838" cy="369332"/>
          </a:xfrm>
        </p:spPr>
        <p:txBody>
          <a:bodyPr/>
          <a:lstStyle>
            <a:lvl1pPr algn="r">
              <a:spcBef>
                <a:spcPts val="0"/>
              </a:spcBef>
              <a:defRPr sz="2000">
                <a:solidFill>
                  <a:schemeClr val="bg1"/>
                </a:solidFill>
              </a:defRPr>
            </a:lvl1pPr>
            <a:lvl2pPr algn="r">
              <a:defRPr>
                <a:solidFill>
                  <a:schemeClr val="bg1"/>
                </a:solidFill>
              </a:defRPr>
            </a:lvl2pPr>
          </a:lstStyle>
          <a:p>
            <a:pPr lvl="0"/>
            <a:r>
              <a:rPr lang="en-US" dirty="0"/>
              <a:t>—Name and Company/Source goes here</a:t>
            </a:r>
          </a:p>
        </p:txBody>
      </p:sp>
      <p:pic>
        <p:nvPicPr>
          <p:cNvPr id="5" name="Picture 4"/>
          <p:cNvPicPr>
            <a:picLocks noChangeAspect="1"/>
          </p:cNvPicPr>
          <p:nvPr userDrawn="1"/>
        </p:nvPicPr>
        <p:blipFill>
          <a:blip r:embed="rId2"/>
          <a:stretch>
            <a:fillRect/>
          </a:stretch>
        </p:blipFill>
        <p:spPr>
          <a:xfrm>
            <a:off x="9532559" y="6083220"/>
            <a:ext cx="2371550" cy="664522"/>
          </a:xfrm>
          <a:prstGeom prst="rect">
            <a:avLst/>
          </a:prstGeom>
        </p:spPr>
      </p:pic>
    </p:spTree>
    <p:extLst>
      <p:ext uri="{BB962C8B-B14F-4D97-AF65-F5344CB8AC3E}">
        <p14:creationId xmlns:p14="http://schemas.microsoft.com/office/powerpoint/2010/main" val="3006567188"/>
      </p:ext>
    </p:extLst>
  </p:cSld>
  <p:clrMapOvr>
    <a:masterClrMapping/>
  </p:clrMapOvr>
  <p:timing>
    <p:tnLst>
      <p:par>
        <p:cTn id="1" dur="indefinite" restart="never" nodeType="tmRoot"/>
      </p:par>
    </p:tnLst>
  </p:timing>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1_Quote dark option CENTERED">
    <p:bg>
      <p:bgPr>
        <a:solidFill>
          <a:schemeClr val="tx1">
            <a:lumMod val="95000"/>
            <a:lumOff val="5000"/>
          </a:schemeClr>
        </a:solidFill>
        <a:effectLst/>
      </p:bgPr>
    </p:bg>
    <p:spTree>
      <p:nvGrpSpPr>
        <p:cNvPr id="1" name=""/>
        <p:cNvGrpSpPr/>
        <p:nvPr/>
      </p:nvGrpSpPr>
      <p:grpSpPr>
        <a:xfrm>
          <a:off x="0" y="0"/>
          <a:ext cx="0" cy="0"/>
          <a:chOff x="0" y="0"/>
          <a:chExt cx="0" cy="0"/>
        </a:xfrm>
      </p:grpSpPr>
      <p:sp>
        <p:nvSpPr>
          <p:cNvPr id="8" name="Text Placeholder 7"/>
          <p:cNvSpPr>
            <a:spLocks noGrp="1"/>
          </p:cNvSpPr>
          <p:nvPr>
            <p:ph type="body" sz="quarter" idx="13" hasCustomPrompt="1"/>
          </p:nvPr>
        </p:nvSpPr>
        <p:spPr>
          <a:xfrm>
            <a:off x="304800" y="2884235"/>
            <a:ext cx="11658600" cy="1089529"/>
          </a:xfrm>
        </p:spPr>
        <p:txBody>
          <a:bodyPr anchor="ctr"/>
          <a:lstStyle>
            <a:lvl1pPr algn="ctr">
              <a:spcBef>
                <a:spcPts val="0"/>
              </a:spcBef>
              <a:defRPr sz="3600" b="0" baseline="0">
                <a:gradFill>
                  <a:gsLst>
                    <a:gs pos="0">
                      <a:schemeClr val="accent1">
                        <a:lumMod val="5000"/>
                        <a:lumOff val="95000"/>
                      </a:schemeClr>
                    </a:gs>
                    <a:gs pos="100000">
                      <a:schemeClr val="bg1"/>
                    </a:gs>
                  </a:gsLst>
                  <a:lin ang="5400000" scaled="1"/>
                </a:gradFill>
              </a:defRPr>
            </a:lvl1pPr>
            <a:lvl2pPr algn="ctr">
              <a:spcBef>
                <a:spcPts val="0"/>
              </a:spcBef>
              <a:defRPr sz="3600" b="1">
                <a:gradFill>
                  <a:gsLst>
                    <a:gs pos="0">
                      <a:schemeClr val="accent1">
                        <a:lumMod val="5000"/>
                        <a:lumOff val="95000"/>
                      </a:schemeClr>
                    </a:gs>
                    <a:gs pos="100000">
                      <a:schemeClr val="bg1"/>
                    </a:gs>
                  </a:gsLst>
                  <a:lin ang="5400000" scaled="1"/>
                </a:gradFill>
                <a:latin typeface="+mn-lt"/>
              </a:defRPr>
            </a:lvl2pPr>
          </a:lstStyle>
          <a:p>
            <a:pPr lvl="0"/>
            <a:r>
              <a:rPr lang="en-US" dirty="0"/>
              <a:t>“QUOTATION.”</a:t>
            </a:r>
          </a:p>
          <a:p>
            <a:pPr lvl="1"/>
            <a:r>
              <a:rPr lang="en-US" dirty="0"/>
              <a:t>BOLD</a:t>
            </a:r>
          </a:p>
        </p:txBody>
      </p:sp>
      <p:sp>
        <p:nvSpPr>
          <p:cNvPr id="7" name="Freeform: Shape 6"/>
          <p:cNvSpPr/>
          <p:nvPr userDrawn="1"/>
        </p:nvSpPr>
        <p:spPr>
          <a:xfrm>
            <a:off x="129521" y="0"/>
            <a:ext cx="2749481" cy="1364786"/>
          </a:xfrm>
          <a:custGeom>
            <a:avLst/>
            <a:gdLst>
              <a:gd name="connsiteX0" fmla="*/ 0 w 4741280"/>
              <a:gd name="connsiteY0" fmla="*/ 0 h 2353474"/>
              <a:gd name="connsiteX1" fmla="*/ 4741280 w 4741280"/>
              <a:gd name="connsiteY1" fmla="*/ 0 h 2353474"/>
              <a:gd name="connsiteX2" fmla="*/ 4729949 w 4741280"/>
              <a:gd name="connsiteY2" fmla="*/ 224399 h 2353474"/>
              <a:gd name="connsiteX3" fmla="*/ 2370640 w 4741280"/>
              <a:gd name="connsiteY3" fmla="*/ 2353474 h 2353474"/>
              <a:gd name="connsiteX4" fmla="*/ 11331 w 4741280"/>
              <a:gd name="connsiteY4" fmla="*/ 224399 h 23534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41280" h="2353474">
                <a:moveTo>
                  <a:pt x="0" y="0"/>
                </a:moveTo>
                <a:lnTo>
                  <a:pt x="4741280" y="0"/>
                </a:lnTo>
                <a:lnTo>
                  <a:pt x="4729949" y="224399"/>
                </a:lnTo>
                <a:cubicBezTo>
                  <a:pt x="4608502" y="1420269"/>
                  <a:pt x="3598552" y="2353474"/>
                  <a:pt x="2370640" y="2353474"/>
                </a:cubicBezTo>
                <a:cubicBezTo>
                  <a:pt x="1142728" y="2353474"/>
                  <a:pt x="132779" y="1420269"/>
                  <a:pt x="11331" y="224399"/>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3" name="Text Placeholder 2"/>
          <p:cNvSpPr>
            <a:spLocks noGrp="1"/>
          </p:cNvSpPr>
          <p:nvPr>
            <p:ph type="body" sz="quarter" idx="14" hasCustomPrompt="1"/>
          </p:nvPr>
        </p:nvSpPr>
        <p:spPr>
          <a:xfrm>
            <a:off x="3865562" y="5276808"/>
            <a:ext cx="8097838" cy="369332"/>
          </a:xfrm>
        </p:spPr>
        <p:txBody>
          <a:bodyPr/>
          <a:lstStyle>
            <a:lvl1pPr algn="r">
              <a:spcBef>
                <a:spcPts val="0"/>
              </a:spcBef>
              <a:defRPr sz="2000">
                <a:solidFill>
                  <a:schemeClr val="bg1"/>
                </a:solidFill>
              </a:defRPr>
            </a:lvl1pPr>
            <a:lvl2pPr algn="r">
              <a:defRPr>
                <a:solidFill>
                  <a:schemeClr val="bg1"/>
                </a:solidFill>
              </a:defRPr>
            </a:lvl2pPr>
          </a:lstStyle>
          <a:p>
            <a:pPr lvl="0"/>
            <a:r>
              <a:rPr lang="en-US" dirty="0"/>
              <a:t>—Name and Company/Source goes here</a:t>
            </a:r>
          </a:p>
        </p:txBody>
      </p:sp>
      <p:pic>
        <p:nvPicPr>
          <p:cNvPr id="2" name="Picture 1"/>
          <p:cNvPicPr>
            <a:picLocks noChangeAspect="1"/>
          </p:cNvPicPr>
          <p:nvPr userDrawn="1"/>
        </p:nvPicPr>
        <p:blipFill>
          <a:blip r:embed="rId2"/>
          <a:stretch>
            <a:fillRect/>
          </a:stretch>
        </p:blipFill>
        <p:spPr>
          <a:xfrm>
            <a:off x="9591850" y="6117977"/>
            <a:ext cx="2371550" cy="664522"/>
          </a:xfrm>
          <a:prstGeom prst="rect">
            <a:avLst/>
          </a:prstGeom>
        </p:spPr>
      </p:pic>
    </p:spTree>
    <p:extLst>
      <p:ext uri="{BB962C8B-B14F-4D97-AF65-F5344CB8AC3E}">
        <p14:creationId xmlns:p14="http://schemas.microsoft.com/office/powerpoint/2010/main" val="2477651502"/>
      </p:ext>
    </p:extLst>
  </p:cSld>
  <p:clrMapOvr>
    <a:masterClrMapping/>
  </p:clrMapOvr>
  <p:timing>
    <p:tnLst>
      <p:par>
        <p:cTn id="1" dur="indefinite" restart="never" nodeType="tmRoot"/>
      </p:par>
    </p:tnLst>
  </p:timing>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4_Quote dark option FLUSH LEFT">
    <p:bg>
      <p:bgPr>
        <a:solidFill>
          <a:schemeClr val="tx2"/>
        </a:solidFill>
        <a:effectLst/>
      </p:bgPr>
    </p:bg>
    <p:spTree>
      <p:nvGrpSpPr>
        <p:cNvPr id="1" name=""/>
        <p:cNvGrpSpPr/>
        <p:nvPr/>
      </p:nvGrpSpPr>
      <p:grpSpPr>
        <a:xfrm>
          <a:off x="0" y="0"/>
          <a:ext cx="0" cy="0"/>
          <a:chOff x="0" y="0"/>
          <a:chExt cx="0" cy="0"/>
        </a:xfrm>
      </p:grpSpPr>
      <p:sp>
        <p:nvSpPr>
          <p:cNvPr id="8" name="Text Placeholder 7"/>
          <p:cNvSpPr>
            <a:spLocks noGrp="1"/>
          </p:cNvSpPr>
          <p:nvPr>
            <p:ph type="body" sz="quarter" idx="13" hasCustomPrompt="1"/>
          </p:nvPr>
        </p:nvSpPr>
        <p:spPr>
          <a:xfrm>
            <a:off x="304800" y="2884235"/>
            <a:ext cx="11658600" cy="1089529"/>
          </a:xfrm>
        </p:spPr>
        <p:txBody>
          <a:bodyPr anchor="ctr"/>
          <a:lstStyle>
            <a:lvl1pPr marL="231775" indent="-231775" algn="l">
              <a:spcBef>
                <a:spcPts val="0"/>
              </a:spcBef>
              <a:defRPr sz="3600" b="0" baseline="0">
                <a:gradFill>
                  <a:gsLst>
                    <a:gs pos="0">
                      <a:schemeClr val="accent1">
                        <a:lumMod val="5000"/>
                        <a:lumOff val="95000"/>
                      </a:schemeClr>
                    </a:gs>
                    <a:gs pos="100000">
                      <a:schemeClr val="bg1"/>
                    </a:gs>
                  </a:gsLst>
                  <a:lin ang="5400000" scaled="1"/>
                </a:gradFill>
              </a:defRPr>
            </a:lvl1pPr>
            <a:lvl2pPr marL="109538" indent="0" algn="l">
              <a:spcBef>
                <a:spcPts val="0"/>
              </a:spcBef>
              <a:defRPr sz="3600" b="1">
                <a:gradFill>
                  <a:gsLst>
                    <a:gs pos="0">
                      <a:schemeClr val="accent1">
                        <a:lumMod val="5000"/>
                        <a:lumOff val="95000"/>
                      </a:schemeClr>
                    </a:gs>
                    <a:gs pos="100000">
                      <a:schemeClr val="bg1"/>
                    </a:gs>
                  </a:gsLst>
                  <a:lin ang="5400000" scaled="1"/>
                </a:gradFill>
                <a:latin typeface="+mn-lt"/>
              </a:defRPr>
            </a:lvl2pPr>
          </a:lstStyle>
          <a:p>
            <a:pPr lvl="0"/>
            <a:r>
              <a:rPr lang="en-US" dirty="0"/>
              <a:t>“QUOTATION.”</a:t>
            </a:r>
          </a:p>
          <a:p>
            <a:pPr lvl="1"/>
            <a:r>
              <a:rPr lang="en-US" dirty="0"/>
              <a:t> BOLD</a:t>
            </a:r>
          </a:p>
        </p:txBody>
      </p:sp>
      <p:sp>
        <p:nvSpPr>
          <p:cNvPr id="7" name="Freeform: Shape 6"/>
          <p:cNvSpPr/>
          <p:nvPr userDrawn="1"/>
        </p:nvSpPr>
        <p:spPr>
          <a:xfrm>
            <a:off x="129521" y="0"/>
            <a:ext cx="2749481" cy="1364786"/>
          </a:xfrm>
          <a:custGeom>
            <a:avLst/>
            <a:gdLst>
              <a:gd name="connsiteX0" fmla="*/ 0 w 4741280"/>
              <a:gd name="connsiteY0" fmla="*/ 0 h 2353474"/>
              <a:gd name="connsiteX1" fmla="*/ 4741280 w 4741280"/>
              <a:gd name="connsiteY1" fmla="*/ 0 h 2353474"/>
              <a:gd name="connsiteX2" fmla="*/ 4729949 w 4741280"/>
              <a:gd name="connsiteY2" fmla="*/ 224399 h 2353474"/>
              <a:gd name="connsiteX3" fmla="*/ 2370640 w 4741280"/>
              <a:gd name="connsiteY3" fmla="*/ 2353474 h 2353474"/>
              <a:gd name="connsiteX4" fmla="*/ 11331 w 4741280"/>
              <a:gd name="connsiteY4" fmla="*/ 224399 h 23534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41280" h="2353474">
                <a:moveTo>
                  <a:pt x="0" y="0"/>
                </a:moveTo>
                <a:lnTo>
                  <a:pt x="4741280" y="0"/>
                </a:lnTo>
                <a:lnTo>
                  <a:pt x="4729949" y="224399"/>
                </a:lnTo>
                <a:cubicBezTo>
                  <a:pt x="4608502" y="1420269"/>
                  <a:pt x="3598552" y="2353474"/>
                  <a:pt x="2370640" y="2353474"/>
                </a:cubicBezTo>
                <a:cubicBezTo>
                  <a:pt x="1142728" y="2353474"/>
                  <a:pt x="132779" y="1420269"/>
                  <a:pt x="11331" y="224399"/>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3" name="Text Placeholder 2"/>
          <p:cNvSpPr>
            <a:spLocks noGrp="1"/>
          </p:cNvSpPr>
          <p:nvPr>
            <p:ph type="body" sz="quarter" idx="14" hasCustomPrompt="1"/>
          </p:nvPr>
        </p:nvSpPr>
        <p:spPr>
          <a:xfrm>
            <a:off x="3865562" y="5276808"/>
            <a:ext cx="8097838" cy="369332"/>
          </a:xfrm>
        </p:spPr>
        <p:txBody>
          <a:bodyPr/>
          <a:lstStyle>
            <a:lvl1pPr algn="r">
              <a:spcBef>
                <a:spcPts val="0"/>
              </a:spcBef>
              <a:defRPr sz="2000" b="0">
                <a:solidFill>
                  <a:schemeClr val="bg1"/>
                </a:solidFill>
              </a:defRPr>
            </a:lvl1pPr>
            <a:lvl2pPr algn="r">
              <a:defRPr>
                <a:solidFill>
                  <a:schemeClr val="bg1"/>
                </a:solidFill>
              </a:defRPr>
            </a:lvl2pPr>
          </a:lstStyle>
          <a:p>
            <a:pPr lvl="0"/>
            <a:r>
              <a:rPr lang="en-US" dirty="0"/>
              <a:t>—Name and Company/Source goes here</a:t>
            </a:r>
          </a:p>
        </p:txBody>
      </p:sp>
      <p:pic>
        <p:nvPicPr>
          <p:cNvPr id="2" name="Picture 1"/>
          <p:cNvPicPr>
            <a:picLocks noChangeAspect="1"/>
          </p:cNvPicPr>
          <p:nvPr userDrawn="1"/>
        </p:nvPicPr>
        <p:blipFill>
          <a:blip r:embed="rId2"/>
          <a:stretch>
            <a:fillRect/>
          </a:stretch>
        </p:blipFill>
        <p:spPr>
          <a:xfrm>
            <a:off x="9604044" y="5952044"/>
            <a:ext cx="2359356" cy="658425"/>
          </a:xfrm>
          <a:prstGeom prst="rect">
            <a:avLst/>
          </a:prstGeom>
        </p:spPr>
      </p:pic>
    </p:spTree>
    <p:extLst>
      <p:ext uri="{BB962C8B-B14F-4D97-AF65-F5344CB8AC3E}">
        <p14:creationId xmlns:p14="http://schemas.microsoft.com/office/powerpoint/2010/main" val="2179936985"/>
      </p:ext>
    </p:extLst>
  </p:cSld>
  <p:clrMapOvr>
    <a:masterClrMapping/>
  </p:clrMapOvr>
  <p:timing>
    <p:tnLst>
      <p:par>
        <p:cTn id="1" dur="indefinite" restart="never" nodeType="tmRoot"/>
      </p:par>
    </p:tnLst>
  </p:timing>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1_Quote light option CENTERED">
    <p:spTree>
      <p:nvGrpSpPr>
        <p:cNvPr id="1" name=""/>
        <p:cNvGrpSpPr/>
        <p:nvPr/>
      </p:nvGrpSpPr>
      <p:grpSpPr>
        <a:xfrm>
          <a:off x="0" y="0"/>
          <a:ext cx="0" cy="0"/>
          <a:chOff x="0" y="0"/>
          <a:chExt cx="0" cy="0"/>
        </a:xfrm>
      </p:grpSpPr>
      <p:sp>
        <p:nvSpPr>
          <p:cNvPr id="9" name="TextBox 8"/>
          <p:cNvSpPr txBox="1"/>
          <p:nvPr userDrawn="1"/>
        </p:nvSpPr>
        <p:spPr>
          <a:xfrm>
            <a:off x="5648960" y="419100"/>
            <a:ext cx="894080" cy="1862048"/>
          </a:xfrm>
          <a:prstGeom prst="rect">
            <a:avLst/>
          </a:prstGeom>
          <a:noFill/>
        </p:spPr>
        <p:txBody>
          <a:bodyPr wrap="square" rtlCol="0">
            <a:spAutoFit/>
          </a:bodyPr>
          <a:lstStyle/>
          <a:p>
            <a:r>
              <a:rPr lang="en-US" sz="11500" dirty="0">
                <a:solidFill>
                  <a:srgbClr val="FFC000"/>
                </a:solidFill>
                <a:latin typeface="Arial Black" panose="020B0A04020102020204" pitchFamily="34" charset="0"/>
              </a:rPr>
              <a:t>“</a:t>
            </a:r>
            <a:endParaRPr lang="en-US" sz="2800" dirty="0">
              <a:solidFill>
                <a:srgbClr val="FFC000"/>
              </a:solidFill>
            </a:endParaRPr>
          </a:p>
        </p:txBody>
      </p:sp>
      <p:sp>
        <p:nvSpPr>
          <p:cNvPr id="5" name="Text Placeholder 2"/>
          <p:cNvSpPr>
            <a:spLocks noGrp="1"/>
          </p:cNvSpPr>
          <p:nvPr>
            <p:ph type="body" sz="quarter" idx="14" hasCustomPrompt="1"/>
          </p:nvPr>
        </p:nvSpPr>
        <p:spPr>
          <a:xfrm>
            <a:off x="3408362" y="5335071"/>
            <a:ext cx="8097838" cy="369332"/>
          </a:xfrm>
        </p:spPr>
        <p:txBody>
          <a:bodyPr/>
          <a:lstStyle>
            <a:lvl1pPr algn="r">
              <a:spcBef>
                <a:spcPts val="0"/>
              </a:spcBef>
              <a:defRPr sz="2000">
                <a:solidFill>
                  <a:schemeClr val="tx2"/>
                </a:solidFill>
              </a:defRPr>
            </a:lvl1pPr>
            <a:lvl2pPr algn="r">
              <a:defRPr>
                <a:solidFill>
                  <a:schemeClr val="bg1"/>
                </a:solidFill>
              </a:defRPr>
            </a:lvl2pPr>
          </a:lstStyle>
          <a:p>
            <a:pPr lvl="0"/>
            <a:r>
              <a:rPr lang="en-US" dirty="0"/>
              <a:t>—Name and Company/Source goes here</a:t>
            </a:r>
          </a:p>
        </p:txBody>
      </p:sp>
      <p:sp>
        <p:nvSpPr>
          <p:cNvPr id="6" name="Text Placeholder 7"/>
          <p:cNvSpPr>
            <a:spLocks noGrp="1"/>
          </p:cNvSpPr>
          <p:nvPr>
            <p:ph type="body" sz="quarter" idx="13" hasCustomPrompt="1"/>
          </p:nvPr>
        </p:nvSpPr>
        <p:spPr>
          <a:xfrm>
            <a:off x="304800" y="2884235"/>
            <a:ext cx="11658600" cy="1089529"/>
          </a:xfrm>
        </p:spPr>
        <p:txBody>
          <a:bodyPr anchor="ctr"/>
          <a:lstStyle>
            <a:lvl1pPr algn="ctr">
              <a:spcBef>
                <a:spcPts val="0"/>
              </a:spcBef>
              <a:defRPr sz="3600" b="0" baseline="0">
                <a:solidFill>
                  <a:schemeClr val="tx1">
                    <a:lumMod val="75000"/>
                    <a:lumOff val="25000"/>
                  </a:schemeClr>
                </a:solidFill>
              </a:defRPr>
            </a:lvl1pPr>
            <a:lvl2pPr algn="ctr">
              <a:spcBef>
                <a:spcPts val="0"/>
              </a:spcBef>
              <a:defRPr sz="3600" b="1">
                <a:solidFill>
                  <a:schemeClr val="tx1">
                    <a:lumMod val="75000"/>
                    <a:lumOff val="25000"/>
                  </a:schemeClr>
                </a:solidFill>
                <a:latin typeface="+mn-lt"/>
              </a:defRPr>
            </a:lvl2pPr>
          </a:lstStyle>
          <a:p>
            <a:pPr lvl="0"/>
            <a:r>
              <a:rPr lang="en-US" dirty="0"/>
              <a:t>“QUOTATION.”</a:t>
            </a:r>
          </a:p>
          <a:p>
            <a:pPr lvl="1"/>
            <a:r>
              <a:rPr lang="en-US" dirty="0"/>
              <a:t>BOLD</a:t>
            </a:r>
          </a:p>
        </p:txBody>
      </p:sp>
      <p:sp>
        <p:nvSpPr>
          <p:cNvPr id="7" name="Slide Number Placeholder 7"/>
          <p:cNvSpPr>
            <a:spLocks noGrp="1"/>
          </p:cNvSpPr>
          <p:nvPr>
            <p:ph type="sldNum" sz="quarter" idx="4"/>
          </p:nvPr>
        </p:nvSpPr>
        <p:spPr>
          <a:xfrm>
            <a:off x="11668594" y="6484937"/>
            <a:ext cx="523406" cy="365125"/>
          </a:xfrm>
          <a:prstGeom prst="rect">
            <a:avLst/>
          </a:prstGeom>
        </p:spPr>
        <p:txBody>
          <a:bodyPr vert="horz" wrap="none" lIns="91440" tIns="45720" rIns="91440" bIns="45720" rtlCol="0" anchor="ctr"/>
          <a:lstStyle>
            <a:lvl1pPr algn="r">
              <a:defRPr sz="1200">
                <a:solidFill>
                  <a:schemeClr val="tx2"/>
                </a:solidFill>
              </a:defRPr>
            </a:lvl1pPr>
          </a:lstStyle>
          <a:p>
            <a:fld id="{4997E989-D798-4C62-8E93-3D2D613C2488}" type="slidenum">
              <a:rPr lang="en-US" smtClean="0">
                <a:solidFill>
                  <a:srgbClr val="0074AF"/>
                </a:solidFill>
              </a:rPr>
              <a:pPr/>
              <a:t>‹#›</a:t>
            </a:fld>
            <a:endParaRPr lang="en-US">
              <a:solidFill>
                <a:srgbClr val="0074AF"/>
              </a:solidFill>
            </a:endParaRPr>
          </a:p>
        </p:txBody>
      </p:sp>
      <p:pic>
        <p:nvPicPr>
          <p:cNvPr id="2" name="Picture 1"/>
          <p:cNvPicPr>
            <a:picLocks noChangeAspect="1"/>
          </p:cNvPicPr>
          <p:nvPr userDrawn="1"/>
        </p:nvPicPr>
        <p:blipFill>
          <a:blip r:embed="rId2" cstate="screen">
            <a:extLst>
              <a:ext uri="{28A0092B-C50C-407E-A947-70E740481C1C}">
                <a14:useLocalDpi xmlns:a14="http://schemas.microsoft.com/office/drawing/2010/main" val="0"/>
              </a:ext>
            </a:extLst>
          </a:blip>
          <a:stretch>
            <a:fillRect/>
          </a:stretch>
        </p:blipFill>
        <p:spPr>
          <a:xfrm>
            <a:off x="9140747" y="6007143"/>
            <a:ext cx="2365453" cy="660356"/>
          </a:xfrm>
          <a:prstGeom prst="rect">
            <a:avLst/>
          </a:prstGeom>
        </p:spPr>
      </p:pic>
    </p:spTree>
    <p:extLst>
      <p:ext uri="{BB962C8B-B14F-4D97-AF65-F5344CB8AC3E}">
        <p14:creationId xmlns:p14="http://schemas.microsoft.com/office/powerpoint/2010/main" val="3276893779"/>
      </p:ext>
    </p:extLst>
  </p:cSld>
  <p:clrMapOvr>
    <a:masterClrMapping/>
  </p:clrMapOvr>
  <p:timing>
    <p:tnLst>
      <p:par>
        <p:cTn id="1" dur="indefinite" restart="never" nodeType="tmRoot"/>
      </p:par>
    </p:tnLst>
  </p:timing>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2_dark Callout with small Non-bulleted">
    <p:bg>
      <p:bgPr>
        <a:solidFill>
          <a:schemeClr val="tx2"/>
        </a:solidFill>
        <a:effectLst/>
      </p:bgPr>
    </p:bg>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304800" y="2597273"/>
            <a:ext cx="4868985" cy="1643527"/>
          </a:xfrm>
        </p:spPr>
        <p:txBody>
          <a:bodyPr wrap="square" lIns="91440" rIns="91440">
            <a:spAutoFit/>
          </a:bodyPr>
          <a:lstStyle>
            <a:lvl1pPr marL="0" marR="0" indent="0" algn="l" defTabSz="914367" rtl="0" eaLnBrk="1" fontAlgn="auto" latinLnBrk="0" hangingPunct="1">
              <a:lnSpc>
                <a:spcPct val="90000"/>
              </a:lnSpc>
              <a:spcBef>
                <a:spcPts val="1200"/>
              </a:spcBef>
              <a:spcAft>
                <a:spcPts val="0"/>
              </a:spcAft>
              <a:buClr>
                <a:schemeClr val="tx1"/>
              </a:buClr>
              <a:buSzPct val="90000"/>
              <a:buFont typeface="Wingdings" pitchFamily="2" charset="2"/>
              <a:buNone/>
              <a:tabLst/>
              <a:defRPr lang="en-US" sz="2800" b="0" kern="1200" spc="0" baseline="0" dirty="0">
                <a:solidFill>
                  <a:schemeClr val="bg1"/>
                </a:solidFill>
                <a:latin typeface="+mj-lt"/>
                <a:ea typeface="+mn-ea"/>
                <a:cs typeface="+mn-cs"/>
              </a:defRPr>
            </a:lvl1pPr>
            <a:lvl2pPr marL="0" indent="0">
              <a:buNone/>
              <a:defRPr sz="1961"/>
            </a:lvl2pPr>
            <a:lvl3pPr marL="227209" indent="0">
              <a:buNone/>
              <a:tabLst/>
              <a:defRPr sz="1961"/>
            </a:lvl3pPr>
            <a:lvl4pPr marL="451306" indent="0">
              <a:buNone/>
              <a:defRPr/>
            </a:lvl4pPr>
            <a:lvl5pPr marL="672290" indent="0">
              <a:buNone/>
              <a:tabLst/>
              <a:defRPr/>
            </a:lvl5pPr>
          </a:lstStyle>
          <a:p>
            <a:r>
              <a:rPr lang="en-US" dirty="0"/>
              <a:t>A short introduction</a:t>
            </a:r>
            <a:br>
              <a:rPr lang="en-US" dirty="0"/>
            </a:br>
            <a:r>
              <a:rPr lang="en-US" dirty="0"/>
              <a:t>to the data, revealing</a:t>
            </a:r>
            <a:br>
              <a:rPr lang="en-US" dirty="0"/>
            </a:br>
            <a:r>
              <a:rPr lang="en-US" dirty="0"/>
              <a:t>points one at a time, will enhance comprehension.</a:t>
            </a:r>
          </a:p>
        </p:txBody>
      </p:sp>
      <p:sp>
        <p:nvSpPr>
          <p:cNvPr id="9" name="Text Placeholder 8"/>
          <p:cNvSpPr>
            <a:spLocks noGrp="1"/>
          </p:cNvSpPr>
          <p:nvPr>
            <p:ph type="body" sz="quarter" idx="11"/>
          </p:nvPr>
        </p:nvSpPr>
        <p:spPr>
          <a:xfrm>
            <a:off x="6096000" y="419100"/>
            <a:ext cx="5671764" cy="1843069"/>
          </a:xfrm>
        </p:spPr>
        <p:txBody>
          <a:bodyPr/>
          <a:lstStyle>
            <a:lvl1pPr marL="0" indent="0" algn="l">
              <a:buNone/>
              <a:defRPr sz="2200">
                <a:gradFill>
                  <a:gsLst>
                    <a:gs pos="15000">
                      <a:schemeClr val="bg1"/>
                    </a:gs>
                    <a:gs pos="47000">
                      <a:schemeClr val="bg1"/>
                    </a:gs>
                  </a:gsLst>
                  <a:lin ang="5400000" scaled="1"/>
                </a:gradFill>
                <a:latin typeface="+mn-lt"/>
              </a:defRPr>
            </a:lvl1pPr>
            <a:lvl2pPr marL="0" indent="0" algn="l">
              <a:buNone/>
              <a:defRPr sz="2000">
                <a:gradFill>
                  <a:gsLst>
                    <a:gs pos="15000">
                      <a:schemeClr val="bg1"/>
                    </a:gs>
                    <a:gs pos="47000">
                      <a:schemeClr val="bg1"/>
                    </a:gs>
                  </a:gsLst>
                  <a:lin ang="5400000" scaled="1"/>
                </a:gradFill>
                <a:latin typeface="+mn-lt"/>
              </a:defRPr>
            </a:lvl2pPr>
            <a:lvl3pPr marL="0" indent="0" algn="l">
              <a:buNone/>
              <a:defRPr sz="1800">
                <a:gradFill>
                  <a:gsLst>
                    <a:gs pos="15000">
                      <a:schemeClr val="bg1"/>
                    </a:gs>
                    <a:gs pos="47000">
                      <a:schemeClr val="bg1"/>
                    </a:gs>
                  </a:gsLst>
                  <a:lin ang="5400000" scaled="1"/>
                </a:gradFill>
                <a:latin typeface="+mn-lt"/>
              </a:defRPr>
            </a:lvl3pPr>
            <a:lvl4pPr marL="0" indent="0" algn="l">
              <a:buNone/>
              <a:defRPr sz="1600">
                <a:gradFill>
                  <a:gsLst>
                    <a:gs pos="15000">
                      <a:schemeClr val="bg1"/>
                    </a:gs>
                    <a:gs pos="47000">
                      <a:schemeClr val="bg1"/>
                    </a:gs>
                  </a:gsLst>
                  <a:lin ang="5400000" scaled="1"/>
                </a:gradFill>
                <a:latin typeface="+mn-lt"/>
              </a:defRPr>
            </a:lvl4pPr>
            <a:lvl5pPr marL="0" indent="0" algn="l">
              <a:buNone/>
              <a:defRPr sz="1600">
                <a:gradFill>
                  <a:gsLst>
                    <a:gs pos="15000">
                      <a:schemeClr val="bg1"/>
                    </a:gs>
                    <a:gs pos="47000">
                      <a:schemeClr val="bg1"/>
                    </a:gs>
                  </a:gsLst>
                  <a:lin ang="5400000" scaled="1"/>
                </a:gradFill>
                <a:latin typeface="+mn-l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Title 6"/>
          <p:cNvSpPr>
            <a:spLocks noGrp="1"/>
          </p:cNvSpPr>
          <p:nvPr>
            <p:ph type="title" hasCustomPrompt="1"/>
          </p:nvPr>
        </p:nvSpPr>
        <p:spPr>
          <a:xfrm>
            <a:off x="555244" y="0"/>
            <a:ext cx="4083304" cy="1357295"/>
          </a:xfrm>
          <a:prstGeom prst="rect">
            <a:avLst/>
          </a:prstGeom>
        </p:spPr>
        <p:txBody>
          <a:bodyPr lIns="146304" tIns="420624" rIns="146304" anchor="t" anchorCtr="0"/>
          <a:lstStyle>
            <a:lvl1pPr algn="ctr">
              <a:defRPr lang="en-US" sz="3200" b="0" kern="1200" spc="60" baseline="0" dirty="0">
                <a:solidFill>
                  <a:schemeClr val="bg1"/>
                </a:solidFill>
                <a:latin typeface="+mj-lt"/>
                <a:ea typeface="+mn-ea"/>
                <a:cs typeface="Segoe UI Semilight" panose="020B0402040204020203" pitchFamily="34" charset="0"/>
              </a:defRPr>
            </a:lvl1pPr>
          </a:lstStyle>
          <a:p>
            <a:pPr marL="0" lvl="0" indent="0" algn="ctr" defTabSz="914400" rtl="0" eaLnBrk="1" latinLnBrk="0" hangingPunct="1">
              <a:lnSpc>
                <a:spcPct val="90000"/>
              </a:lnSpc>
              <a:spcBef>
                <a:spcPts val="1000"/>
              </a:spcBef>
              <a:buFont typeface="Arial" panose="020B0604020202020204" pitchFamily="34" charset="0"/>
              <a:buNone/>
            </a:pPr>
            <a:r>
              <a:rPr lang="en-US" dirty="0"/>
              <a:t>Click to edit master title style</a:t>
            </a:r>
          </a:p>
        </p:txBody>
      </p:sp>
      <p:sp>
        <p:nvSpPr>
          <p:cNvPr id="12" name="Text Placeholder 8"/>
          <p:cNvSpPr>
            <a:spLocks noGrp="1"/>
          </p:cNvSpPr>
          <p:nvPr>
            <p:ph type="body" sz="quarter" idx="12"/>
          </p:nvPr>
        </p:nvSpPr>
        <p:spPr>
          <a:xfrm>
            <a:off x="6096000" y="2599498"/>
            <a:ext cx="5671764" cy="1843069"/>
          </a:xfrm>
        </p:spPr>
        <p:txBody>
          <a:bodyPr/>
          <a:lstStyle>
            <a:lvl1pPr marL="0" indent="0" algn="l">
              <a:buNone/>
              <a:defRPr sz="2200">
                <a:gradFill>
                  <a:gsLst>
                    <a:gs pos="15000">
                      <a:schemeClr val="bg1"/>
                    </a:gs>
                    <a:gs pos="47000">
                      <a:schemeClr val="bg1"/>
                    </a:gs>
                  </a:gsLst>
                  <a:lin ang="5400000" scaled="1"/>
                </a:gradFill>
                <a:latin typeface="+mn-lt"/>
              </a:defRPr>
            </a:lvl1pPr>
            <a:lvl2pPr marL="0" indent="0" algn="l">
              <a:buNone/>
              <a:defRPr sz="2000">
                <a:gradFill>
                  <a:gsLst>
                    <a:gs pos="15000">
                      <a:schemeClr val="bg1"/>
                    </a:gs>
                    <a:gs pos="47000">
                      <a:schemeClr val="bg1"/>
                    </a:gs>
                  </a:gsLst>
                  <a:lin ang="5400000" scaled="1"/>
                </a:gradFill>
                <a:latin typeface="+mn-lt"/>
              </a:defRPr>
            </a:lvl2pPr>
            <a:lvl3pPr marL="0" indent="0" algn="l">
              <a:buNone/>
              <a:defRPr sz="1800">
                <a:gradFill>
                  <a:gsLst>
                    <a:gs pos="15000">
                      <a:schemeClr val="bg1"/>
                    </a:gs>
                    <a:gs pos="47000">
                      <a:schemeClr val="bg1"/>
                    </a:gs>
                  </a:gsLst>
                  <a:lin ang="5400000" scaled="1"/>
                </a:gradFill>
                <a:latin typeface="+mn-lt"/>
              </a:defRPr>
            </a:lvl3pPr>
            <a:lvl4pPr marL="0" indent="0" algn="l">
              <a:buNone/>
              <a:defRPr sz="1600">
                <a:gradFill>
                  <a:gsLst>
                    <a:gs pos="15000">
                      <a:schemeClr val="bg1"/>
                    </a:gs>
                    <a:gs pos="47000">
                      <a:schemeClr val="bg1"/>
                    </a:gs>
                  </a:gsLst>
                  <a:lin ang="5400000" scaled="1"/>
                </a:gradFill>
                <a:latin typeface="+mn-lt"/>
              </a:defRPr>
            </a:lvl4pPr>
            <a:lvl5pPr marL="0" indent="0" algn="l">
              <a:buNone/>
              <a:defRPr sz="1600">
                <a:gradFill>
                  <a:gsLst>
                    <a:gs pos="15000">
                      <a:schemeClr val="bg1"/>
                    </a:gs>
                    <a:gs pos="47000">
                      <a:schemeClr val="bg1"/>
                    </a:gs>
                  </a:gsLst>
                  <a:lin ang="5400000" scaled="1"/>
                </a:gradFill>
                <a:latin typeface="+mn-l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Text Placeholder 8"/>
          <p:cNvSpPr>
            <a:spLocks noGrp="1"/>
          </p:cNvSpPr>
          <p:nvPr>
            <p:ph type="body" sz="quarter" idx="13"/>
          </p:nvPr>
        </p:nvSpPr>
        <p:spPr>
          <a:xfrm>
            <a:off x="6096000" y="4779896"/>
            <a:ext cx="5671764" cy="1843069"/>
          </a:xfrm>
        </p:spPr>
        <p:txBody>
          <a:bodyPr/>
          <a:lstStyle>
            <a:lvl1pPr marL="0" indent="0" algn="l">
              <a:buNone/>
              <a:defRPr sz="2200">
                <a:gradFill>
                  <a:gsLst>
                    <a:gs pos="15000">
                      <a:schemeClr val="bg1"/>
                    </a:gs>
                    <a:gs pos="47000">
                      <a:schemeClr val="bg1"/>
                    </a:gs>
                  </a:gsLst>
                  <a:lin ang="5400000" scaled="1"/>
                </a:gradFill>
                <a:latin typeface="+mn-lt"/>
              </a:defRPr>
            </a:lvl1pPr>
            <a:lvl2pPr marL="0" indent="0" algn="l">
              <a:buNone/>
              <a:defRPr sz="2000">
                <a:gradFill>
                  <a:gsLst>
                    <a:gs pos="15000">
                      <a:schemeClr val="bg1"/>
                    </a:gs>
                    <a:gs pos="47000">
                      <a:schemeClr val="bg1"/>
                    </a:gs>
                  </a:gsLst>
                  <a:lin ang="5400000" scaled="1"/>
                </a:gradFill>
                <a:latin typeface="+mn-lt"/>
              </a:defRPr>
            </a:lvl2pPr>
            <a:lvl3pPr marL="0" indent="0" algn="l">
              <a:buNone/>
              <a:defRPr sz="1800">
                <a:gradFill>
                  <a:gsLst>
                    <a:gs pos="15000">
                      <a:schemeClr val="bg1"/>
                    </a:gs>
                    <a:gs pos="47000">
                      <a:schemeClr val="bg1"/>
                    </a:gs>
                  </a:gsLst>
                  <a:lin ang="5400000" scaled="1"/>
                </a:gradFill>
                <a:latin typeface="+mn-lt"/>
              </a:defRPr>
            </a:lvl3pPr>
            <a:lvl4pPr marL="0" indent="0" algn="l">
              <a:buNone/>
              <a:defRPr sz="1600">
                <a:gradFill>
                  <a:gsLst>
                    <a:gs pos="15000">
                      <a:schemeClr val="bg1"/>
                    </a:gs>
                    <a:gs pos="47000">
                      <a:schemeClr val="bg1"/>
                    </a:gs>
                  </a:gsLst>
                  <a:lin ang="5400000" scaled="1"/>
                </a:gradFill>
                <a:latin typeface="+mn-lt"/>
              </a:defRPr>
            </a:lvl4pPr>
            <a:lvl5pPr marL="0" indent="0" algn="l">
              <a:buNone/>
              <a:defRPr sz="1600">
                <a:gradFill>
                  <a:gsLst>
                    <a:gs pos="15000">
                      <a:schemeClr val="bg1"/>
                    </a:gs>
                    <a:gs pos="47000">
                      <a:schemeClr val="bg1"/>
                    </a:gs>
                  </a:gsLst>
                  <a:lin ang="5400000" scaled="1"/>
                </a:gradFill>
                <a:latin typeface="+mn-l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0" name="Slide Number Placeholder 7"/>
          <p:cNvSpPr>
            <a:spLocks noGrp="1"/>
          </p:cNvSpPr>
          <p:nvPr>
            <p:ph type="sldNum" sz="quarter" idx="4"/>
          </p:nvPr>
        </p:nvSpPr>
        <p:spPr>
          <a:xfrm>
            <a:off x="11668594" y="6484937"/>
            <a:ext cx="523406" cy="365125"/>
          </a:xfrm>
          <a:prstGeom prst="rect">
            <a:avLst/>
          </a:prstGeom>
        </p:spPr>
        <p:txBody>
          <a:bodyPr vert="horz" wrap="none" lIns="91440" tIns="45720" rIns="91440" bIns="45720" rtlCol="0" anchor="ctr"/>
          <a:lstStyle>
            <a:lvl1pPr algn="r">
              <a:defRPr sz="1200">
                <a:solidFill>
                  <a:schemeClr val="bg1"/>
                </a:solidFill>
              </a:defRPr>
            </a:lvl1pPr>
          </a:lstStyle>
          <a:p>
            <a:fld id="{4997E989-D798-4C62-8E93-3D2D613C2488}" type="slidenum">
              <a:rPr lang="en-US" smtClean="0">
                <a:solidFill>
                  <a:srgbClr val="FFFFFF"/>
                </a:solidFill>
              </a:rPr>
              <a:pPr/>
              <a:t>‹#›</a:t>
            </a:fld>
            <a:endParaRPr lang="en-US">
              <a:solidFill>
                <a:srgbClr val="FFFFFF"/>
              </a:solidFill>
            </a:endParaRPr>
          </a:p>
        </p:txBody>
      </p:sp>
      <p:pic>
        <p:nvPicPr>
          <p:cNvPr id="8" name="Picture 7"/>
          <p:cNvPicPr>
            <a:picLocks noChangeAspect="1"/>
          </p:cNvPicPr>
          <p:nvPr userDrawn="1"/>
        </p:nvPicPr>
        <p:blipFill>
          <a:blip r:embed="rId2" cstate="screen">
            <a:extLst>
              <a:ext uri="{28A0092B-C50C-407E-A947-70E740481C1C}">
                <a14:useLocalDpi xmlns:a14="http://schemas.microsoft.com/office/drawing/2010/main" val="0"/>
              </a:ext>
            </a:extLst>
          </a:blip>
          <a:stretch>
            <a:fillRect/>
          </a:stretch>
        </p:blipFill>
        <p:spPr>
          <a:xfrm>
            <a:off x="9605960" y="6028273"/>
            <a:ext cx="2357440" cy="656154"/>
          </a:xfrm>
          <a:prstGeom prst="rect">
            <a:avLst/>
          </a:prstGeom>
        </p:spPr>
      </p:pic>
    </p:spTree>
    <p:extLst>
      <p:ext uri="{BB962C8B-B14F-4D97-AF65-F5344CB8AC3E}">
        <p14:creationId xmlns:p14="http://schemas.microsoft.com/office/powerpoint/2010/main" val="1564914426"/>
      </p:ext>
    </p:extLst>
  </p:cSld>
  <p:clrMapOvr>
    <a:masterClrMapping/>
  </p:clrMapOvr>
  <p:timing>
    <p:tnLst>
      <p:par>
        <p:cTn id="1" dur="indefinite" restart="never" nodeType="tmRoot"/>
      </p:par>
    </p:tnLst>
  </p:timing>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4_Callout with small Non-bulleted">
    <p:spTree>
      <p:nvGrpSpPr>
        <p:cNvPr id="1" name=""/>
        <p:cNvGrpSpPr/>
        <p:nvPr/>
      </p:nvGrpSpPr>
      <p:grpSpPr>
        <a:xfrm>
          <a:off x="0" y="0"/>
          <a:ext cx="0" cy="0"/>
          <a:chOff x="0" y="0"/>
          <a:chExt cx="0" cy="0"/>
        </a:xfrm>
      </p:grpSpPr>
      <p:sp>
        <p:nvSpPr>
          <p:cNvPr id="14" name="Freeform: Shape 13"/>
          <p:cNvSpPr/>
          <p:nvPr userDrawn="1"/>
        </p:nvSpPr>
        <p:spPr>
          <a:xfrm>
            <a:off x="129521" y="0"/>
            <a:ext cx="4741280" cy="2353474"/>
          </a:xfrm>
          <a:custGeom>
            <a:avLst/>
            <a:gdLst>
              <a:gd name="connsiteX0" fmla="*/ 0 w 4741280"/>
              <a:gd name="connsiteY0" fmla="*/ 0 h 2353474"/>
              <a:gd name="connsiteX1" fmla="*/ 4741280 w 4741280"/>
              <a:gd name="connsiteY1" fmla="*/ 0 h 2353474"/>
              <a:gd name="connsiteX2" fmla="*/ 4729949 w 4741280"/>
              <a:gd name="connsiteY2" fmla="*/ 224399 h 2353474"/>
              <a:gd name="connsiteX3" fmla="*/ 2370640 w 4741280"/>
              <a:gd name="connsiteY3" fmla="*/ 2353474 h 2353474"/>
              <a:gd name="connsiteX4" fmla="*/ 11331 w 4741280"/>
              <a:gd name="connsiteY4" fmla="*/ 224399 h 23534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41280" h="2353474">
                <a:moveTo>
                  <a:pt x="0" y="0"/>
                </a:moveTo>
                <a:lnTo>
                  <a:pt x="4741280" y="0"/>
                </a:lnTo>
                <a:lnTo>
                  <a:pt x="4729949" y="224399"/>
                </a:lnTo>
                <a:cubicBezTo>
                  <a:pt x="4608502" y="1420269"/>
                  <a:pt x="3598552" y="2353474"/>
                  <a:pt x="2370640" y="2353474"/>
                </a:cubicBezTo>
                <a:cubicBezTo>
                  <a:pt x="1142728" y="2353474"/>
                  <a:pt x="132779" y="1420269"/>
                  <a:pt x="11331" y="224399"/>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4" name="Text Placeholder 3"/>
          <p:cNvSpPr>
            <a:spLocks noGrp="1"/>
          </p:cNvSpPr>
          <p:nvPr>
            <p:ph type="body" sz="quarter" idx="10" hasCustomPrompt="1"/>
          </p:nvPr>
        </p:nvSpPr>
        <p:spPr>
          <a:xfrm>
            <a:off x="304800" y="2472751"/>
            <a:ext cx="4566001" cy="1643527"/>
          </a:xfrm>
        </p:spPr>
        <p:txBody>
          <a:bodyPr wrap="square" lIns="91440" rIns="91440">
            <a:spAutoFit/>
          </a:bodyPr>
          <a:lstStyle>
            <a:lvl1pPr marL="0" marR="0" indent="0" algn="l" defTabSz="914367" rtl="0" eaLnBrk="1" fontAlgn="auto" latinLnBrk="0" hangingPunct="1">
              <a:lnSpc>
                <a:spcPct val="90000"/>
              </a:lnSpc>
              <a:spcBef>
                <a:spcPts val="1200"/>
              </a:spcBef>
              <a:spcAft>
                <a:spcPts val="0"/>
              </a:spcAft>
              <a:buClr>
                <a:schemeClr val="tx1"/>
              </a:buClr>
              <a:buSzPct val="90000"/>
              <a:buFont typeface="Wingdings" pitchFamily="2" charset="2"/>
              <a:buNone/>
              <a:tabLst/>
              <a:defRPr lang="en-US" sz="2800" b="0" kern="1200" spc="0" baseline="0" dirty="0">
                <a:gradFill>
                  <a:gsLst>
                    <a:gs pos="15000">
                      <a:schemeClr val="tx2"/>
                    </a:gs>
                    <a:gs pos="47000">
                      <a:schemeClr val="tx2"/>
                    </a:gs>
                  </a:gsLst>
                  <a:lin ang="5400000" scaled="1"/>
                </a:gradFill>
                <a:latin typeface="+mj-lt"/>
                <a:ea typeface="+mn-ea"/>
                <a:cs typeface="+mn-cs"/>
              </a:defRPr>
            </a:lvl1pPr>
            <a:lvl2pPr marL="0" indent="0">
              <a:buNone/>
              <a:defRPr sz="1961"/>
            </a:lvl2pPr>
            <a:lvl3pPr marL="227209" indent="0">
              <a:buNone/>
              <a:tabLst/>
              <a:defRPr sz="1961"/>
            </a:lvl3pPr>
            <a:lvl4pPr marL="451306" indent="0">
              <a:buNone/>
              <a:defRPr/>
            </a:lvl4pPr>
            <a:lvl5pPr marL="672290" indent="0">
              <a:buNone/>
              <a:tabLst/>
              <a:defRPr/>
            </a:lvl5pPr>
          </a:lstStyle>
          <a:p>
            <a:r>
              <a:rPr lang="en-US" dirty="0"/>
              <a:t>A short introduction</a:t>
            </a:r>
            <a:br>
              <a:rPr lang="en-US" dirty="0"/>
            </a:br>
            <a:r>
              <a:rPr lang="en-US" dirty="0"/>
              <a:t>to the data, revealing</a:t>
            </a:r>
            <a:br>
              <a:rPr lang="en-US" dirty="0"/>
            </a:br>
            <a:r>
              <a:rPr lang="en-US" dirty="0"/>
              <a:t>points one at a time, will enhance comprehension.</a:t>
            </a:r>
          </a:p>
        </p:txBody>
      </p:sp>
      <p:sp>
        <p:nvSpPr>
          <p:cNvPr id="9" name="Text Placeholder 8"/>
          <p:cNvSpPr>
            <a:spLocks noGrp="1"/>
          </p:cNvSpPr>
          <p:nvPr>
            <p:ph type="body" sz="quarter" idx="11"/>
          </p:nvPr>
        </p:nvSpPr>
        <p:spPr>
          <a:xfrm>
            <a:off x="6096000" y="419100"/>
            <a:ext cx="5671764" cy="1705723"/>
          </a:xfrm>
        </p:spPr>
        <p:txBody>
          <a:bodyPr/>
          <a:lstStyle>
            <a:lvl1pPr marL="0" indent="0" algn="l">
              <a:buNone/>
              <a:defRPr sz="2200">
                <a:latin typeface="+mn-lt"/>
              </a:defRPr>
            </a:lvl1pPr>
            <a:lvl2pPr marL="0" indent="0" algn="l">
              <a:buNone/>
              <a:defRPr sz="1765">
                <a:latin typeface="+mn-lt"/>
              </a:defRPr>
            </a:lvl2pPr>
            <a:lvl3pPr marL="0" indent="0" algn="l">
              <a:buNone/>
              <a:defRPr sz="1568">
                <a:latin typeface="+mn-lt"/>
              </a:defRPr>
            </a:lvl3pPr>
            <a:lvl4pPr marL="0" indent="0" algn="l">
              <a:buNone/>
              <a:defRPr sz="1372">
                <a:latin typeface="+mn-lt"/>
              </a:defRPr>
            </a:lvl4pPr>
            <a:lvl5pPr marL="0" indent="0" algn="l">
              <a:buNone/>
              <a:defRPr sz="1372">
                <a:latin typeface="+mn-l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Slide Number Placeholder 5"/>
          <p:cNvSpPr>
            <a:spLocks noGrp="1"/>
          </p:cNvSpPr>
          <p:nvPr>
            <p:ph type="sldNum" sz="quarter" idx="4"/>
          </p:nvPr>
        </p:nvSpPr>
        <p:spPr>
          <a:xfrm>
            <a:off x="11750600" y="6484937"/>
            <a:ext cx="425600" cy="365125"/>
          </a:xfrm>
          <a:prstGeom prst="rect">
            <a:avLst/>
          </a:prstGeom>
        </p:spPr>
        <p:txBody>
          <a:bodyPr vert="horz" lIns="91440" tIns="45720" rIns="91440" bIns="45720" rtlCol="0" anchor="ctr"/>
          <a:lstStyle>
            <a:lvl1pPr algn="r">
              <a:defRPr sz="1100">
                <a:solidFill>
                  <a:schemeClr val="tx2"/>
                </a:solidFill>
              </a:defRPr>
            </a:lvl1pPr>
          </a:lstStyle>
          <a:p>
            <a:fld id="{5AE1514C-5E56-4738-A1FF-4B1CFD2A3E36}" type="slidenum">
              <a:rPr lang="en-US" smtClean="0">
                <a:solidFill>
                  <a:srgbClr val="0074AF"/>
                </a:solidFill>
              </a:rPr>
              <a:pPr/>
              <a:t>‹#›</a:t>
            </a:fld>
            <a:endParaRPr lang="en-US">
              <a:solidFill>
                <a:srgbClr val="0074AF"/>
              </a:solidFill>
            </a:endParaRPr>
          </a:p>
        </p:txBody>
      </p:sp>
      <p:sp>
        <p:nvSpPr>
          <p:cNvPr id="7" name="Title 6"/>
          <p:cNvSpPr>
            <a:spLocks noGrp="1"/>
          </p:cNvSpPr>
          <p:nvPr>
            <p:ph type="title" hasCustomPrompt="1"/>
          </p:nvPr>
        </p:nvSpPr>
        <p:spPr>
          <a:xfrm>
            <a:off x="555244" y="0"/>
            <a:ext cx="4083304" cy="1926336"/>
          </a:xfrm>
          <a:prstGeom prst="rect">
            <a:avLst/>
          </a:prstGeom>
        </p:spPr>
        <p:txBody>
          <a:bodyPr lIns="146304" tIns="420624" rIns="146304" anchor="t" anchorCtr="0"/>
          <a:lstStyle>
            <a:lvl1pPr>
              <a:defRPr lang="en-US" sz="3200" b="0" kern="1200" spc="60" baseline="0" dirty="0">
                <a:solidFill>
                  <a:schemeClr val="bg1"/>
                </a:solidFill>
                <a:latin typeface="+mj-lt"/>
                <a:ea typeface="+mn-ea"/>
                <a:cs typeface="Segoe UI Semilight" panose="020B0402040204020203" pitchFamily="34" charset="0"/>
              </a:defRPr>
            </a:lvl1pPr>
          </a:lstStyle>
          <a:p>
            <a:pPr marL="0" lvl="0" indent="0" algn="ctr" defTabSz="914400" rtl="0" eaLnBrk="1" latinLnBrk="0" hangingPunct="1">
              <a:lnSpc>
                <a:spcPct val="90000"/>
              </a:lnSpc>
              <a:spcBef>
                <a:spcPts val="1000"/>
              </a:spcBef>
              <a:buFont typeface="Arial" panose="020B0604020202020204" pitchFamily="34" charset="0"/>
              <a:buNone/>
            </a:pPr>
            <a:r>
              <a:rPr lang="en-US" dirty="0"/>
              <a:t>Click to edit master title style</a:t>
            </a:r>
          </a:p>
        </p:txBody>
      </p:sp>
      <p:sp>
        <p:nvSpPr>
          <p:cNvPr id="12" name="Text Placeholder 8"/>
          <p:cNvSpPr>
            <a:spLocks noGrp="1"/>
          </p:cNvSpPr>
          <p:nvPr>
            <p:ph type="body" sz="quarter" idx="12"/>
          </p:nvPr>
        </p:nvSpPr>
        <p:spPr>
          <a:xfrm>
            <a:off x="6096000" y="2697329"/>
            <a:ext cx="5671764" cy="1705723"/>
          </a:xfrm>
        </p:spPr>
        <p:txBody>
          <a:bodyPr/>
          <a:lstStyle>
            <a:lvl1pPr marL="0" indent="0" algn="l">
              <a:buNone/>
              <a:defRPr sz="2200">
                <a:latin typeface="+mn-lt"/>
              </a:defRPr>
            </a:lvl1pPr>
            <a:lvl2pPr marL="0" indent="0" algn="l">
              <a:buNone/>
              <a:defRPr sz="1765">
                <a:latin typeface="+mn-lt"/>
              </a:defRPr>
            </a:lvl2pPr>
            <a:lvl3pPr marL="0" indent="0" algn="l">
              <a:buNone/>
              <a:defRPr sz="1568">
                <a:latin typeface="+mn-lt"/>
              </a:defRPr>
            </a:lvl3pPr>
            <a:lvl4pPr marL="0" indent="0" algn="l">
              <a:buNone/>
              <a:defRPr sz="1372">
                <a:latin typeface="+mn-lt"/>
              </a:defRPr>
            </a:lvl4pPr>
            <a:lvl5pPr marL="0" indent="0" algn="l">
              <a:buNone/>
              <a:defRPr sz="1372">
                <a:latin typeface="+mn-l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Text Placeholder 8"/>
          <p:cNvSpPr>
            <a:spLocks noGrp="1"/>
          </p:cNvSpPr>
          <p:nvPr>
            <p:ph type="body" sz="quarter" idx="13"/>
          </p:nvPr>
        </p:nvSpPr>
        <p:spPr>
          <a:xfrm>
            <a:off x="6096000" y="4975558"/>
            <a:ext cx="5671764" cy="1705723"/>
          </a:xfrm>
        </p:spPr>
        <p:txBody>
          <a:bodyPr/>
          <a:lstStyle>
            <a:lvl1pPr marL="0" indent="0" algn="l">
              <a:buNone/>
              <a:defRPr sz="2200">
                <a:latin typeface="+mn-lt"/>
              </a:defRPr>
            </a:lvl1pPr>
            <a:lvl2pPr marL="0" indent="0" algn="l">
              <a:buNone/>
              <a:defRPr sz="1765">
                <a:latin typeface="+mn-lt"/>
              </a:defRPr>
            </a:lvl2pPr>
            <a:lvl3pPr marL="0" indent="0" algn="l">
              <a:buNone/>
              <a:defRPr sz="1568">
                <a:latin typeface="+mn-lt"/>
              </a:defRPr>
            </a:lvl3pPr>
            <a:lvl4pPr marL="0" indent="0" algn="l">
              <a:buNone/>
              <a:defRPr sz="1372">
                <a:latin typeface="+mn-lt"/>
              </a:defRPr>
            </a:lvl4pPr>
            <a:lvl5pPr marL="0" indent="0" algn="l">
              <a:buNone/>
              <a:defRPr sz="1372">
                <a:latin typeface="+mn-l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2" name="Picture 1"/>
          <p:cNvPicPr>
            <a:picLocks noChangeAspect="1"/>
          </p:cNvPicPr>
          <p:nvPr userDrawn="1"/>
        </p:nvPicPr>
        <p:blipFill>
          <a:blip r:embed="rId2"/>
          <a:stretch>
            <a:fillRect/>
          </a:stretch>
        </p:blipFill>
        <p:spPr>
          <a:xfrm>
            <a:off x="9379050" y="6101150"/>
            <a:ext cx="2371550" cy="664522"/>
          </a:xfrm>
          <a:prstGeom prst="rect">
            <a:avLst/>
          </a:prstGeom>
        </p:spPr>
      </p:pic>
    </p:spTree>
    <p:extLst>
      <p:ext uri="{BB962C8B-B14F-4D97-AF65-F5344CB8AC3E}">
        <p14:creationId xmlns:p14="http://schemas.microsoft.com/office/powerpoint/2010/main" val="3714819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250"/>
                                        <p:tgtEl>
                                          <p:spTgt spid="4">
                                            <p:txEl>
                                              <p:pRg st="0" end="0"/>
                                            </p:txEl>
                                          </p:spTgt>
                                        </p:tgtEl>
                                      </p:cBhvr>
                                    </p:animEffect>
                                  </p:childTnLst>
                                </p:cTn>
                              </p:par>
                              <p:par>
                                <p:cTn id="8" presetID="63" presetClass="path" presetSubtype="0" accel="50000" decel="50000" fill="hold" grpId="1" nodeType="withEffect">
                                  <p:stCondLst>
                                    <p:cond delay="0"/>
                                  </p:stCondLst>
                                  <p:childTnLst>
                                    <p:animMotion origin="layout" path="M -4.375E-6 -4.07407E-6 L 0.03178 0.00047 " pathEditMode="relative" rAng="0" ptsTypes="AA">
                                      <p:cBhvr>
                                        <p:cTn id="9" dur="750" fill="hold"/>
                                        <p:tgtEl>
                                          <p:spTgt spid="4">
                                            <p:txEl>
                                              <p:pRg st="0" end="0"/>
                                            </p:txEl>
                                          </p:spTgt>
                                        </p:tgtEl>
                                        <p:attrNameLst>
                                          <p:attrName>ppt_x</p:attrName>
                                          <p:attrName>ppt_y</p:attrName>
                                        </p:attrNameLst>
                                      </p:cBhvr>
                                      <p:rCtr x="1589" y="2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4" grpId="1" build="p">
        <p:tmplLst>
          <p:tmpl lvl="1">
            <p:tnLst>
              <p:par>
                <p:cTn presetID="63" presetClass="path" presetSubtype="0" accel="50000" decel="50000" fill="hold" nodeType="withEffect">
                  <p:stCondLst>
                    <p:cond delay="0"/>
                  </p:stCondLst>
                  <p:childTnLst>
                    <p:animMotion origin="layout" path="M -4.375E-6 -4.07407E-6 L 0.03178 0.00047 " pathEditMode="relative" rAng="0" ptsTypes="AA">
                      <p:cBhvr>
                        <p:cTn dur="750" fill="hold"/>
                        <p:tgtEl>
                          <p:spTgt spid="4"/>
                        </p:tgtEl>
                        <p:attrNameLst>
                          <p:attrName>ppt_x</p:attrName>
                          <p:attrName>ppt_y</p:attrName>
                        </p:attrNameLst>
                      </p:cBhvr>
                      <p:rCtr x="1589" y="23"/>
                    </p:animMotion>
                  </p:childTnLst>
                </p:cTn>
              </p:par>
            </p:tnLst>
          </p:tmpl>
        </p:tmplLst>
      </p:bldP>
    </p:bldLst>
  </p:timing>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7_Callout with small Non-bulleted">
    <p:spTree>
      <p:nvGrpSpPr>
        <p:cNvPr id="1" name=""/>
        <p:cNvGrpSpPr/>
        <p:nvPr/>
      </p:nvGrpSpPr>
      <p:grpSpPr>
        <a:xfrm>
          <a:off x="0" y="0"/>
          <a:ext cx="0" cy="0"/>
          <a:chOff x="0" y="0"/>
          <a:chExt cx="0" cy="0"/>
        </a:xfrm>
      </p:grpSpPr>
      <p:sp>
        <p:nvSpPr>
          <p:cNvPr id="14" name="Freeform: Shape 13"/>
          <p:cNvSpPr/>
          <p:nvPr userDrawn="1"/>
        </p:nvSpPr>
        <p:spPr>
          <a:xfrm>
            <a:off x="129521" y="0"/>
            <a:ext cx="4741280" cy="2353474"/>
          </a:xfrm>
          <a:custGeom>
            <a:avLst/>
            <a:gdLst>
              <a:gd name="connsiteX0" fmla="*/ 0 w 4741280"/>
              <a:gd name="connsiteY0" fmla="*/ 0 h 2353474"/>
              <a:gd name="connsiteX1" fmla="*/ 4741280 w 4741280"/>
              <a:gd name="connsiteY1" fmla="*/ 0 h 2353474"/>
              <a:gd name="connsiteX2" fmla="*/ 4729949 w 4741280"/>
              <a:gd name="connsiteY2" fmla="*/ 224399 h 2353474"/>
              <a:gd name="connsiteX3" fmla="*/ 2370640 w 4741280"/>
              <a:gd name="connsiteY3" fmla="*/ 2353474 h 2353474"/>
              <a:gd name="connsiteX4" fmla="*/ 11331 w 4741280"/>
              <a:gd name="connsiteY4" fmla="*/ 224399 h 23534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41280" h="2353474">
                <a:moveTo>
                  <a:pt x="0" y="0"/>
                </a:moveTo>
                <a:lnTo>
                  <a:pt x="4741280" y="0"/>
                </a:lnTo>
                <a:lnTo>
                  <a:pt x="4729949" y="224399"/>
                </a:lnTo>
                <a:cubicBezTo>
                  <a:pt x="4608502" y="1420269"/>
                  <a:pt x="3598552" y="2353474"/>
                  <a:pt x="2370640" y="2353474"/>
                </a:cubicBezTo>
                <a:cubicBezTo>
                  <a:pt x="1142728" y="2353474"/>
                  <a:pt x="132779" y="1420269"/>
                  <a:pt x="11331" y="224399"/>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4" name="Text Placeholder 3"/>
          <p:cNvSpPr>
            <a:spLocks noGrp="1"/>
          </p:cNvSpPr>
          <p:nvPr>
            <p:ph type="body" sz="quarter" idx="10" hasCustomPrompt="1"/>
          </p:nvPr>
        </p:nvSpPr>
        <p:spPr>
          <a:xfrm>
            <a:off x="6096000" y="431800"/>
            <a:ext cx="5371038" cy="1830245"/>
          </a:xfrm>
        </p:spPr>
        <p:txBody>
          <a:bodyPr wrap="square" lIns="146304" rIns="146304">
            <a:spAutoFit/>
          </a:bodyPr>
          <a:lstStyle>
            <a:lvl1pPr marL="0" marR="0" indent="0" algn="l" defTabSz="914367" rtl="0" eaLnBrk="1" fontAlgn="auto" latinLnBrk="0" hangingPunct="1">
              <a:lnSpc>
                <a:spcPct val="90000"/>
              </a:lnSpc>
              <a:spcBef>
                <a:spcPts val="1200"/>
              </a:spcBef>
              <a:spcAft>
                <a:spcPts val="0"/>
              </a:spcAft>
              <a:buClr>
                <a:schemeClr val="tx1"/>
              </a:buClr>
              <a:buSzPct val="90000"/>
              <a:buFont typeface="Wingdings" pitchFamily="2" charset="2"/>
              <a:buNone/>
              <a:tabLst/>
              <a:defRPr lang="en-US" sz="3137" kern="1200" spc="0" baseline="0" dirty="0">
                <a:gradFill>
                  <a:gsLst>
                    <a:gs pos="15000">
                      <a:schemeClr val="tx2"/>
                    </a:gs>
                    <a:gs pos="47000">
                      <a:schemeClr val="tx2"/>
                    </a:gs>
                  </a:gsLst>
                  <a:lin ang="5400000" scaled="1"/>
                </a:gradFill>
                <a:latin typeface="+mj-lt"/>
                <a:ea typeface="+mn-ea"/>
                <a:cs typeface="+mn-cs"/>
              </a:defRPr>
            </a:lvl1pPr>
            <a:lvl2pPr marL="0" indent="0">
              <a:buNone/>
              <a:defRPr sz="1961"/>
            </a:lvl2pPr>
            <a:lvl3pPr marL="227209" indent="0">
              <a:buNone/>
              <a:tabLst/>
              <a:defRPr sz="1961"/>
            </a:lvl3pPr>
            <a:lvl4pPr marL="451306" indent="0">
              <a:buNone/>
              <a:defRPr/>
            </a:lvl4pPr>
            <a:lvl5pPr marL="672290" indent="0">
              <a:buNone/>
              <a:tabLst/>
              <a:defRPr/>
            </a:lvl5pPr>
          </a:lstStyle>
          <a:p>
            <a:r>
              <a:rPr lang="en-US" dirty="0"/>
              <a:t>A short introduction</a:t>
            </a:r>
            <a:br>
              <a:rPr lang="en-US" dirty="0"/>
            </a:br>
            <a:r>
              <a:rPr lang="en-US" dirty="0"/>
              <a:t>to the data, revealing</a:t>
            </a:r>
            <a:br>
              <a:rPr lang="en-US" dirty="0"/>
            </a:br>
            <a:r>
              <a:rPr lang="en-US" dirty="0"/>
              <a:t>points one at a time, will enhance comprehension.</a:t>
            </a:r>
          </a:p>
        </p:txBody>
      </p:sp>
      <p:sp>
        <p:nvSpPr>
          <p:cNvPr id="9" name="Text Placeholder 8"/>
          <p:cNvSpPr>
            <a:spLocks noGrp="1"/>
          </p:cNvSpPr>
          <p:nvPr>
            <p:ph type="body" sz="quarter" idx="11"/>
          </p:nvPr>
        </p:nvSpPr>
        <p:spPr>
          <a:xfrm>
            <a:off x="293687" y="3436331"/>
            <a:ext cx="2286000" cy="1802032"/>
          </a:xfrm>
        </p:spPr>
        <p:txBody>
          <a:bodyPr lIns="182880" tIns="146304" rIns="182880"/>
          <a:lstStyle>
            <a:lvl1pPr marL="0" indent="0" algn="l">
              <a:buNone/>
              <a:defRPr sz="1600" b="1">
                <a:latin typeface="+mn-lt"/>
              </a:defRPr>
            </a:lvl1pPr>
            <a:lvl2pPr marL="0" indent="0" algn="l">
              <a:buNone/>
              <a:defRPr lang="en-US" sz="1400" b="0" kern="1200" dirty="0">
                <a:solidFill>
                  <a:schemeClr val="tx1"/>
                </a:solidFill>
                <a:latin typeface="+mn-lt"/>
                <a:ea typeface="+mn-ea"/>
                <a:cs typeface="+mn-cs"/>
              </a:defRPr>
            </a:lvl2pPr>
            <a:lvl3pPr marL="0" indent="0" algn="l">
              <a:buNone/>
              <a:defRPr sz="1200">
                <a:latin typeface="+mn-lt"/>
              </a:defRPr>
            </a:lvl3pPr>
            <a:lvl4pPr marL="0" indent="0" algn="l">
              <a:buNone/>
              <a:defRPr sz="1100">
                <a:latin typeface="+mn-lt"/>
              </a:defRPr>
            </a:lvl4pPr>
            <a:lvl5pPr marL="0" indent="0" algn="l">
              <a:buNone/>
              <a:defRPr sz="1100">
                <a:latin typeface="+mn-l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Title 6"/>
          <p:cNvSpPr>
            <a:spLocks noGrp="1"/>
          </p:cNvSpPr>
          <p:nvPr>
            <p:ph type="title" hasCustomPrompt="1"/>
          </p:nvPr>
        </p:nvSpPr>
        <p:spPr>
          <a:xfrm>
            <a:off x="555244" y="0"/>
            <a:ext cx="4083304" cy="1926336"/>
          </a:xfrm>
          <a:prstGeom prst="rect">
            <a:avLst/>
          </a:prstGeom>
        </p:spPr>
        <p:txBody>
          <a:bodyPr lIns="146304" tIns="420624" rIns="146304" anchor="t" anchorCtr="0"/>
          <a:lstStyle>
            <a:lvl1pPr>
              <a:defRPr lang="en-US" sz="3200" b="0" kern="1200" spc="60" baseline="0" dirty="0">
                <a:solidFill>
                  <a:schemeClr val="bg1"/>
                </a:solidFill>
                <a:latin typeface="+mj-lt"/>
                <a:ea typeface="+mn-ea"/>
                <a:cs typeface="Segoe UI Semilight" panose="020B0402040204020203" pitchFamily="34" charset="0"/>
              </a:defRPr>
            </a:lvl1pPr>
          </a:lstStyle>
          <a:p>
            <a:pPr marL="0" lvl="0" indent="0" algn="ctr" defTabSz="914400" rtl="0" eaLnBrk="1" latinLnBrk="0" hangingPunct="1">
              <a:lnSpc>
                <a:spcPct val="90000"/>
              </a:lnSpc>
              <a:spcBef>
                <a:spcPts val="1000"/>
              </a:spcBef>
              <a:buFont typeface="Arial" panose="020B0604020202020204" pitchFamily="34" charset="0"/>
              <a:buNone/>
            </a:pPr>
            <a:r>
              <a:rPr lang="en-US" dirty="0"/>
              <a:t>Click to edit master title style</a:t>
            </a:r>
          </a:p>
        </p:txBody>
      </p:sp>
      <p:sp>
        <p:nvSpPr>
          <p:cNvPr id="12" name="Text Placeholder 8"/>
          <p:cNvSpPr>
            <a:spLocks noGrp="1"/>
          </p:cNvSpPr>
          <p:nvPr>
            <p:ph type="body" sz="quarter" idx="12"/>
          </p:nvPr>
        </p:nvSpPr>
        <p:spPr>
          <a:xfrm>
            <a:off x="2661017" y="3436331"/>
            <a:ext cx="2286000" cy="1802032"/>
          </a:xfrm>
        </p:spPr>
        <p:txBody>
          <a:bodyPr lIns="182880" tIns="146304" rIns="91440"/>
          <a:lstStyle>
            <a:lvl1pPr marL="0" indent="0" algn="l">
              <a:buNone/>
              <a:defRPr lang="en-US" sz="1600" b="1" kern="1200" dirty="0">
                <a:solidFill>
                  <a:schemeClr val="tx1">
                    <a:lumMod val="85000"/>
                    <a:lumOff val="15000"/>
                  </a:schemeClr>
                </a:solidFill>
                <a:latin typeface="+mn-lt"/>
                <a:ea typeface="+mn-ea"/>
                <a:cs typeface="+mn-cs"/>
              </a:defRPr>
            </a:lvl1pPr>
            <a:lvl2pPr marL="0" indent="0" algn="l">
              <a:buNone/>
              <a:defRPr lang="en-US" sz="1400" b="0" kern="1200" dirty="0">
                <a:solidFill>
                  <a:schemeClr val="tx1"/>
                </a:solidFill>
                <a:latin typeface="+mn-lt"/>
                <a:ea typeface="+mn-ea"/>
                <a:cs typeface="+mn-cs"/>
              </a:defRPr>
            </a:lvl2pPr>
            <a:lvl3pPr marL="0" indent="0" algn="l">
              <a:buNone/>
              <a:defRPr sz="1200" b="0">
                <a:latin typeface="+mn-lt"/>
              </a:defRPr>
            </a:lvl3pPr>
            <a:lvl4pPr marL="0" indent="0" algn="l">
              <a:buNone/>
              <a:defRPr sz="1100" b="0">
                <a:latin typeface="+mn-lt"/>
              </a:defRPr>
            </a:lvl4pPr>
            <a:lvl5pPr marL="0" indent="0" algn="l">
              <a:buNone/>
              <a:defRPr sz="1100" b="0">
                <a:latin typeface="+mn-lt"/>
              </a:defRPr>
            </a:lvl5pPr>
          </a:lstStyle>
          <a:p>
            <a:pPr marL="0" lvl="0" indent="0" algn="l" defTabSz="914400" rtl="0" eaLnBrk="1" latinLnBrk="0" hangingPunct="1">
              <a:lnSpc>
                <a:spcPct val="90000"/>
              </a:lnSpc>
              <a:spcBef>
                <a:spcPts val="1000"/>
              </a:spcBef>
              <a:buFont typeface="Arial" panose="020B0604020202020204" pitchFamily="34" charset="0"/>
              <a:buNone/>
            </a:pPr>
            <a:r>
              <a:rPr lang="en-US" smtClean="0"/>
              <a:t>Click to edit Master text styles</a:t>
            </a:r>
          </a:p>
          <a:p>
            <a:pPr marL="0" lvl="1" indent="0" algn="l" defTabSz="914400" rtl="0" eaLnBrk="1" latinLnBrk="0" hangingPunct="1">
              <a:lnSpc>
                <a:spcPct val="90000"/>
              </a:lnSpc>
              <a:spcBef>
                <a:spcPts val="1000"/>
              </a:spcBef>
              <a:buFont typeface="Arial" panose="020B0604020202020204" pitchFamily="34" charset="0"/>
              <a:buNone/>
            </a:pPr>
            <a:r>
              <a:rPr lang="en-US" smtClean="0"/>
              <a:t>Second level</a:t>
            </a:r>
          </a:p>
          <a:p>
            <a:pPr marL="0" lvl="2" indent="0" algn="l" defTabSz="914400" rtl="0" eaLnBrk="1" latinLnBrk="0" hangingPunct="1">
              <a:lnSpc>
                <a:spcPct val="90000"/>
              </a:lnSpc>
              <a:spcBef>
                <a:spcPts val="1000"/>
              </a:spcBef>
              <a:buFont typeface="Arial" panose="020B0604020202020204" pitchFamily="34" charset="0"/>
              <a:buNone/>
            </a:pPr>
            <a:r>
              <a:rPr lang="en-US" smtClean="0"/>
              <a:t>Third level</a:t>
            </a:r>
          </a:p>
          <a:p>
            <a:pPr marL="0" lvl="3" indent="0" algn="l" defTabSz="914400" rtl="0" eaLnBrk="1" latinLnBrk="0" hangingPunct="1">
              <a:lnSpc>
                <a:spcPct val="90000"/>
              </a:lnSpc>
              <a:spcBef>
                <a:spcPts val="1000"/>
              </a:spcBef>
              <a:buFont typeface="Arial" panose="020B0604020202020204" pitchFamily="34" charset="0"/>
              <a:buNone/>
            </a:pPr>
            <a:r>
              <a:rPr lang="en-US" smtClean="0"/>
              <a:t>Fourth level</a:t>
            </a:r>
          </a:p>
          <a:p>
            <a:pPr marL="0" lvl="4" indent="0" algn="l" defTabSz="914400" rtl="0" eaLnBrk="1" latinLnBrk="0" hangingPunct="1">
              <a:lnSpc>
                <a:spcPct val="90000"/>
              </a:lnSpc>
              <a:spcBef>
                <a:spcPts val="1000"/>
              </a:spcBef>
              <a:buFont typeface="Arial" panose="020B0604020202020204" pitchFamily="34" charset="0"/>
              <a:buNone/>
            </a:pPr>
            <a:r>
              <a:rPr lang="en-US" smtClean="0"/>
              <a:t>Fifth level</a:t>
            </a:r>
            <a:endParaRPr lang="en-US" dirty="0"/>
          </a:p>
        </p:txBody>
      </p:sp>
      <p:sp>
        <p:nvSpPr>
          <p:cNvPr id="10" name="Text Placeholder 8"/>
          <p:cNvSpPr>
            <a:spLocks noGrp="1"/>
          </p:cNvSpPr>
          <p:nvPr>
            <p:ph type="body" sz="quarter" idx="13"/>
          </p:nvPr>
        </p:nvSpPr>
        <p:spPr>
          <a:xfrm>
            <a:off x="5028347" y="3436331"/>
            <a:ext cx="2286000" cy="1802032"/>
          </a:xfrm>
        </p:spPr>
        <p:txBody>
          <a:bodyPr lIns="182880" tIns="146304" rIns="91440"/>
          <a:lstStyle>
            <a:lvl1pPr marL="0" indent="0" algn="l">
              <a:buNone/>
              <a:defRPr lang="en-US" sz="1600" b="1" kern="1200" dirty="0">
                <a:solidFill>
                  <a:schemeClr val="tx1">
                    <a:lumMod val="85000"/>
                    <a:lumOff val="15000"/>
                  </a:schemeClr>
                </a:solidFill>
                <a:latin typeface="+mn-lt"/>
                <a:ea typeface="+mn-ea"/>
                <a:cs typeface="+mn-cs"/>
              </a:defRPr>
            </a:lvl1pPr>
            <a:lvl2pPr marL="0" indent="0" algn="l">
              <a:buNone/>
              <a:defRPr sz="1400" b="0">
                <a:solidFill>
                  <a:schemeClr val="tx1"/>
                </a:solidFill>
                <a:latin typeface="+mn-lt"/>
              </a:defRPr>
            </a:lvl2pPr>
            <a:lvl3pPr marL="0" indent="0" algn="l">
              <a:buNone/>
              <a:defRPr sz="1200" b="0">
                <a:latin typeface="+mn-lt"/>
              </a:defRPr>
            </a:lvl3pPr>
            <a:lvl4pPr marL="0" indent="0" algn="l">
              <a:buNone/>
              <a:defRPr sz="1100" b="0">
                <a:latin typeface="+mn-lt"/>
              </a:defRPr>
            </a:lvl4pPr>
            <a:lvl5pPr marL="0" indent="0" algn="l">
              <a:buNone/>
              <a:defRPr sz="1100" b="0">
                <a:latin typeface="+mn-lt"/>
              </a:defRPr>
            </a:lvl5pPr>
          </a:lstStyle>
          <a:p>
            <a:pPr marL="0" lvl="0" indent="0" algn="l" defTabSz="914400" rtl="0" eaLnBrk="1" latinLnBrk="0" hangingPunct="1">
              <a:lnSpc>
                <a:spcPct val="90000"/>
              </a:lnSpc>
              <a:spcBef>
                <a:spcPts val="1000"/>
              </a:spcBef>
              <a:buFont typeface="Arial" panose="020B0604020202020204" pitchFamily="34" charset="0"/>
              <a:buNone/>
            </a:pPr>
            <a:r>
              <a:rPr lang="en-US" smtClean="0"/>
              <a:t>Click to edit Master text styles</a:t>
            </a:r>
          </a:p>
          <a:p>
            <a:pPr marL="0" lvl="1" indent="0" algn="l" defTabSz="914400" rtl="0" eaLnBrk="1" latinLnBrk="0" hangingPunct="1">
              <a:lnSpc>
                <a:spcPct val="90000"/>
              </a:lnSpc>
              <a:spcBef>
                <a:spcPts val="1000"/>
              </a:spcBef>
              <a:buFont typeface="Arial" panose="020B0604020202020204" pitchFamily="34" charset="0"/>
              <a:buNone/>
            </a:pPr>
            <a:r>
              <a:rPr lang="en-US" smtClean="0"/>
              <a:t>Second level</a:t>
            </a:r>
          </a:p>
          <a:p>
            <a:pPr marL="0" lvl="2" indent="0" algn="l" defTabSz="914400" rtl="0" eaLnBrk="1" latinLnBrk="0" hangingPunct="1">
              <a:lnSpc>
                <a:spcPct val="90000"/>
              </a:lnSpc>
              <a:spcBef>
                <a:spcPts val="1000"/>
              </a:spcBef>
              <a:buFont typeface="Arial" panose="020B0604020202020204" pitchFamily="34" charset="0"/>
              <a:buNone/>
            </a:pPr>
            <a:r>
              <a:rPr lang="en-US" smtClean="0"/>
              <a:t>Third level</a:t>
            </a:r>
          </a:p>
          <a:p>
            <a:pPr marL="0" lvl="3" indent="0" algn="l" defTabSz="914400" rtl="0" eaLnBrk="1" latinLnBrk="0" hangingPunct="1">
              <a:lnSpc>
                <a:spcPct val="90000"/>
              </a:lnSpc>
              <a:spcBef>
                <a:spcPts val="1000"/>
              </a:spcBef>
              <a:buFont typeface="Arial" panose="020B0604020202020204" pitchFamily="34" charset="0"/>
              <a:buNone/>
            </a:pPr>
            <a:r>
              <a:rPr lang="en-US" smtClean="0"/>
              <a:t>Fourth level</a:t>
            </a:r>
          </a:p>
          <a:p>
            <a:pPr marL="0" lvl="4" indent="0" algn="l" defTabSz="914400" rtl="0" eaLnBrk="1" latinLnBrk="0" hangingPunct="1">
              <a:lnSpc>
                <a:spcPct val="90000"/>
              </a:lnSpc>
              <a:spcBef>
                <a:spcPts val="1000"/>
              </a:spcBef>
              <a:buFont typeface="Arial" panose="020B0604020202020204" pitchFamily="34" charset="0"/>
              <a:buNone/>
            </a:pPr>
            <a:r>
              <a:rPr lang="en-US" smtClean="0"/>
              <a:t>Fifth level</a:t>
            </a:r>
            <a:endParaRPr lang="en-US" dirty="0"/>
          </a:p>
        </p:txBody>
      </p:sp>
      <p:sp>
        <p:nvSpPr>
          <p:cNvPr id="11" name="Text Placeholder 8"/>
          <p:cNvSpPr>
            <a:spLocks noGrp="1"/>
          </p:cNvSpPr>
          <p:nvPr>
            <p:ph type="body" sz="quarter" idx="14"/>
          </p:nvPr>
        </p:nvSpPr>
        <p:spPr>
          <a:xfrm>
            <a:off x="7395677" y="3436331"/>
            <a:ext cx="2286000" cy="1802032"/>
          </a:xfrm>
        </p:spPr>
        <p:txBody>
          <a:bodyPr lIns="182880" tIns="146304" rIns="91440"/>
          <a:lstStyle>
            <a:lvl1pPr marL="0" indent="0" algn="l">
              <a:buNone/>
              <a:defRPr lang="en-US" sz="1600" b="1" kern="1200" dirty="0">
                <a:solidFill>
                  <a:schemeClr val="tx1">
                    <a:lumMod val="85000"/>
                    <a:lumOff val="15000"/>
                  </a:schemeClr>
                </a:solidFill>
                <a:latin typeface="+mn-lt"/>
                <a:ea typeface="+mn-ea"/>
                <a:cs typeface="+mn-cs"/>
              </a:defRPr>
            </a:lvl1pPr>
            <a:lvl2pPr marL="0" indent="0" algn="l">
              <a:buNone/>
              <a:defRPr lang="en-US" sz="1400" b="0" kern="1200" dirty="0">
                <a:solidFill>
                  <a:schemeClr val="tx1"/>
                </a:solidFill>
                <a:latin typeface="+mn-lt"/>
                <a:ea typeface="+mn-ea"/>
                <a:cs typeface="+mn-cs"/>
              </a:defRPr>
            </a:lvl2pPr>
            <a:lvl3pPr marL="0" indent="0" algn="l">
              <a:buNone/>
              <a:defRPr sz="1200" b="0">
                <a:latin typeface="+mn-lt"/>
              </a:defRPr>
            </a:lvl3pPr>
            <a:lvl4pPr marL="0" indent="0" algn="l">
              <a:buNone/>
              <a:defRPr sz="1100" b="0">
                <a:latin typeface="+mn-lt"/>
              </a:defRPr>
            </a:lvl4pPr>
            <a:lvl5pPr marL="0" indent="0" algn="l">
              <a:buNone/>
              <a:defRPr sz="1100" b="0">
                <a:latin typeface="+mn-l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5" name="Text Placeholder 8"/>
          <p:cNvSpPr>
            <a:spLocks noGrp="1"/>
          </p:cNvSpPr>
          <p:nvPr>
            <p:ph type="body" sz="quarter" idx="15"/>
          </p:nvPr>
        </p:nvSpPr>
        <p:spPr>
          <a:xfrm>
            <a:off x="9763006" y="3436331"/>
            <a:ext cx="2286000" cy="1802032"/>
          </a:xfrm>
        </p:spPr>
        <p:txBody>
          <a:bodyPr lIns="182880" tIns="146304" rIns="91440"/>
          <a:lstStyle>
            <a:lvl1pPr marL="0" indent="0" algn="l">
              <a:buNone/>
              <a:defRPr lang="en-US" sz="1600" b="1" kern="1200" dirty="0">
                <a:solidFill>
                  <a:schemeClr val="tx1">
                    <a:lumMod val="85000"/>
                    <a:lumOff val="15000"/>
                  </a:schemeClr>
                </a:solidFill>
                <a:latin typeface="+mn-lt"/>
                <a:ea typeface="+mn-ea"/>
                <a:cs typeface="+mn-cs"/>
              </a:defRPr>
            </a:lvl1pPr>
            <a:lvl2pPr marL="0" indent="0" algn="l">
              <a:buNone/>
              <a:defRPr lang="en-US" sz="1400" b="0" kern="1200" dirty="0">
                <a:solidFill>
                  <a:schemeClr val="tx1"/>
                </a:solidFill>
                <a:latin typeface="+mn-lt"/>
                <a:ea typeface="+mn-ea"/>
                <a:cs typeface="+mn-cs"/>
              </a:defRPr>
            </a:lvl2pPr>
            <a:lvl3pPr marL="0" indent="0" algn="l">
              <a:buNone/>
              <a:defRPr sz="1200" b="0">
                <a:latin typeface="+mn-lt"/>
              </a:defRPr>
            </a:lvl3pPr>
            <a:lvl4pPr marL="0" indent="0" algn="l">
              <a:buNone/>
              <a:defRPr sz="1100" b="0">
                <a:latin typeface="+mn-lt"/>
              </a:defRPr>
            </a:lvl4pPr>
            <a:lvl5pPr marL="0" indent="0" algn="l">
              <a:buNone/>
              <a:defRPr sz="1100" b="0">
                <a:latin typeface="+mn-lt"/>
              </a:defRPr>
            </a:lvl5pPr>
          </a:lstStyle>
          <a:p>
            <a:pPr marL="0" lvl="0" indent="0" algn="l" defTabSz="914400" rtl="0" eaLnBrk="1" latinLnBrk="0" hangingPunct="1">
              <a:lnSpc>
                <a:spcPct val="90000"/>
              </a:lnSpc>
              <a:spcBef>
                <a:spcPts val="1000"/>
              </a:spcBef>
              <a:buFont typeface="Arial" panose="020B0604020202020204" pitchFamily="34" charset="0"/>
              <a:buNone/>
            </a:pPr>
            <a:r>
              <a:rPr lang="en-US" smtClean="0"/>
              <a:t>Click to edit Master text styles</a:t>
            </a:r>
          </a:p>
          <a:p>
            <a:pPr marL="0" lvl="1" indent="0" algn="l" defTabSz="914400" rtl="0" eaLnBrk="1" latinLnBrk="0" hangingPunct="1">
              <a:lnSpc>
                <a:spcPct val="90000"/>
              </a:lnSpc>
              <a:spcBef>
                <a:spcPts val="1000"/>
              </a:spcBef>
              <a:buFont typeface="Arial" panose="020B0604020202020204" pitchFamily="34" charset="0"/>
              <a:buNone/>
            </a:pPr>
            <a:r>
              <a:rPr lang="en-US" smtClean="0"/>
              <a:t>Second level</a:t>
            </a:r>
          </a:p>
          <a:p>
            <a:pPr marL="0" lvl="2" indent="0" algn="l" defTabSz="914400" rtl="0" eaLnBrk="1" latinLnBrk="0" hangingPunct="1">
              <a:lnSpc>
                <a:spcPct val="90000"/>
              </a:lnSpc>
              <a:spcBef>
                <a:spcPts val="1000"/>
              </a:spcBef>
              <a:buFont typeface="Arial" panose="020B0604020202020204" pitchFamily="34" charset="0"/>
              <a:buNone/>
            </a:pPr>
            <a:r>
              <a:rPr lang="en-US" smtClean="0"/>
              <a:t>Third level</a:t>
            </a:r>
          </a:p>
          <a:p>
            <a:pPr marL="0" lvl="3" indent="0" algn="l" defTabSz="914400" rtl="0" eaLnBrk="1" latinLnBrk="0" hangingPunct="1">
              <a:lnSpc>
                <a:spcPct val="90000"/>
              </a:lnSpc>
              <a:spcBef>
                <a:spcPts val="1000"/>
              </a:spcBef>
              <a:buFont typeface="Arial" panose="020B0604020202020204" pitchFamily="34" charset="0"/>
              <a:buNone/>
            </a:pPr>
            <a:r>
              <a:rPr lang="en-US" smtClean="0"/>
              <a:t>Fourth level</a:t>
            </a:r>
          </a:p>
          <a:p>
            <a:pPr marL="0" lvl="4" indent="0" algn="l" defTabSz="914400" rtl="0" eaLnBrk="1" latinLnBrk="0" hangingPunct="1">
              <a:lnSpc>
                <a:spcPct val="90000"/>
              </a:lnSpc>
              <a:spcBef>
                <a:spcPts val="1000"/>
              </a:spcBef>
              <a:buFont typeface="Arial" panose="020B0604020202020204" pitchFamily="34" charset="0"/>
              <a:buNone/>
            </a:pPr>
            <a:r>
              <a:rPr lang="en-US" smtClean="0"/>
              <a:t>Fifth level</a:t>
            </a:r>
            <a:endParaRPr lang="en-US" dirty="0"/>
          </a:p>
        </p:txBody>
      </p:sp>
      <p:sp>
        <p:nvSpPr>
          <p:cNvPr id="13" name="Slide Number Placeholder 7"/>
          <p:cNvSpPr>
            <a:spLocks noGrp="1"/>
          </p:cNvSpPr>
          <p:nvPr>
            <p:ph type="sldNum" sz="quarter" idx="4"/>
          </p:nvPr>
        </p:nvSpPr>
        <p:spPr>
          <a:xfrm>
            <a:off x="11668594" y="6484937"/>
            <a:ext cx="523406" cy="365125"/>
          </a:xfrm>
          <a:prstGeom prst="rect">
            <a:avLst/>
          </a:prstGeom>
        </p:spPr>
        <p:txBody>
          <a:bodyPr vert="horz" wrap="none" lIns="91440" tIns="45720" rIns="91440" bIns="45720" rtlCol="0" anchor="ctr"/>
          <a:lstStyle>
            <a:lvl1pPr algn="r">
              <a:defRPr sz="1200">
                <a:solidFill>
                  <a:schemeClr val="tx2"/>
                </a:solidFill>
              </a:defRPr>
            </a:lvl1pPr>
          </a:lstStyle>
          <a:p>
            <a:fld id="{4997E989-D798-4C62-8E93-3D2D613C2488}" type="slidenum">
              <a:rPr lang="en-US" smtClean="0">
                <a:solidFill>
                  <a:srgbClr val="0074AF"/>
                </a:solidFill>
              </a:rPr>
              <a:pPr/>
              <a:t>‹#›</a:t>
            </a:fld>
            <a:endParaRPr lang="en-US">
              <a:solidFill>
                <a:srgbClr val="0074AF"/>
              </a:solidFill>
            </a:endParaRPr>
          </a:p>
        </p:txBody>
      </p:sp>
      <p:pic>
        <p:nvPicPr>
          <p:cNvPr id="2" name="Picture 1"/>
          <p:cNvPicPr>
            <a:picLocks noChangeAspect="1"/>
          </p:cNvPicPr>
          <p:nvPr userDrawn="1"/>
        </p:nvPicPr>
        <p:blipFill>
          <a:blip r:embed="rId2"/>
          <a:stretch>
            <a:fillRect/>
          </a:stretch>
        </p:blipFill>
        <p:spPr>
          <a:xfrm>
            <a:off x="9297044" y="6002977"/>
            <a:ext cx="2371550" cy="664522"/>
          </a:xfrm>
          <a:prstGeom prst="rect">
            <a:avLst/>
          </a:prstGeom>
        </p:spPr>
      </p:pic>
    </p:spTree>
    <p:extLst>
      <p:ext uri="{BB962C8B-B14F-4D97-AF65-F5344CB8AC3E}">
        <p14:creationId xmlns:p14="http://schemas.microsoft.com/office/powerpoint/2010/main" val="15443942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tmplLst>
          <p:tmpl>
            <p:tnLst>
              <p:par>
                <p:cTn presetID="10" presetClass="entr" presetSubtype="0" fill="hold" nodeType="withEffect">
                  <p:stCondLst>
                    <p:cond delay="0"/>
                  </p:stCondLst>
                  <p:childTnLst>
                    <p:set>
                      <p:cBhvr>
                        <p:cTn dur="1" fill="hold">
                          <p:stCondLst>
                            <p:cond delay="0"/>
                          </p:stCondLst>
                        </p:cTn>
                        <p:tgtEl>
                          <p:spTgt spid="9"/>
                        </p:tgtEl>
                        <p:attrNameLst>
                          <p:attrName>style.visibility</p:attrName>
                        </p:attrNameLst>
                      </p:cBhvr>
                      <p:to>
                        <p:strVal val="visible"/>
                      </p:to>
                    </p:set>
                    <p:animEffect transition="in" filter="fade">
                      <p:cBhvr>
                        <p:cTn dur="500"/>
                        <p:tgtEl>
                          <p:spTgt spid="9"/>
                        </p:tgtEl>
                      </p:cBhvr>
                    </p:animEffect>
                  </p:childTnLst>
                </p:cTn>
              </p:par>
            </p:tnLst>
          </p:tmpl>
        </p:tmplLst>
      </p:bldP>
      <p:bldP spid="12" grpId="0">
        <p:tmplLst>
          <p:tmpl>
            <p:tnLst>
              <p:par>
                <p:cTn presetID="10" presetClass="entr" presetSubtype="0" fill="hold" nodeType="clickEffect">
                  <p:stCondLst>
                    <p:cond delay="0"/>
                  </p:stCondLst>
                  <p:childTnLst>
                    <p:set>
                      <p:cBhvr>
                        <p:cTn dur="1" fill="hold">
                          <p:stCondLst>
                            <p:cond delay="0"/>
                          </p:stCondLst>
                        </p:cTn>
                        <p:tgtEl>
                          <p:spTgt spid="12"/>
                        </p:tgtEl>
                        <p:attrNameLst>
                          <p:attrName>style.visibility</p:attrName>
                        </p:attrNameLst>
                      </p:cBhvr>
                      <p:to>
                        <p:strVal val="visible"/>
                      </p:to>
                    </p:set>
                    <p:animEffect transition="in" filter="fade">
                      <p:cBhvr>
                        <p:cTn dur="500"/>
                        <p:tgtEl>
                          <p:spTgt spid="12"/>
                        </p:tgtEl>
                      </p:cBhvr>
                    </p:animEffect>
                  </p:childTnLst>
                </p:cTn>
              </p:par>
            </p:tnLst>
          </p:tmpl>
        </p:tmplLst>
      </p:bldP>
      <p:bldP spid="10" grpId="0">
        <p:tmplLst>
          <p:tmpl>
            <p:tnLst>
              <p:par>
                <p:cTn presetID="10" presetClass="entr" presetSubtype="0" fill="hold" nodeType="click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fade">
                      <p:cBhvr>
                        <p:cTn dur="500"/>
                        <p:tgtEl>
                          <p:spTgt spid="10"/>
                        </p:tgtEl>
                      </p:cBhvr>
                    </p:animEffect>
                  </p:childTnLst>
                </p:cTn>
              </p:par>
            </p:tnLst>
          </p:tmpl>
        </p:tmplLst>
      </p:bldP>
      <p:bldP spid="11" grpId="0">
        <p:tmplLst>
          <p:tmpl>
            <p:tnLst>
              <p:par>
                <p:cTn presetID="10" presetClass="entr" presetSubtype="0" fill="hold" nodeType="clickEffect">
                  <p:stCondLst>
                    <p:cond delay="0"/>
                  </p:stCondLst>
                  <p:childTnLst>
                    <p:set>
                      <p:cBhvr>
                        <p:cTn dur="1" fill="hold">
                          <p:stCondLst>
                            <p:cond delay="0"/>
                          </p:stCondLst>
                        </p:cTn>
                        <p:tgtEl>
                          <p:spTgt spid="11"/>
                        </p:tgtEl>
                        <p:attrNameLst>
                          <p:attrName>style.visibility</p:attrName>
                        </p:attrNameLst>
                      </p:cBhvr>
                      <p:to>
                        <p:strVal val="visible"/>
                      </p:to>
                    </p:set>
                    <p:animEffect transition="in" filter="fade">
                      <p:cBhvr>
                        <p:cTn dur="500"/>
                        <p:tgtEl>
                          <p:spTgt spid="11"/>
                        </p:tgtEl>
                      </p:cBhvr>
                    </p:animEffect>
                  </p:childTnLst>
                </p:cTn>
              </p:par>
            </p:tnLst>
          </p:tmpl>
        </p:tmplLst>
      </p:bldP>
      <p:bldP spid="15" grpId="0">
        <p:tmplLst>
          <p:tmpl>
            <p:tnLst>
              <p:par>
                <p:cTn presetID="10" presetClass="entr" presetSubtype="0" fill="hold" nodeType="clickEffect">
                  <p:stCondLst>
                    <p:cond delay="0"/>
                  </p:stCondLst>
                  <p:childTnLst>
                    <p:set>
                      <p:cBhvr>
                        <p:cTn dur="1" fill="hold">
                          <p:stCondLst>
                            <p:cond delay="0"/>
                          </p:stCondLst>
                        </p:cTn>
                        <p:tgtEl>
                          <p:spTgt spid="15"/>
                        </p:tgtEl>
                        <p:attrNameLst>
                          <p:attrName>style.visibility</p:attrName>
                        </p:attrNameLst>
                      </p:cBhvr>
                      <p:to>
                        <p:strVal val="visible"/>
                      </p:to>
                    </p:set>
                    <p:animEffect transition="in" filter="fade">
                      <p:cBhvr>
                        <p:cTn dur="500"/>
                        <p:tgtEl>
                          <p:spTgt spid="15"/>
                        </p:tgtEl>
                      </p:cBhvr>
                    </p:animEffect>
                  </p:childTnLst>
                </p:cTn>
              </p:par>
            </p:tnLst>
          </p:tmpl>
        </p:tmplLst>
      </p:bldP>
    </p:bldLst>
  </p:timing>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8_Title,  5 Pillars smaller text">
    <p:spTree>
      <p:nvGrpSpPr>
        <p:cNvPr id="1" name=""/>
        <p:cNvGrpSpPr/>
        <p:nvPr/>
      </p:nvGrpSpPr>
      <p:grpSpPr>
        <a:xfrm>
          <a:off x="0" y="0"/>
          <a:ext cx="0" cy="0"/>
          <a:chOff x="0" y="0"/>
          <a:chExt cx="0" cy="0"/>
        </a:xfrm>
      </p:grpSpPr>
      <p:sp>
        <p:nvSpPr>
          <p:cNvPr id="4" name="Rectangle 3"/>
          <p:cNvSpPr/>
          <p:nvPr userDrawn="1"/>
        </p:nvSpPr>
        <p:spPr>
          <a:xfrm>
            <a:off x="0" y="0"/>
            <a:ext cx="12192000" cy="121434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3" name="Content Placeholder 2"/>
          <p:cNvSpPr>
            <a:spLocks noGrp="1"/>
          </p:cNvSpPr>
          <p:nvPr>
            <p:ph idx="1"/>
          </p:nvPr>
        </p:nvSpPr>
        <p:spPr>
          <a:xfrm>
            <a:off x="304800" y="2598127"/>
            <a:ext cx="3714704" cy="2524794"/>
          </a:xfrm>
        </p:spPr>
        <p:txBody>
          <a:bodyPr lIns="91440" rIns="91440"/>
          <a:lstStyle>
            <a:lvl1pPr algn="ctr">
              <a:spcAft>
                <a:spcPts val="3000"/>
              </a:spcAft>
              <a:defRPr sz="2400">
                <a:gradFill>
                  <a:gsLst>
                    <a:gs pos="15000">
                      <a:schemeClr val="tx2"/>
                    </a:gs>
                    <a:gs pos="47000">
                      <a:schemeClr val="tx2"/>
                    </a:gs>
                  </a:gsLst>
                  <a:lin ang="5400000" scaled="1"/>
                </a:gradFill>
                <a:latin typeface="Segoe UI Semilight" panose="020B0402040204020203" pitchFamily="34" charset="0"/>
                <a:cs typeface="Segoe UI Semilight" panose="020B0402040204020203" pitchFamily="34" charset="0"/>
              </a:defRPr>
            </a:lvl1pPr>
            <a:lvl2pPr marL="0" indent="0" algn="ctr" defTabSz="914400" rtl="0" eaLnBrk="1" latinLnBrk="0" hangingPunct="1">
              <a:lnSpc>
                <a:spcPct val="90000"/>
              </a:lnSpc>
              <a:spcBef>
                <a:spcPts val="1000"/>
              </a:spcBef>
              <a:spcAft>
                <a:spcPts val="1200"/>
              </a:spcAft>
              <a:buFont typeface="Arial" panose="020B0604020202020204" pitchFamily="34" charset="0"/>
              <a:buNone/>
              <a:defRPr lang="en-US" sz="2000" kern="1200" dirty="0">
                <a:solidFill>
                  <a:schemeClr val="tx1"/>
                </a:solidFill>
                <a:latin typeface="Segoe UI Semilight" panose="020B0402040204020203" pitchFamily="34" charset="0"/>
                <a:ea typeface="+mn-ea"/>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Content Placeholder 2"/>
          <p:cNvSpPr>
            <a:spLocks noGrp="1"/>
          </p:cNvSpPr>
          <p:nvPr>
            <p:ph idx="14"/>
          </p:nvPr>
        </p:nvSpPr>
        <p:spPr>
          <a:xfrm>
            <a:off x="4168631" y="2598127"/>
            <a:ext cx="3840480" cy="2524794"/>
          </a:xfrm>
        </p:spPr>
        <p:txBody>
          <a:bodyPr lIns="91440" rIns="91440"/>
          <a:lstStyle>
            <a:lvl1pPr algn="ctr">
              <a:defRPr lang="en-US" sz="2400" kern="1200" dirty="0">
                <a:gradFill>
                  <a:gsLst>
                    <a:gs pos="15000">
                      <a:schemeClr val="tx2"/>
                    </a:gs>
                    <a:gs pos="47000">
                      <a:schemeClr val="tx2"/>
                    </a:gs>
                  </a:gsLst>
                  <a:lin ang="5400000" scaled="1"/>
                </a:gradFill>
                <a:latin typeface="Segoe UI Semilight" panose="020B0402040204020203" pitchFamily="34" charset="0"/>
                <a:ea typeface="+mn-ea"/>
                <a:cs typeface="Segoe UI Semilight" panose="020B0402040204020203" pitchFamily="34" charset="0"/>
              </a:defRPr>
            </a:lvl1pPr>
            <a:lvl2pPr marL="0" indent="0" algn="ctr" defTabSz="914400" rtl="0" eaLnBrk="1" latinLnBrk="0" hangingPunct="1">
              <a:lnSpc>
                <a:spcPct val="90000"/>
              </a:lnSpc>
              <a:spcBef>
                <a:spcPts val="1000"/>
              </a:spcBef>
              <a:spcAft>
                <a:spcPts val="1200"/>
              </a:spcAft>
              <a:buFont typeface="Arial" panose="020B0604020202020204" pitchFamily="34" charset="0"/>
              <a:buNone/>
              <a:defRPr lang="en-US" sz="2000" kern="1200" dirty="0">
                <a:solidFill>
                  <a:schemeClr val="tx1"/>
                </a:solidFill>
                <a:latin typeface="Segoe UI Semilight" panose="020B0402040204020203" pitchFamily="34" charset="0"/>
                <a:ea typeface="+mn-ea"/>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marL="0" lvl="0" indent="0" algn="ctr" defTabSz="914400" rtl="0" eaLnBrk="1" latinLnBrk="0" hangingPunct="1">
              <a:lnSpc>
                <a:spcPct val="90000"/>
              </a:lnSpc>
              <a:spcBef>
                <a:spcPts val="1000"/>
              </a:spcBef>
              <a:spcAft>
                <a:spcPts val="3000"/>
              </a:spcAft>
              <a:buFont typeface="Arial" panose="020B0604020202020204" pitchFamily="34" charset="0"/>
              <a:buNone/>
            </a:pPr>
            <a:r>
              <a:rPr lang="en-US" smtClean="0"/>
              <a:t>Click to edit Master text styles</a:t>
            </a:r>
          </a:p>
          <a:p>
            <a:pPr marL="0" lvl="1" indent="0" algn="ctr" defTabSz="914400" rtl="0" eaLnBrk="1" latinLnBrk="0" hangingPunct="1">
              <a:lnSpc>
                <a:spcPct val="90000"/>
              </a:lnSpc>
              <a:spcBef>
                <a:spcPts val="1000"/>
              </a:spcBef>
              <a:spcAft>
                <a:spcPts val="3000"/>
              </a:spcAft>
              <a:buFont typeface="Arial" panose="020B0604020202020204" pitchFamily="34" charset="0"/>
              <a:buNone/>
            </a:pPr>
            <a:r>
              <a:rPr lang="en-US" smtClean="0"/>
              <a:t>Second level</a:t>
            </a:r>
          </a:p>
          <a:p>
            <a:pPr marL="0" lvl="2" indent="0" algn="ctr" defTabSz="914400" rtl="0" eaLnBrk="1" latinLnBrk="0" hangingPunct="1">
              <a:lnSpc>
                <a:spcPct val="90000"/>
              </a:lnSpc>
              <a:spcBef>
                <a:spcPts val="1000"/>
              </a:spcBef>
              <a:spcAft>
                <a:spcPts val="3000"/>
              </a:spcAft>
              <a:buFont typeface="Arial" panose="020B0604020202020204" pitchFamily="34" charset="0"/>
              <a:buNone/>
            </a:pPr>
            <a:r>
              <a:rPr lang="en-US" smtClean="0"/>
              <a:t>Third level</a:t>
            </a:r>
          </a:p>
          <a:p>
            <a:pPr marL="0" lvl="3" indent="0" algn="ctr" defTabSz="914400" rtl="0" eaLnBrk="1" latinLnBrk="0" hangingPunct="1">
              <a:lnSpc>
                <a:spcPct val="90000"/>
              </a:lnSpc>
              <a:spcBef>
                <a:spcPts val="1000"/>
              </a:spcBef>
              <a:spcAft>
                <a:spcPts val="3000"/>
              </a:spcAft>
              <a:buFont typeface="Arial" panose="020B0604020202020204" pitchFamily="34" charset="0"/>
              <a:buNone/>
            </a:pPr>
            <a:r>
              <a:rPr lang="en-US" smtClean="0"/>
              <a:t>Fourth level</a:t>
            </a:r>
          </a:p>
          <a:p>
            <a:pPr marL="0" lvl="4" indent="0" algn="ctr" defTabSz="914400" rtl="0" eaLnBrk="1" latinLnBrk="0" hangingPunct="1">
              <a:lnSpc>
                <a:spcPct val="90000"/>
              </a:lnSpc>
              <a:spcBef>
                <a:spcPts val="1000"/>
              </a:spcBef>
              <a:spcAft>
                <a:spcPts val="3000"/>
              </a:spcAft>
              <a:buFont typeface="Arial" panose="020B0604020202020204" pitchFamily="34" charset="0"/>
              <a:buNone/>
            </a:pPr>
            <a:r>
              <a:rPr lang="en-US" smtClean="0"/>
              <a:t>Fifth level</a:t>
            </a:r>
            <a:endParaRPr lang="en-US" dirty="0"/>
          </a:p>
        </p:txBody>
      </p:sp>
      <p:sp>
        <p:nvSpPr>
          <p:cNvPr id="9" name="Content Placeholder 2"/>
          <p:cNvSpPr>
            <a:spLocks noGrp="1"/>
          </p:cNvSpPr>
          <p:nvPr>
            <p:ph idx="15"/>
          </p:nvPr>
        </p:nvSpPr>
        <p:spPr>
          <a:xfrm>
            <a:off x="8158238" y="2598127"/>
            <a:ext cx="3773077" cy="2524794"/>
          </a:xfrm>
        </p:spPr>
        <p:txBody>
          <a:bodyPr lIns="91440" rIns="91440"/>
          <a:lstStyle>
            <a:lvl1pPr algn="ctr">
              <a:defRPr lang="en-US" sz="2400" kern="1200" dirty="0">
                <a:gradFill>
                  <a:gsLst>
                    <a:gs pos="15000">
                      <a:schemeClr val="tx2"/>
                    </a:gs>
                    <a:gs pos="47000">
                      <a:schemeClr val="tx2"/>
                    </a:gs>
                  </a:gsLst>
                  <a:lin ang="5400000" scaled="1"/>
                </a:gradFill>
                <a:latin typeface="Segoe UI Semilight" panose="020B0402040204020203" pitchFamily="34" charset="0"/>
                <a:ea typeface="+mn-ea"/>
                <a:cs typeface="Segoe UI Semilight" panose="020B0402040204020203" pitchFamily="34" charset="0"/>
              </a:defRPr>
            </a:lvl1pPr>
            <a:lvl2pPr marL="0" indent="0" algn="ctr" defTabSz="914400" rtl="0" eaLnBrk="1" latinLnBrk="0" hangingPunct="1">
              <a:lnSpc>
                <a:spcPct val="90000"/>
              </a:lnSpc>
              <a:spcBef>
                <a:spcPts val="1000"/>
              </a:spcBef>
              <a:spcAft>
                <a:spcPts val="1200"/>
              </a:spcAft>
              <a:buFont typeface="Arial" panose="020B0604020202020204" pitchFamily="34" charset="0"/>
              <a:buNone/>
              <a:defRPr lang="en-US" sz="2000" kern="1200" dirty="0">
                <a:solidFill>
                  <a:schemeClr val="tx1"/>
                </a:solidFill>
                <a:latin typeface="Segoe UI Semilight" panose="020B0402040204020203" pitchFamily="34" charset="0"/>
                <a:ea typeface="+mn-ea"/>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marL="0" lvl="0" indent="0" algn="ctr" defTabSz="914400" rtl="0" eaLnBrk="1" latinLnBrk="0" hangingPunct="1">
              <a:lnSpc>
                <a:spcPct val="90000"/>
              </a:lnSpc>
              <a:spcBef>
                <a:spcPts val="1000"/>
              </a:spcBef>
              <a:spcAft>
                <a:spcPts val="3000"/>
              </a:spcAft>
              <a:buFont typeface="Arial" panose="020B0604020202020204" pitchFamily="34" charset="0"/>
              <a:buNone/>
            </a:pPr>
            <a:r>
              <a:rPr lang="en-US" smtClean="0"/>
              <a:t>Click to edit Master text styles</a:t>
            </a:r>
          </a:p>
          <a:p>
            <a:pPr marL="0" lvl="1" indent="0" algn="ctr" defTabSz="914400" rtl="0" eaLnBrk="1" latinLnBrk="0" hangingPunct="1">
              <a:lnSpc>
                <a:spcPct val="90000"/>
              </a:lnSpc>
              <a:spcBef>
                <a:spcPts val="1000"/>
              </a:spcBef>
              <a:spcAft>
                <a:spcPts val="3000"/>
              </a:spcAft>
              <a:buFont typeface="Arial" panose="020B0604020202020204" pitchFamily="34" charset="0"/>
              <a:buNone/>
            </a:pPr>
            <a:r>
              <a:rPr lang="en-US" smtClean="0"/>
              <a:t>Second level</a:t>
            </a:r>
          </a:p>
          <a:p>
            <a:pPr marL="0" lvl="2" indent="0" algn="ctr" defTabSz="914400" rtl="0" eaLnBrk="1" latinLnBrk="0" hangingPunct="1">
              <a:lnSpc>
                <a:spcPct val="90000"/>
              </a:lnSpc>
              <a:spcBef>
                <a:spcPts val="1000"/>
              </a:spcBef>
              <a:spcAft>
                <a:spcPts val="3000"/>
              </a:spcAft>
              <a:buFont typeface="Arial" panose="020B0604020202020204" pitchFamily="34" charset="0"/>
              <a:buNone/>
            </a:pPr>
            <a:r>
              <a:rPr lang="en-US" smtClean="0"/>
              <a:t>Third level</a:t>
            </a:r>
          </a:p>
          <a:p>
            <a:pPr marL="0" lvl="3" indent="0" algn="ctr" defTabSz="914400" rtl="0" eaLnBrk="1" latinLnBrk="0" hangingPunct="1">
              <a:lnSpc>
                <a:spcPct val="90000"/>
              </a:lnSpc>
              <a:spcBef>
                <a:spcPts val="1000"/>
              </a:spcBef>
              <a:spcAft>
                <a:spcPts val="3000"/>
              </a:spcAft>
              <a:buFont typeface="Arial" panose="020B0604020202020204" pitchFamily="34" charset="0"/>
              <a:buNone/>
            </a:pPr>
            <a:r>
              <a:rPr lang="en-US" smtClean="0"/>
              <a:t>Fourth level</a:t>
            </a:r>
          </a:p>
          <a:p>
            <a:pPr marL="0" lvl="4" indent="0" algn="ctr" defTabSz="914400" rtl="0" eaLnBrk="1" latinLnBrk="0" hangingPunct="1">
              <a:lnSpc>
                <a:spcPct val="90000"/>
              </a:lnSpc>
              <a:spcBef>
                <a:spcPts val="1000"/>
              </a:spcBef>
              <a:spcAft>
                <a:spcPts val="3000"/>
              </a:spcAft>
              <a:buFont typeface="Arial" panose="020B0604020202020204" pitchFamily="34" charset="0"/>
              <a:buNone/>
            </a:pPr>
            <a:r>
              <a:rPr lang="en-US" smtClean="0"/>
              <a:t>Fifth level</a:t>
            </a:r>
            <a:endParaRPr lang="en-US" dirty="0"/>
          </a:p>
        </p:txBody>
      </p:sp>
      <p:sp>
        <p:nvSpPr>
          <p:cNvPr id="11" name="Freeform: Shape 10"/>
          <p:cNvSpPr/>
          <p:nvPr userDrawn="1"/>
        </p:nvSpPr>
        <p:spPr>
          <a:xfrm>
            <a:off x="129521" y="0"/>
            <a:ext cx="2749481" cy="1364786"/>
          </a:xfrm>
          <a:custGeom>
            <a:avLst/>
            <a:gdLst>
              <a:gd name="connsiteX0" fmla="*/ 0 w 4741280"/>
              <a:gd name="connsiteY0" fmla="*/ 0 h 2353474"/>
              <a:gd name="connsiteX1" fmla="*/ 4741280 w 4741280"/>
              <a:gd name="connsiteY1" fmla="*/ 0 h 2353474"/>
              <a:gd name="connsiteX2" fmla="*/ 4729949 w 4741280"/>
              <a:gd name="connsiteY2" fmla="*/ 224399 h 2353474"/>
              <a:gd name="connsiteX3" fmla="*/ 2370640 w 4741280"/>
              <a:gd name="connsiteY3" fmla="*/ 2353474 h 2353474"/>
              <a:gd name="connsiteX4" fmla="*/ 11331 w 4741280"/>
              <a:gd name="connsiteY4" fmla="*/ 224399 h 23534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41280" h="2353474">
                <a:moveTo>
                  <a:pt x="0" y="0"/>
                </a:moveTo>
                <a:lnTo>
                  <a:pt x="4741280" y="0"/>
                </a:lnTo>
                <a:lnTo>
                  <a:pt x="4729949" y="224399"/>
                </a:lnTo>
                <a:cubicBezTo>
                  <a:pt x="4608502" y="1420269"/>
                  <a:pt x="3598552" y="2353474"/>
                  <a:pt x="2370640" y="2353474"/>
                </a:cubicBezTo>
                <a:cubicBezTo>
                  <a:pt x="1142728" y="2353474"/>
                  <a:pt x="132779" y="1420269"/>
                  <a:pt x="11331" y="224399"/>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p:cNvSpPr>
            <a:spLocks noGrp="1"/>
          </p:cNvSpPr>
          <p:nvPr>
            <p:ph type="title" hasCustomPrompt="1"/>
          </p:nvPr>
        </p:nvSpPr>
        <p:spPr>
          <a:xfrm>
            <a:off x="316322" y="339408"/>
            <a:ext cx="2375877" cy="535531"/>
          </a:xfrm>
        </p:spPr>
        <p:txBody>
          <a:bodyPr/>
          <a:lstStyle>
            <a:lvl1pPr algn="ctr">
              <a:defRPr lang="en-US" sz="3200" b="0" i="0" kern="1200" spc="60" baseline="0" dirty="0">
                <a:solidFill>
                  <a:schemeClr val="bg1"/>
                </a:solidFill>
                <a:latin typeface="+mj-lt"/>
                <a:ea typeface="+mn-ea"/>
                <a:cs typeface="Segoe UI Semilight" panose="020B0402040204020203" pitchFamily="34" charset="0"/>
              </a:defRPr>
            </a:lvl1pPr>
          </a:lstStyle>
          <a:p>
            <a:pPr marL="0" lvl="0" indent="0" algn="ctr" defTabSz="914400" rtl="0" eaLnBrk="1" latinLnBrk="0" hangingPunct="1">
              <a:lnSpc>
                <a:spcPct val="90000"/>
              </a:lnSpc>
              <a:spcBef>
                <a:spcPts val="1000"/>
              </a:spcBef>
              <a:buFont typeface="Arial" panose="020B0604020202020204" pitchFamily="34" charset="0"/>
              <a:buNone/>
            </a:pPr>
            <a:r>
              <a:rPr lang="en-US" dirty="0"/>
              <a:t>CLICK TO</a:t>
            </a:r>
          </a:p>
        </p:txBody>
      </p:sp>
      <p:sp>
        <p:nvSpPr>
          <p:cNvPr id="10" name="Text Placeholder 9"/>
          <p:cNvSpPr>
            <a:spLocks noGrp="1"/>
          </p:cNvSpPr>
          <p:nvPr>
            <p:ph type="body" sz="quarter" idx="16"/>
          </p:nvPr>
        </p:nvSpPr>
        <p:spPr>
          <a:xfrm>
            <a:off x="2879003" y="419100"/>
            <a:ext cx="9084398" cy="137001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7" name="Slide Number Placeholder 7"/>
          <p:cNvSpPr>
            <a:spLocks noGrp="1"/>
          </p:cNvSpPr>
          <p:nvPr>
            <p:ph type="sldNum" sz="quarter" idx="4"/>
          </p:nvPr>
        </p:nvSpPr>
        <p:spPr>
          <a:xfrm>
            <a:off x="11668594" y="6484937"/>
            <a:ext cx="523406" cy="365125"/>
          </a:xfrm>
          <a:prstGeom prst="rect">
            <a:avLst/>
          </a:prstGeom>
        </p:spPr>
        <p:txBody>
          <a:bodyPr vert="horz" wrap="none" lIns="91440" tIns="45720" rIns="91440" bIns="45720" rtlCol="0" anchor="ctr"/>
          <a:lstStyle>
            <a:lvl1pPr algn="r">
              <a:defRPr sz="1200">
                <a:solidFill>
                  <a:schemeClr val="tx2"/>
                </a:solidFill>
              </a:defRPr>
            </a:lvl1pPr>
          </a:lstStyle>
          <a:p>
            <a:fld id="{4997E989-D798-4C62-8E93-3D2D613C2488}" type="slidenum">
              <a:rPr lang="en-US" smtClean="0">
                <a:solidFill>
                  <a:srgbClr val="0074AF"/>
                </a:solidFill>
              </a:rPr>
              <a:pPr/>
              <a:t>‹#›</a:t>
            </a:fld>
            <a:endParaRPr lang="en-US">
              <a:solidFill>
                <a:srgbClr val="0074AF"/>
              </a:solidFill>
            </a:endParaRPr>
          </a:p>
        </p:txBody>
      </p:sp>
      <p:pic>
        <p:nvPicPr>
          <p:cNvPr id="5" name="Picture 4"/>
          <p:cNvPicPr>
            <a:picLocks noChangeAspect="1"/>
          </p:cNvPicPr>
          <p:nvPr userDrawn="1"/>
        </p:nvPicPr>
        <p:blipFill>
          <a:blip r:embed="rId2"/>
          <a:stretch>
            <a:fillRect/>
          </a:stretch>
        </p:blipFill>
        <p:spPr>
          <a:xfrm>
            <a:off x="9297044" y="6002977"/>
            <a:ext cx="2371550" cy="664522"/>
          </a:xfrm>
          <a:prstGeom prst="rect">
            <a:avLst/>
          </a:prstGeom>
        </p:spPr>
      </p:pic>
    </p:spTree>
    <p:extLst>
      <p:ext uri="{BB962C8B-B14F-4D97-AF65-F5344CB8AC3E}">
        <p14:creationId xmlns:p14="http://schemas.microsoft.com/office/powerpoint/2010/main" val="37040676"/>
      </p:ext>
    </p:extLst>
  </p:cSld>
  <p:clrMapOvr>
    <a:masterClrMapping/>
  </p:clrMapOvr>
  <p:timing>
    <p:tnLst>
      <p:par>
        <p:cTn id="1" dur="indefinite" restart="never" nodeType="tmRoot"/>
      </p:par>
    </p:tnLst>
  </p:timing>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2_Title,  5 Pillars smaller text">
    <p:spTree>
      <p:nvGrpSpPr>
        <p:cNvPr id="1" name=""/>
        <p:cNvGrpSpPr/>
        <p:nvPr/>
      </p:nvGrpSpPr>
      <p:grpSpPr>
        <a:xfrm>
          <a:off x="0" y="0"/>
          <a:ext cx="0" cy="0"/>
          <a:chOff x="0" y="0"/>
          <a:chExt cx="0" cy="0"/>
        </a:xfrm>
      </p:grpSpPr>
      <p:sp>
        <p:nvSpPr>
          <p:cNvPr id="4" name="Rectangle 3"/>
          <p:cNvSpPr/>
          <p:nvPr userDrawn="1"/>
        </p:nvSpPr>
        <p:spPr>
          <a:xfrm>
            <a:off x="0" y="0"/>
            <a:ext cx="12192000" cy="121434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3" name="Content Placeholder 2"/>
          <p:cNvSpPr>
            <a:spLocks noGrp="1"/>
          </p:cNvSpPr>
          <p:nvPr>
            <p:ph idx="1"/>
          </p:nvPr>
        </p:nvSpPr>
        <p:spPr>
          <a:xfrm>
            <a:off x="68658" y="3493674"/>
            <a:ext cx="2377440" cy="2226763"/>
          </a:xfrm>
        </p:spPr>
        <p:txBody>
          <a:bodyPr lIns="146304" rIns="146304"/>
          <a:lstStyle>
            <a:lvl1pPr algn="ctr">
              <a:defRPr sz="2200">
                <a:gradFill>
                  <a:gsLst>
                    <a:gs pos="15000">
                      <a:schemeClr val="tx2"/>
                    </a:gs>
                    <a:gs pos="47000">
                      <a:schemeClr val="tx2"/>
                    </a:gs>
                  </a:gsLst>
                  <a:lin ang="5400000" scaled="1"/>
                </a:gradFill>
                <a:latin typeface="Segoe UI Semilight" panose="020B0402040204020203" pitchFamily="34" charset="0"/>
                <a:cs typeface="Segoe UI Semilight" panose="020B04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Slide Number Placeholder 5"/>
          <p:cNvSpPr>
            <a:spLocks noGrp="1"/>
          </p:cNvSpPr>
          <p:nvPr>
            <p:ph type="sldNum" sz="quarter" idx="12"/>
          </p:nvPr>
        </p:nvSpPr>
        <p:spPr>
          <a:xfrm>
            <a:off x="11747687" y="6465381"/>
            <a:ext cx="431425" cy="365125"/>
          </a:xfrm>
          <a:prstGeom prst="rect">
            <a:avLst/>
          </a:prstGeom>
        </p:spPr>
        <p:txBody>
          <a:bodyPr/>
          <a:lstStyle/>
          <a:p>
            <a:fld id="{5AE1514C-5E56-4738-A1FF-4B1CFD2A3E36}" type="slidenum">
              <a:rPr lang="en-US" smtClean="0">
                <a:solidFill>
                  <a:srgbClr val="0074AF"/>
                </a:solidFill>
              </a:rPr>
              <a:pPr/>
              <a:t>‹#›</a:t>
            </a:fld>
            <a:endParaRPr lang="en-US">
              <a:solidFill>
                <a:srgbClr val="0074AF"/>
              </a:solidFill>
            </a:endParaRPr>
          </a:p>
        </p:txBody>
      </p:sp>
      <p:sp>
        <p:nvSpPr>
          <p:cNvPr id="7" name="Content Placeholder 2"/>
          <p:cNvSpPr>
            <a:spLocks noGrp="1"/>
          </p:cNvSpPr>
          <p:nvPr>
            <p:ph idx="14"/>
          </p:nvPr>
        </p:nvSpPr>
        <p:spPr>
          <a:xfrm>
            <a:off x="2483635" y="3493674"/>
            <a:ext cx="2377440" cy="2226763"/>
          </a:xfrm>
        </p:spPr>
        <p:txBody>
          <a:bodyPr lIns="146304" rIns="146304"/>
          <a:lstStyle>
            <a:lvl1pPr algn="ctr">
              <a:defRPr sz="2200">
                <a:gradFill>
                  <a:gsLst>
                    <a:gs pos="15000">
                      <a:schemeClr val="tx2"/>
                    </a:gs>
                    <a:gs pos="47000">
                      <a:schemeClr val="tx2"/>
                    </a:gs>
                  </a:gsLst>
                  <a:lin ang="5400000" scaled="1"/>
                </a:gradFill>
                <a:latin typeface="Segoe UI Semilight" panose="020B0402040204020203" pitchFamily="34" charset="0"/>
                <a:cs typeface="Segoe UI Semilight" panose="020B04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9" name="Content Placeholder 2"/>
          <p:cNvSpPr>
            <a:spLocks noGrp="1"/>
          </p:cNvSpPr>
          <p:nvPr>
            <p:ph idx="15"/>
          </p:nvPr>
        </p:nvSpPr>
        <p:spPr>
          <a:xfrm>
            <a:off x="4898612" y="3493674"/>
            <a:ext cx="2377440" cy="2226763"/>
          </a:xfrm>
        </p:spPr>
        <p:txBody>
          <a:bodyPr lIns="146304" rIns="146304"/>
          <a:lstStyle>
            <a:lvl1pPr algn="ctr">
              <a:defRPr sz="2200">
                <a:gradFill>
                  <a:gsLst>
                    <a:gs pos="15000">
                      <a:schemeClr val="tx2"/>
                    </a:gs>
                    <a:gs pos="47000">
                      <a:schemeClr val="tx2"/>
                    </a:gs>
                  </a:gsLst>
                  <a:lin ang="5400000" scaled="1"/>
                </a:gradFill>
                <a:latin typeface="Segoe UI Semilight" panose="020B0402040204020203" pitchFamily="34" charset="0"/>
                <a:cs typeface="Segoe UI Semilight" panose="020B04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0" name="Content Placeholder 2"/>
          <p:cNvSpPr>
            <a:spLocks noGrp="1"/>
          </p:cNvSpPr>
          <p:nvPr>
            <p:ph idx="16"/>
          </p:nvPr>
        </p:nvSpPr>
        <p:spPr>
          <a:xfrm>
            <a:off x="7313589" y="3493674"/>
            <a:ext cx="2377440" cy="2226763"/>
          </a:xfrm>
        </p:spPr>
        <p:txBody>
          <a:bodyPr lIns="146304" rIns="146304"/>
          <a:lstStyle>
            <a:lvl1pPr algn="ctr">
              <a:defRPr sz="2200">
                <a:gradFill>
                  <a:gsLst>
                    <a:gs pos="15000">
                      <a:schemeClr val="tx2"/>
                    </a:gs>
                    <a:gs pos="47000">
                      <a:schemeClr val="tx2"/>
                    </a:gs>
                  </a:gsLst>
                  <a:lin ang="5400000" scaled="1"/>
                </a:gradFill>
                <a:latin typeface="Segoe UI Semilight" panose="020B0402040204020203" pitchFamily="34" charset="0"/>
                <a:cs typeface="Segoe UI Semilight" panose="020B04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1" name="Content Placeholder 2"/>
          <p:cNvSpPr>
            <a:spLocks noGrp="1"/>
          </p:cNvSpPr>
          <p:nvPr>
            <p:ph idx="17"/>
          </p:nvPr>
        </p:nvSpPr>
        <p:spPr>
          <a:xfrm>
            <a:off x="9728566" y="3493674"/>
            <a:ext cx="2377440" cy="2226763"/>
          </a:xfrm>
        </p:spPr>
        <p:txBody>
          <a:bodyPr lIns="146304" rIns="146304"/>
          <a:lstStyle>
            <a:lvl1pPr algn="ctr">
              <a:defRPr sz="2200">
                <a:gradFill>
                  <a:gsLst>
                    <a:gs pos="15000">
                      <a:schemeClr val="tx2"/>
                    </a:gs>
                    <a:gs pos="47000">
                      <a:schemeClr val="tx2"/>
                    </a:gs>
                  </a:gsLst>
                  <a:lin ang="5400000" scaled="1"/>
                </a:gradFill>
                <a:latin typeface="Segoe UI Semilight" panose="020B0402040204020203" pitchFamily="34" charset="0"/>
                <a:cs typeface="Segoe UI Semilight" panose="020B04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2" name="Rectangle 11"/>
          <p:cNvSpPr/>
          <p:nvPr userDrawn="1"/>
        </p:nvSpPr>
        <p:spPr>
          <a:xfrm>
            <a:off x="297258" y="3382066"/>
            <a:ext cx="1920240" cy="1828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3" name="Rectangle 12"/>
          <p:cNvSpPr/>
          <p:nvPr userDrawn="1"/>
        </p:nvSpPr>
        <p:spPr>
          <a:xfrm>
            <a:off x="2712235" y="3382066"/>
            <a:ext cx="1920240" cy="1828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4" name="Rectangle 13"/>
          <p:cNvSpPr/>
          <p:nvPr userDrawn="1"/>
        </p:nvSpPr>
        <p:spPr>
          <a:xfrm>
            <a:off x="7542189" y="3382066"/>
            <a:ext cx="1920240" cy="1828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5" name="Rectangle 14"/>
          <p:cNvSpPr/>
          <p:nvPr userDrawn="1"/>
        </p:nvSpPr>
        <p:spPr>
          <a:xfrm>
            <a:off x="9957166" y="3382066"/>
            <a:ext cx="1920240" cy="1828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6" name="Rectangle 15"/>
          <p:cNvSpPr/>
          <p:nvPr userDrawn="1"/>
        </p:nvSpPr>
        <p:spPr>
          <a:xfrm>
            <a:off x="5127212" y="3382066"/>
            <a:ext cx="1920240" cy="1828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8" name="Text Placeholder 7"/>
          <p:cNvSpPr>
            <a:spLocks noGrp="1"/>
          </p:cNvSpPr>
          <p:nvPr>
            <p:ph type="body" sz="quarter" idx="13" hasCustomPrompt="1"/>
          </p:nvPr>
        </p:nvSpPr>
        <p:spPr>
          <a:xfrm>
            <a:off x="0" y="470361"/>
            <a:ext cx="12192000" cy="535531"/>
          </a:xfrm>
        </p:spPr>
        <p:txBody>
          <a:bodyPr/>
          <a:lstStyle>
            <a:lvl1pPr marL="0" indent="0" algn="ctr" defTabSz="914400" rtl="0" eaLnBrk="1" latinLnBrk="0" hangingPunct="1">
              <a:lnSpc>
                <a:spcPct val="90000"/>
              </a:lnSpc>
              <a:spcBef>
                <a:spcPts val="1000"/>
              </a:spcBef>
              <a:buFont typeface="Arial" panose="020B0604020202020204" pitchFamily="34" charset="0"/>
              <a:buNone/>
              <a:defRPr lang="en-US" sz="3200" b="0" kern="1200" dirty="0">
                <a:solidFill>
                  <a:schemeClr val="tx1">
                    <a:lumMod val="85000"/>
                    <a:lumOff val="15000"/>
                  </a:schemeClr>
                </a:solidFill>
                <a:latin typeface="+mj-lt"/>
                <a:ea typeface="+mn-ea"/>
                <a:cs typeface="Segoe UI Semilight" panose="020B0402040204020203" pitchFamily="34" charset="0"/>
              </a:defRPr>
            </a:lvl1pPr>
          </a:lstStyle>
          <a:p>
            <a:pPr marL="0" lvl="0" indent="0" algn="ctr" defTabSz="914400" rtl="0" eaLnBrk="1" latinLnBrk="0" hangingPunct="1">
              <a:lnSpc>
                <a:spcPct val="90000"/>
              </a:lnSpc>
              <a:spcBef>
                <a:spcPts val="1000"/>
              </a:spcBef>
              <a:buFont typeface="Arial" panose="020B0604020202020204" pitchFamily="34" charset="0"/>
              <a:buNone/>
            </a:pPr>
            <a:r>
              <a:rPr lang="en-US" dirty="0"/>
              <a:t>Click to edit master title style</a:t>
            </a:r>
          </a:p>
        </p:txBody>
      </p:sp>
      <p:sp>
        <p:nvSpPr>
          <p:cNvPr id="17" name="Content Placeholder 2"/>
          <p:cNvSpPr>
            <a:spLocks noGrp="1"/>
          </p:cNvSpPr>
          <p:nvPr>
            <p:ph idx="18" hasCustomPrompt="1"/>
          </p:nvPr>
        </p:nvSpPr>
        <p:spPr>
          <a:xfrm>
            <a:off x="68658" y="2577396"/>
            <a:ext cx="2377440" cy="840230"/>
          </a:xfrm>
        </p:spPr>
        <p:txBody>
          <a:bodyPr lIns="146304" rIns="146304"/>
          <a:lstStyle>
            <a:lvl1pPr marL="0" algn="ctr" defTabSz="914400" rtl="0" eaLnBrk="1" latinLnBrk="0" hangingPunct="1">
              <a:defRPr lang="en-US" sz="5400" kern="1200" dirty="0">
                <a:solidFill>
                  <a:schemeClr val="tx1"/>
                </a:solidFill>
                <a:latin typeface="Segoe UI Black" panose="020B0A02040204020203" pitchFamily="34" charset="0"/>
                <a:ea typeface="Segoe UI Black" panose="020B0A02040204020203" pitchFamily="34" charset="0"/>
                <a:cs typeface="Segoe UI Black" panose="020B0A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lvl="0"/>
            <a:r>
              <a:rPr lang="en-US" dirty="0"/>
              <a:t>#</a:t>
            </a:r>
          </a:p>
        </p:txBody>
      </p:sp>
      <p:sp>
        <p:nvSpPr>
          <p:cNvPr id="18" name="Content Placeholder 2"/>
          <p:cNvSpPr>
            <a:spLocks noGrp="1"/>
          </p:cNvSpPr>
          <p:nvPr>
            <p:ph idx="19" hasCustomPrompt="1"/>
          </p:nvPr>
        </p:nvSpPr>
        <p:spPr>
          <a:xfrm>
            <a:off x="2483635" y="2577396"/>
            <a:ext cx="2377440" cy="840230"/>
          </a:xfrm>
        </p:spPr>
        <p:txBody>
          <a:bodyPr lIns="146304" rIns="146304"/>
          <a:lstStyle>
            <a:lvl1pPr algn="ctr">
              <a:defRPr lang="en-US" sz="5400" b="1" kern="1200" dirty="0">
                <a:solidFill>
                  <a:schemeClr val="tx1"/>
                </a:solidFill>
                <a:latin typeface="Segoe UI Black" panose="020B0A02040204020203" pitchFamily="34" charset="0"/>
                <a:ea typeface="Segoe UI Black" panose="020B0A02040204020203" pitchFamily="34" charset="0"/>
                <a:cs typeface="Segoe UI Black" panose="020B0A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marL="0" lvl="0" indent="0" algn="ctr" defTabSz="914400" rtl="0" eaLnBrk="1" latinLnBrk="0" hangingPunct="1">
              <a:lnSpc>
                <a:spcPct val="90000"/>
              </a:lnSpc>
              <a:spcBef>
                <a:spcPts val="1000"/>
              </a:spcBef>
              <a:buFont typeface="Arial" panose="020B0604020202020204" pitchFamily="34" charset="0"/>
              <a:buNone/>
            </a:pPr>
            <a:r>
              <a:rPr lang="en-US" dirty="0"/>
              <a:t>#</a:t>
            </a:r>
          </a:p>
        </p:txBody>
      </p:sp>
      <p:sp>
        <p:nvSpPr>
          <p:cNvPr id="19" name="Content Placeholder 2"/>
          <p:cNvSpPr>
            <a:spLocks noGrp="1"/>
          </p:cNvSpPr>
          <p:nvPr>
            <p:ph idx="20" hasCustomPrompt="1"/>
          </p:nvPr>
        </p:nvSpPr>
        <p:spPr>
          <a:xfrm>
            <a:off x="4898612" y="2577396"/>
            <a:ext cx="2377440" cy="840230"/>
          </a:xfrm>
        </p:spPr>
        <p:txBody>
          <a:bodyPr vert="horz" wrap="square" lIns="146304" tIns="45720" rIns="146304" bIns="45720" rtlCol="0">
            <a:spAutoFit/>
          </a:bodyPr>
          <a:lstStyle>
            <a:lvl1pPr algn="ctr">
              <a:defRPr lang="en-US" sz="5400" dirty="0">
                <a:solidFill>
                  <a:schemeClr val="tx1"/>
                </a:solidFill>
                <a:latin typeface="Segoe UI Black" panose="020B0A02040204020203" pitchFamily="34" charset="0"/>
                <a:ea typeface="Segoe UI Black" panose="020B0A02040204020203" pitchFamily="34" charset="0"/>
                <a:cs typeface="Segoe UI Black" panose="020B0A02040204020203" pitchFamily="34" charset="0"/>
              </a:defRPr>
            </a:lvl1pPr>
          </a:lstStyle>
          <a:p>
            <a:pPr lvl="0" algn="ctr"/>
            <a:r>
              <a:rPr lang="en-US" dirty="0"/>
              <a:t>#</a:t>
            </a:r>
          </a:p>
        </p:txBody>
      </p:sp>
      <p:sp>
        <p:nvSpPr>
          <p:cNvPr id="20" name="Content Placeholder 2"/>
          <p:cNvSpPr>
            <a:spLocks noGrp="1"/>
          </p:cNvSpPr>
          <p:nvPr>
            <p:ph idx="21" hasCustomPrompt="1"/>
          </p:nvPr>
        </p:nvSpPr>
        <p:spPr>
          <a:xfrm>
            <a:off x="7313589" y="2577396"/>
            <a:ext cx="2377440" cy="840230"/>
          </a:xfrm>
        </p:spPr>
        <p:txBody>
          <a:bodyPr vert="horz" wrap="square" lIns="146304" tIns="45720" rIns="146304" bIns="45720" rtlCol="0">
            <a:spAutoFit/>
          </a:bodyPr>
          <a:lstStyle>
            <a:lvl1pPr algn="ctr">
              <a:defRPr lang="en-US" sz="5400" dirty="0">
                <a:solidFill>
                  <a:schemeClr val="tx1"/>
                </a:solidFill>
                <a:latin typeface="Segoe UI Black" panose="020B0A02040204020203" pitchFamily="34" charset="0"/>
                <a:ea typeface="Segoe UI Black" panose="020B0A02040204020203" pitchFamily="34" charset="0"/>
                <a:cs typeface="Segoe UI Black" panose="020B0A02040204020203" pitchFamily="34" charset="0"/>
              </a:defRPr>
            </a:lvl1pPr>
          </a:lstStyle>
          <a:p>
            <a:pPr lvl="0" algn="ctr"/>
            <a:r>
              <a:rPr lang="en-US" dirty="0"/>
              <a:t>#</a:t>
            </a:r>
          </a:p>
        </p:txBody>
      </p:sp>
      <p:sp>
        <p:nvSpPr>
          <p:cNvPr id="21" name="Content Placeholder 2"/>
          <p:cNvSpPr>
            <a:spLocks noGrp="1"/>
          </p:cNvSpPr>
          <p:nvPr>
            <p:ph idx="22" hasCustomPrompt="1"/>
          </p:nvPr>
        </p:nvSpPr>
        <p:spPr>
          <a:xfrm>
            <a:off x="9728566" y="2577396"/>
            <a:ext cx="2377440" cy="840230"/>
          </a:xfrm>
        </p:spPr>
        <p:txBody>
          <a:bodyPr vert="horz" wrap="square" lIns="146304" tIns="45720" rIns="146304" bIns="45720" rtlCol="0">
            <a:spAutoFit/>
          </a:bodyPr>
          <a:lstStyle>
            <a:lvl1pPr algn="ctr">
              <a:defRPr lang="en-US" sz="5400" dirty="0">
                <a:solidFill>
                  <a:schemeClr val="tx1"/>
                </a:solidFill>
                <a:latin typeface="Segoe UI Black" panose="020B0A02040204020203" pitchFamily="34" charset="0"/>
                <a:ea typeface="Segoe UI Black" panose="020B0A02040204020203" pitchFamily="34" charset="0"/>
                <a:cs typeface="Segoe UI Black" panose="020B0A02040204020203" pitchFamily="34" charset="0"/>
              </a:defRPr>
            </a:lvl1pPr>
          </a:lstStyle>
          <a:p>
            <a:pPr lvl="0" algn="ctr"/>
            <a:r>
              <a:rPr lang="en-US" dirty="0"/>
              <a:t>#</a:t>
            </a:r>
          </a:p>
        </p:txBody>
      </p:sp>
      <p:pic>
        <p:nvPicPr>
          <p:cNvPr id="2" name="Picture 1"/>
          <p:cNvPicPr>
            <a:picLocks noChangeAspect="1"/>
          </p:cNvPicPr>
          <p:nvPr userDrawn="1"/>
        </p:nvPicPr>
        <p:blipFill>
          <a:blip r:embed="rId2"/>
          <a:stretch>
            <a:fillRect/>
          </a:stretch>
        </p:blipFill>
        <p:spPr>
          <a:xfrm>
            <a:off x="9462429" y="5983421"/>
            <a:ext cx="2371550" cy="664522"/>
          </a:xfrm>
          <a:prstGeom prst="rect">
            <a:avLst/>
          </a:prstGeom>
        </p:spPr>
      </p:pic>
    </p:spTree>
    <p:extLst>
      <p:ext uri="{BB962C8B-B14F-4D97-AF65-F5344CB8AC3E}">
        <p14:creationId xmlns:p14="http://schemas.microsoft.com/office/powerpoint/2010/main" val="435165691"/>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decel="10000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750" fill="hold"/>
                                            <p:tgtEl>
                                              <p:spTgt spid="12"/>
                                            </p:tgtEl>
                                            <p:attrNameLst>
                                              <p:attrName>ppt_x</p:attrName>
                                            </p:attrNameLst>
                                          </p:cBhvr>
                                          <p:tavLst>
                                            <p:tav tm="0">
                                              <p:val>
                                                <p:strVal val="#ppt_x"/>
                                              </p:val>
                                            </p:tav>
                                            <p:tav tm="100000">
                                              <p:val>
                                                <p:strVal val="#ppt_x"/>
                                              </p:val>
                                            </p:tav>
                                          </p:tavLst>
                                        </p:anim>
                                        <p:anim calcmode="lin" valueType="num">
                                          <p:cBhvr additive="base">
                                            <p:cTn id="8" dur="750" fill="hold"/>
                                            <p:tgtEl>
                                              <p:spTgt spid="12"/>
                                            </p:tgtEl>
                                            <p:attrNameLst>
                                              <p:attrName>ppt_y</p:attrName>
                                            </p:attrNameLst>
                                          </p:cBhvr>
                                          <p:tavLst>
                                            <p:tav tm="0">
                                              <p:val>
                                                <p:strVal val="1+#ppt_h/2"/>
                                              </p:val>
                                            </p:tav>
                                            <p:tav tm="100000">
                                              <p:val>
                                                <p:strVal val="#ppt_y"/>
                                              </p:val>
                                            </p:tav>
                                          </p:tavLst>
                                        </p:anim>
                                      </p:childTnLst>
                                    </p:cTn>
                                  </p:par>
                                  <p:par>
                                    <p:cTn id="9" presetID="2" presetClass="entr" presetSubtype="1" fill="hold" grpId="0" nodeType="withEffect" p14:presetBounceEnd="32000">
                                      <p:stCondLst>
                                        <p:cond delay="0"/>
                                      </p:stCondLst>
                                      <p:childTnLst>
                                        <p:set>
                                          <p:cBhvr>
                                            <p:cTn id="10" dur="1" fill="hold">
                                              <p:stCondLst>
                                                <p:cond delay="0"/>
                                              </p:stCondLst>
                                            </p:cTn>
                                            <p:tgtEl>
                                              <p:spTgt spid="17">
                                                <p:txEl>
                                                  <p:pRg st="0" end="0"/>
                                                </p:txEl>
                                              </p:spTgt>
                                            </p:tgtEl>
                                            <p:attrNameLst>
                                              <p:attrName>style.visibility</p:attrName>
                                            </p:attrNameLst>
                                          </p:cBhvr>
                                          <p:to>
                                            <p:strVal val="visible"/>
                                          </p:to>
                                        </p:set>
                                        <p:anim calcmode="lin" valueType="num" p14:bounceEnd="32000">
                                          <p:cBhvr additive="base">
                                            <p:cTn id="11" dur="750" fill="hold"/>
                                            <p:tgtEl>
                                              <p:spTgt spid="17">
                                                <p:txEl>
                                                  <p:pRg st="0" end="0"/>
                                                </p:txEl>
                                              </p:spTgt>
                                            </p:tgtEl>
                                            <p:attrNameLst>
                                              <p:attrName>ppt_x</p:attrName>
                                            </p:attrNameLst>
                                          </p:cBhvr>
                                          <p:tavLst>
                                            <p:tav tm="0">
                                              <p:val>
                                                <p:strVal val="#ppt_x"/>
                                              </p:val>
                                            </p:tav>
                                            <p:tav tm="100000">
                                              <p:val>
                                                <p:strVal val="#ppt_x"/>
                                              </p:val>
                                            </p:tav>
                                          </p:tavLst>
                                        </p:anim>
                                        <p:anim calcmode="lin" valueType="num" p14:bounceEnd="32000">
                                          <p:cBhvr additive="base">
                                            <p:cTn id="12" dur="750" fill="hold"/>
                                            <p:tgtEl>
                                              <p:spTgt spid="17">
                                                <p:txEl>
                                                  <p:pRg st="0" end="0"/>
                                                </p:txEl>
                                              </p:spTgt>
                                            </p:tgtEl>
                                            <p:attrNameLst>
                                              <p:attrName>ppt_y</p:attrName>
                                            </p:attrNameLst>
                                          </p:cBhvr>
                                          <p:tavLst>
                                            <p:tav tm="0">
                                              <p:val>
                                                <p:strVal val="0-#ppt_h/2"/>
                                              </p:val>
                                            </p:tav>
                                            <p:tav tm="100000">
                                              <p:val>
                                                <p:strVal val="#ppt_y"/>
                                              </p:val>
                                            </p:tav>
                                          </p:tavLst>
                                        </p:anim>
                                      </p:childTnLst>
                                    </p:cTn>
                                  </p:par>
                                  <p:par>
                                    <p:cTn id="13" presetID="2" presetClass="entr" presetSubtype="4" decel="100000"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750" fill="hold"/>
                                            <p:tgtEl>
                                              <p:spTgt spid="3"/>
                                            </p:tgtEl>
                                            <p:attrNameLst>
                                              <p:attrName>ppt_x</p:attrName>
                                            </p:attrNameLst>
                                          </p:cBhvr>
                                          <p:tavLst>
                                            <p:tav tm="0">
                                              <p:val>
                                                <p:strVal val="#ppt_x"/>
                                              </p:val>
                                            </p:tav>
                                            <p:tav tm="100000">
                                              <p:val>
                                                <p:strVal val="#ppt_x"/>
                                              </p:val>
                                            </p:tav>
                                          </p:tavLst>
                                        </p:anim>
                                        <p:anim calcmode="lin" valueType="num">
                                          <p:cBhvr additive="base">
                                            <p:cTn id="16" dur="75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decel="100000" fill="hold" grpId="0" nodeType="click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750" fill="hold"/>
                                            <p:tgtEl>
                                              <p:spTgt spid="13"/>
                                            </p:tgtEl>
                                            <p:attrNameLst>
                                              <p:attrName>ppt_x</p:attrName>
                                            </p:attrNameLst>
                                          </p:cBhvr>
                                          <p:tavLst>
                                            <p:tav tm="0">
                                              <p:val>
                                                <p:strVal val="#ppt_x"/>
                                              </p:val>
                                            </p:tav>
                                            <p:tav tm="100000">
                                              <p:val>
                                                <p:strVal val="#ppt_x"/>
                                              </p:val>
                                            </p:tav>
                                          </p:tavLst>
                                        </p:anim>
                                        <p:anim calcmode="lin" valueType="num">
                                          <p:cBhvr additive="base">
                                            <p:cTn id="22" dur="750" fill="hold"/>
                                            <p:tgtEl>
                                              <p:spTgt spid="13"/>
                                            </p:tgtEl>
                                            <p:attrNameLst>
                                              <p:attrName>ppt_y</p:attrName>
                                            </p:attrNameLst>
                                          </p:cBhvr>
                                          <p:tavLst>
                                            <p:tav tm="0">
                                              <p:val>
                                                <p:strVal val="1+#ppt_h/2"/>
                                              </p:val>
                                            </p:tav>
                                            <p:tav tm="100000">
                                              <p:val>
                                                <p:strVal val="#ppt_y"/>
                                              </p:val>
                                            </p:tav>
                                          </p:tavLst>
                                        </p:anim>
                                      </p:childTnLst>
                                    </p:cTn>
                                  </p:par>
                                  <p:par>
                                    <p:cTn id="23" presetID="2" presetClass="entr" presetSubtype="1" fill="hold" grpId="0" nodeType="withEffect" p14:presetBounceEnd="32000">
                                      <p:stCondLst>
                                        <p:cond delay="0"/>
                                      </p:stCondLst>
                                      <p:childTnLst>
                                        <p:set>
                                          <p:cBhvr>
                                            <p:cTn id="24" dur="1" fill="hold">
                                              <p:stCondLst>
                                                <p:cond delay="0"/>
                                              </p:stCondLst>
                                            </p:cTn>
                                            <p:tgtEl>
                                              <p:spTgt spid="18">
                                                <p:txEl>
                                                  <p:pRg st="0" end="0"/>
                                                </p:txEl>
                                              </p:spTgt>
                                            </p:tgtEl>
                                            <p:attrNameLst>
                                              <p:attrName>style.visibility</p:attrName>
                                            </p:attrNameLst>
                                          </p:cBhvr>
                                          <p:to>
                                            <p:strVal val="visible"/>
                                          </p:to>
                                        </p:set>
                                        <p:anim calcmode="lin" valueType="num" p14:bounceEnd="32000">
                                          <p:cBhvr additive="base">
                                            <p:cTn id="25" dur="750" fill="hold"/>
                                            <p:tgtEl>
                                              <p:spTgt spid="18">
                                                <p:txEl>
                                                  <p:pRg st="0" end="0"/>
                                                </p:txEl>
                                              </p:spTgt>
                                            </p:tgtEl>
                                            <p:attrNameLst>
                                              <p:attrName>ppt_x</p:attrName>
                                            </p:attrNameLst>
                                          </p:cBhvr>
                                          <p:tavLst>
                                            <p:tav tm="0">
                                              <p:val>
                                                <p:strVal val="#ppt_x"/>
                                              </p:val>
                                            </p:tav>
                                            <p:tav tm="100000">
                                              <p:val>
                                                <p:strVal val="#ppt_x"/>
                                              </p:val>
                                            </p:tav>
                                          </p:tavLst>
                                        </p:anim>
                                        <p:anim calcmode="lin" valueType="num" p14:bounceEnd="32000">
                                          <p:cBhvr additive="base">
                                            <p:cTn id="26" dur="750" fill="hold"/>
                                            <p:tgtEl>
                                              <p:spTgt spid="18">
                                                <p:txEl>
                                                  <p:pRg st="0" end="0"/>
                                                </p:txEl>
                                              </p:spTgt>
                                            </p:tgtEl>
                                            <p:attrNameLst>
                                              <p:attrName>ppt_y</p:attrName>
                                            </p:attrNameLst>
                                          </p:cBhvr>
                                          <p:tavLst>
                                            <p:tav tm="0">
                                              <p:val>
                                                <p:strVal val="0-#ppt_h/2"/>
                                              </p:val>
                                            </p:tav>
                                            <p:tav tm="100000">
                                              <p:val>
                                                <p:strVal val="#ppt_y"/>
                                              </p:val>
                                            </p:tav>
                                          </p:tavLst>
                                        </p:anim>
                                      </p:childTnLst>
                                    </p:cTn>
                                  </p:par>
                                  <p:par>
                                    <p:cTn id="27" presetID="2" presetClass="entr" presetSubtype="4" decel="100000"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750" fill="hold"/>
                                            <p:tgtEl>
                                              <p:spTgt spid="7"/>
                                            </p:tgtEl>
                                            <p:attrNameLst>
                                              <p:attrName>ppt_x</p:attrName>
                                            </p:attrNameLst>
                                          </p:cBhvr>
                                          <p:tavLst>
                                            <p:tav tm="0">
                                              <p:val>
                                                <p:strVal val="#ppt_x"/>
                                              </p:val>
                                            </p:tav>
                                            <p:tav tm="100000">
                                              <p:val>
                                                <p:strVal val="#ppt_x"/>
                                              </p:val>
                                            </p:tav>
                                          </p:tavLst>
                                        </p:anim>
                                        <p:anim calcmode="lin" valueType="num">
                                          <p:cBhvr additive="base">
                                            <p:cTn id="30" dur="75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decel="100000" fill="hold" grpId="0" nodeType="click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750" fill="hold"/>
                                            <p:tgtEl>
                                              <p:spTgt spid="16"/>
                                            </p:tgtEl>
                                            <p:attrNameLst>
                                              <p:attrName>ppt_x</p:attrName>
                                            </p:attrNameLst>
                                          </p:cBhvr>
                                          <p:tavLst>
                                            <p:tav tm="0">
                                              <p:val>
                                                <p:strVal val="#ppt_x"/>
                                              </p:val>
                                            </p:tav>
                                            <p:tav tm="100000">
                                              <p:val>
                                                <p:strVal val="#ppt_x"/>
                                              </p:val>
                                            </p:tav>
                                          </p:tavLst>
                                        </p:anim>
                                        <p:anim calcmode="lin" valueType="num">
                                          <p:cBhvr additive="base">
                                            <p:cTn id="36" dur="750" fill="hold"/>
                                            <p:tgtEl>
                                              <p:spTgt spid="16"/>
                                            </p:tgtEl>
                                            <p:attrNameLst>
                                              <p:attrName>ppt_y</p:attrName>
                                            </p:attrNameLst>
                                          </p:cBhvr>
                                          <p:tavLst>
                                            <p:tav tm="0">
                                              <p:val>
                                                <p:strVal val="1+#ppt_h/2"/>
                                              </p:val>
                                            </p:tav>
                                            <p:tav tm="100000">
                                              <p:val>
                                                <p:strVal val="#ppt_y"/>
                                              </p:val>
                                            </p:tav>
                                          </p:tavLst>
                                        </p:anim>
                                      </p:childTnLst>
                                    </p:cTn>
                                  </p:par>
                                  <p:par>
                                    <p:cTn id="37" presetID="2" presetClass="entr" presetSubtype="1" fill="hold" grpId="0" nodeType="withEffect" p14:presetBounceEnd="32000">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14:bounceEnd="32000">
                                          <p:cBhvr additive="base">
                                            <p:cTn id="39" dur="750" fill="hold"/>
                                            <p:tgtEl>
                                              <p:spTgt spid="19"/>
                                            </p:tgtEl>
                                            <p:attrNameLst>
                                              <p:attrName>ppt_x</p:attrName>
                                            </p:attrNameLst>
                                          </p:cBhvr>
                                          <p:tavLst>
                                            <p:tav tm="0">
                                              <p:val>
                                                <p:strVal val="#ppt_x"/>
                                              </p:val>
                                            </p:tav>
                                            <p:tav tm="100000">
                                              <p:val>
                                                <p:strVal val="#ppt_x"/>
                                              </p:val>
                                            </p:tav>
                                          </p:tavLst>
                                        </p:anim>
                                        <p:anim calcmode="lin" valueType="num" p14:bounceEnd="32000">
                                          <p:cBhvr additive="base">
                                            <p:cTn id="40" dur="750" fill="hold"/>
                                            <p:tgtEl>
                                              <p:spTgt spid="19"/>
                                            </p:tgtEl>
                                            <p:attrNameLst>
                                              <p:attrName>ppt_y</p:attrName>
                                            </p:attrNameLst>
                                          </p:cBhvr>
                                          <p:tavLst>
                                            <p:tav tm="0">
                                              <p:val>
                                                <p:strVal val="0-#ppt_h/2"/>
                                              </p:val>
                                            </p:tav>
                                            <p:tav tm="100000">
                                              <p:val>
                                                <p:strVal val="#ppt_y"/>
                                              </p:val>
                                            </p:tav>
                                          </p:tavLst>
                                        </p:anim>
                                      </p:childTnLst>
                                    </p:cTn>
                                  </p:par>
                                  <p:par>
                                    <p:cTn id="41" presetID="2" presetClass="entr" presetSubtype="4" decel="100000" fill="hold" grpId="0"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750" fill="hold"/>
                                            <p:tgtEl>
                                              <p:spTgt spid="9"/>
                                            </p:tgtEl>
                                            <p:attrNameLst>
                                              <p:attrName>ppt_x</p:attrName>
                                            </p:attrNameLst>
                                          </p:cBhvr>
                                          <p:tavLst>
                                            <p:tav tm="0">
                                              <p:val>
                                                <p:strVal val="#ppt_x"/>
                                              </p:val>
                                            </p:tav>
                                            <p:tav tm="100000">
                                              <p:val>
                                                <p:strVal val="#ppt_x"/>
                                              </p:val>
                                            </p:tav>
                                          </p:tavLst>
                                        </p:anim>
                                        <p:anim calcmode="lin" valueType="num">
                                          <p:cBhvr additive="base">
                                            <p:cTn id="44" dur="75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decel="100000" fill="hold" grpId="0" nodeType="click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750" fill="hold"/>
                                            <p:tgtEl>
                                              <p:spTgt spid="14"/>
                                            </p:tgtEl>
                                            <p:attrNameLst>
                                              <p:attrName>ppt_x</p:attrName>
                                            </p:attrNameLst>
                                          </p:cBhvr>
                                          <p:tavLst>
                                            <p:tav tm="0">
                                              <p:val>
                                                <p:strVal val="#ppt_x"/>
                                              </p:val>
                                            </p:tav>
                                            <p:tav tm="100000">
                                              <p:val>
                                                <p:strVal val="#ppt_x"/>
                                              </p:val>
                                            </p:tav>
                                          </p:tavLst>
                                        </p:anim>
                                        <p:anim calcmode="lin" valueType="num">
                                          <p:cBhvr additive="base">
                                            <p:cTn id="50" dur="75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1" fill="hold" grpId="0" nodeType="withEffect" p14:presetBounceEnd="32000">
                                      <p:stCondLst>
                                        <p:cond delay="0"/>
                                      </p:stCondLst>
                                      <p:childTnLst>
                                        <p:set>
                                          <p:cBhvr>
                                            <p:cTn id="52" dur="1" fill="hold">
                                              <p:stCondLst>
                                                <p:cond delay="0"/>
                                              </p:stCondLst>
                                            </p:cTn>
                                            <p:tgtEl>
                                              <p:spTgt spid="20"/>
                                            </p:tgtEl>
                                            <p:attrNameLst>
                                              <p:attrName>style.visibility</p:attrName>
                                            </p:attrNameLst>
                                          </p:cBhvr>
                                          <p:to>
                                            <p:strVal val="visible"/>
                                          </p:to>
                                        </p:set>
                                        <p:anim calcmode="lin" valueType="num" p14:bounceEnd="32000">
                                          <p:cBhvr additive="base">
                                            <p:cTn id="53" dur="750" fill="hold"/>
                                            <p:tgtEl>
                                              <p:spTgt spid="20"/>
                                            </p:tgtEl>
                                            <p:attrNameLst>
                                              <p:attrName>ppt_x</p:attrName>
                                            </p:attrNameLst>
                                          </p:cBhvr>
                                          <p:tavLst>
                                            <p:tav tm="0">
                                              <p:val>
                                                <p:strVal val="#ppt_x"/>
                                              </p:val>
                                            </p:tav>
                                            <p:tav tm="100000">
                                              <p:val>
                                                <p:strVal val="#ppt_x"/>
                                              </p:val>
                                            </p:tav>
                                          </p:tavLst>
                                        </p:anim>
                                        <p:anim calcmode="lin" valueType="num" p14:bounceEnd="32000">
                                          <p:cBhvr additive="base">
                                            <p:cTn id="54" dur="750" fill="hold"/>
                                            <p:tgtEl>
                                              <p:spTgt spid="20"/>
                                            </p:tgtEl>
                                            <p:attrNameLst>
                                              <p:attrName>ppt_y</p:attrName>
                                            </p:attrNameLst>
                                          </p:cBhvr>
                                          <p:tavLst>
                                            <p:tav tm="0">
                                              <p:val>
                                                <p:strVal val="0-#ppt_h/2"/>
                                              </p:val>
                                            </p:tav>
                                            <p:tav tm="100000">
                                              <p:val>
                                                <p:strVal val="#ppt_y"/>
                                              </p:val>
                                            </p:tav>
                                          </p:tavLst>
                                        </p:anim>
                                      </p:childTnLst>
                                    </p:cTn>
                                  </p:par>
                                  <p:par>
                                    <p:cTn id="55" presetID="2" presetClass="entr" presetSubtype="4" decel="100000" fill="hold" grpId="0" nodeType="with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additive="base">
                                            <p:cTn id="57" dur="750" fill="hold"/>
                                            <p:tgtEl>
                                              <p:spTgt spid="10"/>
                                            </p:tgtEl>
                                            <p:attrNameLst>
                                              <p:attrName>ppt_x</p:attrName>
                                            </p:attrNameLst>
                                          </p:cBhvr>
                                          <p:tavLst>
                                            <p:tav tm="0">
                                              <p:val>
                                                <p:strVal val="#ppt_x"/>
                                              </p:val>
                                            </p:tav>
                                            <p:tav tm="100000">
                                              <p:val>
                                                <p:strVal val="#ppt_x"/>
                                              </p:val>
                                            </p:tav>
                                          </p:tavLst>
                                        </p:anim>
                                        <p:anim calcmode="lin" valueType="num">
                                          <p:cBhvr additive="base">
                                            <p:cTn id="58" dur="75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 presetClass="entr" presetSubtype="4" decel="100000" fill="hold" grpId="0" nodeType="clickEffect">
                                      <p:stCondLst>
                                        <p:cond delay="0"/>
                                      </p:stCondLst>
                                      <p:childTnLst>
                                        <p:set>
                                          <p:cBhvr>
                                            <p:cTn id="62" dur="1" fill="hold">
                                              <p:stCondLst>
                                                <p:cond delay="0"/>
                                              </p:stCondLst>
                                            </p:cTn>
                                            <p:tgtEl>
                                              <p:spTgt spid="15"/>
                                            </p:tgtEl>
                                            <p:attrNameLst>
                                              <p:attrName>style.visibility</p:attrName>
                                            </p:attrNameLst>
                                          </p:cBhvr>
                                          <p:to>
                                            <p:strVal val="visible"/>
                                          </p:to>
                                        </p:set>
                                        <p:anim calcmode="lin" valueType="num">
                                          <p:cBhvr additive="base">
                                            <p:cTn id="63" dur="750" fill="hold"/>
                                            <p:tgtEl>
                                              <p:spTgt spid="15"/>
                                            </p:tgtEl>
                                            <p:attrNameLst>
                                              <p:attrName>ppt_x</p:attrName>
                                            </p:attrNameLst>
                                          </p:cBhvr>
                                          <p:tavLst>
                                            <p:tav tm="0">
                                              <p:val>
                                                <p:strVal val="#ppt_x"/>
                                              </p:val>
                                            </p:tav>
                                            <p:tav tm="100000">
                                              <p:val>
                                                <p:strVal val="#ppt_x"/>
                                              </p:val>
                                            </p:tav>
                                          </p:tavLst>
                                        </p:anim>
                                        <p:anim calcmode="lin" valueType="num">
                                          <p:cBhvr additive="base">
                                            <p:cTn id="64" dur="750" fill="hold"/>
                                            <p:tgtEl>
                                              <p:spTgt spid="15"/>
                                            </p:tgtEl>
                                            <p:attrNameLst>
                                              <p:attrName>ppt_y</p:attrName>
                                            </p:attrNameLst>
                                          </p:cBhvr>
                                          <p:tavLst>
                                            <p:tav tm="0">
                                              <p:val>
                                                <p:strVal val="1+#ppt_h/2"/>
                                              </p:val>
                                            </p:tav>
                                            <p:tav tm="100000">
                                              <p:val>
                                                <p:strVal val="#ppt_y"/>
                                              </p:val>
                                            </p:tav>
                                          </p:tavLst>
                                        </p:anim>
                                      </p:childTnLst>
                                    </p:cTn>
                                  </p:par>
                                  <p:par>
                                    <p:cTn id="65" presetID="2" presetClass="entr" presetSubtype="1" fill="hold" grpId="0" nodeType="withEffect" p14:presetBounceEnd="32000">
                                      <p:stCondLst>
                                        <p:cond delay="0"/>
                                      </p:stCondLst>
                                      <p:childTnLst>
                                        <p:set>
                                          <p:cBhvr>
                                            <p:cTn id="66" dur="1" fill="hold">
                                              <p:stCondLst>
                                                <p:cond delay="0"/>
                                              </p:stCondLst>
                                            </p:cTn>
                                            <p:tgtEl>
                                              <p:spTgt spid="21"/>
                                            </p:tgtEl>
                                            <p:attrNameLst>
                                              <p:attrName>style.visibility</p:attrName>
                                            </p:attrNameLst>
                                          </p:cBhvr>
                                          <p:to>
                                            <p:strVal val="visible"/>
                                          </p:to>
                                        </p:set>
                                        <p:anim calcmode="lin" valueType="num" p14:bounceEnd="32000">
                                          <p:cBhvr additive="base">
                                            <p:cTn id="67" dur="750" fill="hold"/>
                                            <p:tgtEl>
                                              <p:spTgt spid="21"/>
                                            </p:tgtEl>
                                            <p:attrNameLst>
                                              <p:attrName>ppt_x</p:attrName>
                                            </p:attrNameLst>
                                          </p:cBhvr>
                                          <p:tavLst>
                                            <p:tav tm="0">
                                              <p:val>
                                                <p:strVal val="#ppt_x"/>
                                              </p:val>
                                            </p:tav>
                                            <p:tav tm="100000">
                                              <p:val>
                                                <p:strVal val="#ppt_x"/>
                                              </p:val>
                                            </p:tav>
                                          </p:tavLst>
                                        </p:anim>
                                        <p:anim calcmode="lin" valueType="num" p14:bounceEnd="32000">
                                          <p:cBhvr additive="base">
                                            <p:cTn id="68" dur="750" fill="hold"/>
                                            <p:tgtEl>
                                              <p:spTgt spid="21"/>
                                            </p:tgtEl>
                                            <p:attrNameLst>
                                              <p:attrName>ppt_y</p:attrName>
                                            </p:attrNameLst>
                                          </p:cBhvr>
                                          <p:tavLst>
                                            <p:tav tm="0">
                                              <p:val>
                                                <p:strVal val="0-#ppt_h/2"/>
                                              </p:val>
                                            </p:tav>
                                            <p:tav tm="100000">
                                              <p:val>
                                                <p:strVal val="#ppt_y"/>
                                              </p:val>
                                            </p:tav>
                                          </p:tavLst>
                                        </p:anim>
                                      </p:childTnLst>
                                    </p:cTn>
                                  </p:par>
                                  <p:par>
                                    <p:cTn id="69" presetID="2" presetClass="entr" presetSubtype="4" decel="100000" fill="hold" grpId="0" nodeType="withEffect">
                                      <p:stCondLst>
                                        <p:cond delay="0"/>
                                      </p:stCondLst>
                                      <p:childTnLst>
                                        <p:set>
                                          <p:cBhvr>
                                            <p:cTn id="70" dur="1" fill="hold">
                                              <p:stCondLst>
                                                <p:cond delay="0"/>
                                              </p:stCondLst>
                                            </p:cTn>
                                            <p:tgtEl>
                                              <p:spTgt spid="11"/>
                                            </p:tgtEl>
                                            <p:attrNameLst>
                                              <p:attrName>style.visibility</p:attrName>
                                            </p:attrNameLst>
                                          </p:cBhvr>
                                          <p:to>
                                            <p:strVal val="visible"/>
                                          </p:to>
                                        </p:set>
                                        <p:anim calcmode="lin" valueType="num">
                                          <p:cBhvr additive="base">
                                            <p:cTn id="71" dur="750" fill="hold"/>
                                            <p:tgtEl>
                                              <p:spTgt spid="11"/>
                                            </p:tgtEl>
                                            <p:attrNameLst>
                                              <p:attrName>ppt_x</p:attrName>
                                            </p:attrNameLst>
                                          </p:cBhvr>
                                          <p:tavLst>
                                            <p:tav tm="0">
                                              <p:val>
                                                <p:strVal val="#ppt_x"/>
                                              </p:val>
                                            </p:tav>
                                            <p:tav tm="100000">
                                              <p:val>
                                                <p:strVal val="#ppt_x"/>
                                              </p:val>
                                            </p:tav>
                                          </p:tavLst>
                                        </p:anim>
                                        <p:anim calcmode="lin" valueType="num">
                                          <p:cBhvr additive="base">
                                            <p:cTn id="72" dur="75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tmplLst>
              <p:tmpl>
                <p:tnLst>
                  <p:par>
                    <p:cTn presetID="2" presetClass="entr" presetSubtype="4" decel="100000" fill="hold" nodeType="withEffect">
                      <p:stCondLst>
                        <p:cond delay="0"/>
                      </p:stCondLst>
                      <p:childTnLst>
                        <p:set>
                          <p:cBhvr>
                            <p:cTn dur="1" fill="hold">
                              <p:stCondLst>
                                <p:cond delay="0"/>
                              </p:stCondLst>
                            </p:cTn>
                            <p:tgtEl>
                              <p:spTgt spid="3"/>
                            </p:tgtEl>
                            <p:attrNameLst>
                              <p:attrName>style.visibility</p:attrName>
                            </p:attrNameLst>
                          </p:cBhvr>
                          <p:to>
                            <p:strVal val="visible"/>
                          </p:to>
                        </p:set>
                        <p:anim calcmode="lin" valueType="num">
                          <p:cBhvr additive="base">
                            <p:cTn dur="750" fill="hold"/>
                            <p:tgtEl>
                              <p:spTgt spid="3"/>
                            </p:tgtEl>
                            <p:attrNameLst>
                              <p:attrName>ppt_x</p:attrName>
                            </p:attrNameLst>
                          </p:cBhvr>
                          <p:tavLst>
                            <p:tav tm="0">
                              <p:val>
                                <p:strVal val="#ppt_x"/>
                              </p:val>
                            </p:tav>
                            <p:tav tm="100000">
                              <p:val>
                                <p:strVal val="#ppt_x"/>
                              </p:val>
                            </p:tav>
                          </p:tavLst>
                        </p:anim>
                        <p:anim calcmode="lin" valueType="num">
                          <p:cBhvr additive="base">
                            <p:cTn dur="750" fill="hold"/>
                            <p:tgtEl>
                              <p:spTgt spid="3"/>
                            </p:tgtEl>
                            <p:attrNameLst>
                              <p:attrName>ppt_y</p:attrName>
                            </p:attrNameLst>
                          </p:cBhvr>
                          <p:tavLst>
                            <p:tav tm="0">
                              <p:val>
                                <p:strVal val="1+#ppt_h/2"/>
                              </p:val>
                            </p:tav>
                            <p:tav tm="100000">
                              <p:val>
                                <p:strVal val="#ppt_y"/>
                              </p:val>
                            </p:tav>
                          </p:tavLst>
                        </p:anim>
                      </p:childTnLst>
                    </p:cTn>
                  </p:par>
                </p:tnLst>
              </p:tmpl>
            </p:tmplLst>
          </p:bldP>
          <p:bldP spid="7" grpId="0">
            <p:tmplLst>
              <p:tmpl>
                <p:tnLst>
                  <p:par>
                    <p:cTn presetID="2" presetClass="entr" presetSubtype="4" decel="100000" fill="hold" nodeType="withEffect">
                      <p:stCondLst>
                        <p:cond delay="0"/>
                      </p:stCondLst>
                      <p:childTnLst>
                        <p:set>
                          <p:cBhvr>
                            <p:cTn dur="1" fill="hold">
                              <p:stCondLst>
                                <p:cond delay="0"/>
                              </p:stCondLst>
                            </p:cTn>
                            <p:tgtEl>
                              <p:spTgt spid="7"/>
                            </p:tgtEl>
                            <p:attrNameLst>
                              <p:attrName>style.visibility</p:attrName>
                            </p:attrNameLst>
                          </p:cBhvr>
                          <p:to>
                            <p:strVal val="visible"/>
                          </p:to>
                        </p:set>
                        <p:anim calcmode="lin" valueType="num">
                          <p:cBhvr additive="base">
                            <p:cTn dur="750" fill="hold"/>
                            <p:tgtEl>
                              <p:spTgt spid="7"/>
                            </p:tgtEl>
                            <p:attrNameLst>
                              <p:attrName>ppt_x</p:attrName>
                            </p:attrNameLst>
                          </p:cBhvr>
                          <p:tavLst>
                            <p:tav tm="0">
                              <p:val>
                                <p:strVal val="#ppt_x"/>
                              </p:val>
                            </p:tav>
                            <p:tav tm="100000">
                              <p:val>
                                <p:strVal val="#ppt_x"/>
                              </p:val>
                            </p:tav>
                          </p:tavLst>
                        </p:anim>
                        <p:anim calcmode="lin" valueType="num">
                          <p:cBhvr additive="base">
                            <p:cTn dur="750" fill="hold"/>
                            <p:tgtEl>
                              <p:spTgt spid="7"/>
                            </p:tgtEl>
                            <p:attrNameLst>
                              <p:attrName>ppt_y</p:attrName>
                            </p:attrNameLst>
                          </p:cBhvr>
                          <p:tavLst>
                            <p:tav tm="0">
                              <p:val>
                                <p:strVal val="1+#ppt_h/2"/>
                              </p:val>
                            </p:tav>
                            <p:tav tm="100000">
                              <p:val>
                                <p:strVal val="#ppt_y"/>
                              </p:val>
                            </p:tav>
                          </p:tavLst>
                        </p:anim>
                      </p:childTnLst>
                    </p:cTn>
                  </p:par>
                </p:tnLst>
              </p:tmpl>
            </p:tmplLst>
          </p:bldP>
          <p:bldP spid="9" grpId="0">
            <p:tmplLst>
              <p:tmpl>
                <p:tnLst>
                  <p:par>
                    <p:cTn presetID="2" presetClass="entr" presetSubtype="4" decel="100000" fill="hold" nodeType="withEffect">
                      <p:stCondLst>
                        <p:cond delay="0"/>
                      </p:stCondLst>
                      <p:childTnLst>
                        <p:set>
                          <p:cBhvr>
                            <p:cTn dur="1" fill="hold">
                              <p:stCondLst>
                                <p:cond delay="0"/>
                              </p:stCondLst>
                            </p:cTn>
                            <p:tgtEl>
                              <p:spTgt spid="9"/>
                            </p:tgtEl>
                            <p:attrNameLst>
                              <p:attrName>style.visibility</p:attrName>
                            </p:attrNameLst>
                          </p:cBhvr>
                          <p:to>
                            <p:strVal val="visible"/>
                          </p:to>
                        </p:set>
                        <p:anim calcmode="lin" valueType="num">
                          <p:cBhvr additive="base">
                            <p:cTn dur="750" fill="hold"/>
                            <p:tgtEl>
                              <p:spTgt spid="9"/>
                            </p:tgtEl>
                            <p:attrNameLst>
                              <p:attrName>ppt_x</p:attrName>
                            </p:attrNameLst>
                          </p:cBhvr>
                          <p:tavLst>
                            <p:tav tm="0">
                              <p:val>
                                <p:strVal val="#ppt_x"/>
                              </p:val>
                            </p:tav>
                            <p:tav tm="100000">
                              <p:val>
                                <p:strVal val="#ppt_x"/>
                              </p:val>
                            </p:tav>
                          </p:tavLst>
                        </p:anim>
                        <p:anim calcmode="lin" valueType="num">
                          <p:cBhvr additive="base">
                            <p:cTn dur="750" fill="hold"/>
                            <p:tgtEl>
                              <p:spTgt spid="9"/>
                            </p:tgtEl>
                            <p:attrNameLst>
                              <p:attrName>ppt_y</p:attrName>
                            </p:attrNameLst>
                          </p:cBhvr>
                          <p:tavLst>
                            <p:tav tm="0">
                              <p:val>
                                <p:strVal val="1+#ppt_h/2"/>
                              </p:val>
                            </p:tav>
                            <p:tav tm="100000">
                              <p:val>
                                <p:strVal val="#ppt_y"/>
                              </p:val>
                            </p:tav>
                          </p:tavLst>
                        </p:anim>
                      </p:childTnLst>
                    </p:cTn>
                  </p:par>
                </p:tnLst>
              </p:tmpl>
            </p:tmplLst>
          </p:bldP>
          <p:bldP spid="10" grpId="0">
            <p:tmplLst>
              <p:tmpl>
                <p:tnLst>
                  <p:par>
                    <p:cTn presetID="2" presetClass="entr" presetSubtype="4" decel="100000" fill="hold" nodeType="withEffect">
                      <p:stCondLst>
                        <p:cond delay="0"/>
                      </p:stCondLst>
                      <p:childTnLst>
                        <p:set>
                          <p:cBhvr>
                            <p:cTn dur="1" fill="hold">
                              <p:stCondLst>
                                <p:cond delay="0"/>
                              </p:stCondLst>
                            </p:cTn>
                            <p:tgtEl>
                              <p:spTgt spid="10"/>
                            </p:tgtEl>
                            <p:attrNameLst>
                              <p:attrName>style.visibility</p:attrName>
                            </p:attrNameLst>
                          </p:cBhvr>
                          <p:to>
                            <p:strVal val="visible"/>
                          </p:to>
                        </p:set>
                        <p:anim calcmode="lin" valueType="num">
                          <p:cBhvr additive="base">
                            <p:cTn dur="750" fill="hold"/>
                            <p:tgtEl>
                              <p:spTgt spid="10"/>
                            </p:tgtEl>
                            <p:attrNameLst>
                              <p:attrName>ppt_x</p:attrName>
                            </p:attrNameLst>
                          </p:cBhvr>
                          <p:tavLst>
                            <p:tav tm="0">
                              <p:val>
                                <p:strVal val="#ppt_x"/>
                              </p:val>
                            </p:tav>
                            <p:tav tm="100000">
                              <p:val>
                                <p:strVal val="#ppt_x"/>
                              </p:val>
                            </p:tav>
                          </p:tavLst>
                        </p:anim>
                        <p:anim calcmode="lin" valueType="num">
                          <p:cBhvr additive="base">
                            <p:cTn dur="750" fill="hold"/>
                            <p:tgtEl>
                              <p:spTgt spid="10"/>
                            </p:tgtEl>
                            <p:attrNameLst>
                              <p:attrName>ppt_y</p:attrName>
                            </p:attrNameLst>
                          </p:cBhvr>
                          <p:tavLst>
                            <p:tav tm="0">
                              <p:val>
                                <p:strVal val="1+#ppt_h/2"/>
                              </p:val>
                            </p:tav>
                            <p:tav tm="100000">
                              <p:val>
                                <p:strVal val="#ppt_y"/>
                              </p:val>
                            </p:tav>
                          </p:tavLst>
                        </p:anim>
                      </p:childTnLst>
                    </p:cTn>
                  </p:par>
                </p:tnLst>
              </p:tmpl>
            </p:tmplLst>
          </p:bldP>
          <p:bldP spid="11" grpId="0">
            <p:tmplLst>
              <p:tmpl>
                <p:tnLst>
                  <p:par>
                    <p:cTn presetID="2" presetClass="entr" presetSubtype="4" decel="100000" fill="hold" nodeType="withEffect">
                      <p:stCondLst>
                        <p:cond delay="0"/>
                      </p:stCondLst>
                      <p:childTnLst>
                        <p:set>
                          <p:cBhvr>
                            <p:cTn dur="1" fill="hold">
                              <p:stCondLst>
                                <p:cond delay="0"/>
                              </p:stCondLst>
                            </p:cTn>
                            <p:tgtEl>
                              <p:spTgt spid="11"/>
                            </p:tgtEl>
                            <p:attrNameLst>
                              <p:attrName>style.visibility</p:attrName>
                            </p:attrNameLst>
                          </p:cBhvr>
                          <p:to>
                            <p:strVal val="visible"/>
                          </p:to>
                        </p:set>
                        <p:anim calcmode="lin" valueType="num">
                          <p:cBhvr additive="base">
                            <p:cTn dur="750" fill="hold"/>
                            <p:tgtEl>
                              <p:spTgt spid="11"/>
                            </p:tgtEl>
                            <p:attrNameLst>
                              <p:attrName>ppt_x</p:attrName>
                            </p:attrNameLst>
                          </p:cBhvr>
                          <p:tavLst>
                            <p:tav tm="0">
                              <p:val>
                                <p:strVal val="#ppt_x"/>
                              </p:val>
                            </p:tav>
                            <p:tav tm="100000">
                              <p:val>
                                <p:strVal val="#ppt_x"/>
                              </p:val>
                            </p:tav>
                          </p:tavLst>
                        </p:anim>
                        <p:anim calcmode="lin" valueType="num">
                          <p:cBhvr additive="base">
                            <p:cTn dur="750" fill="hold"/>
                            <p:tgtEl>
                              <p:spTgt spid="11"/>
                            </p:tgtEl>
                            <p:attrNameLst>
                              <p:attrName>ppt_y</p:attrName>
                            </p:attrNameLst>
                          </p:cBhvr>
                          <p:tavLst>
                            <p:tav tm="0">
                              <p:val>
                                <p:strVal val="1+#ppt_h/2"/>
                              </p:val>
                            </p:tav>
                            <p:tav tm="100000">
                              <p:val>
                                <p:strVal val="#ppt_y"/>
                              </p:val>
                            </p:tav>
                          </p:tavLst>
                        </p:anim>
                      </p:childTnLst>
                    </p:cTn>
                  </p:par>
                </p:tnLst>
              </p:tmpl>
            </p:tmplLst>
          </p:bldP>
          <p:bldP spid="12" grpId="0" animBg="1"/>
          <p:bldP spid="13" grpId="0" animBg="1"/>
          <p:bldP spid="14" grpId="0" animBg="1"/>
          <p:bldP spid="15" grpId="0" animBg="1"/>
          <p:bldP spid="16" grpId="0" animBg="1"/>
          <p:bldP spid="17" grpId="0" build="p">
            <p:tmplLst>
              <p:tmpl lvl="1">
                <p:tnLst>
                  <p:par>
                    <p:cTn presetID="2" presetClass="entr" presetSubtype="1" fill="hold" nodeType="withEffect" p14:presetBounceEnd="32000">
                      <p:stCondLst>
                        <p:cond delay="0"/>
                      </p:stCondLst>
                      <p:childTnLst>
                        <p:set>
                          <p:cBhvr>
                            <p:cTn dur="1" fill="hold">
                              <p:stCondLst>
                                <p:cond delay="0"/>
                              </p:stCondLst>
                            </p:cTn>
                            <p:tgtEl>
                              <p:spTgt spid="17"/>
                            </p:tgtEl>
                            <p:attrNameLst>
                              <p:attrName>style.visibility</p:attrName>
                            </p:attrNameLst>
                          </p:cBhvr>
                          <p:to>
                            <p:strVal val="visible"/>
                          </p:to>
                        </p:set>
                        <p:anim calcmode="lin" valueType="num" p14:bounceEnd="32000">
                          <p:cBhvr additive="base">
                            <p:cTn dur="750" fill="hold"/>
                            <p:tgtEl>
                              <p:spTgt spid="17"/>
                            </p:tgtEl>
                            <p:attrNameLst>
                              <p:attrName>ppt_x</p:attrName>
                            </p:attrNameLst>
                          </p:cBhvr>
                          <p:tavLst>
                            <p:tav tm="0">
                              <p:val>
                                <p:strVal val="#ppt_x"/>
                              </p:val>
                            </p:tav>
                            <p:tav tm="100000">
                              <p:val>
                                <p:strVal val="#ppt_x"/>
                              </p:val>
                            </p:tav>
                          </p:tavLst>
                        </p:anim>
                        <p:anim calcmode="lin" valueType="num" p14:bounceEnd="32000">
                          <p:cBhvr additive="base">
                            <p:cTn dur="750" fill="hold"/>
                            <p:tgtEl>
                              <p:spTgt spid="17"/>
                            </p:tgtEl>
                            <p:attrNameLst>
                              <p:attrName>ppt_y</p:attrName>
                            </p:attrNameLst>
                          </p:cBhvr>
                          <p:tavLst>
                            <p:tav tm="0">
                              <p:val>
                                <p:strVal val="0-#ppt_h/2"/>
                              </p:val>
                            </p:tav>
                            <p:tav tm="100000">
                              <p:val>
                                <p:strVal val="#ppt_y"/>
                              </p:val>
                            </p:tav>
                          </p:tavLst>
                        </p:anim>
                      </p:childTnLst>
                    </p:cTn>
                  </p:par>
                </p:tnLst>
              </p:tmpl>
              <p:tmpl lvl="2">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 lvl="3">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 lvl="4">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 lvl="5">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Lst>
          </p:bldP>
          <p:bldP spid="18" grpId="0" build="p">
            <p:tmplLst>
              <p:tmpl lvl="1">
                <p:tnLst>
                  <p:par>
                    <p:cTn presetID="2" presetClass="entr" presetSubtype="1" fill="hold" nodeType="withEffect" p14:presetBounceEnd="32000">
                      <p:stCondLst>
                        <p:cond delay="0"/>
                      </p:stCondLst>
                      <p:childTnLst>
                        <p:set>
                          <p:cBhvr>
                            <p:cTn dur="1" fill="hold">
                              <p:stCondLst>
                                <p:cond delay="0"/>
                              </p:stCondLst>
                            </p:cTn>
                            <p:tgtEl>
                              <p:spTgt spid="18"/>
                            </p:tgtEl>
                            <p:attrNameLst>
                              <p:attrName>style.visibility</p:attrName>
                            </p:attrNameLst>
                          </p:cBhvr>
                          <p:to>
                            <p:strVal val="visible"/>
                          </p:to>
                        </p:set>
                        <p:anim calcmode="lin" valueType="num" p14:bounceEnd="32000">
                          <p:cBhvr additive="base">
                            <p:cTn dur="750" fill="hold"/>
                            <p:tgtEl>
                              <p:spTgt spid="18"/>
                            </p:tgtEl>
                            <p:attrNameLst>
                              <p:attrName>ppt_x</p:attrName>
                            </p:attrNameLst>
                          </p:cBhvr>
                          <p:tavLst>
                            <p:tav tm="0">
                              <p:val>
                                <p:strVal val="#ppt_x"/>
                              </p:val>
                            </p:tav>
                            <p:tav tm="100000">
                              <p:val>
                                <p:strVal val="#ppt_x"/>
                              </p:val>
                            </p:tav>
                          </p:tavLst>
                        </p:anim>
                        <p:anim calcmode="lin" valueType="num" p14:bounceEnd="32000">
                          <p:cBhvr additive="base">
                            <p:cTn dur="750" fill="hold"/>
                            <p:tgtEl>
                              <p:spTgt spid="18"/>
                            </p:tgtEl>
                            <p:attrNameLst>
                              <p:attrName>ppt_y</p:attrName>
                            </p:attrNameLst>
                          </p:cBhvr>
                          <p:tavLst>
                            <p:tav tm="0">
                              <p:val>
                                <p:strVal val="0-#ppt_h/2"/>
                              </p:val>
                            </p:tav>
                            <p:tav tm="100000">
                              <p:val>
                                <p:strVal val="#ppt_y"/>
                              </p:val>
                            </p:tav>
                          </p:tavLst>
                        </p:anim>
                      </p:childTnLst>
                    </p:cTn>
                  </p:par>
                </p:tnLst>
              </p:tmpl>
              <p:tmpl lvl="2">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 lvl="3">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 lvl="4">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 lvl="5">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Lst>
          </p:bldP>
          <p:bldP spid="19" grpId="0">
            <p:tmplLst>
              <p:tmpl>
                <p:tnLst>
                  <p:par>
                    <p:cTn presetID="2" presetClass="entr" presetSubtype="1" fill="hold" nodeType="withEffect" p14:presetBounceEnd="32000">
                      <p:stCondLst>
                        <p:cond delay="0"/>
                      </p:stCondLst>
                      <p:childTnLst>
                        <p:set>
                          <p:cBhvr>
                            <p:cTn dur="1" fill="hold">
                              <p:stCondLst>
                                <p:cond delay="0"/>
                              </p:stCondLst>
                            </p:cTn>
                            <p:tgtEl>
                              <p:spTgt spid="19"/>
                            </p:tgtEl>
                            <p:attrNameLst>
                              <p:attrName>style.visibility</p:attrName>
                            </p:attrNameLst>
                          </p:cBhvr>
                          <p:to>
                            <p:strVal val="visible"/>
                          </p:to>
                        </p:set>
                        <p:anim calcmode="lin" valueType="num" p14:bounceEnd="32000">
                          <p:cBhvr additive="base">
                            <p:cTn dur="750" fill="hold"/>
                            <p:tgtEl>
                              <p:spTgt spid="19"/>
                            </p:tgtEl>
                            <p:attrNameLst>
                              <p:attrName>ppt_x</p:attrName>
                            </p:attrNameLst>
                          </p:cBhvr>
                          <p:tavLst>
                            <p:tav tm="0">
                              <p:val>
                                <p:strVal val="#ppt_x"/>
                              </p:val>
                            </p:tav>
                            <p:tav tm="100000">
                              <p:val>
                                <p:strVal val="#ppt_x"/>
                              </p:val>
                            </p:tav>
                          </p:tavLst>
                        </p:anim>
                        <p:anim calcmode="lin" valueType="num" p14:bounceEnd="32000">
                          <p:cBhvr additive="base">
                            <p:cTn dur="750" fill="hold"/>
                            <p:tgtEl>
                              <p:spTgt spid="19"/>
                            </p:tgtEl>
                            <p:attrNameLst>
                              <p:attrName>ppt_y</p:attrName>
                            </p:attrNameLst>
                          </p:cBhvr>
                          <p:tavLst>
                            <p:tav tm="0">
                              <p:val>
                                <p:strVal val="0-#ppt_h/2"/>
                              </p:val>
                            </p:tav>
                            <p:tav tm="100000">
                              <p:val>
                                <p:strVal val="#ppt_y"/>
                              </p:val>
                            </p:tav>
                          </p:tavLst>
                        </p:anim>
                      </p:childTnLst>
                    </p:cTn>
                  </p:par>
                </p:tnLst>
              </p:tmpl>
            </p:tmplLst>
          </p:bldP>
          <p:bldP spid="20" grpId="0">
            <p:tmplLst>
              <p:tmpl>
                <p:tnLst>
                  <p:par>
                    <p:cTn presetID="2" presetClass="entr" presetSubtype="1" fill="hold" nodeType="withEffect" p14:presetBounceEnd="32000">
                      <p:stCondLst>
                        <p:cond delay="0"/>
                      </p:stCondLst>
                      <p:childTnLst>
                        <p:set>
                          <p:cBhvr>
                            <p:cTn dur="1" fill="hold">
                              <p:stCondLst>
                                <p:cond delay="0"/>
                              </p:stCondLst>
                            </p:cTn>
                            <p:tgtEl>
                              <p:spTgt spid="20"/>
                            </p:tgtEl>
                            <p:attrNameLst>
                              <p:attrName>style.visibility</p:attrName>
                            </p:attrNameLst>
                          </p:cBhvr>
                          <p:to>
                            <p:strVal val="visible"/>
                          </p:to>
                        </p:set>
                        <p:anim calcmode="lin" valueType="num" p14:bounceEnd="32000">
                          <p:cBhvr additive="base">
                            <p:cTn dur="750" fill="hold"/>
                            <p:tgtEl>
                              <p:spTgt spid="20"/>
                            </p:tgtEl>
                            <p:attrNameLst>
                              <p:attrName>ppt_x</p:attrName>
                            </p:attrNameLst>
                          </p:cBhvr>
                          <p:tavLst>
                            <p:tav tm="0">
                              <p:val>
                                <p:strVal val="#ppt_x"/>
                              </p:val>
                            </p:tav>
                            <p:tav tm="100000">
                              <p:val>
                                <p:strVal val="#ppt_x"/>
                              </p:val>
                            </p:tav>
                          </p:tavLst>
                        </p:anim>
                        <p:anim calcmode="lin" valueType="num" p14:bounceEnd="32000">
                          <p:cBhvr additive="base">
                            <p:cTn dur="750" fill="hold"/>
                            <p:tgtEl>
                              <p:spTgt spid="20"/>
                            </p:tgtEl>
                            <p:attrNameLst>
                              <p:attrName>ppt_y</p:attrName>
                            </p:attrNameLst>
                          </p:cBhvr>
                          <p:tavLst>
                            <p:tav tm="0">
                              <p:val>
                                <p:strVal val="0-#ppt_h/2"/>
                              </p:val>
                            </p:tav>
                            <p:tav tm="100000">
                              <p:val>
                                <p:strVal val="#ppt_y"/>
                              </p:val>
                            </p:tav>
                          </p:tavLst>
                        </p:anim>
                      </p:childTnLst>
                    </p:cTn>
                  </p:par>
                </p:tnLst>
              </p:tmpl>
            </p:tmplLst>
          </p:bldP>
          <p:bldP spid="21" grpId="0">
            <p:tmplLst>
              <p:tmpl>
                <p:tnLst>
                  <p:par>
                    <p:cTn presetID="2" presetClass="entr" presetSubtype="1" fill="hold" nodeType="withEffect" p14:presetBounceEnd="32000">
                      <p:stCondLst>
                        <p:cond delay="0"/>
                      </p:stCondLst>
                      <p:childTnLst>
                        <p:set>
                          <p:cBhvr>
                            <p:cTn dur="1" fill="hold">
                              <p:stCondLst>
                                <p:cond delay="0"/>
                              </p:stCondLst>
                            </p:cTn>
                            <p:tgtEl>
                              <p:spTgt spid="21"/>
                            </p:tgtEl>
                            <p:attrNameLst>
                              <p:attrName>style.visibility</p:attrName>
                            </p:attrNameLst>
                          </p:cBhvr>
                          <p:to>
                            <p:strVal val="visible"/>
                          </p:to>
                        </p:set>
                        <p:anim calcmode="lin" valueType="num" p14:bounceEnd="32000">
                          <p:cBhvr additive="base">
                            <p:cTn dur="750" fill="hold"/>
                            <p:tgtEl>
                              <p:spTgt spid="21"/>
                            </p:tgtEl>
                            <p:attrNameLst>
                              <p:attrName>ppt_x</p:attrName>
                            </p:attrNameLst>
                          </p:cBhvr>
                          <p:tavLst>
                            <p:tav tm="0">
                              <p:val>
                                <p:strVal val="#ppt_x"/>
                              </p:val>
                            </p:tav>
                            <p:tav tm="100000">
                              <p:val>
                                <p:strVal val="#ppt_x"/>
                              </p:val>
                            </p:tav>
                          </p:tavLst>
                        </p:anim>
                        <p:anim calcmode="lin" valueType="num" p14:bounceEnd="32000">
                          <p:cBhvr additive="base">
                            <p:cTn dur="750" fill="hold"/>
                            <p:tgtEl>
                              <p:spTgt spid="21"/>
                            </p:tgtEl>
                            <p:attrNameLst>
                              <p:attrName>ppt_y</p:attrName>
                            </p:attrNameLst>
                          </p:cBhvr>
                          <p:tavLst>
                            <p:tav tm="0">
                              <p:val>
                                <p:strVal val="0-#ppt_h/2"/>
                              </p:val>
                            </p:tav>
                            <p:tav tm="100000">
                              <p:val>
                                <p:strVal val="#ppt_y"/>
                              </p:val>
                            </p:tav>
                          </p:tavLst>
                        </p:anim>
                      </p:childTnLst>
                    </p:cTn>
                  </p:par>
                </p:tnLst>
              </p:tmpl>
            </p:tmplLst>
          </p:bldP>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decel="10000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750" fill="hold"/>
                                            <p:tgtEl>
                                              <p:spTgt spid="12"/>
                                            </p:tgtEl>
                                            <p:attrNameLst>
                                              <p:attrName>ppt_x</p:attrName>
                                            </p:attrNameLst>
                                          </p:cBhvr>
                                          <p:tavLst>
                                            <p:tav tm="0">
                                              <p:val>
                                                <p:strVal val="#ppt_x"/>
                                              </p:val>
                                            </p:tav>
                                            <p:tav tm="100000">
                                              <p:val>
                                                <p:strVal val="#ppt_x"/>
                                              </p:val>
                                            </p:tav>
                                          </p:tavLst>
                                        </p:anim>
                                        <p:anim calcmode="lin" valueType="num">
                                          <p:cBhvr additive="base">
                                            <p:cTn id="8" dur="750" fill="hold"/>
                                            <p:tgtEl>
                                              <p:spTgt spid="12"/>
                                            </p:tgtEl>
                                            <p:attrNameLst>
                                              <p:attrName>ppt_y</p:attrName>
                                            </p:attrNameLst>
                                          </p:cBhvr>
                                          <p:tavLst>
                                            <p:tav tm="0">
                                              <p:val>
                                                <p:strVal val="1+#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17">
                                                <p:txEl>
                                                  <p:pRg st="0" end="0"/>
                                                </p:txEl>
                                              </p:spTgt>
                                            </p:tgtEl>
                                            <p:attrNameLst>
                                              <p:attrName>style.visibility</p:attrName>
                                            </p:attrNameLst>
                                          </p:cBhvr>
                                          <p:to>
                                            <p:strVal val="visible"/>
                                          </p:to>
                                        </p:set>
                                        <p:anim calcmode="lin" valueType="num">
                                          <p:cBhvr additive="base">
                                            <p:cTn id="11" dur="750" fill="hold"/>
                                            <p:tgtEl>
                                              <p:spTgt spid="17">
                                                <p:txEl>
                                                  <p:pRg st="0" end="0"/>
                                                </p:txEl>
                                              </p:spTgt>
                                            </p:tgtEl>
                                            <p:attrNameLst>
                                              <p:attrName>ppt_x</p:attrName>
                                            </p:attrNameLst>
                                          </p:cBhvr>
                                          <p:tavLst>
                                            <p:tav tm="0">
                                              <p:val>
                                                <p:strVal val="#ppt_x"/>
                                              </p:val>
                                            </p:tav>
                                            <p:tav tm="100000">
                                              <p:val>
                                                <p:strVal val="#ppt_x"/>
                                              </p:val>
                                            </p:tav>
                                          </p:tavLst>
                                        </p:anim>
                                        <p:anim calcmode="lin" valueType="num">
                                          <p:cBhvr additive="base">
                                            <p:cTn id="12" dur="750" fill="hold"/>
                                            <p:tgtEl>
                                              <p:spTgt spid="17">
                                                <p:txEl>
                                                  <p:pRg st="0" end="0"/>
                                                </p:txEl>
                                              </p:spTgt>
                                            </p:tgtEl>
                                            <p:attrNameLst>
                                              <p:attrName>ppt_y</p:attrName>
                                            </p:attrNameLst>
                                          </p:cBhvr>
                                          <p:tavLst>
                                            <p:tav tm="0">
                                              <p:val>
                                                <p:strVal val="0-#ppt_h/2"/>
                                              </p:val>
                                            </p:tav>
                                            <p:tav tm="100000">
                                              <p:val>
                                                <p:strVal val="#ppt_y"/>
                                              </p:val>
                                            </p:tav>
                                          </p:tavLst>
                                        </p:anim>
                                      </p:childTnLst>
                                    </p:cTn>
                                  </p:par>
                                  <p:par>
                                    <p:cTn id="13" presetID="2" presetClass="entr" presetSubtype="4" decel="100000"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750" fill="hold"/>
                                            <p:tgtEl>
                                              <p:spTgt spid="3"/>
                                            </p:tgtEl>
                                            <p:attrNameLst>
                                              <p:attrName>ppt_x</p:attrName>
                                            </p:attrNameLst>
                                          </p:cBhvr>
                                          <p:tavLst>
                                            <p:tav tm="0">
                                              <p:val>
                                                <p:strVal val="#ppt_x"/>
                                              </p:val>
                                            </p:tav>
                                            <p:tav tm="100000">
                                              <p:val>
                                                <p:strVal val="#ppt_x"/>
                                              </p:val>
                                            </p:tav>
                                          </p:tavLst>
                                        </p:anim>
                                        <p:anim calcmode="lin" valueType="num">
                                          <p:cBhvr additive="base">
                                            <p:cTn id="16" dur="75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decel="100000" fill="hold" grpId="0" nodeType="click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750" fill="hold"/>
                                            <p:tgtEl>
                                              <p:spTgt spid="13"/>
                                            </p:tgtEl>
                                            <p:attrNameLst>
                                              <p:attrName>ppt_x</p:attrName>
                                            </p:attrNameLst>
                                          </p:cBhvr>
                                          <p:tavLst>
                                            <p:tav tm="0">
                                              <p:val>
                                                <p:strVal val="#ppt_x"/>
                                              </p:val>
                                            </p:tav>
                                            <p:tav tm="100000">
                                              <p:val>
                                                <p:strVal val="#ppt_x"/>
                                              </p:val>
                                            </p:tav>
                                          </p:tavLst>
                                        </p:anim>
                                        <p:anim calcmode="lin" valueType="num">
                                          <p:cBhvr additive="base">
                                            <p:cTn id="22" dur="750" fill="hold"/>
                                            <p:tgtEl>
                                              <p:spTgt spid="13"/>
                                            </p:tgtEl>
                                            <p:attrNameLst>
                                              <p:attrName>ppt_y</p:attrName>
                                            </p:attrNameLst>
                                          </p:cBhvr>
                                          <p:tavLst>
                                            <p:tav tm="0">
                                              <p:val>
                                                <p:strVal val="1+#ppt_h/2"/>
                                              </p:val>
                                            </p:tav>
                                            <p:tav tm="100000">
                                              <p:val>
                                                <p:strVal val="#ppt_y"/>
                                              </p:val>
                                            </p:tav>
                                          </p:tavLst>
                                        </p:anim>
                                      </p:childTnLst>
                                    </p:cTn>
                                  </p:par>
                                  <p:par>
                                    <p:cTn id="23" presetID="2" presetClass="entr" presetSubtype="1" fill="hold" grpId="0" nodeType="withEffect">
                                      <p:stCondLst>
                                        <p:cond delay="0"/>
                                      </p:stCondLst>
                                      <p:childTnLst>
                                        <p:set>
                                          <p:cBhvr>
                                            <p:cTn id="24" dur="1" fill="hold">
                                              <p:stCondLst>
                                                <p:cond delay="0"/>
                                              </p:stCondLst>
                                            </p:cTn>
                                            <p:tgtEl>
                                              <p:spTgt spid="18">
                                                <p:txEl>
                                                  <p:pRg st="0" end="0"/>
                                                </p:txEl>
                                              </p:spTgt>
                                            </p:tgtEl>
                                            <p:attrNameLst>
                                              <p:attrName>style.visibility</p:attrName>
                                            </p:attrNameLst>
                                          </p:cBhvr>
                                          <p:to>
                                            <p:strVal val="visible"/>
                                          </p:to>
                                        </p:set>
                                        <p:anim calcmode="lin" valueType="num">
                                          <p:cBhvr additive="base">
                                            <p:cTn id="25" dur="750" fill="hold"/>
                                            <p:tgtEl>
                                              <p:spTgt spid="18">
                                                <p:txEl>
                                                  <p:pRg st="0" end="0"/>
                                                </p:txEl>
                                              </p:spTgt>
                                            </p:tgtEl>
                                            <p:attrNameLst>
                                              <p:attrName>ppt_x</p:attrName>
                                            </p:attrNameLst>
                                          </p:cBhvr>
                                          <p:tavLst>
                                            <p:tav tm="0">
                                              <p:val>
                                                <p:strVal val="#ppt_x"/>
                                              </p:val>
                                            </p:tav>
                                            <p:tav tm="100000">
                                              <p:val>
                                                <p:strVal val="#ppt_x"/>
                                              </p:val>
                                            </p:tav>
                                          </p:tavLst>
                                        </p:anim>
                                        <p:anim calcmode="lin" valueType="num">
                                          <p:cBhvr additive="base">
                                            <p:cTn id="26" dur="750" fill="hold"/>
                                            <p:tgtEl>
                                              <p:spTgt spid="18">
                                                <p:txEl>
                                                  <p:pRg st="0" end="0"/>
                                                </p:txEl>
                                              </p:spTgt>
                                            </p:tgtEl>
                                            <p:attrNameLst>
                                              <p:attrName>ppt_y</p:attrName>
                                            </p:attrNameLst>
                                          </p:cBhvr>
                                          <p:tavLst>
                                            <p:tav tm="0">
                                              <p:val>
                                                <p:strVal val="0-#ppt_h/2"/>
                                              </p:val>
                                            </p:tav>
                                            <p:tav tm="100000">
                                              <p:val>
                                                <p:strVal val="#ppt_y"/>
                                              </p:val>
                                            </p:tav>
                                          </p:tavLst>
                                        </p:anim>
                                      </p:childTnLst>
                                    </p:cTn>
                                  </p:par>
                                  <p:par>
                                    <p:cTn id="27" presetID="2" presetClass="entr" presetSubtype="4" decel="100000"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750" fill="hold"/>
                                            <p:tgtEl>
                                              <p:spTgt spid="7"/>
                                            </p:tgtEl>
                                            <p:attrNameLst>
                                              <p:attrName>ppt_x</p:attrName>
                                            </p:attrNameLst>
                                          </p:cBhvr>
                                          <p:tavLst>
                                            <p:tav tm="0">
                                              <p:val>
                                                <p:strVal val="#ppt_x"/>
                                              </p:val>
                                            </p:tav>
                                            <p:tav tm="100000">
                                              <p:val>
                                                <p:strVal val="#ppt_x"/>
                                              </p:val>
                                            </p:tav>
                                          </p:tavLst>
                                        </p:anim>
                                        <p:anim calcmode="lin" valueType="num">
                                          <p:cBhvr additive="base">
                                            <p:cTn id="30" dur="75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decel="100000" fill="hold" grpId="0" nodeType="click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750" fill="hold"/>
                                            <p:tgtEl>
                                              <p:spTgt spid="16"/>
                                            </p:tgtEl>
                                            <p:attrNameLst>
                                              <p:attrName>ppt_x</p:attrName>
                                            </p:attrNameLst>
                                          </p:cBhvr>
                                          <p:tavLst>
                                            <p:tav tm="0">
                                              <p:val>
                                                <p:strVal val="#ppt_x"/>
                                              </p:val>
                                            </p:tav>
                                            <p:tav tm="100000">
                                              <p:val>
                                                <p:strVal val="#ppt_x"/>
                                              </p:val>
                                            </p:tav>
                                          </p:tavLst>
                                        </p:anim>
                                        <p:anim calcmode="lin" valueType="num">
                                          <p:cBhvr additive="base">
                                            <p:cTn id="36" dur="750" fill="hold"/>
                                            <p:tgtEl>
                                              <p:spTgt spid="16"/>
                                            </p:tgtEl>
                                            <p:attrNameLst>
                                              <p:attrName>ppt_y</p:attrName>
                                            </p:attrNameLst>
                                          </p:cBhvr>
                                          <p:tavLst>
                                            <p:tav tm="0">
                                              <p:val>
                                                <p:strVal val="1+#ppt_h/2"/>
                                              </p:val>
                                            </p:tav>
                                            <p:tav tm="100000">
                                              <p:val>
                                                <p:strVal val="#ppt_y"/>
                                              </p:val>
                                            </p:tav>
                                          </p:tavLst>
                                        </p:anim>
                                      </p:childTnLst>
                                    </p:cTn>
                                  </p:par>
                                  <p:par>
                                    <p:cTn id="37" presetID="2" presetClass="entr" presetSubtype="1" fill="hold" grpId="0" nodeType="withEffect">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cBhvr additive="base">
                                            <p:cTn id="39" dur="750" fill="hold"/>
                                            <p:tgtEl>
                                              <p:spTgt spid="19"/>
                                            </p:tgtEl>
                                            <p:attrNameLst>
                                              <p:attrName>ppt_x</p:attrName>
                                            </p:attrNameLst>
                                          </p:cBhvr>
                                          <p:tavLst>
                                            <p:tav tm="0">
                                              <p:val>
                                                <p:strVal val="#ppt_x"/>
                                              </p:val>
                                            </p:tav>
                                            <p:tav tm="100000">
                                              <p:val>
                                                <p:strVal val="#ppt_x"/>
                                              </p:val>
                                            </p:tav>
                                          </p:tavLst>
                                        </p:anim>
                                        <p:anim calcmode="lin" valueType="num">
                                          <p:cBhvr additive="base">
                                            <p:cTn id="40" dur="750" fill="hold"/>
                                            <p:tgtEl>
                                              <p:spTgt spid="19"/>
                                            </p:tgtEl>
                                            <p:attrNameLst>
                                              <p:attrName>ppt_y</p:attrName>
                                            </p:attrNameLst>
                                          </p:cBhvr>
                                          <p:tavLst>
                                            <p:tav tm="0">
                                              <p:val>
                                                <p:strVal val="0-#ppt_h/2"/>
                                              </p:val>
                                            </p:tav>
                                            <p:tav tm="100000">
                                              <p:val>
                                                <p:strVal val="#ppt_y"/>
                                              </p:val>
                                            </p:tav>
                                          </p:tavLst>
                                        </p:anim>
                                      </p:childTnLst>
                                    </p:cTn>
                                  </p:par>
                                  <p:par>
                                    <p:cTn id="41" presetID="2" presetClass="entr" presetSubtype="4" decel="100000" fill="hold" grpId="0"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750" fill="hold"/>
                                            <p:tgtEl>
                                              <p:spTgt spid="9"/>
                                            </p:tgtEl>
                                            <p:attrNameLst>
                                              <p:attrName>ppt_x</p:attrName>
                                            </p:attrNameLst>
                                          </p:cBhvr>
                                          <p:tavLst>
                                            <p:tav tm="0">
                                              <p:val>
                                                <p:strVal val="#ppt_x"/>
                                              </p:val>
                                            </p:tav>
                                            <p:tav tm="100000">
                                              <p:val>
                                                <p:strVal val="#ppt_x"/>
                                              </p:val>
                                            </p:tav>
                                          </p:tavLst>
                                        </p:anim>
                                        <p:anim calcmode="lin" valueType="num">
                                          <p:cBhvr additive="base">
                                            <p:cTn id="44" dur="75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decel="100000" fill="hold" grpId="0" nodeType="click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750" fill="hold"/>
                                            <p:tgtEl>
                                              <p:spTgt spid="14"/>
                                            </p:tgtEl>
                                            <p:attrNameLst>
                                              <p:attrName>ppt_x</p:attrName>
                                            </p:attrNameLst>
                                          </p:cBhvr>
                                          <p:tavLst>
                                            <p:tav tm="0">
                                              <p:val>
                                                <p:strVal val="#ppt_x"/>
                                              </p:val>
                                            </p:tav>
                                            <p:tav tm="100000">
                                              <p:val>
                                                <p:strVal val="#ppt_x"/>
                                              </p:val>
                                            </p:tav>
                                          </p:tavLst>
                                        </p:anim>
                                        <p:anim calcmode="lin" valueType="num">
                                          <p:cBhvr additive="base">
                                            <p:cTn id="50" dur="75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1" fill="hold" grpId="0" nodeType="withEffect">
                                      <p:stCondLst>
                                        <p:cond delay="0"/>
                                      </p:stCondLst>
                                      <p:childTnLst>
                                        <p:set>
                                          <p:cBhvr>
                                            <p:cTn id="52" dur="1" fill="hold">
                                              <p:stCondLst>
                                                <p:cond delay="0"/>
                                              </p:stCondLst>
                                            </p:cTn>
                                            <p:tgtEl>
                                              <p:spTgt spid="20"/>
                                            </p:tgtEl>
                                            <p:attrNameLst>
                                              <p:attrName>style.visibility</p:attrName>
                                            </p:attrNameLst>
                                          </p:cBhvr>
                                          <p:to>
                                            <p:strVal val="visible"/>
                                          </p:to>
                                        </p:set>
                                        <p:anim calcmode="lin" valueType="num">
                                          <p:cBhvr additive="base">
                                            <p:cTn id="53" dur="750" fill="hold"/>
                                            <p:tgtEl>
                                              <p:spTgt spid="20"/>
                                            </p:tgtEl>
                                            <p:attrNameLst>
                                              <p:attrName>ppt_x</p:attrName>
                                            </p:attrNameLst>
                                          </p:cBhvr>
                                          <p:tavLst>
                                            <p:tav tm="0">
                                              <p:val>
                                                <p:strVal val="#ppt_x"/>
                                              </p:val>
                                            </p:tav>
                                            <p:tav tm="100000">
                                              <p:val>
                                                <p:strVal val="#ppt_x"/>
                                              </p:val>
                                            </p:tav>
                                          </p:tavLst>
                                        </p:anim>
                                        <p:anim calcmode="lin" valueType="num">
                                          <p:cBhvr additive="base">
                                            <p:cTn id="54" dur="750" fill="hold"/>
                                            <p:tgtEl>
                                              <p:spTgt spid="20"/>
                                            </p:tgtEl>
                                            <p:attrNameLst>
                                              <p:attrName>ppt_y</p:attrName>
                                            </p:attrNameLst>
                                          </p:cBhvr>
                                          <p:tavLst>
                                            <p:tav tm="0">
                                              <p:val>
                                                <p:strVal val="0-#ppt_h/2"/>
                                              </p:val>
                                            </p:tav>
                                            <p:tav tm="100000">
                                              <p:val>
                                                <p:strVal val="#ppt_y"/>
                                              </p:val>
                                            </p:tav>
                                          </p:tavLst>
                                        </p:anim>
                                      </p:childTnLst>
                                    </p:cTn>
                                  </p:par>
                                  <p:par>
                                    <p:cTn id="55" presetID="2" presetClass="entr" presetSubtype="4" decel="100000" fill="hold" grpId="0" nodeType="with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additive="base">
                                            <p:cTn id="57" dur="750" fill="hold"/>
                                            <p:tgtEl>
                                              <p:spTgt spid="10"/>
                                            </p:tgtEl>
                                            <p:attrNameLst>
                                              <p:attrName>ppt_x</p:attrName>
                                            </p:attrNameLst>
                                          </p:cBhvr>
                                          <p:tavLst>
                                            <p:tav tm="0">
                                              <p:val>
                                                <p:strVal val="#ppt_x"/>
                                              </p:val>
                                            </p:tav>
                                            <p:tav tm="100000">
                                              <p:val>
                                                <p:strVal val="#ppt_x"/>
                                              </p:val>
                                            </p:tav>
                                          </p:tavLst>
                                        </p:anim>
                                        <p:anim calcmode="lin" valueType="num">
                                          <p:cBhvr additive="base">
                                            <p:cTn id="58" dur="75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 presetClass="entr" presetSubtype="4" decel="100000" fill="hold" grpId="0" nodeType="clickEffect">
                                      <p:stCondLst>
                                        <p:cond delay="0"/>
                                      </p:stCondLst>
                                      <p:childTnLst>
                                        <p:set>
                                          <p:cBhvr>
                                            <p:cTn id="62" dur="1" fill="hold">
                                              <p:stCondLst>
                                                <p:cond delay="0"/>
                                              </p:stCondLst>
                                            </p:cTn>
                                            <p:tgtEl>
                                              <p:spTgt spid="15"/>
                                            </p:tgtEl>
                                            <p:attrNameLst>
                                              <p:attrName>style.visibility</p:attrName>
                                            </p:attrNameLst>
                                          </p:cBhvr>
                                          <p:to>
                                            <p:strVal val="visible"/>
                                          </p:to>
                                        </p:set>
                                        <p:anim calcmode="lin" valueType="num">
                                          <p:cBhvr additive="base">
                                            <p:cTn id="63" dur="750" fill="hold"/>
                                            <p:tgtEl>
                                              <p:spTgt spid="15"/>
                                            </p:tgtEl>
                                            <p:attrNameLst>
                                              <p:attrName>ppt_x</p:attrName>
                                            </p:attrNameLst>
                                          </p:cBhvr>
                                          <p:tavLst>
                                            <p:tav tm="0">
                                              <p:val>
                                                <p:strVal val="#ppt_x"/>
                                              </p:val>
                                            </p:tav>
                                            <p:tav tm="100000">
                                              <p:val>
                                                <p:strVal val="#ppt_x"/>
                                              </p:val>
                                            </p:tav>
                                          </p:tavLst>
                                        </p:anim>
                                        <p:anim calcmode="lin" valueType="num">
                                          <p:cBhvr additive="base">
                                            <p:cTn id="64" dur="750" fill="hold"/>
                                            <p:tgtEl>
                                              <p:spTgt spid="15"/>
                                            </p:tgtEl>
                                            <p:attrNameLst>
                                              <p:attrName>ppt_y</p:attrName>
                                            </p:attrNameLst>
                                          </p:cBhvr>
                                          <p:tavLst>
                                            <p:tav tm="0">
                                              <p:val>
                                                <p:strVal val="1+#ppt_h/2"/>
                                              </p:val>
                                            </p:tav>
                                            <p:tav tm="100000">
                                              <p:val>
                                                <p:strVal val="#ppt_y"/>
                                              </p:val>
                                            </p:tav>
                                          </p:tavLst>
                                        </p:anim>
                                      </p:childTnLst>
                                    </p:cTn>
                                  </p:par>
                                  <p:par>
                                    <p:cTn id="65" presetID="2" presetClass="entr" presetSubtype="1" fill="hold" grpId="0" nodeType="withEffect">
                                      <p:stCondLst>
                                        <p:cond delay="0"/>
                                      </p:stCondLst>
                                      <p:childTnLst>
                                        <p:set>
                                          <p:cBhvr>
                                            <p:cTn id="66" dur="1" fill="hold">
                                              <p:stCondLst>
                                                <p:cond delay="0"/>
                                              </p:stCondLst>
                                            </p:cTn>
                                            <p:tgtEl>
                                              <p:spTgt spid="21"/>
                                            </p:tgtEl>
                                            <p:attrNameLst>
                                              <p:attrName>style.visibility</p:attrName>
                                            </p:attrNameLst>
                                          </p:cBhvr>
                                          <p:to>
                                            <p:strVal val="visible"/>
                                          </p:to>
                                        </p:set>
                                        <p:anim calcmode="lin" valueType="num">
                                          <p:cBhvr additive="base">
                                            <p:cTn id="67" dur="750" fill="hold"/>
                                            <p:tgtEl>
                                              <p:spTgt spid="21"/>
                                            </p:tgtEl>
                                            <p:attrNameLst>
                                              <p:attrName>ppt_x</p:attrName>
                                            </p:attrNameLst>
                                          </p:cBhvr>
                                          <p:tavLst>
                                            <p:tav tm="0">
                                              <p:val>
                                                <p:strVal val="#ppt_x"/>
                                              </p:val>
                                            </p:tav>
                                            <p:tav tm="100000">
                                              <p:val>
                                                <p:strVal val="#ppt_x"/>
                                              </p:val>
                                            </p:tav>
                                          </p:tavLst>
                                        </p:anim>
                                        <p:anim calcmode="lin" valueType="num">
                                          <p:cBhvr additive="base">
                                            <p:cTn id="68" dur="750" fill="hold"/>
                                            <p:tgtEl>
                                              <p:spTgt spid="21"/>
                                            </p:tgtEl>
                                            <p:attrNameLst>
                                              <p:attrName>ppt_y</p:attrName>
                                            </p:attrNameLst>
                                          </p:cBhvr>
                                          <p:tavLst>
                                            <p:tav tm="0">
                                              <p:val>
                                                <p:strVal val="0-#ppt_h/2"/>
                                              </p:val>
                                            </p:tav>
                                            <p:tav tm="100000">
                                              <p:val>
                                                <p:strVal val="#ppt_y"/>
                                              </p:val>
                                            </p:tav>
                                          </p:tavLst>
                                        </p:anim>
                                      </p:childTnLst>
                                    </p:cTn>
                                  </p:par>
                                  <p:par>
                                    <p:cTn id="69" presetID="2" presetClass="entr" presetSubtype="4" decel="100000" fill="hold" grpId="0" nodeType="withEffect">
                                      <p:stCondLst>
                                        <p:cond delay="0"/>
                                      </p:stCondLst>
                                      <p:childTnLst>
                                        <p:set>
                                          <p:cBhvr>
                                            <p:cTn id="70" dur="1" fill="hold">
                                              <p:stCondLst>
                                                <p:cond delay="0"/>
                                              </p:stCondLst>
                                            </p:cTn>
                                            <p:tgtEl>
                                              <p:spTgt spid="11"/>
                                            </p:tgtEl>
                                            <p:attrNameLst>
                                              <p:attrName>style.visibility</p:attrName>
                                            </p:attrNameLst>
                                          </p:cBhvr>
                                          <p:to>
                                            <p:strVal val="visible"/>
                                          </p:to>
                                        </p:set>
                                        <p:anim calcmode="lin" valueType="num">
                                          <p:cBhvr additive="base">
                                            <p:cTn id="71" dur="750" fill="hold"/>
                                            <p:tgtEl>
                                              <p:spTgt spid="11"/>
                                            </p:tgtEl>
                                            <p:attrNameLst>
                                              <p:attrName>ppt_x</p:attrName>
                                            </p:attrNameLst>
                                          </p:cBhvr>
                                          <p:tavLst>
                                            <p:tav tm="0">
                                              <p:val>
                                                <p:strVal val="#ppt_x"/>
                                              </p:val>
                                            </p:tav>
                                            <p:tav tm="100000">
                                              <p:val>
                                                <p:strVal val="#ppt_x"/>
                                              </p:val>
                                            </p:tav>
                                          </p:tavLst>
                                        </p:anim>
                                        <p:anim calcmode="lin" valueType="num">
                                          <p:cBhvr additive="base">
                                            <p:cTn id="72" dur="75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p:tmplLst>
              <p:tmpl>
                <p:tnLst>
                  <p:par>
                    <p:cTn presetID="2" presetClass="entr" presetSubtype="4" decel="100000" fill="hold" nodeType="withEffect">
                      <p:stCondLst>
                        <p:cond delay="0"/>
                      </p:stCondLst>
                      <p:childTnLst>
                        <p:set>
                          <p:cBhvr>
                            <p:cTn dur="1" fill="hold">
                              <p:stCondLst>
                                <p:cond delay="0"/>
                              </p:stCondLst>
                            </p:cTn>
                            <p:tgtEl>
                              <p:spTgt spid="3"/>
                            </p:tgtEl>
                            <p:attrNameLst>
                              <p:attrName>style.visibility</p:attrName>
                            </p:attrNameLst>
                          </p:cBhvr>
                          <p:to>
                            <p:strVal val="visible"/>
                          </p:to>
                        </p:set>
                        <p:anim calcmode="lin" valueType="num">
                          <p:cBhvr additive="base">
                            <p:cTn dur="750" fill="hold"/>
                            <p:tgtEl>
                              <p:spTgt spid="3"/>
                            </p:tgtEl>
                            <p:attrNameLst>
                              <p:attrName>ppt_x</p:attrName>
                            </p:attrNameLst>
                          </p:cBhvr>
                          <p:tavLst>
                            <p:tav tm="0">
                              <p:val>
                                <p:strVal val="#ppt_x"/>
                              </p:val>
                            </p:tav>
                            <p:tav tm="100000">
                              <p:val>
                                <p:strVal val="#ppt_x"/>
                              </p:val>
                            </p:tav>
                          </p:tavLst>
                        </p:anim>
                        <p:anim calcmode="lin" valueType="num">
                          <p:cBhvr additive="base">
                            <p:cTn dur="750" fill="hold"/>
                            <p:tgtEl>
                              <p:spTgt spid="3"/>
                            </p:tgtEl>
                            <p:attrNameLst>
                              <p:attrName>ppt_y</p:attrName>
                            </p:attrNameLst>
                          </p:cBhvr>
                          <p:tavLst>
                            <p:tav tm="0">
                              <p:val>
                                <p:strVal val="1+#ppt_h/2"/>
                              </p:val>
                            </p:tav>
                            <p:tav tm="100000">
                              <p:val>
                                <p:strVal val="#ppt_y"/>
                              </p:val>
                            </p:tav>
                          </p:tavLst>
                        </p:anim>
                      </p:childTnLst>
                    </p:cTn>
                  </p:par>
                </p:tnLst>
              </p:tmpl>
            </p:tmplLst>
          </p:bldP>
          <p:bldP spid="7" grpId="0" uiExpand="1">
            <p:tmplLst>
              <p:tmpl>
                <p:tnLst>
                  <p:par>
                    <p:cTn presetID="2" presetClass="entr" presetSubtype="4" decel="100000" fill="hold" nodeType="withEffect">
                      <p:stCondLst>
                        <p:cond delay="0"/>
                      </p:stCondLst>
                      <p:childTnLst>
                        <p:set>
                          <p:cBhvr>
                            <p:cTn dur="1" fill="hold">
                              <p:stCondLst>
                                <p:cond delay="0"/>
                              </p:stCondLst>
                            </p:cTn>
                            <p:tgtEl>
                              <p:spTgt spid="7"/>
                            </p:tgtEl>
                            <p:attrNameLst>
                              <p:attrName>style.visibility</p:attrName>
                            </p:attrNameLst>
                          </p:cBhvr>
                          <p:to>
                            <p:strVal val="visible"/>
                          </p:to>
                        </p:set>
                        <p:anim calcmode="lin" valueType="num">
                          <p:cBhvr additive="base">
                            <p:cTn dur="750" fill="hold"/>
                            <p:tgtEl>
                              <p:spTgt spid="7"/>
                            </p:tgtEl>
                            <p:attrNameLst>
                              <p:attrName>ppt_x</p:attrName>
                            </p:attrNameLst>
                          </p:cBhvr>
                          <p:tavLst>
                            <p:tav tm="0">
                              <p:val>
                                <p:strVal val="#ppt_x"/>
                              </p:val>
                            </p:tav>
                            <p:tav tm="100000">
                              <p:val>
                                <p:strVal val="#ppt_x"/>
                              </p:val>
                            </p:tav>
                          </p:tavLst>
                        </p:anim>
                        <p:anim calcmode="lin" valueType="num">
                          <p:cBhvr additive="base">
                            <p:cTn dur="750" fill="hold"/>
                            <p:tgtEl>
                              <p:spTgt spid="7"/>
                            </p:tgtEl>
                            <p:attrNameLst>
                              <p:attrName>ppt_y</p:attrName>
                            </p:attrNameLst>
                          </p:cBhvr>
                          <p:tavLst>
                            <p:tav tm="0">
                              <p:val>
                                <p:strVal val="1+#ppt_h/2"/>
                              </p:val>
                            </p:tav>
                            <p:tav tm="100000">
                              <p:val>
                                <p:strVal val="#ppt_y"/>
                              </p:val>
                            </p:tav>
                          </p:tavLst>
                        </p:anim>
                      </p:childTnLst>
                    </p:cTn>
                  </p:par>
                </p:tnLst>
              </p:tmpl>
            </p:tmplLst>
          </p:bldP>
          <p:bldP spid="9" grpId="0">
            <p:tmplLst>
              <p:tmpl>
                <p:tnLst>
                  <p:par>
                    <p:cTn presetID="2" presetClass="entr" presetSubtype="4" decel="100000" fill="hold" nodeType="withEffect">
                      <p:stCondLst>
                        <p:cond delay="0"/>
                      </p:stCondLst>
                      <p:childTnLst>
                        <p:set>
                          <p:cBhvr>
                            <p:cTn dur="1" fill="hold">
                              <p:stCondLst>
                                <p:cond delay="0"/>
                              </p:stCondLst>
                            </p:cTn>
                            <p:tgtEl>
                              <p:spTgt spid="9"/>
                            </p:tgtEl>
                            <p:attrNameLst>
                              <p:attrName>style.visibility</p:attrName>
                            </p:attrNameLst>
                          </p:cBhvr>
                          <p:to>
                            <p:strVal val="visible"/>
                          </p:to>
                        </p:set>
                        <p:anim calcmode="lin" valueType="num">
                          <p:cBhvr additive="base">
                            <p:cTn dur="750" fill="hold"/>
                            <p:tgtEl>
                              <p:spTgt spid="9"/>
                            </p:tgtEl>
                            <p:attrNameLst>
                              <p:attrName>ppt_x</p:attrName>
                            </p:attrNameLst>
                          </p:cBhvr>
                          <p:tavLst>
                            <p:tav tm="0">
                              <p:val>
                                <p:strVal val="#ppt_x"/>
                              </p:val>
                            </p:tav>
                            <p:tav tm="100000">
                              <p:val>
                                <p:strVal val="#ppt_x"/>
                              </p:val>
                            </p:tav>
                          </p:tavLst>
                        </p:anim>
                        <p:anim calcmode="lin" valueType="num">
                          <p:cBhvr additive="base">
                            <p:cTn dur="750" fill="hold"/>
                            <p:tgtEl>
                              <p:spTgt spid="9"/>
                            </p:tgtEl>
                            <p:attrNameLst>
                              <p:attrName>ppt_y</p:attrName>
                            </p:attrNameLst>
                          </p:cBhvr>
                          <p:tavLst>
                            <p:tav tm="0">
                              <p:val>
                                <p:strVal val="1+#ppt_h/2"/>
                              </p:val>
                            </p:tav>
                            <p:tav tm="100000">
                              <p:val>
                                <p:strVal val="#ppt_y"/>
                              </p:val>
                            </p:tav>
                          </p:tavLst>
                        </p:anim>
                      </p:childTnLst>
                    </p:cTn>
                  </p:par>
                </p:tnLst>
              </p:tmpl>
            </p:tmplLst>
          </p:bldP>
          <p:bldP spid="10" grpId="0">
            <p:tmplLst>
              <p:tmpl>
                <p:tnLst>
                  <p:par>
                    <p:cTn presetID="2" presetClass="entr" presetSubtype="4" decel="100000" fill="hold" nodeType="withEffect">
                      <p:stCondLst>
                        <p:cond delay="0"/>
                      </p:stCondLst>
                      <p:childTnLst>
                        <p:set>
                          <p:cBhvr>
                            <p:cTn dur="1" fill="hold">
                              <p:stCondLst>
                                <p:cond delay="0"/>
                              </p:stCondLst>
                            </p:cTn>
                            <p:tgtEl>
                              <p:spTgt spid="10"/>
                            </p:tgtEl>
                            <p:attrNameLst>
                              <p:attrName>style.visibility</p:attrName>
                            </p:attrNameLst>
                          </p:cBhvr>
                          <p:to>
                            <p:strVal val="visible"/>
                          </p:to>
                        </p:set>
                        <p:anim calcmode="lin" valueType="num">
                          <p:cBhvr additive="base">
                            <p:cTn dur="750" fill="hold"/>
                            <p:tgtEl>
                              <p:spTgt spid="10"/>
                            </p:tgtEl>
                            <p:attrNameLst>
                              <p:attrName>ppt_x</p:attrName>
                            </p:attrNameLst>
                          </p:cBhvr>
                          <p:tavLst>
                            <p:tav tm="0">
                              <p:val>
                                <p:strVal val="#ppt_x"/>
                              </p:val>
                            </p:tav>
                            <p:tav tm="100000">
                              <p:val>
                                <p:strVal val="#ppt_x"/>
                              </p:val>
                            </p:tav>
                          </p:tavLst>
                        </p:anim>
                        <p:anim calcmode="lin" valueType="num">
                          <p:cBhvr additive="base">
                            <p:cTn dur="750" fill="hold"/>
                            <p:tgtEl>
                              <p:spTgt spid="10"/>
                            </p:tgtEl>
                            <p:attrNameLst>
                              <p:attrName>ppt_y</p:attrName>
                            </p:attrNameLst>
                          </p:cBhvr>
                          <p:tavLst>
                            <p:tav tm="0">
                              <p:val>
                                <p:strVal val="1+#ppt_h/2"/>
                              </p:val>
                            </p:tav>
                            <p:tav tm="100000">
                              <p:val>
                                <p:strVal val="#ppt_y"/>
                              </p:val>
                            </p:tav>
                          </p:tavLst>
                        </p:anim>
                      </p:childTnLst>
                    </p:cTn>
                  </p:par>
                </p:tnLst>
              </p:tmpl>
            </p:tmplLst>
          </p:bldP>
          <p:bldP spid="11" grpId="0">
            <p:tmplLst>
              <p:tmpl>
                <p:tnLst>
                  <p:par>
                    <p:cTn presetID="2" presetClass="entr" presetSubtype="4" decel="100000" fill="hold" nodeType="withEffect">
                      <p:stCondLst>
                        <p:cond delay="0"/>
                      </p:stCondLst>
                      <p:childTnLst>
                        <p:set>
                          <p:cBhvr>
                            <p:cTn dur="1" fill="hold">
                              <p:stCondLst>
                                <p:cond delay="0"/>
                              </p:stCondLst>
                            </p:cTn>
                            <p:tgtEl>
                              <p:spTgt spid="11"/>
                            </p:tgtEl>
                            <p:attrNameLst>
                              <p:attrName>style.visibility</p:attrName>
                            </p:attrNameLst>
                          </p:cBhvr>
                          <p:to>
                            <p:strVal val="visible"/>
                          </p:to>
                        </p:set>
                        <p:anim calcmode="lin" valueType="num">
                          <p:cBhvr additive="base">
                            <p:cTn dur="750" fill="hold"/>
                            <p:tgtEl>
                              <p:spTgt spid="11"/>
                            </p:tgtEl>
                            <p:attrNameLst>
                              <p:attrName>ppt_x</p:attrName>
                            </p:attrNameLst>
                          </p:cBhvr>
                          <p:tavLst>
                            <p:tav tm="0">
                              <p:val>
                                <p:strVal val="#ppt_x"/>
                              </p:val>
                            </p:tav>
                            <p:tav tm="100000">
                              <p:val>
                                <p:strVal val="#ppt_x"/>
                              </p:val>
                            </p:tav>
                          </p:tavLst>
                        </p:anim>
                        <p:anim calcmode="lin" valueType="num">
                          <p:cBhvr additive="base">
                            <p:cTn dur="750" fill="hold"/>
                            <p:tgtEl>
                              <p:spTgt spid="11"/>
                            </p:tgtEl>
                            <p:attrNameLst>
                              <p:attrName>ppt_y</p:attrName>
                            </p:attrNameLst>
                          </p:cBhvr>
                          <p:tavLst>
                            <p:tav tm="0">
                              <p:val>
                                <p:strVal val="1+#ppt_h/2"/>
                              </p:val>
                            </p:tav>
                            <p:tav tm="100000">
                              <p:val>
                                <p:strVal val="#ppt_y"/>
                              </p:val>
                            </p:tav>
                          </p:tavLst>
                        </p:anim>
                      </p:childTnLst>
                    </p:cTn>
                  </p:par>
                </p:tnLst>
              </p:tmpl>
            </p:tmplLst>
          </p:bldP>
          <p:bldP spid="12" grpId="0" animBg="1"/>
          <p:bldP spid="13" grpId="0" animBg="1"/>
          <p:bldP spid="14" grpId="0" animBg="1"/>
          <p:bldP spid="15" grpId="0" animBg="1"/>
          <p:bldP spid="16" grpId="0" animBg="1"/>
          <p:bldP spid="17" grpId="0" uiExpand="1" build="p">
            <p:tmplLst>
              <p:tmpl lvl="1">
                <p:tnLst>
                  <p:par>
                    <p:cTn presetID="2" presetClass="entr" presetSubtype="1"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0-#ppt_h/2"/>
                              </p:val>
                            </p:tav>
                            <p:tav tm="100000">
                              <p:val>
                                <p:strVal val="#ppt_y"/>
                              </p:val>
                            </p:tav>
                          </p:tavLst>
                        </p:anim>
                      </p:childTnLst>
                    </p:cTn>
                  </p:par>
                </p:tnLst>
              </p:tmpl>
              <p:tmpl lvl="2">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 lvl="3">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 lvl="4">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 lvl="5">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Lst>
          </p:bldP>
          <p:bldP spid="18" grpId="0" uiExpand="1" build="p">
            <p:tmplLst>
              <p:tmpl lvl="1">
                <p:tnLst>
                  <p:par>
                    <p:cTn presetID="2" presetClass="entr" presetSubtype="1"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0-#ppt_h/2"/>
                              </p:val>
                            </p:tav>
                            <p:tav tm="100000">
                              <p:val>
                                <p:strVal val="#ppt_y"/>
                              </p:val>
                            </p:tav>
                          </p:tavLst>
                        </p:anim>
                      </p:childTnLst>
                    </p:cTn>
                  </p:par>
                </p:tnLst>
              </p:tmpl>
              <p:tmpl lvl="2">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 lvl="3">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 lvl="4">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 lvl="5">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Lst>
          </p:bldP>
          <p:bldP spid="19" grpId="0">
            <p:tmplLst>
              <p:tmpl>
                <p:tnLst>
                  <p:par>
                    <p:cTn presetID="2" presetClass="entr" presetSubtype="1" fill="hold" nodeType="withEffect">
                      <p:stCondLst>
                        <p:cond delay="0"/>
                      </p:stCondLst>
                      <p:childTnLst>
                        <p:set>
                          <p:cBhvr>
                            <p:cTn dur="1" fill="hold">
                              <p:stCondLst>
                                <p:cond delay="0"/>
                              </p:stCondLst>
                            </p:cTn>
                            <p:tgtEl>
                              <p:spTgt spid="19"/>
                            </p:tgtEl>
                            <p:attrNameLst>
                              <p:attrName>style.visibility</p:attrName>
                            </p:attrNameLst>
                          </p:cBhvr>
                          <p:to>
                            <p:strVal val="visible"/>
                          </p:to>
                        </p:set>
                        <p:anim calcmode="lin" valueType="num">
                          <p:cBhvr additive="base">
                            <p:cTn dur="750" fill="hold"/>
                            <p:tgtEl>
                              <p:spTgt spid="19"/>
                            </p:tgtEl>
                            <p:attrNameLst>
                              <p:attrName>ppt_x</p:attrName>
                            </p:attrNameLst>
                          </p:cBhvr>
                          <p:tavLst>
                            <p:tav tm="0">
                              <p:val>
                                <p:strVal val="#ppt_x"/>
                              </p:val>
                            </p:tav>
                            <p:tav tm="100000">
                              <p:val>
                                <p:strVal val="#ppt_x"/>
                              </p:val>
                            </p:tav>
                          </p:tavLst>
                        </p:anim>
                        <p:anim calcmode="lin" valueType="num">
                          <p:cBhvr additive="base">
                            <p:cTn dur="750" fill="hold"/>
                            <p:tgtEl>
                              <p:spTgt spid="19"/>
                            </p:tgtEl>
                            <p:attrNameLst>
                              <p:attrName>ppt_y</p:attrName>
                            </p:attrNameLst>
                          </p:cBhvr>
                          <p:tavLst>
                            <p:tav tm="0">
                              <p:val>
                                <p:strVal val="0-#ppt_h/2"/>
                              </p:val>
                            </p:tav>
                            <p:tav tm="100000">
                              <p:val>
                                <p:strVal val="#ppt_y"/>
                              </p:val>
                            </p:tav>
                          </p:tavLst>
                        </p:anim>
                      </p:childTnLst>
                    </p:cTn>
                  </p:par>
                </p:tnLst>
              </p:tmpl>
            </p:tmplLst>
          </p:bldP>
          <p:bldP spid="20" grpId="0">
            <p:tmplLst>
              <p:tmpl>
                <p:tnLst>
                  <p:par>
                    <p:cTn presetID="2" presetClass="entr" presetSubtype="1" fill="hold" nodeType="withEffect">
                      <p:stCondLst>
                        <p:cond delay="0"/>
                      </p:stCondLst>
                      <p:childTnLst>
                        <p:set>
                          <p:cBhvr>
                            <p:cTn dur="1" fill="hold">
                              <p:stCondLst>
                                <p:cond delay="0"/>
                              </p:stCondLst>
                            </p:cTn>
                            <p:tgtEl>
                              <p:spTgt spid="20"/>
                            </p:tgtEl>
                            <p:attrNameLst>
                              <p:attrName>style.visibility</p:attrName>
                            </p:attrNameLst>
                          </p:cBhvr>
                          <p:to>
                            <p:strVal val="visible"/>
                          </p:to>
                        </p:set>
                        <p:anim calcmode="lin" valueType="num">
                          <p:cBhvr additive="base">
                            <p:cTn dur="750" fill="hold"/>
                            <p:tgtEl>
                              <p:spTgt spid="20"/>
                            </p:tgtEl>
                            <p:attrNameLst>
                              <p:attrName>ppt_x</p:attrName>
                            </p:attrNameLst>
                          </p:cBhvr>
                          <p:tavLst>
                            <p:tav tm="0">
                              <p:val>
                                <p:strVal val="#ppt_x"/>
                              </p:val>
                            </p:tav>
                            <p:tav tm="100000">
                              <p:val>
                                <p:strVal val="#ppt_x"/>
                              </p:val>
                            </p:tav>
                          </p:tavLst>
                        </p:anim>
                        <p:anim calcmode="lin" valueType="num">
                          <p:cBhvr additive="base">
                            <p:cTn dur="750" fill="hold"/>
                            <p:tgtEl>
                              <p:spTgt spid="20"/>
                            </p:tgtEl>
                            <p:attrNameLst>
                              <p:attrName>ppt_y</p:attrName>
                            </p:attrNameLst>
                          </p:cBhvr>
                          <p:tavLst>
                            <p:tav tm="0">
                              <p:val>
                                <p:strVal val="0-#ppt_h/2"/>
                              </p:val>
                            </p:tav>
                            <p:tav tm="100000">
                              <p:val>
                                <p:strVal val="#ppt_y"/>
                              </p:val>
                            </p:tav>
                          </p:tavLst>
                        </p:anim>
                      </p:childTnLst>
                    </p:cTn>
                  </p:par>
                </p:tnLst>
              </p:tmpl>
            </p:tmplLst>
          </p:bldP>
          <p:bldP spid="21" grpId="0">
            <p:tmplLst>
              <p:tmpl>
                <p:tnLst>
                  <p:par>
                    <p:cTn presetID="2" presetClass="entr" presetSubtype="1" fill="hold" nodeType="withEffect">
                      <p:stCondLst>
                        <p:cond delay="0"/>
                      </p:stCondLst>
                      <p:childTnLst>
                        <p:set>
                          <p:cBhvr>
                            <p:cTn dur="1" fill="hold">
                              <p:stCondLst>
                                <p:cond delay="0"/>
                              </p:stCondLst>
                            </p:cTn>
                            <p:tgtEl>
                              <p:spTgt spid="21"/>
                            </p:tgtEl>
                            <p:attrNameLst>
                              <p:attrName>style.visibility</p:attrName>
                            </p:attrNameLst>
                          </p:cBhvr>
                          <p:to>
                            <p:strVal val="visible"/>
                          </p:to>
                        </p:set>
                        <p:anim calcmode="lin" valueType="num">
                          <p:cBhvr additive="base">
                            <p:cTn dur="750" fill="hold"/>
                            <p:tgtEl>
                              <p:spTgt spid="21"/>
                            </p:tgtEl>
                            <p:attrNameLst>
                              <p:attrName>ppt_x</p:attrName>
                            </p:attrNameLst>
                          </p:cBhvr>
                          <p:tavLst>
                            <p:tav tm="0">
                              <p:val>
                                <p:strVal val="#ppt_x"/>
                              </p:val>
                            </p:tav>
                            <p:tav tm="100000">
                              <p:val>
                                <p:strVal val="#ppt_x"/>
                              </p:val>
                            </p:tav>
                          </p:tavLst>
                        </p:anim>
                        <p:anim calcmode="lin" valueType="num">
                          <p:cBhvr additive="base">
                            <p:cTn dur="750" fill="hold"/>
                            <p:tgtEl>
                              <p:spTgt spid="21"/>
                            </p:tgtEl>
                            <p:attrNameLst>
                              <p:attrName>ppt_y</p:attrName>
                            </p:attrNameLst>
                          </p:cBhvr>
                          <p:tavLst>
                            <p:tav tm="0">
                              <p:val>
                                <p:strVal val="0-#ppt_h/2"/>
                              </p:val>
                            </p:tav>
                            <p:tav tm="100000">
                              <p:val>
                                <p:strVal val="#ppt_y"/>
                              </p:val>
                            </p:tav>
                          </p:tavLst>
                        </p:anim>
                      </p:childTnLst>
                    </p:cTn>
                  </p:par>
                </p:tnLst>
              </p:tmpl>
            </p:tmplLst>
          </p:bldP>
        </p:bldLst>
      </p:timing>
    </mc:Fallback>
  </mc:AlternateContent>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86.xml><?xml version="1.0" encoding="utf-8"?>
<p:sldLayout xmlns:a="http://schemas.openxmlformats.org/drawingml/2006/main" xmlns:r="http://schemas.openxmlformats.org/officeDocument/2006/relationships" xmlns:p="http://schemas.openxmlformats.org/presentationml/2006/main" showMasterSp="0" preserve="1" userDrawn="1">
  <p:cSld name="3_50-50 Right Photo Layout">
    <p:spTree>
      <p:nvGrpSpPr>
        <p:cNvPr id="1" name=""/>
        <p:cNvGrpSpPr/>
        <p:nvPr/>
      </p:nvGrpSpPr>
      <p:grpSpPr>
        <a:xfrm>
          <a:off x="0" y="0"/>
          <a:ext cx="0" cy="0"/>
          <a:chOff x="0" y="0"/>
          <a:chExt cx="0" cy="0"/>
        </a:xfrm>
      </p:grpSpPr>
      <p:sp>
        <p:nvSpPr>
          <p:cNvPr id="5" name="Picture Placeholder 4"/>
          <p:cNvSpPr>
            <a:spLocks noGrp="1"/>
          </p:cNvSpPr>
          <p:nvPr>
            <p:ph type="pic" sz="quarter" idx="10" hasCustomPrompt="1"/>
          </p:nvPr>
        </p:nvSpPr>
        <p:spPr bwMode="ltGray">
          <a:xfrm>
            <a:off x="6129304" y="0"/>
            <a:ext cx="6062696" cy="6856100"/>
          </a:xfrm>
          <a:blipFill>
            <a:blip r:embed="rId2"/>
            <a:srcRect/>
            <a:stretch>
              <a:fillRect/>
            </a:stretch>
          </a:blipFill>
        </p:spPr>
        <p:txBody>
          <a:bodyPr tIns="548640" anchor="ctr" anchorCtr="0">
            <a:noAutofit/>
          </a:bodyPr>
          <a:lstStyle>
            <a:lvl1pPr marL="0" indent="0" algn="ctr">
              <a:buNone/>
              <a:defRPr sz="3600" b="1" cap="none" baseline="0">
                <a:solidFill>
                  <a:srgbClr val="FFC000"/>
                </a:solidFill>
                <a:latin typeface="+mn-lt"/>
              </a:defRPr>
            </a:lvl1pPr>
          </a:lstStyle>
          <a:p>
            <a:r>
              <a:rPr lang="en-US" dirty="0"/>
              <a:t>Click icon to add pictures or go online at…</a:t>
            </a:r>
          </a:p>
        </p:txBody>
      </p:sp>
      <p:sp>
        <p:nvSpPr>
          <p:cNvPr id="6" name="Content Placeholder 2"/>
          <p:cNvSpPr>
            <a:spLocks noGrp="1"/>
          </p:cNvSpPr>
          <p:nvPr>
            <p:ph idx="18" hasCustomPrompt="1"/>
          </p:nvPr>
        </p:nvSpPr>
        <p:spPr>
          <a:xfrm>
            <a:off x="1875949" y="419100"/>
            <a:ext cx="2377440" cy="840230"/>
          </a:xfrm>
        </p:spPr>
        <p:txBody>
          <a:bodyPr lIns="146304" rIns="146304"/>
          <a:lstStyle>
            <a:lvl1pPr marL="0" algn="ctr" defTabSz="914400" rtl="0" eaLnBrk="1" latinLnBrk="0" hangingPunct="1">
              <a:defRPr lang="en-US" sz="5400" kern="1200" dirty="0">
                <a:solidFill>
                  <a:schemeClr val="accent4"/>
                </a:solidFill>
                <a:latin typeface="Segoe UI Black" panose="020B0A02040204020203" pitchFamily="34" charset="0"/>
                <a:ea typeface="Segoe UI Black" panose="020B0A02040204020203" pitchFamily="34" charset="0"/>
                <a:cs typeface="Segoe UI Black" panose="020B0A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lvl="0"/>
            <a:r>
              <a:rPr lang="en-US" dirty="0"/>
              <a:t>#</a:t>
            </a:r>
          </a:p>
        </p:txBody>
      </p:sp>
      <p:sp>
        <p:nvSpPr>
          <p:cNvPr id="8" name="Text Placeholder 6"/>
          <p:cNvSpPr>
            <a:spLocks noGrp="1"/>
          </p:cNvSpPr>
          <p:nvPr>
            <p:ph type="body" sz="quarter" idx="11"/>
          </p:nvPr>
        </p:nvSpPr>
        <p:spPr>
          <a:xfrm>
            <a:off x="0" y="3428050"/>
            <a:ext cx="6129304" cy="2754087"/>
          </a:xfrm>
        </p:spPr>
        <p:txBody>
          <a:bodyPr anchor="t" anchorCtr="0"/>
          <a:lstStyle>
            <a:lvl1pPr algn="ctr" defTabSz="914400" rtl="0" eaLnBrk="1" latinLnBrk="0" hangingPunct="1">
              <a:lnSpc>
                <a:spcPct val="90000"/>
              </a:lnSpc>
              <a:spcBef>
                <a:spcPct val="0"/>
              </a:spcBef>
              <a:spcAft>
                <a:spcPts val="3000"/>
              </a:spcAft>
              <a:buNone/>
              <a:defRPr lang="en-US" sz="3600" b="0" i="0" kern="1200" spc="0" baseline="0" dirty="0">
                <a:gradFill>
                  <a:gsLst>
                    <a:gs pos="0">
                      <a:schemeClr val="tx2"/>
                    </a:gs>
                    <a:gs pos="100000">
                      <a:schemeClr val="tx2"/>
                    </a:gs>
                  </a:gsLst>
                  <a:lin ang="5400000" scaled="1"/>
                </a:gradFill>
                <a:latin typeface="Segoe UI Semibold" panose="020B0702040204020203" pitchFamily="34" charset="0"/>
                <a:ea typeface="+mn-ea"/>
                <a:cs typeface="Segoe UI Semibold" panose="020B0702040204020203" pitchFamily="34" charset="0"/>
              </a:defRPr>
            </a:lvl1pPr>
            <a:lvl2pPr algn="ctr">
              <a:defRPr sz="2800"/>
            </a:lvl2pPr>
            <a:lvl3pPr algn="ctr">
              <a:defRPr lang="en-US" sz="2400" b="0" kern="1200" dirty="0">
                <a:solidFill>
                  <a:schemeClr val="tx1">
                    <a:lumMod val="85000"/>
                    <a:lumOff val="15000"/>
                  </a:schemeClr>
                </a:solidFill>
                <a:latin typeface="+mn-lt"/>
                <a:ea typeface="+mn-ea"/>
                <a:cs typeface="+mn-cs"/>
              </a:defRPr>
            </a:lvl3pPr>
            <a:lvl4pPr algn="ctr">
              <a:defRPr sz="2000" b="1"/>
            </a:lvl4pPr>
            <a:lvl5pPr algn="ct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9" name="Text Placeholder 2"/>
          <p:cNvSpPr>
            <a:spLocks noGrp="1"/>
          </p:cNvSpPr>
          <p:nvPr>
            <p:ph type="body" sz="quarter" idx="19"/>
          </p:nvPr>
        </p:nvSpPr>
        <p:spPr>
          <a:xfrm>
            <a:off x="0" y="1554163"/>
            <a:ext cx="6096000" cy="535531"/>
          </a:xfrm>
        </p:spPr>
        <p:txBody>
          <a:bodyPr/>
          <a:lstStyle>
            <a:lvl1pPr algn="ctr">
              <a:defRPr sz="3600" b="0">
                <a:latin typeface="+mj-lt"/>
              </a:defRPr>
            </a:lvl1pPr>
            <a:lvl2pPr algn="ctr">
              <a:defRPr lang="en-US" sz="3200" b="0" kern="1200" dirty="0" smtClean="0">
                <a:solidFill>
                  <a:schemeClr val="tx1">
                    <a:lumMod val="65000"/>
                    <a:lumOff val="35000"/>
                  </a:schemeClr>
                </a:solidFill>
                <a:latin typeface="+mj-lt"/>
                <a:ea typeface="+mn-ea"/>
                <a:cs typeface="+mn-cs"/>
              </a:defRPr>
            </a:lvl2pPr>
            <a:lvl3pPr algn="ctr">
              <a:defRPr/>
            </a:lvl3pPr>
            <a:lvl4pPr algn="ctr">
              <a:defRPr/>
            </a:lvl4pPr>
            <a:lvl5pPr algn="ctr">
              <a:defRPr/>
            </a:lvl5pPr>
          </a:lstStyle>
          <a:p>
            <a:pPr marL="0" lvl="0" indent="0" algn="ctr" defTabSz="914400" rtl="0" eaLnBrk="1" latinLnBrk="0" hangingPunct="1">
              <a:lnSpc>
                <a:spcPct val="90000"/>
              </a:lnSpc>
              <a:spcBef>
                <a:spcPts val="500"/>
              </a:spcBef>
              <a:buFont typeface="Arial" panose="020B0604020202020204" pitchFamily="34" charset="0"/>
              <a:buNone/>
            </a:pPr>
            <a:r>
              <a:rPr lang="en-US" smtClean="0"/>
              <a:t>Click to edit Master text styles</a:t>
            </a:r>
          </a:p>
        </p:txBody>
      </p:sp>
      <p:sp>
        <p:nvSpPr>
          <p:cNvPr id="10" name="Slide Number Placeholder 7"/>
          <p:cNvSpPr>
            <a:spLocks noGrp="1"/>
          </p:cNvSpPr>
          <p:nvPr>
            <p:ph type="sldNum" sz="quarter" idx="4"/>
          </p:nvPr>
        </p:nvSpPr>
        <p:spPr>
          <a:xfrm>
            <a:off x="11668594" y="6484937"/>
            <a:ext cx="523406" cy="365125"/>
          </a:xfrm>
          <a:prstGeom prst="rect">
            <a:avLst/>
          </a:prstGeom>
        </p:spPr>
        <p:txBody>
          <a:bodyPr vert="horz" wrap="none" lIns="91440" tIns="45720" rIns="91440" bIns="45720" rtlCol="0" anchor="ctr"/>
          <a:lstStyle>
            <a:lvl1pPr algn="r">
              <a:defRPr sz="1200">
                <a:solidFill>
                  <a:schemeClr val="bg1"/>
                </a:solidFill>
              </a:defRPr>
            </a:lvl1pPr>
          </a:lstStyle>
          <a:p>
            <a:fld id="{4997E989-D798-4C62-8E93-3D2D613C2488}" type="slidenum">
              <a:rPr lang="en-US" smtClean="0">
                <a:solidFill>
                  <a:srgbClr val="FFFFFF"/>
                </a:solidFill>
              </a:rPr>
              <a:pPr/>
              <a:t>‹#›</a:t>
            </a:fld>
            <a:endParaRPr lang="en-US">
              <a:solidFill>
                <a:srgbClr val="FFFFFF"/>
              </a:solidFill>
            </a:endParaRPr>
          </a:p>
        </p:txBody>
      </p:sp>
      <p:pic>
        <p:nvPicPr>
          <p:cNvPr id="2" name="Picture 1"/>
          <p:cNvPicPr>
            <a:picLocks noChangeAspect="1"/>
          </p:cNvPicPr>
          <p:nvPr userDrawn="1"/>
        </p:nvPicPr>
        <p:blipFill>
          <a:blip r:embed="rId3"/>
          <a:stretch>
            <a:fillRect/>
          </a:stretch>
        </p:blipFill>
        <p:spPr>
          <a:xfrm>
            <a:off x="9390130" y="6223961"/>
            <a:ext cx="2261812" cy="634039"/>
          </a:xfrm>
          <a:prstGeom prst="rect">
            <a:avLst/>
          </a:prstGeom>
        </p:spPr>
      </p:pic>
    </p:spTree>
    <p:extLst>
      <p:ext uri="{BB962C8B-B14F-4D97-AF65-F5344CB8AC3E}">
        <p14:creationId xmlns:p14="http://schemas.microsoft.com/office/powerpoint/2010/main" val="519675852"/>
      </p:ext>
    </p:extLst>
  </p:cSld>
  <p:clrMapOvr>
    <a:masterClrMapping/>
  </p:clrMapOvr>
  <p:timing>
    <p:tnLst>
      <p:par>
        <p:cTn id="1" dur="indefinite" restart="never" nodeType="tmRoot"/>
      </p:par>
    </p:tnLst>
  </p:timing>
</p:sldLayout>
</file>

<file path=ppt/slideLayouts/slideLayout87.xml><?xml version="1.0" encoding="utf-8"?>
<p:sldLayout xmlns:a="http://schemas.openxmlformats.org/drawingml/2006/main" xmlns:r="http://schemas.openxmlformats.org/officeDocument/2006/relationships" xmlns:p="http://schemas.openxmlformats.org/presentationml/2006/main" showMasterSp="0" preserve="1" userDrawn="1">
  <p:cSld name="50-50 Right Photo Layout">
    <p:spTree>
      <p:nvGrpSpPr>
        <p:cNvPr id="1" name=""/>
        <p:cNvGrpSpPr/>
        <p:nvPr/>
      </p:nvGrpSpPr>
      <p:grpSpPr>
        <a:xfrm>
          <a:off x="0" y="0"/>
          <a:ext cx="0" cy="0"/>
          <a:chOff x="0" y="0"/>
          <a:chExt cx="0" cy="0"/>
        </a:xfrm>
      </p:grpSpPr>
      <p:sp>
        <p:nvSpPr>
          <p:cNvPr id="5" name="Picture Placeholder 4"/>
          <p:cNvSpPr>
            <a:spLocks noGrp="1"/>
          </p:cNvSpPr>
          <p:nvPr>
            <p:ph type="pic" sz="quarter" idx="10"/>
          </p:nvPr>
        </p:nvSpPr>
        <p:spPr bwMode="ltGray">
          <a:xfrm>
            <a:off x="6129304" y="0"/>
            <a:ext cx="6062696" cy="6856100"/>
          </a:xfrm>
          <a:blipFill>
            <a:blip r:embed="rId2"/>
            <a:srcRect/>
            <a:stretch>
              <a:fillRect/>
            </a:stretch>
          </a:blipFill>
        </p:spPr>
        <p:txBody>
          <a:bodyPr tIns="548640" anchor="ctr" anchorCtr="0">
            <a:noAutofit/>
          </a:bodyPr>
          <a:lstStyle>
            <a:lvl1pPr marL="0" indent="0" algn="ctr">
              <a:buNone/>
              <a:defRPr sz="3600" b="1" cap="none" baseline="0">
                <a:solidFill>
                  <a:srgbClr val="FFC000"/>
                </a:solidFill>
                <a:latin typeface="+mn-lt"/>
              </a:defRPr>
            </a:lvl1pPr>
          </a:lstStyle>
          <a:p>
            <a:r>
              <a:rPr lang="en-US" smtClean="0"/>
              <a:t>Click icon to add picture</a:t>
            </a:r>
            <a:endParaRPr lang="en-US" dirty="0"/>
          </a:p>
        </p:txBody>
      </p:sp>
      <p:sp>
        <p:nvSpPr>
          <p:cNvPr id="4" name="Slide Number Placeholder 5"/>
          <p:cNvSpPr>
            <a:spLocks noGrp="1"/>
          </p:cNvSpPr>
          <p:nvPr>
            <p:ph type="sldNum" sz="quarter" idx="4"/>
          </p:nvPr>
        </p:nvSpPr>
        <p:spPr>
          <a:xfrm>
            <a:off x="11837561" y="6484937"/>
            <a:ext cx="387743" cy="365125"/>
          </a:xfrm>
          <a:prstGeom prst="rect">
            <a:avLst/>
          </a:prstGeom>
        </p:spPr>
        <p:txBody>
          <a:bodyPr vert="horz" lIns="91440" tIns="45720" rIns="91440" bIns="45720" rtlCol="0" anchor="ctr"/>
          <a:lstStyle>
            <a:lvl1pPr algn="r">
              <a:defRPr sz="1100">
                <a:solidFill>
                  <a:schemeClr val="bg1"/>
                </a:solidFill>
              </a:defRPr>
            </a:lvl1pPr>
          </a:lstStyle>
          <a:p>
            <a:fld id="{5AE1514C-5E56-4738-A1FF-4B1CFD2A3E36}" type="slidenum">
              <a:rPr lang="en-US" smtClean="0">
                <a:solidFill>
                  <a:srgbClr val="FFFFFF"/>
                </a:solidFill>
              </a:rPr>
              <a:pPr/>
              <a:t>‹#›</a:t>
            </a:fld>
            <a:endParaRPr lang="en-US">
              <a:solidFill>
                <a:srgbClr val="FFFFFF"/>
              </a:solidFill>
            </a:endParaRPr>
          </a:p>
        </p:txBody>
      </p:sp>
      <p:sp>
        <p:nvSpPr>
          <p:cNvPr id="6" name="Content Placeholder 2"/>
          <p:cNvSpPr>
            <a:spLocks noGrp="1"/>
          </p:cNvSpPr>
          <p:nvPr>
            <p:ph idx="18" hasCustomPrompt="1"/>
          </p:nvPr>
        </p:nvSpPr>
        <p:spPr>
          <a:xfrm>
            <a:off x="1875949" y="419100"/>
            <a:ext cx="2377440" cy="840230"/>
          </a:xfrm>
        </p:spPr>
        <p:txBody>
          <a:bodyPr lIns="146304" rIns="146304"/>
          <a:lstStyle>
            <a:lvl1pPr marL="0" algn="ctr" defTabSz="914400" rtl="0" eaLnBrk="1" latinLnBrk="0" hangingPunct="1">
              <a:defRPr lang="en-US" sz="5400" kern="1200" dirty="0">
                <a:solidFill>
                  <a:schemeClr val="accent4"/>
                </a:solidFill>
                <a:latin typeface="Segoe UI Black" panose="020B0A02040204020203" pitchFamily="34" charset="0"/>
                <a:ea typeface="Segoe UI Black" panose="020B0A02040204020203" pitchFamily="34" charset="0"/>
                <a:cs typeface="Segoe UI Black" panose="020B0A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lvl="0"/>
            <a:r>
              <a:rPr lang="en-US" dirty="0"/>
              <a:t>#</a:t>
            </a:r>
          </a:p>
        </p:txBody>
      </p:sp>
      <p:sp>
        <p:nvSpPr>
          <p:cNvPr id="9" name="Text Placeholder 6"/>
          <p:cNvSpPr>
            <a:spLocks noGrp="1"/>
          </p:cNvSpPr>
          <p:nvPr>
            <p:ph type="body" sz="quarter" idx="11"/>
          </p:nvPr>
        </p:nvSpPr>
        <p:spPr>
          <a:xfrm>
            <a:off x="0" y="3429000"/>
            <a:ext cx="6096000" cy="2594043"/>
          </a:xfrm>
        </p:spPr>
        <p:txBody>
          <a:bodyPr anchor="t" anchorCtr="0"/>
          <a:lstStyle>
            <a:lvl1pPr algn="ctr" defTabSz="914400" rtl="0" eaLnBrk="1" latinLnBrk="0" hangingPunct="1">
              <a:lnSpc>
                <a:spcPct val="90000"/>
              </a:lnSpc>
              <a:spcBef>
                <a:spcPct val="0"/>
              </a:spcBef>
              <a:spcAft>
                <a:spcPts val="3000"/>
              </a:spcAft>
              <a:buNone/>
              <a:defRPr lang="en-US" sz="3600" b="0" i="0" kern="1200" spc="0" baseline="0" dirty="0">
                <a:gradFill>
                  <a:gsLst>
                    <a:gs pos="0">
                      <a:schemeClr val="tx2"/>
                    </a:gs>
                    <a:gs pos="100000">
                      <a:schemeClr val="tx2"/>
                    </a:gs>
                  </a:gsLst>
                  <a:lin ang="5400000" scaled="1"/>
                </a:gradFill>
                <a:latin typeface="Segoe UI Semibold" panose="020B0702040204020203" pitchFamily="34" charset="0"/>
                <a:ea typeface="+mn-ea"/>
                <a:cs typeface="Segoe UI Semibold" panose="020B0702040204020203" pitchFamily="34" charset="0"/>
              </a:defRPr>
            </a:lvl1pPr>
            <a:lvl2pPr algn="ctr">
              <a:defRPr sz="2800"/>
            </a:lvl2pPr>
            <a:lvl3pPr algn="ctr">
              <a:spcAft>
                <a:spcPts val="600"/>
              </a:spcAft>
              <a:defRPr lang="en-US" sz="2400" b="0" kern="1200" dirty="0">
                <a:solidFill>
                  <a:schemeClr val="tx1">
                    <a:lumMod val="85000"/>
                    <a:lumOff val="15000"/>
                  </a:schemeClr>
                </a:solidFill>
                <a:latin typeface="+mn-lt"/>
                <a:ea typeface="+mn-ea"/>
                <a:cs typeface="+mn-cs"/>
              </a:defRPr>
            </a:lvl3pPr>
            <a:lvl4pPr algn="ctr">
              <a:defRPr sz="2000" b="1"/>
            </a:lvl4pPr>
            <a:lvl5pPr algn="ct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0" name="Text Placeholder 2"/>
          <p:cNvSpPr>
            <a:spLocks noGrp="1"/>
          </p:cNvSpPr>
          <p:nvPr>
            <p:ph type="body" sz="quarter" idx="19"/>
          </p:nvPr>
        </p:nvSpPr>
        <p:spPr>
          <a:xfrm>
            <a:off x="0" y="1554163"/>
            <a:ext cx="6096000" cy="548957"/>
          </a:xfrm>
        </p:spPr>
        <p:txBody>
          <a:bodyPr/>
          <a:lstStyle>
            <a:lvl1pPr algn="ctr">
              <a:defRPr sz="3600" b="0">
                <a:latin typeface="+mj-lt"/>
              </a:defRPr>
            </a:lvl1pPr>
            <a:lvl2pPr algn="ctr">
              <a:defRPr lang="en-US" sz="3200" b="0" kern="1200" dirty="0">
                <a:solidFill>
                  <a:schemeClr val="tx1">
                    <a:lumMod val="65000"/>
                    <a:lumOff val="35000"/>
                  </a:schemeClr>
                </a:solidFill>
                <a:latin typeface="+mj-lt"/>
                <a:ea typeface="+mn-ea"/>
                <a:cs typeface="+mn-cs"/>
              </a:defRPr>
            </a:lvl2pPr>
            <a:lvl3pPr algn="ctr">
              <a:defRPr/>
            </a:lvl3pPr>
            <a:lvl4pPr algn="ctr">
              <a:defRPr/>
            </a:lvl4pPr>
            <a:lvl5pPr algn="ctr">
              <a:defRPr/>
            </a:lvl5pPr>
          </a:lstStyle>
          <a:p>
            <a:pPr marL="0" lvl="0" indent="0" algn="ctr" defTabSz="914400" rtl="0" eaLnBrk="1" latinLnBrk="0" hangingPunct="1">
              <a:lnSpc>
                <a:spcPct val="90000"/>
              </a:lnSpc>
              <a:spcBef>
                <a:spcPts val="500"/>
              </a:spcBef>
              <a:buFont typeface="Arial" panose="020B0604020202020204" pitchFamily="34" charset="0"/>
              <a:buNone/>
            </a:pPr>
            <a:r>
              <a:rPr lang="en-US" smtClean="0"/>
              <a:t>Click to edit Master text styles</a:t>
            </a:r>
          </a:p>
        </p:txBody>
      </p:sp>
      <p:sp>
        <p:nvSpPr>
          <p:cNvPr id="12" name="Slide Number Placeholder 7"/>
          <p:cNvSpPr txBox="1">
            <a:spLocks/>
          </p:cNvSpPr>
          <p:nvPr userDrawn="1"/>
        </p:nvSpPr>
        <p:spPr>
          <a:xfrm>
            <a:off x="10343911" y="6498718"/>
            <a:ext cx="523406" cy="365125"/>
          </a:xfrm>
          <a:prstGeom prst="rect">
            <a:avLst/>
          </a:prstGeom>
        </p:spPr>
        <p:txBody>
          <a:bodyPr vert="horz" wrap="none" lIns="91440" tIns="45720" rIns="91440" bIns="45720" rtlCol="0" anchor="ctr"/>
          <a:lstStyle>
            <a:defPPr>
              <a:defRPr lang="en-US"/>
            </a:defPPr>
            <a:lvl1pPr marL="0" algn="r" defTabSz="914400" rtl="0" eaLnBrk="1" latinLnBrk="0" hangingPunct="1">
              <a:defRPr sz="120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997E989-D798-4C62-8E93-3D2D613C2488}" type="slidenum">
              <a:rPr lang="en-US" smtClean="0">
                <a:solidFill>
                  <a:srgbClr val="FFFFFF"/>
                </a:solidFill>
              </a:rPr>
              <a:pPr/>
              <a:t>‹#›</a:t>
            </a:fld>
            <a:endParaRPr lang="en-US">
              <a:solidFill>
                <a:srgbClr val="FFFFFF"/>
              </a:solidFill>
            </a:endParaRPr>
          </a:p>
        </p:txBody>
      </p:sp>
      <p:pic>
        <p:nvPicPr>
          <p:cNvPr id="2" name="Picture 1"/>
          <p:cNvPicPr>
            <a:picLocks noChangeAspect="1"/>
          </p:cNvPicPr>
          <p:nvPr userDrawn="1"/>
        </p:nvPicPr>
        <p:blipFill>
          <a:blip r:embed="rId3"/>
          <a:stretch>
            <a:fillRect/>
          </a:stretch>
        </p:blipFill>
        <p:spPr>
          <a:xfrm>
            <a:off x="9736411" y="6223961"/>
            <a:ext cx="2261812" cy="634039"/>
          </a:xfrm>
          <a:prstGeom prst="rect">
            <a:avLst/>
          </a:prstGeom>
        </p:spPr>
      </p:pic>
    </p:spTree>
    <p:extLst>
      <p:ext uri="{BB962C8B-B14F-4D97-AF65-F5344CB8AC3E}">
        <p14:creationId xmlns:p14="http://schemas.microsoft.com/office/powerpoint/2010/main" val="2518028711"/>
      </p:ext>
    </p:extLst>
  </p:cSld>
  <p:clrMapOvr>
    <a:masterClrMapping/>
  </p:clrMapOvr>
  <p:timing>
    <p:tnLst>
      <p:par>
        <p:cTn id="1" dur="indefinite" restart="never" nodeType="tmRoot"/>
      </p:par>
    </p:tnLst>
  </p:timing>
</p:sldLayout>
</file>

<file path=ppt/slideLayouts/slideLayout88.xml><?xml version="1.0" encoding="utf-8"?>
<p:sldLayout xmlns:a="http://schemas.openxmlformats.org/drawingml/2006/main" xmlns:r="http://schemas.openxmlformats.org/officeDocument/2006/relationships" xmlns:p="http://schemas.openxmlformats.org/presentationml/2006/main" showMasterSp="0" preserve="1" userDrawn="1">
  <p:cSld name="2_50-50 Right Photo Layout">
    <p:spTree>
      <p:nvGrpSpPr>
        <p:cNvPr id="1" name=""/>
        <p:cNvGrpSpPr/>
        <p:nvPr/>
      </p:nvGrpSpPr>
      <p:grpSpPr>
        <a:xfrm>
          <a:off x="0" y="0"/>
          <a:ext cx="0" cy="0"/>
          <a:chOff x="0" y="0"/>
          <a:chExt cx="0" cy="0"/>
        </a:xfrm>
      </p:grpSpPr>
      <p:sp>
        <p:nvSpPr>
          <p:cNvPr id="5" name="Picture Placeholder 4"/>
          <p:cNvSpPr>
            <a:spLocks noGrp="1"/>
          </p:cNvSpPr>
          <p:nvPr>
            <p:ph type="pic" sz="quarter" idx="10"/>
          </p:nvPr>
        </p:nvSpPr>
        <p:spPr bwMode="ltGray">
          <a:xfrm>
            <a:off x="6129304" y="0"/>
            <a:ext cx="6062696" cy="6856100"/>
          </a:xfrm>
          <a:blipFill>
            <a:blip r:embed="rId2"/>
            <a:srcRect/>
            <a:stretch>
              <a:fillRect/>
            </a:stretch>
          </a:blipFill>
        </p:spPr>
        <p:txBody>
          <a:bodyPr tIns="548640" anchor="ctr" anchorCtr="0">
            <a:noAutofit/>
          </a:bodyPr>
          <a:lstStyle>
            <a:lvl1pPr marL="0" indent="0" algn="ctr">
              <a:buNone/>
              <a:defRPr sz="3600" b="1" cap="none" baseline="0">
                <a:solidFill>
                  <a:srgbClr val="FFC000"/>
                </a:solidFill>
                <a:latin typeface="+mn-lt"/>
              </a:defRPr>
            </a:lvl1pPr>
          </a:lstStyle>
          <a:p>
            <a:r>
              <a:rPr lang="en-US" smtClean="0"/>
              <a:t>Click icon to add picture</a:t>
            </a:r>
            <a:endParaRPr lang="en-US" dirty="0"/>
          </a:p>
        </p:txBody>
      </p:sp>
      <p:sp>
        <p:nvSpPr>
          <p:cNvPr id="7" name="Text Placeholder 6"/>
          <p:cNvSpPr>
            <a:spLocks noGrp="1"/>
          </p:cNvSpPr>
          <p:nvPr>
            <p:ph type="body" sz="quarter" idx="11"/>
          </p:nvPr>
        </p:nvSpPr>
        <p:spPr>
          <a:xfrm>
            <a:off x="0" y="3429000"/>
            <a:ext cx="6129304" cy="2754087"/>
          </a:xfrm>
        </p:spPr>
        <p:txBody>
          <a:bodyPr anchor="t" anchorCtr="0"/>
          <a:lstStyle>
            <a:lvl1pPr algn="ctr" defTabSz="914400" rtl="0" eaLnBrk="1" latinLnBrk="0" hangingPunct="1">
              <a:lnSpc>
                <a:spcPct val="90000"/>
              </a:lnSpc>
              <a:spcBef>
                <a:spcPct val="0"/>
              </a:spcBef>
              <a:spcAft>
                <a:spcPts val="3000"/>
              </a:spcAft>
              <a:buNone/>
              <a:defRPr lang="en-US" sz="3600" b="0" i="0" kern="1200" spc="0" baseline="0" dirty="0">
                <a:gradFill>
                  <a:gsLst>
                    <a:gs pos="0">
                      <a:schemeClr val="tx2"/>
                    </a:gs>
                    <a:gs pos="100000">
                      <a:schemeClr val="tx2"/>
                    </a:gs>
                  </a:gsLst>
                  <a:lin ang="5400000" scaled="1"/>
                </a:gradFill>
                <a:latin typeface="Segoe UI Semibold" panose="020B0702040204020203" pitchFamily="34" charset="0"/>
                <a:ea typeface="+mn-ea"/>
                <a:cs typeface="Segoe UI Semibold" panose="020B0702040204020203" pitchFamily="34" charset="0"/>
              </a:defRPr>
            </a:lvl1pPr>
            <a:lvl2pPr algn="ctr">
              <a:defRPr sz="2800"/>
            </a:lvl2pPr>
            <a:lvl3pPr algn="ctr">
              <a:defRPr lang="en-US" sz="2400" b="0" kern="1200" dirty="0">
                <a:solidFill>
                  <a:schemeClr val="tx1">
                    <a:lumMod val="85000"/>
                    <a:lumOff val="15000"/>
                  </a:schemeClr>
                </a:solidFill>
                <a:latin typeface="+mn-lt"/>
                <a:ea typeface="+mn-ea"/>
                <a:cs typeface="+mn-cs"/>
              </a:defRPr>
            </a:lvl3pPr>
            <a:lvl4pPr algn="ctr">
              <a:defRPr sz="2000" b="1"/>
            </a:lvl4pPr>
            <a:lvl5pPr algn="ct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Content Placeholder 2"/>
          <p:cNvSpPr>
            <a:spLocks noGrp="1"/>
          </p:cNvSpPr>
          <p:nvPr>
            <p:ph idx="18" hasCustomPrompt="1"/>
          </p:nvPr>
        </p:nvSpPr>
        <p:spPr>
          <a:xfrm>
            <a:off x="1875949" y="419100"/>
            <a:ext cx="2377440" cy="840230"/>
          </a:xfrm>
        </p:spPr>
        <p:txBody>
          <a:bodyPr lIns="146304" rIns="146304"/>
          <a:lstStyle>
            <a:lvl1pPr marL="0" algn="ctr" defTabSz="914400" rtl="0" eaLnBrk="1" latinLnBrk="0" hangingPunct="1">
              <a:defRPr lang="en-US" sz="5400" kern="1200" dirty="0">
                <a:solidFill>
                  <a:schemeClr val="accent4"/>
                </a:solidFill>
                <a:latin typeface="Segoe UI Black" panose="020B0A02040204020203" pitchFamily="34" charset="0"/>
                <a:ea typeface="Segoe UI Black" panose="020B0A02040204020203" pitchFamily="34" charset="0"/>
                <a:cs typeface="Segoe UI Black" panose="020B0A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lvl="0"/>
            <a:r>
              <a:rPr lang="en-US" dirty="0"/>
              <a:t>#</a:t>
            </a:r>
          </a:p>
        </p:txBody>
      </p:sp>
      <p:sp>
        <p:nvSpPr>
          <p:cNvPr id="3" name="Text Placeholder 2"/>
          <p:cNvSpPr>
            <a:spLocks noGrp="1"/>
          </p:cNvSpPr>
          <p:nvPr>
            <p:ph type="body" sz="quarter" idx="19"/>
          </p:nvPr>
        </p:nvSpPr>
        <p:spPr>
          <a:xfrm>
            <a:off x="0" y="1554163"/>
            <a:ext cx="6129304" cy="535531"/>
          </a:xfrm>
        </p:spPr>
        <p:txBody>
          <a:bodyPr/>
          <a:lstStyle>
            <a:lvl1pPr algn="ctr">
              <a:defRPr sz="3600" b="0">
                <a:latin typeface="+mj-lt"/>
              </a:defRPr>
            </a:lvl1pPr>
            <a:lvl2pPr algn="ctr">
              <a:defRPr lang="en-US" sz="3200" b="0" kern="1200" dirty="0">
                <a:solidFill>
                  <a:schemeClr val="tx1">
                    <a:lumMod val="65000"/>
                    <a:lumOff val="35000"/>
                  </a:schemeClr>
                </a:solidFill>
                <a:latin typeface="+mj-lt"/>
                <a:ea typeface="+mn-ea"/>
                <a:cs typeface="+mn-cs"/>
              </a:defRPr>
            </a:lvl2pPr>
            <a:lvl3pPr algn="ctr">
              <a:defRPr/>
            </a:lvl3pPr>
            <a:lvl4pPr algn="ctr">
              <a:defRPr/>
            </a:lvl4pPr>
            <a:lvl5pPr algn="ctr">
              <a:defRPr/>
            </a:lvl5pPr>
          </a:lstStyle>
          <a:p>
            <a:pPr marL="0" lvl="0" indent="0" algn="ctr" defTabSz="914400" rtl="0" eaLnBrk="1" latinLnBrk="0" hangingPunct="1">
              <a:lnSpc>
                <a:spcPct val="90000"/>
              </a:lnSpc>
              <a:spcBef>
                <a:spcPts val="500"/>
              </a:spcBef>
              <a:buFont typeface="Arial" panose="020B0604020202020204" pitchFamily="34" charset="0"/>
              <a:buNone/>
            </a:pPr>
            <a:r>
              <a:rPr lang="en-US" smtClean="0"/>
              <a:t>Click to edit Master text styles</a:t>
            </a:r>
          </a:p>
        </p:txBody>
      </p:sp>
      <p:sp>
        <p:nvSpPr>
          <p:cNvPr id="8" name="Slide Number Placeholder 7"/>
          <p:cNvSpPr>
            <a:spLocks noGrp="1"/>
          </p:cNvSpPr>
          <p:nvPr>
            <p:ph type="sldNum" sz="quarter" idx="4"/>
          </p:nvPr>
        </p:nvSpPr>
        <p:spPr>
          <a:xfrm>
            <a:off x="11668594" y="6484937"/>
            <a:ext cx="523406" cy="365125"/>
          </a:xfrm>
          <a:prstGeom prst="rect">
            <a:avLst/>
          </a:prstGeom>
        </p:spPr>
        <p:txBody>
          <a:bodyPr vert="horz" wrap="none" lIns="91440" tIns="45720" rIns="91440" bIns="45720" rtlCol="0" anchor="ctr"/>
          <a:lstStyle>
            <a:lvl1pPr algn="r">
              <a:defRPr sz="1200">
                <a:solidFill>
                  <a:schemeClr val="bg1"/>
                </a:solidFill>
              </a:defRPr>
            </a:lvl1pPr>
          </a:lstStyle>
          <a:p>
            <a:fld id="{4997E989-D798-4C62-8E93-3D2D613C2488}" type="slidenum">
              <a:rPr lang="en-US" smtClean="0">
                <a:solidFill>
                  <a:srgbClr val="FFFFFF"/>
                </a:solidFill>
              </a:rPr>
              <a:pPr/>
              <a:t>‹#›</a:t>
            </a:fld>
            <a:endParaRPr lang="en-US">
              <a:solidFill>
                <a:srgbClr val="FFFFFF"/>
              </a:solidFill>
            </a:endParaRPr>
          </a:p>
        </p:txBody>
      </p:sp>
      <p:pic>
        <p:nvPicPr>
          <p:cNvPr id="2" name="Picture 1"/>
          <p:cNvPicPr>
            <a:picLocks noChangeAspect="1"/>
          </p:cNvPicPr>
          <p:nvPr userDrawn="1"/>
        </p:nvPicPr>
        <p:blipFill>
          <a:blip r:embed="rId3" cstate="screen">
            <a:extLst>
              <a:ext uri="{28A0092B-C50C-407E-A947-70E740481C1C}">
                <a14:useLocalDpi xmlns:a14="http://schemas.microsoft.com/office/drawing/2010/main" val="0"/>
              </a:ext>
            </a:extLst>
          </a:blip>
          <a:stretch>
            <a:fillRect/>
          </a:stretch>
        </p:blipFill>
        <p:spPr>
          <a:xfrm>
            <a:off x="9404788" y="6162909"/>
            <a:ext cx="2263806" cy="631979"/>
          </a:xfrm>
          <a:prstGeom prst="rect">
            <a:avLst/>
          </a:prstGeom>
        </p:spPr>
      </p:pic>
    </p:spTree>
    <p:extLst>
      <p:ext uri="{BB962C8B-B14F-4D97-AF65-F5344CB8AC3E}">
        <p14:creationId xmlns:p14="http://schemas.microsoft.com/office/powerpoint/2010/main" val="2422015792"/>
      </p:ext>
    </p:extLst>
  </p:cSld>
  <p:clrMapOvr>
    <a:masterClrMapping/>
  </p:clrMapOvr>
  <p:timing>
    <p:tnLst>
      <p:par>
        <p:cTn id="1" dur="indefinite" restart="never" nodeType="tmRoot"/>
      </p:par>
    </p:tnLst>
  </p:timing>
</p:sldLayout>
</file>

<file path=ppt/slideLayouts/slideLayout89.xml><?xml version="1.0" encoding="utf-8"?>
<p:sldLayout xmlns:a="http://schemas.openxmlformats.org/drawingml/2006/main" xmlns:r="http://schemas.openxmlformats.org/officeDocument/2006/relationships" xmlns:p="http://schemas.openxmlformats.org/presentationml/2006/main" showMasterSp="0" preserve="1" userDrawn="1">
  <p:cSld name="1_50-50 Left Photo Layout with text">
    <p:spTree>
      <p:nvGrpSpPr>
        <p:cNvPr id="1" name=""/>
        <p:cNvGrpSpPr/>
        <p:nvPr/>
      </p:nvGrpSpPr>
      <p:grpSpPr>
        <a:xfrm>
          <a:off x="0" y="0"/>
          <a:ext cx="0" cy="0"/>
          <a:chOff x="0" y="0"/>
          <a:chExt cx="0" cy="0"/>
        </a:xfrm>
      </p:grpSpPr>
      <p:sp>
        <p:nvSpPr>
          <p:cNvPr id="5" name="Picture Placeholder 4"/>
          <p:cNvSpPr>
            <a:spLocks noGrp="1"/>
          </p:cNvSpPr>
          <p:nvPr>
            <p:ph type="pic" sz="quarter" idx="10"/>
          </p:nvPr>
        </p:nvSpPr>
        <p:spPr bwMode="ltGray">
          <a:xfrm flipH="1">
            <a:off x="-1" y="0"/>
            <a:ext cx="6094444" cy="6856100"/>
          </a:xfrm>
          <a:blipFill>
            <a:blip r:embed="rId2"/>
            <a:stretch>
              <a:fillRect/>
            </a:stretch>
          </a:blipFill>
        </p:spPr>
        <p:txBody>
          <a:bodyPr tIns="548640" anchor="ctr" anchorCtr="0">
            <a:noAutofit/>
          </a:bodyPr>
          <a:lstStyle>
            <a:lvl1pPr marL="0" indent="0" algn="ctr">
              <a:buNone/>
              <a:defRPr sz="1568" b="1" cap="none" baseline="0">
                <a:gradFill>
                  <a:gsLst>
                    <a:gs pos="0">
                      <a:srgbClr val="FFFFFF"/>
                    </a:gs>
                    <a:gs pos="27000">
                      <a:srgbClr val="FFFFFF"/>
                    </a:gs>
                  </a:gsLst>
                  <a:lin ang="5400000" scaled="0"/>
                </a:gradFill>
                <a:latin typeface="+mn-lt"/>
              </a:defRPr>
            </a:lvl1pPr>
          </a:lstStyle>
          <a:p>
            <a:r>
              <a:rPr lang="en-US" smtClean="0"/>
              <a:t>Click icon to add picture</a:t>
            </a:r>
            <a:endParaRPr lang="en-US" dirty="0"/>
          </a:p>
        </p:txBody>
      </p:sp>
      <p:sp>
        <p:nvSpPr>
          <p:cNvPr id="8" name="Text Placeholder 6"/>
          <p:cNvSpPr>
            <a:spLocks noGrp="1"/>
          </p:cNvSpPr>
          <p:nvPr>
            <p:ph type="body" sz="quarter" idx="11"/>
          </p:nvPr>
        </p:nvSpPr>
        <p:spPr>
          <a:xfrm>
            <a:off x="6094443" y="3425619"/>
            <a:ext cx="6097555" cy="2754087"/>
          </a:xfrm>
        </p:spPr>
        <p:txBody>
          <a:bodyPr anchor="t" anchorCtr="0"/>
          <a:lstStyle>
            <a:lvl1pPr algn="ctr" defTabSz="914400" rtl="0" eaLnBrk="1" latinLnBrk="0" hangingPunct="1">
              <a:lnSpc>
                <a:spcPct val="90000"/>
              </a:lnSpc>
              <a:spcBef>
                <a:spcPct val="0"/>
              </a:spcBef>
              <a:spcAft>
                <a:spcPts val="3000"/>
              </a:spcAft>
              <a:buNone/>
              <a:defRPr lang="en-US" sz="3600" b="0" i="0" kern="1200" spc="0" baseline="0" dirty="0">
                <a:gradFill>
                  <a:gsLst>
                    <a:gs pos="0">
                      <a:schemeClr val="tx2"/>
                    </a:gs>
                    <a:gs pos="100000">
                      <a:schemeClr val="tx2"/>
                    </a:gs>
                  </a:gsLst>
                  <a:lin ang="5400000" scaled="1"/>
                </a:gradFill>
                <a:latin typeface="Segoe UI Semibold" panose="020B0702040204020203" pitchFamily="34" charset="0"/>
                <a:ea typeface="+mn-ea"/>
                <a:cs typeface="Segoe UI Semibold" panose="020B0702040204020203" pitchFamily="34" charset="0"/>
              </a:defRPr>
            </a:lvl1pPr>
            <a:lvl2pPr algn="ctr">
              <a:defRPr sz="2800"/>
            </a:lvl2pPr>
            <a:lvl3pPr algn="ctr">
              <a:defRPr lang="en-US" sz="2400" b="0" kern="1200" dirty="0">
                <a:solidFill>
                  <a:schemeClr val="tx1">
                    <a:lumMod val="85000"/>
                    <a:lumOff val="15000"/>
                  </a:schemeClr>
                </a:solidFill>
                <a:latin typeface="+mn-lt"/>
                <a:ea typeface="+mn-ea"/>
                <a:cs typeface="+mn-cs"/>
              </a:defRPr>
            </a:lvl3pPr>
            <a:lvl4pPr algn="ctr">
              <a:defRPr sz="2000" b="1"/>
            </a:lvl4pPr>
            <a:lvl5pPr algn="ct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9" name="Text Placeholder 2"/>
          <p:cNvSpPr>
            <a:spLocks noGrp="1"/>
          </p:cNvSpPr>
          <p:nvPr>
            <p:ph type="body" sz="quarter" idx="19"/>
          </p:nvPr>
        </p:nvSpPr>
        <p:spPr>
          <a:xfrm>
            <a:off x="6094443" y="1554163"/>
            <a:ext cx="6097556" cy="535531"/>
          </a:xfrm>
        </p:spPr>
        <p:txBody>
          <a:bodyPr/>
          <a:lstStyle>
            <a:lvl1pPr algn="ctr">
              <a:defRPr sz="3600" b="0">
                <a:latin typeface="+mj-lt"/>
              </a:defRPr>
            </a:lvl1pPr>
            <a:lvl2pPr algn="ctr">
              <a:defRPr lang="en-US" sz="3200" b="0" kern="1200" dirty="0">
                <a:solidFill>
                  <a:schemeClr val="tx1">
                    <a:lumMod val="65000"/>
                    <a:lumOff val="35000"/>
                  </a:schemeClr>
                </a:solidFill>
                <a:latin typeface="+mj-lt"/>
                <a:ea typeface="+mn-ea"/>
                <a:cs typeface="+mn-cs"/>
              </a:defRPr>
            </a:lvl2pPr>
            <a:lvl3pPr algn="ctr">
              <a:defRPr/>
            </a:lvl3pPr>
            <a:lvl4pPr algn="ctr">
              <a:defRPr/>
            </a:lvl4pPr>
            <a:lvl5pPr algn="ctr">
              <a:defRPr/>
            </a:lvl5pPr>
          </a:lstStyle>
          <a:p>
            <a:pPr marL="0" lvl="0" indent="0" algn="ctr" defTabSz="914400" rtl="0" eaLnBrk="1" latinLnBrk="0" hangingPunct="1">
              <a:lnSpc>
                <a:spcPct val="90000"/>
              </a:lnSpc>
              <a:spcBef>
                <a:spcPts val="500"/>
              </a:spcBef>
              <a:buFont typeface="Arial" panose="020B0604020202020204" pitchFamily="34" charset="0"/>
              <a:buNone/>
            </a:pPr>
            <a:r>
              <a:rPr lang="en-US" smtClean="0"/>
              <a:t>Click to edit Master text styles</a:t>
            </a:r>
          </a:p>
        </p:txBody>
      </p:sp>
      <p:sp>
        <p:nvSpPr>
          <p:cNvPr id="10" name="Content Placeholder 2"/>
          <p:cNvSpPr>
            <a:spLocks noGrp="1"/>
          </p:cNvSpPr>
          <p:nvPr>
            <p:ph idx="18" hasCustomPrompt="1"/>
          </p:nvPr>
        </p:nvSpPr>
        <p:spPr>
          <a:xfrm>
            <a:off x="7743349" y="419100"/>
            <a:ext cx="2377440" cy="840230"/>
          </a:xfrm>
        </p:spPr>
        <p:txBody>
          <a:bodyPr lIns="146304" rIns="146304"/>
          <a:lstStyle>
            <a:lvl1pPr marL="0" algn="ctr" defTabSz="914400" rtl="0" eaLnBrk="1" latinLnBrk="0" hangingPunct="1">
              <a:defRPr lang="en-US" sz="5400" kern="1200" dirty="0">
                <a:solidFill>
                  <a:schemeClr val="accent4"/>
                </a:solidFill>
                <a:latin typeface="Segoe UI Black" panose="020B0A02040204020203" pitchFamily="34" charset="0"/>
                <a:ea typeface="Segoe UI Black" panose="020B0A02040204020203" pitchFamily="34" charset="0"/>
                <a:cs typeface="Segoe UI Black" panose="020B0A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lvl="0"/>
            <a:r>
              <a:rPr lang="en-US" dirty="0"/>
              <a:t>#</a:t>
            </a:r>
          </a:p>
        </p:txBody>
      </p:sp>
      <p:sp>
        <p:nvSpPr>
          <p:cNvPr id="11" name="Slide Number Placeholder 7"/>
          <p:cNvSpPr>
            <a:spLocks noGrp="1"/>
          </p:cNvSpPr>
          <p:nvPr>
            <p:ph type="sldNum" sz="quarter" idx="4"/>
          </p:nvPr>
        </p:nvSpPr>
        <p:spPr>
          <a:xfrm>
            <a:off x="11668594" y="6484937"/>
            <a:ext cx="523406" cy="365125"/>
          </a:xfrm>
          <a:prstGeom prst="rect">
            <a:avLst/>
          </a:prstGeom>
        </p:spPr>
        <p:txBody>
          <a:bodyPr vert="horz" wrap="none" lIns="91440" tIns="45720" rIns="91440" bIns="45720" rtlCol="0" anchor="ctr"/>
          <a:lstStyle>
            <a:lvl1pPr algn="r">
              <a:defRPr sz="1200">
                <a:solidFill>
                  <a:schemeClr val="tx2"/>
                </a:solidFill>
              </a:defRPr>
            </a:lvl1pPr>
          </a:lstStyle>
          <a:p>
            <a:fld id="{4997E989-D798-4C62-8E93-3D2D613C2488}" type="slidenum">
              <a:rPr lang="en-US" smtClean="0">
                <a:solidFill>
                  <a:srgbClr val="0074AF"/>
                </a:solidFill>
              </a:rPr>
              <a:pPr/>
              <a:t>‹#›</a:t>
            </a:fld>
            <a:endParaRPr lang="en-US">
              <a:solidFill>
                <a:srgbClr val="0074AF"/>
              </a:solidFill>
            </a:endParaRPr>
          </a:p>
        </p:txBody>
      </p:sp>
      <p:pic>
        <p:nvPicPr>
          <p:cNvPr id="2" name="Picture 1"/>
          <p:cNvPicPr>
            <a:picLocks noChangeAspect="1"/>
          </p:cNvPicPr>
          <p:nvPr userDrawn="1"/>
        </p:nvPicPr>
        <p:blipFill>
          <a:blip r:embed="rId3"/>
          <a:stretch>
            <a:fillRect/>
          </a:stretch>
        </p:blipFill>
        <p:spPr>
          <a:xfrm>
            <a:off x="9297044" y="6193478"/>
            <a:ext cx="2371550" cy="664522"/>
          </a:xfrm>
          <a:prstGeom prst="rect">
            <a:avLst/>
          </a:prstGeom>
        </p:spPr>
      </p:pic>
    </p:spTree>
    <p:extLst>
      <p:ext uri="{BB962C8B-B14F-4D97-AF65-F5344CB8AC3E}">
        <p14:creationId xmlns:p14="http://schemas.microsoft.com/office/powerpoint/2010/main" val="3654054830"/>
      </p:ext>
    </p:extLst>
  </p:cSld>
  <p:clrMapOvr>
    <a:masterClrMapping/>
  </p:clrMapOvr>
  <p:timing>
    <p:tnLst>
      <p:par>
        <p:cTn id="1" dur="indefinite" restart="never" nodeType="tmRoot"/>
      </p:par>
    </p:tnLst>
  </p:timing>
</p:sldLayout>
</file>

<file path=ppt/slideLayouts/slideLayout90.xml><?xml version="1.0" encoding="utf-8"?>
<p:sldLayout xmlns:a="http://schemas.openxmlformats.org/drawingml/2006/main" xmlns:r="http://schemas.openxmlformats.org/officeDocument/2006/relationships" xmlns:p="http://schemas.openxmlformats.org/presentationml/2006/main" showMasterSp="0" preserve="1" userDrawn="1">
  <p:cSld name="5_50-50 Left Photo Layout with text">
    <p:spTree>
      <p:nvGrpSpPr>
        <p:cNvPr id="1" name=""/>
        <p:cNvGrpSpPr/>
        <p:nvPr/>
      </p:nvGrpSpPr>
      <p:grpSpPr>
        <a:xfrm>
          <a:off x="0" y="0"/>
          <a:ext cx="0" cy="0"/>
          <a:chOff x="0" y="0"/>
          <a:chExt cx="0" cy="0"/>
        </a:xfrm>
      </p:grpSpPr>
      <p:sp>
        <p:nvSpPr>
          <p:cNvPr id="5" name="Picture Placeholder 4"/>
          <p:cNvSpPr>
            <a:spLocks noGrp="1"/>
          </p:cNvSpPr>
          <p:nvPr>
            <p:ph type="pic" sz="quarter" idx="10"/>
          </p:nvPr>
        </p:nvSpPr>
        <p:spPr bwMode="ltGray">
          <a:xfrm>
            <a:off x="0" y="0"/>
            <a:ext cx="6094444" cy="6856100"/>
          </a:xfrm>
          <a:blipFill>
            <a:blip r:embed="rId2"/>
            <a:srcRect/>
            <a:stretch>
              <a:fillRect/>
            </a:stretch>
          </a:blipFill>
        </p:spPr>
        <p:txBody>
          <a:bodyPr tIns="548640" anchor="ctr" anchorCtr="0">
            <a:noAutofit/>
          </a:bodyPr>
          <a:lstStyle>
            <a:lvl1pPr marL="0" indent="0" algn="ctr">
              <a:buNone/>
              <a:defRPr sz="1568" b="1" cap="none" baseline="0">
                <a:gradFill>
                  <a:gsLst>
                    <a:gs pos="0">
                      <a:srgbClr val="FFFFFF"/>
                    </a:gs>
                    <a:gs pos="27000">
                      <a:srgbClr val="FFFFFF"/>
                    </a:gs>
                  </a:gsLst>
                  <a:lin ang="5400000" scaled="0"/>
                </a:gradFill>
                <a:latin typeface="+mn-lt"/>
              </a:defRPr>
            </a:lvl1pPr>
          </a:lstStyle>
          <a:p>
            <a:r>
              <a:rPr lang="en-US" smtClean="0"/>
              <a:t>Click icon to add picture</a:t>
            </a:r>
            <a:endParaRPr lang="en-US" dirty="0"/>
          </a:p>
        </p:txBody>
      </p:sp>
      <p:sp>
        <p:nvSpPr>
          <p:cNvPr id="8" name="Text Placeholder 6"/>
          <p:cNvSpPr>
            <a:spLocks noGrp="1"/>
          </p:cNvSpPr>
          <p:nvPr>
            <p:ph type="body" sz="quarter" idx="11"/>
          </p:nvPr>
        </p:nvSpPr>
        <p:spPr>
          <a:xfrm>
            <a:off x="6180534" y="3429000"/>
            <a:ext cx="6011466" cy="2754087"/>
          </a:xfrm>
        </p:spPr>
        <p:txBody>
          <a:bodyPr anchor="t" anchorCtr="0"/>
          <a:lstStyle>
            <a:lvl1pPr algn="ctr" defTabSz="914400" rtl="0" eaLnBrk="1" latinLnBrk="0" hangingPunct="1">
              <a:lnSpc>
                <a:spcPct val="90000"/>
              </a:lnSpc>
              <a:spcBef>
                <a:spcPct val="0"/>
              </a:spcBef>
              <a:spcAft>
                <a:spcPts val="3000"/>
              </a:spcAft>
              <a:buNone/>
              <a:defRPr lang="en-US" sz="3600" b="0" i="0" kern="1200" spc="0" baseline="0" dirty="0">
                <a:solidFill>
                  <a:schemeClr val="tx2"/>
                </a:solidFill>
                <a:latin typeface="Segoe UI Semibold" panose="020B0702040204020203" pitchFamily="34" charset="0"/>
                <a:ea typeface="+mn-ea"/>
                <a:cs typeface="Segoe UI Semibold" panose="020B0702040204020203" pitchFamily="34" charset="0"/>
              </a:defRPr>
            </a:lvl1pPr>
            <a:lvl2pPr algn="ctr">
              <a:defRPr sz="2800"/>
            </a:lvl2pPr>
            <a:lvl3pPr algn="ctr">
              <a:defRPr lang="en-US" sz="2400" b="0" kern="1200" dirty="0">
                <a:solidFill>
                  <a:schemeClr val="tx1">
                    <a:lumMod val="85000"/>
                    <a:lumOff val="15000"/>
                  </a:schemeClr>
                </a:solidFill>
                <a:latin typeface="+mn-lt"/>
                <a:ea typeface="+mn-ea"/>
                <a:cs typeface="+mn-cs"/>
              </a:defRPr>
            </a:lvl3pPr>
            <a:lvl4pPr algn="ctr">
              <a:defRPr sz="2000" b="1"/>
            </a:lvl4pPr>
            <a:lvl5pPr algn="ct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0" name="Text Placeholder 2"/>
          <p:cNvSpPr>
            <a:spLocks noGrp="1"/>
          </p:cNvSpPr>
          <p:nvPr>
            <p:ph type="body" sz="quarter" idx="19"/>
          </p:nvPr>
        </p:nvSpPr>
        <p:spPr>
          <a:xfrm>
            <a:off x="6180534" y="1554163"/>
            <a:ext cx="5791200" cy="535531"/>
          </a:xfrm>
        </p:spPr>
        <p:txBody>
          <a:bodyPr/>
          <a:lstStyle>
            <a:lvl1pPr algn="ctr">
              <a:defRPr sz="3600" b="0">
                <a:latin typeface="+mj-lt"/>
              </a:defRPr>
            </a:lvl1pPr>
            <a:lvl2pPr algn="ctr">
              <a:defRPr lang="en-US" sz="3200" b="0" kern="1200" dirty="0" smtClean="0">
                <a:solidFill>
                  <a:schemeClr val="tx1">
                    <a:lumMod val="65000"/>
                    <a:lumOff val="35000"/>
                  </a:schemeClr>
                </a:solidFill>
                <a:latin typeface="+mj-lt"/>
                <a:ea typeface="+mn-ea"/>
                <a:cs typeface="+mn-cs"/>
              </a:defRPr>
            </a:lvl2pPr>
            <a:lvl3pPr algn="ctr">
              <a:defRPr/>
            </a:lvl3pPr>
            <a:lvl4pPr algn="ctr">
              <a:defRPr/>
            </a:lvl4pPr>
            <a:lvl5pPr algn="ctr">
              <a:defRPr/>
            </a:lvl5pPr>
          </a:lstStyle>
          <a:p>
            <a:pPr marL="0" lvl="0" indent="0" algn="ctr" defTabSz="914400" rtl="0" eaLnBrk="1" latinLnBrk="0" hangingPunct="1">
              <a:lnSpc>
                <a:spcPct val="90000"/>
              </a:lnSpc>
              <a:spcBef>
                <a:spcPts val="500"/>
              </a:spcBef>
              <a:buFont typeface="Arial" panose="020B0604020202020204" pitchFamily="34" charset="0"/>
              <a:buNone/>
            </a:pPr>
            <a:r>
              <a:rPr lang="en-US" smtClean="0"/>
              <a:t>Click to edit Master text styles</a:t>
            </a:r>
          </a:p>
        </p:txBody>
      </p:sp>
      <p:sp>
        <p:nvSpPr>
          <p:cNvPr id="11" name="Content Placeholder 2"/>
          <p:cNvSpPr>
            <a:spLocks noGrp="1"/>
          </p:cNvSpPr>
          <p:nvPr>
            <p:ph idx="18" hasCustomPrompt="1"/>
          </p:nvPr>
        </p:nvSpPr>
        <p:spPr>
          <a:xfrm>
            <a:off x="7743349" y="419100"/>
            <a:ext cx="2377440" cy="840230"/>
          </a:xfrm>
        </p:spPr>
        <p:txBody>
          <a:bodyPr lIns="146304" rIns="146304"/>
          <a:lstStyle>
            <a:lvl1pPr marL="0" algn="ctr" defTabSz="914400" rtl="0" eaLnBrk="1" latinLnBrk="0" hangingPunct="1">
              <a:defRPr lang="en-US" sz="5400" kern="1200" dirty="0">
                <a:solidFill>
                  <a:schemeClr val="accent4"/>
                </a:solidFill>
                <a:latin typeface="Segoe UI Black" panose="020B0A02040204020203" pitchFamily="34" charset="0"/>
                <a:ea typeface="Segoe UI Black" panose="020B0A02040204020203" pitchFamily="34" charset="0"/>
                <a:cs typeface="Segoe UI Black" panose="020B0A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lvl="0"/>
            <a:r>
              <a:rPr lang="en-US" dirty="0"/>
              <a:t>#</a:t>
            </a:r>
          </a:p>
        </p:txBody>
      </p:sp>
      <p:sp>
        <p:nvSpPr>
          <p:cNvPr id="12" name="Slide Number Placeholder 7"/>
          <p:cNvSpPr>
            <a:spLocks noGrp="1"/>
          </p:cNvSpPr>
          <p:nvPr>
            <p:ph type="sldNum" sz="quarter" idx="4"/>
          </p:nvPr>
        </p:nvSpPr>
        <p:spPr>
          <a:xfrm>
            <a:off x="11668594" y="6484937"/>
            <a:ext cx="523406" cy="365125"/>
          </a:xfrm>
          <a:prstGeom prst="rect">
            <a:avLst/>
          </a:prstGeom>
        </p:spPr>
        <p:txBody>
          <a:bodyPr vert="horz" wrap="none" lIns="91440" tIns="45720" rIns="91440" bIns="45720" rtlCol="0" anchor="ctr"/>
          <a:lstStyle>
            <a:lvl1pPr algn="r">
              <a:defRPr sz="1200">
                <a:solidFill>
                  <a:schemeClr val="tx2"/>
                </a:solidFill>
              </a:defRPr>
            </a:lvl1pPr>
          </a:lstStyle>
          <a:p>
            <a:fld id="{4997E989-D798-4C62-8E93-3D2D613C2488}" type="slidenum">
              <a:rPr lang="en-US" smtClean="0">
                <a:solidFill>
                  <a:srgbClr val="0074AF"/>
                </a:solidFill>
              </a:rPr>
              <a:pPr/>
              <a:t>‹#›</a:t>
            </a:fld>
            <a:endParaRPr lang="en-US">
              <a:solidFill>
                <a:srgbClr val="0074AF"/>
              </a:solidFill>
            </a:endParaRPr>
          </a:p>
        </p:txBody>
      </p:sp>
      <p:pic>
        <p:nvPicPr>
          <p:cNvPr id="2" name="Picture 1"/>
          <p:cNvPicPr>
            <a:picLocks noChangeAspect="1"/>
          </p:cNvPicPr>
          <p:nvPr userDrawn="1"/>
        </p:nvPicPr>
        <p:blipFill>
          <a:blip r:embed="rId3"/>
          <a:stretch>
            <a:fillRect/>
          </a:stretch>
        </p:blipFill>
        <p:spPr>
          <a:xfrm>
            <a:off x="9297044" y="6193478"/>
            <a:ext cx="2371550" cy="664522"/>
          </a:xfrm>
          <a:prstGeom prst="rect">
            <a:avLst/>
          </a:prstGeom>
        </p:spPr>
      </p:pic>
    </p:spTree>
    <p:extLst>
      <p:ext uri="{BB962C8B-B14F-4D97-AF65-F5344CB8AC3E}">
        <p14:creationId xmlns:p14="http://schemas.microsoft.com/office/powerpoint/2010/main" val="1826749088"/>
      </p:ext>
    </p:extLst>
  </p:cSld>
  <p:clrMapOvr>
    <a:masterClrMapping/>
  </p:clrMapOvr>
  <p:timing>
    <p:tnLst>
      <p:par>
        <p:cTn id="1" dur="indefinite" restart="never" nodeType="tmRoot"/>
      </p:par>
    </p:tnLst>
  </p:timing>
</p:sldLayout>
</file>

<file path=ppt/slideLayouts/slideLayout91.xml><?xml version="1.0" encoding="utf-8"?>
<p:sldLayout xmlns:a="http://schemas.openxmlformats.org/drawingml/2006/main" xmlns:r="http://schemas.openxmlformats.org/officeDocument/2006/relationships" xmlns:p="http://schemas.openxmlformats.org/presentationml/2006/main" showMasterSp="0" preserve="1" userDrawn="1">
  <p:cSld name="4_50-50 Left Photo Layout with text">
    <p:spTree>
      <p:nvGrpSpPr>
        <p:cNvPr id="1" name=""/>
        <p:cNvGrpSpPr/>
        <p:nvPr/>
      </p:nvGrpSpPr>
      <p:grpSpPr>
        <a:xfrm>
          <a:off x="0" y="0"/>
          <a:ext cx="0" cy="0"/>
          <a:chOff x="0" y="0"/>
          <a:chExt cx="0" cy="0"/>
        </a:xfrm>
      </p:grpSpPr>
      <p:sp>
        <p:nvSpPr>
          <p:cNvPr id="5" name="Picture Placeholder 4"/>
          <p:cNvSpPr>
            <a:spLocks noGrp="1"/>
          </p:cNvSpPr>
          <p:nvPr>
            <p:ph type="pic" sz="quarter" idx="10"/>
          </p:nvPr>
        </p:nvSpPr>
        <p:spPr bwMode="ltGray">
          <a:xfrm flipH="1">
            <a:off x="0" y="0"/>
            <a:ext cx="6094444" cy="6856100"/>
          </a:xfrm>
          <a:blipFill>
            <a:blip r:embed="rId2"/>
            <a:stretch>
              <a:fillRect/>
            </a:stretch>
          </a:blipFill>
        </p:spPr>
        <p:txBody>
          <a:bodyPr tIns="548640" anchor="ctr" anchorCtr="0">
            <a:noAutofit/>
          </a:bodyPr>
          <a:lstStyle>
            <a:lvl1pPr marL="0" indent="0" algn="ctr">
              <a:buNone/>
              <a:defRPr sz="1568" b="1" cap="none" baseline="0">
                <a:gradFill>
                  <a:gsLst>
                    <a:gs pos="0">
                      <a:srgbClr val="FFFFFF"/>
                    </a:gs>
                    <a:gs pos="27000">
                      <a:srgbClr val="FFFFFF"/>
                    </a:gs>
                  </a:gsLst>
                  <a:lin ang="5400000" scaled="0"/>
                </a:gradFill>
                <a:latin typeface="+mn-lt"/>
              </a:defRPr>
            </a:lvl1pPr>
          </a:lstStyle>
          <a:p>
            <a:r>
              <a:rPr lang="en-US" smtClean="0"/>
              <a:t>Click icon to add picture</a:t>
            </a:r>
            <a:endParaRPr lang="en-US" dirty="0"/>
          </a:p>
        </p:txBody>
      </p:sp>
      <p:sp>
        <p:nvSpPr>
          <p:cNvPr id="7" name="Text Placeholder 6"/>
          <p:cNvSpPr>
            <a:spLocks noGrp="1"/>
          </p:cNvSpPr>
          <p:nvPr>
            <p:ph type="body" sz="quarter" idx="11"/>
          </p:nvPr>
        </p:nvSpPr>
        <p:spPr>
          <a:xfrm>
            <a:off x="6138266" y="3457545"/>
            <a:ext cx="6053733" cy="2754087"/>
          </a:xfrm>
        </p:spPr>
        <p:txBody>
          <a:bodyPr anchor="t" anchorCtr="0"/>
          <a:lstStyle>
            <a:lvl1pPr algn="ctr" defTabSz="914400" rtl="0" eaLnBrk="1" latinLnBrk="0" hangingPunct="1">
              <a:lnSpc>
                <a:spcPct val="90000"/>
              </a:lnSpc>
              <a:spcBef>
                <a:spcPct val="0"/>
              </a:spcBef>
              <a:spcAft>
                <a:spcPts val="3000"/>
              </a:spcAft>
              <a:buNone/>
              <a:defRPr lang="en-US" sz="3600" b="0" i="0" kern="1200" spc="0" baseline="0" dirty="0">
                <a:solidFill>
                  <a:schemeClr val="tx2"/>
                </a:solidFill>
                <a:latin typeface="Segoe UI Semibold" panose="020B0702040204020203" pitchFamily="34" charset="0"/>
                <a:ea typeface="+mn-ea"/>
                <a:cs typeface="Segoe UI Semibold" panose="020B0702040204020203" pitchFamily="34" charset="0"/>
              </a:defRPr>
            </a:lvl1pPr>
            <a:lvl2pPr algn="ctr">
              <a:defRPr sz="2800"/>
            </a:lvl2pPr>
            <a:lvl3pPr algn="ctr">
              <a:defRPr lang="en-US" sz="2400" b="0" kern="1200" dirty="0">
                <a:solidFill>
                  <a:schemeClr val="tx1">
                    <a:lumMod val="85000"/>
                    <a:lumOff val="15000"/>
                  </a:schemeClr>
                </a:solidFill>
                <a:latin typeface="+mn-lt"/>
                <a:ea typeface="+mn-ea"/>
                <a:cs typeface="+mn-cs"/>
              </a:defRPr>
            </a:lvl3pPr>
            <a:lvl4pPr algn="ctr">
              <a:defRPr sz="2000" b="1"/>
            </a:lvl4pPr>
            <a:lvl5pPr algn="ct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8" name="Text Placeholder 2"/>
          <p:cNvSpPr>
            <a:spLocks noGrp="1"/>
          </p:cNvSpPr>
          <p:nvPr>
            <p:ph type="body" sz="quarter" idx="19" hasCustomPrompt="1"/>
          </p:nvPr>
        </p:nvSpPr>
        <p:spPr>
          <a:xfrm>
            <a:off x="6138267" y="1554164"/>
            <a:ext cx="5875734" cy="535531"/>
          </a:xfrm>
        </p:spPr>
        <p:txBody>
          <a:bodyPr/>
          <a:lstStyle>
            <a:lvl1pPr algn="ctr">
              <a:defRPr sz="3600" b="0">
                <a:latin typeface="+mj-lt"/>
              </a:defRPr>
            </a:lvl1pPr>
            <a:lvl2pPr marL="0" indent="0" algn="ctr" defTabSz="914400" rtl="0" eaLnBrk="1" latinLnBrk="0" hangingPunct="1">
              <a:lnSpc>
                <a:spcPct val="90000"/>
              </a:lnSpc>
              <a:spcBef>
                <a:spcPts val="500"/>
              </a:spcBef>
              <a:buFont typeface="Arial" panose="020B0604020202020204" pitchFamily="34" charset="0"/>
              <a:buNone/>
              <a:defRPr lang="en-US" sz="3200" b="0" kern="1200" dirty="0" smtClean="0">
                <a:solidFill>
                  <a:schemeClr val="tx1">
                    <a:lumMod val="65000"/>
                    <a:lumOff val="35000"/>
                  </a:schemeClr>
                </a:solidFill>
                <a:latin typeface="+mj-lt"/>
                <a:ea typeface="+mn-ea"/>
                <a:cs typeface="+mn-cs"/>
              </a:defRPr>
            </a:lvl2pPr>
            <a:lvl3pPr algn="ctr">
              <a:defRPr/>
            </a:lvl3pPr>
            <a:lvl4pPr algn="ctr">
              <a:defRPr/>
            </a:lvl4pPr>
            <a:lvl5pPr algn="ctr">
              <a:defRPr/>
            </a:lvl5pPr>
          </a:lstStyle>
          <a:p>
            <a:pPr marL="0" lvl="1" indent="0" algn="ctr" defTabSz="914400" rtl="0" eaLnBrk="1" latinLnBrk="0" hangingPunct="1">
              <a:lnSpc>
                <a:spcPct val="90000"/>
              </a:lnSpc>
              <a:spcBef>
                <a:spcPts val="500"/>
              </a:spcBef>
              <a:buFont typeface="Arial" panose="020B0604020202020204" pitchFamily="34" charset="0"/>
              <a:buNone/>
            </a:pPr>
            <a:r>
              <a:rPr lang="en-US" dirty="0"/>
              <a:t>50/50 photo layout</a:t>
            </a:r>
          </a:p>
        </p:txBody>
      </p:sp>
      <p:sp>
        <p:nvSpPr>
          <p:cNvPr id="9" name="Slide Number Placeholder 7"/>
          <p:cNvSpPr>
            <a:spLocks noGrp="1"/>
          </p:cNvSpPr>
          <p:nvPr>
            <p:ph type="sldNum" sz="quarter" idx="4"/>
          </p:nvPr>
        </p:nvSpPr>
        <p:spPr>
          <a:xfrm>
            <a:off x="11668594" y="6484937"/>
            <a:ext cx="523406" cy="365125"/>
          </a:xfrm>
          <a:prstGeom prst="rect">
            <a:avLst/>
          </a:prstGeom>
        </p:spPr>
        <p:txBody>
          <a:bodyPr vert="horz" wrap="none" lIns="91440" tIns="45720" rIns="91440" bIns="45720" rtlCol="0" anchor="ctr"/>
          <a:lstStyle>
            <a:lvl1pPr algn="r">
              <a:defRPr sz="1200">
                <a:solidFill>
                  <a:schemeClr val="tx2"/>
                </a:solidFill>
              </a:defRPr>
            </a:lvl1pPr>
          </a:lstStyle>
          <a:p>
            <a:fld id="{4997E989-D798-4C62-8E93-3D2D613C2488}" type="slidenum">
              <a:rPr lang="en-US" smtClean="0">
                <a:solidFill>
                  <a:srgbClr val="0074AF"/>
                </a:solidFill>
              </a:rPr>
              <a:pPr/>
              <a:t>‹#›</a:t>
            </a:fld>
            <a:endParaRPr lang="en-US">
              <a:solidFill>
                <a:srgbClr val="0074AF"/>
              </a:solidFill>
            </a:endParaRPr>
          </a:p>
        </p:txBody>
      </p:sp>
      <p:pic>
        <p:nvPicPr>
          <p:cNvPr id="2" name="Picture 1"/>
          <p:cNvPicPr>
            <a:picLocks noChangeAspect="1"/>
          </p:cNvPicPr>
          <p:nvPr userDrawn="1"/>
        </p:nvPicPr>
        <p:blipFill>
          <a:blip r:embed="rId3"/>
          <a:stretch>
            <a:fillRect/>
          </a:stretch>
        </p:blipFill>
        <p:spPr>
          <a:xfrm>
            <a:off x="9297044" y="6211632"/>
            <a:ext cx="2371550" cy="664522"/>
          </a:xfrm>
          <a:prstGeom prst="rect">
            <a:avLst/>
          </a:prstGeom>
        </p:spPr>
      </p:pic>
    </p:spTree>
    <p:extLst>
      <p:ext uri="{BB962C8B-B14F-4D97-AF65-F5344CB8AC3E}">
        <p14:creationId xmlns:p14="http://schemas.microsoft.com/office/powerpoint/2010/main" val="3280900306"/>
      </p:ext>
    </p:extLst>
  </p:cSld>
  <p:clrMapOvr>
    <a:masterClrMapping/>
  </p:clrMapOvr>
  <p:timing>
    <p:tnLst>
      <p:par>
        <p:cTn id="1" dur="indefinite" restart="never" nodeType="tmRoot"/>
      </p:par>
    </p:tnLst>
  </p:timing>
</p:sldLayout>
</file>

<file path=ppt/slideLayouts/slideLayout92.xml><?xml version="1.0" encoding="utf-8"?>
<p:sldLayout xmlns:a="http://schemas.openxmlformats.org/drawingml/2006/main" xmlns:r="http://schemas.openxmlformats.org/officeDocument/2006/relationships" xmlns:p="http://schemas.openxmlformats.org/presentationml/2006/main" showMasterSp="0" preserve="1" userDrawn="1">
  <p:cSld name="2_50-50 Left Photo Layout with text">
    <p:spTree>
      <p:nvGrpSpPr>
        <p:cNvPr id="1" name=""/>
        <p:cNvGrpSpPr/>
        <p:nvPr/>
      </p:nvGrpSpPr>
      <p:grpSpPr>
        <a:xfrm>
          <a:off x="0" y="0"/>
          <a:ext cx="0" cy="0"/>
          <a:chOff x="0" y="0"/>
          <a:chExt cx="0" cy="0"/>
        </a:xfrm>
      </p:grpSpPr>
      <p:sp>
        <p:nvSpPr>
          <p:cNvPr id="5" name="Picture Placeholder 4"/>
          <p:cNvSpPr>
            <a:spLocks noGrp="1"/>
          </p:cNvSpPr>
          <p:nvPr>
            <p:ph type="pic" sz="quarter" idx="10"/>
          </p:nvPr>
        </p:nvSpPr>
        <p:spPr bwMode="ltGray">
          <a:xfrm flipH="1">
            <a:off x="-1" y="0"/>
            <a:ext cx="6094444" cy="6856100"/>
          </a:xfrm>
          <a:blipFill>
            <a:blip r:embed="rId2"/>
            <a:stretch>
              <a:fillRect/>
            </a:stretch>
          </a:blipFill>
        </p:spPr>
        <p:txBody>
          <a:bodyPr tIns="548640" anchor="ctr" anchorCtr="0">
            <a:noAutofit/>
          </a:bodyPr>
          <a:lstStyle>
            <a:lvl1pPr marL="0" indent="0" algn="ctr">
              <a:buNone/>
              <a:defRPr sz="1568" b="1" cap="none" baseline="0">
                <a:gradFill>
                  <a:gsLst>
                    <a:gs pos="0">
                      <a:srgbClr val="FFFFFF"/>
                    </a:gs>
                    <a:gs pos="27000">
                      <a:srgbClr val="FFFFFF"/>
                    </a:gs>
                  </a:gsLst>
                  <a:lin ang="5400000" scaled="0"/>
                </a:gradFill>
                <a:latin typeface="+mn-lt"/>
              </a:defRPr>
            </a:lvl1pPr>
          </a:lstStyle>
          <a:p>
            <a:r>
              <a:rPr lang="en-US" smtClean="0"/>
              <a:t>Click icon to add picture</a:t>
            </a:r>
            <a:endParaRPr lang="en-US" dirty="0"/>
          </a:p>
        </p:txBody>
      </p:sp>
      <p:sp>
        <p:nvSpPr>
          <p:cNvPr id="7" name="Text Placeholder 6"/>
          <p:cNvSpPr>
            <a:spLocks noGrp="1"/>
          </p:cNvSpPr>
          <p:nvPr>
            <p:ph type="body" sz="quarter" idx="11"/>
          </p:nvPr>
        </p:nvSpPr>
        <p:spPr>
          <a:xfrm>
            <a:off x="6096000" y="2356398"/>
            <a:ext cx="6096000" cy="2145203"/>
          </a:xfrm>
        </p:spPr>
        <p:txBody>
          <a:bodyPr anchor="ctr" anchorCtr="0"/>
          <a:lstStyle>
            <a:lvl1pPr algn="ctr" defTabSz="914400" rtl="0" eaLnBrk="1" latinLnBrk="0" hangingPunct="1">
              <a:lnSpc>
                <a:spcPct val="90000"/>
              </a:lnSpc>
              <a:spcBef>
                <a:spcPts val="2400"/>
              </a:spcBef>
              <a:spcAft>
                <a:spcPts val="600"/>
              </a:spcAft>
              <a:buNone/>
              <a:defRPr lang="en-US" sz="3600" b="0" i="0" kern="1200" spc="0" baseline="0" dirty="0">
                <a:gradFill>
                  <a:gsLst>
                    <a:gs pos="0">
                      <a:schemeClr val="tx2"/>
                    </a:gs>
                    <a:gs pos="100000">
                      <a:schemeClr val="tx2"/>
                    </a:gs>
                  </a:gsLst>
                  <a:lin ang="5400000" scaled="1"/>
                </a:gradFill>
                <a:latin typeface="Segoe UI Semibold" panose="020B0702040204020203" pitchFamily="34" charset="0"/>
                <a:ea typeface="+mn-ea"/>
                <a:cs typeface="Segoe UI Semibold" panose="020B0702040204020203" pitchFamily="34" charset="0"/>
              </a:defRPr>
            </a:lvl1pPr>
            <a:lvl2pPr algn="ctr">
              <a:spcBef>
                <a:spcPts val="0"/>
              </a:spcBef>
              <a:spcAft>
                <a:spcPts val="600"/>
              </a:spcAft>
              <a:defRPr sz="2800"/>
            </a:lvl2pPr>
            <a:lvl3pPr algn="ctr">
              <a:spcBef>
                <a:spcPts val="0"/>
              </a:spcBef>
              <a:spcAft>
                <a:spcPts val="600"/>
              </a:spcAft>
              <a:defRPr lang="en-US" sz="2400" b="0" kern="1200" dirty="0">
                <a:solidFill>
                  <a:schemeClr val="tx1">
                    <a:lumMod val="85000"/>
                    <a:lumOff val="15000"/>
                  </a:schemeClr>
                </a:solidFill>
                <a:latin typeface="+mn-lt"/>
                <a:ea typeface="+mn-ea"/>
                <a:cs typeface="+mn-cs"/>
              </a:defRPr>
            </a:lvl3pPr>
            <a:lvl4pPr algn="ctr">
              <a:spcBef>
                <a:spcPts val="0"/>
              </a:spcBef>
              <a:spcAft>
                <a:spcPts val="600"/>
              </a:spcAft>
              <a:defRPr sz="2000" b="1"/>
            </a:lvl4pPr>
            <a:lvl5pPr algn="ctr">
              <a:spcBef>
                <a:spcPts val="0"/>
              </a:spcBef>
              <a:spcAft>
                <a:spcPts val="600"/>
              </a:spcAft>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9" name="Slide Number Placeholder 7"/>
          <p:cNvSpPr>
            <a:spLocks noGrp="1"/>
          </p:cNvSpPr>
          <p:nvPr>
            <p:ph type="sldNum" sz="quarter" idx="4"/>
          </p:nvPr>
        </p:nvSpPr>
        <p:spPr>
          <a:xfrm>
            <a:off x="11668594" y="6484937"/>
            <a:ext cx="523406" cy="365125"/>
          </a:xfrm>
          <a:prstGeom prst="rect">
            <a:avLst/>
          </a:prstGeom>
        </p:spPr>
        <p:txBody>
          <a:bodyPr vert="horz" wrap="none" lIns="91440" tIns="45720" rIns="91440" bIns="45720" rtlCol="0" anchor="ctr"/>
          <a:lstStyle>
            <a:lvl1pPr algn="r">
              <a:defRPr sz="1200">
                <a:solidFill>
                  <a:schemeClr val="tx2"/>
                </a:solidFill>
              </a:defRPr>
            </a:lvl1pPr>
          </a:lstStyle>
          <a:p>
            <a:fld id="{4997E989-D798-4C62-8E93-3D2D613C2488}" type="slidenum">
              <a:rPr lang="en-US" smtClean="0">
                <a:solidFill>
                  <a:srgbClr val="0074AF"/>
                </a:solidFill>
              </a:rPr>
              <a:pPr/>
              <a:t>‹#›</a:t>
            </a:fld>
            <a:endParaRPr lang="en-US">
              <a:solidFill>
                <a:srgbClr val="0074AF"/>
              </a:solidFill>
            </a:endParaRPr>
          </a:p>
        </p:txBody>
      </p:sp>
      <p:pic>
        <p:nvPicPr>
          <p:cNvPr id="2" name="Picture 1"/>
          <p:cNvPicPr>
            <a:picLocks noChangeAspect="1"/>
          </p:cNvPicPr>
          <p:nvPr userDrawn="1"/>
        </p:nvPicPr>
        <p:blipFill>
          <a:blip r:embed="rId3"/>
          <a:stretch>
            <a:fillRect/>
          </a:stretch>
        </p:blipFill>
        <p:spPr>
          <a:xfrm>
            <a:off x="9297044" y="6193478"/>
            <a:ext cx="2371550" cy="664522"/>
          </a:xfrm>
          <a:prstGeom prst="rect">
            <a:avLst/>
          </a:prstGeom>
        </p:spPr>
      </p:pic>
    </p:spTree>
    <p:extLst>
      <p:ext uri="{BB962C8B-B14F-4D97-AF65-F5344CB8AC3E}">
        <p14:creationId xmlns:p14="http://schemas.microsoft.com/office/powerpoint/2010/main" val="1328039461"/>
      </p:ext>
    </p:extLst>
  </p:cSld>
  <p:clrMapOvr>
    <a:masterClrMapping/>
  </p:clrMapOvr>
  <p:timing>
    <p:tnLst>
      <p:par>
        <p:cTn id="1" dur="indefinite" restart="never" nodeType="tmRoot"/>
      </p:par>
    </p:tnLst>
  </p:timing>
</p:sldLayout>
</file>

<file path=ppt/slideLayouts/slideLayout93.xml><?xml version="1.0" encoding="utf-8"?>
<p:sldLayout xmlns:a="http://schemas.openxmlformats.org/drawingml/2006/main" xmlns:r="http://schemas.openxmlformats.org/officeDocument/2006/relationships" xmlns:p="http://schemas.openxmlformats.org/presentationml/2006/main" showMasterSp="0" preserve="1" userDrawn="1">
  <p:cSld name="3_50-50 Left Photo Layout with text">
    <p:spTree>
      <p:nvGrpSpPr>
        <p:cNvPr id="1" name=""/>
        <p:cNvGrpSpPr/>
        <p:nvPr/>
      </p:nvGrpSpPr>
      <p:grpSpPr>
        <a:xfrm>
          <a:off x="0" y="0"/>
          <a:ext cx="0" cy="0"/>
          <a:chOff x="0" y="0"/>
          <a:chExt cx="0" cy="0"/>
        </a:xfrm>
      </p:grpSpPr>
      <p:sp>
        <p:nvSpPr>
          <p:cNvPr id="10" name="Picture Placeholder 9"/>
          <p:cNvSpPr>
            <a:spLocks noGrp="1"/>
          </p:cNvSpPr>
          <p:nvPr>
            <p:ph type="pic" sz="quarter" idx="12" hasCustomPrompt="1"/>
          </p:nvPr>
        </p:nvSpPr>
        <p:spPr>
          <a:xfrm>
            <a:off x="0" y="0"/>
            <a:ext cx="12190413" cy="6858000"/>
          </a:xfrm>
          <a:blipFill>
            <a:blip r:embed="rId2"/>
            <a:stretch>
              <a:fillRect/>
            </a:stretch>
          </a:blipFill>
        </p:spPr>
        <p:txBody>
          <a:bodyPr anchor="ctr" anchorCtr="0">
            <a:noAutofit/>
          </a:bodyPr>
          <a:lstStyle>
            <a:lvl1pPr algn="r">
              <a:defRPr baseline="0"/>
            </a:lvl1pPr>
          </a:lstStyle>
          <a:p>
            <a:r>
              <a:rPr lang="en-US" dirty="0"/>
              <a:t>Full Bleed Picture</a:t>
            </a:r>
          </a:p>
        </p:txBody>
      </p:sp>
      <p:sp>
        <p:nvSpPr>
          <p:cNvPr id="7" name="Content Placeholder 2"/>
          <p:cNvSpPr>
            <a:spLocks noGrp="1"/>
          </p:cNvSpPr>
          <p:nvPr>
            <p:ph idx="18" hasCustomPrompt="1"/>
          </p:nvPr>
        </p:nvSpPr>
        <p:spPr>
          <a:xfrm>
            <a:off x="1875949" y="419100"/>
            <a:ext cx="2377440" cy="840230"/>
          </a:xfrm>
        </p:spPr>
        <p:txBody>
          <a:bodyPr lIns="146304" rIns="146304"/>
          <a:lstStyle>
            <a:lvl1pPr marL="0" algn="ctr" defTabSz="914400" rtl="0" eaLnBrk="1" latinLnBrk="0" hangingPunct="1">
              <a:defRPr lang="en-US" sz="5400" kern="1200" dirty="0">
                <a:solidFill>
                  <a:schemeClr val="accent4"/>
                </a:solidFill>
                <a:latin typeface="Segoe UI Black" panose="020B0A02040204020203" pitchFamily="34" charset="0"/>
                <a:ea typeface="Segoe UI Black" panose="020B0A02040204020203" pitchFamily="34" charset="0"/>
                <a:cs typeface="Segoe UI Black" panose="020B0A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lvl="0"/>
            <a:r>
              <a:rPr lang="en-US" dirty="0"/>
              <a:t>#</a:t>
            </a:r>
          </a:p>
        </p:txBody>
      </p:sp>
      <p:sp>
        <p:nvSpPr>
          <p:cNvPr id="11" name="Text Placeholder 6"/>
          <p:cNvSpPr>
            <a:spLocks noGrp="1"/>
          </p:cNvSpPr>
          <p:nvPr>
            <p:ph type="body" sz="quarter" idx="11"/>
          </p:nvPr>
        </p:nvSpPr>
        <p:spPr>
          <a:xfrm>
            <a:off x="304800" y="3429000"/>
            <a:ext cx="5960269" cy="2754087"/>
          </a:xfrm>
        </p:spPr>
        <p:txBody>
          <a:bodyPr anchor="t" anchorCtr="0"/>
          <a:lstStyle>
            <a:lvl1pPr algn="ctr" defTabSz="914400" rtl="0" eaLnBrk="1" latinLnBrk="0" hangingPunct="1">
              <a:lnSpc>
                <a:spcPct val="90000"/>
              </a:lnSpc>
              <a:spcBef>
                <a:spcPct val="0"/>
              </a:spcBef>
              <a:spcAft>
                <a:spcPts val="3000"/>
              </a:spcAft>
              <a:buNone/>
              <a:defRPr lang="en-US" sz="3600" b="0" i="0" kern="1200" spc="0" baseline="0" dirty="0">
                <a:gradFill>
                  <a:gsLst>
                    <a:gs pos="0">
                      <a:schemeClr val="tx2"/>
                    </a:gs>
                    <a:gs pos="100000">
                      <a:schemeClr val="tx2"/>
                    </a:gs>
                  </a:gsLst>
                  <a:lin ang="5400000" scaled="1"/>
                </a:gradFill>
                <a:latin typeface="Segoe UI Semibold" panose="020B0702040204020203" pitchFamily="34" charset="0"/>
                <a:ea typeface="+mn-ea"/>
                <a:cs typeface="Segoe UI Semibold" panose="020B0702040204020203" pitchFamily="34" charset="0"/>
              </a:defRPr>
            </a:lvl1pPr>
            <a:lvl2pPr algn="ctr">
              <a:defRPr sz="2800"/>
            </a:lvl2pPr>
            <a:lvl3pPr algn="ctr">
              <a:defRPr lang="en-US" sz="2400" b="0" kern="1200" dirty="0">
                <a:solidFill>
                  <a:schemeClr val="tx1">
                    <a:lumMod val="85000"/>
                    <a:lumOff val="15000"/>
                  </a:schemeClr>
                </a:solidFill>
                <a:latin typeface="+mn-lt"/>
                <a:ea typeface="+mn-ea"/>
                <a:cs typeface="+mn-cs"/>
              </a:defRPr>
            </a:lvl3pPr>
            <a:lvl4pPr algn="ctr">
              <a:defRPr sz="2000" b="1"/>
            </a:lvl4pPr>
            <a:lvl5pPr algn="ct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2" name="Text Placeholder 2"/>
          <p:cNvSpPr>
            <a:spLocks noGrp="1"/>
          </p:cNvSpPr>
          <p:nvPr>
            <p:ph type="body" sz="quarter" idx="19" hasCustomPrompt="1"/>
          </p:nvPr>
        </p:nvSpPr>
        <p:spPr>
          <a:xfrm>
            <a:off x="304800" y="1554164"/>
            <a:ext cx="5875734" cy="535531"/>
          </a:xfrm>
        </p:spPr>
        <p:txBody>
          <a:bodyPr/>
          <a:lstStyle>
            <a:lvl1pPr algn="ctr">
              <a:defRPr sz="3600" b="0">
                <a:latin typeface="+mj-lt"/>
              </a:defRPr>
            </a:lvl1pPr>
            <a:lvl2pPr marL="0" indent="0" algn="ctr" defTabSz="914400" rtl="0" eaLnBrk="1" latinLnBrk="0" hangingPunct="1">
              <a:lnSpc>
                <a:spcPct val="90000"/>
              </a:lnSpc>
              <a:spcBef>
                <a:spcPts val="500"/>
              </a:spcBef>
              <a:buFont typeface="Arial" panose="020B0604020202020204" pitchFamily="34" charset="0"/>
              <a:buNone/>
              <a:defRPr lang="en-US" sz="3200" b="0" kern="1200" dirty="0" smtClean="0">
                <a:solidFill>
                  <a:schemeClr val="tx1">
                    <a:lumMod val="65000"/>
                    <a:lumOff val="35000"/>
                  </a:schemeClr>
                </a:solidFill>
                <a:latin typeface="+mj-lt"/>
                <a:ea typeface="+mn-ea"/>
                <a:cs typeface="+mn-cs"/>
              </a:defRPr>
            </a:lvl2pPr>
            <a:lvl3pPr algn="ctr">
              <a:defRPr/>
            </a:lvl3pPr>
            <a:lvl4pPr algn="ctr">
              <a:defRPr/>
            </a:lvl4pPr>
            <a:lvl5pPr algn="ctr">
              <a:defRPr/>
            </a:lvl5pPr>
          </a:lstStyle>
          <a:p>
            <a:pPr marL="0" lvl="1" indent="0" algn="ctr" defTabSz="914400" rtl="0" eaLnBrk="1" latinLnBrk="0" hangingPunct="1">
              <a:lnSpc>
                <a:spcPct val="90000"/>
              </a:lnSpc>
              <a:spcBef>
                <a:spcPts val="500"/>
              </a:spcBef>
              <a:buFont typeface="Arial" panose="020B0604020202020204" pitchFamily="34" charset="0"/>
              <a:buNone/>
            </a:pPr>
            <a:r>
              <a:rPr lang="en-US" dirty="0"/>
              <a:t>Headline</a:t>
            </a:r>
          </a:p>
        </p:txBody>
      </p:sp>
      <p:sp>
        <p:nvSpPr>
          <p:cNvPr id="13" name="Slide Number Placeholder 7"/>
          <p:cNvSpPr>
            <a:spLocks noGrp="1"/>
          </p:cNvSpPr>
          <p:nvPr>
            <p:ph type="sldNum" sz="quarter" idx="4"/>
          </p:nvPr>
        </p:nvSpPr>
        <p:spPr>
          <a:xfrm>
            <a:off x="11668594" y="6484937"/>
            <a:ext cx="523406" cy="365125"/>
          </a:xfrm>
          <a:prstGeom prst="rect">
            <a:avLst/>
          </a:prstGeom>
        </p:spPr>
        <p:txBody>
          <a:bodyPr vert="horz" wrap="none" lIns="91440" tIns="45720" rIns="91440" bIns="45720" rtlCol="0" anchor="ctr"/>
          <a:lstStyle>
            <a:lvl1pPr algn="r">
              <a:defRPr sz="1200">
                <a:solidFill>
                  <a:schemeClr val="bg1"/>
                </a:solidFill>
              </a:defRPr>
            </a:lvl1pPr>
          </a:lstStyle>
          <a:p>
            <a:fld id="{4997E989-D798-4C62-8E93-3D2D613C2488}" type="slidenum">
              <a:rPr lang="en-US" smtClean="0">
                <a:solidFill>
                  <a:srgbClr val="FFFFFF"/>
                </a:solidFill>
              </a:rPr>
              <a:pPr/>
              <a:t>‹#›</a:t>
            </a:fld>
            <a:endParaRPr lang="en-US">
              <a:solidFill>
                <a:srgbClr val="FFFFFF"/>
              </a:solidFill>
            </a:endParaRPr>
          </a:p>
        </p:txBody>
      </p:sp>
    </p:spTree>
    <p:extLst>
      <p:ext uri="{BB962C8B-B14F-4D97-AF65-F5344CB8AC3E}">
        <p14:creationId xmlns:p14="http://schemas.microsoft.com/office/powerpoint/2010/main" val="170482056"/>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userDrawn="1">
  <p:cSld name="2_Callout with small Non-bulleted">
    <p:spTree>
      <p:nvGrpSpPr>
        <p:cNvPr id="1" name=""/>
        <p:cNvGrpSpPr/>
        <p:nvPr/>
      </p:nvGrpSpPr>
      <p:grpSpPr>
        <a:xfrm>
          <a:off x="0" y="0"/>
          <a:ext cx="0" cy="0"/>
          <a:chOff x="0" y="0"/>
          <a:chExt cx="0" cy="0"/>
        </a:xfrm>
      </p:grpSpPr>
      <p:sp>
        <p:nvSpPr>
          <p:cNvPr id="10" name="Rectangle 9"/>
          <p:cNvSpPr/>
          <p:nvPr userDrawn="1"/>
        </p:nvSpPr>
        <p:spPr>
          <a:xfrm>
            <a:off x="0" y="0"/>
            <a:ext cx="12192000" cy="297484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4" name="Text Placeholder 3"/>
          <p:cNvSpPr>
            <a:spLocks noGrp="1"/>
          </p:cNvSpPr>
          <p:nvPr>
            <p:ph type="body" sz="quarter" idx="10" hasCustomPrompt="1"/>
          </p:nvPr>
        </p:nvSpPr>
        <p:spPr>
          <a:xfrm>
            <a:off x="269240" y="3367878"/>
            <a:ext cx="5192775" cy="1830245"/>
          </a:xfrm>
        </p:spPr>
        <p:txBody>
          <a:bodyPr wrap="square">
            <a:spAutoFit/>
          </a:bodyPr>
          <a:lstStyle>
            <a:lvl1pPr marL="0" marR="0" indent="0" algn="l" defTabSz="914367" rtl="0" eaLnBrk="1" fontAlgn="auto" latinLnBrk="0" hangingPunct="1">
              <a:lnSpc>
                <a:spcPct val="90000"/>
              </a:lnSpc>
              <a:spcBef>
                <a:spcPts val="1200"/>
              </a:spcBef>
              <a:spcAft>
                <a:spcPts val="0"/>
              </a:spcAft>
              <a:buClr>
                <a:schemeClr val="tx1"/>
              </a:buClr>
              <a:buSzPct val="90000"/>
              <a:buFont typeface="Wingdings" pitchFamily="2" charset="2"/>
              <a:buNone/>
              <a:tabLst/>
              <a:defRPr lang="en-US" sz="3137" kern="1200" spc="0" baseline="0" dirty="0">
                <a:gradFill>
                  <a:gsLst>
                    <a:gs pos="1250">
                      <a:schemeClr val="tx2"/>
                    </a:gs>
                    <a:gs pos="99000">
                      <a:schemeClr val="tx2"/>
                    </a:gs>
                  </a:gsLst>
                  <a:lin ang="5400000" scaled="0"/>
                </a:gradFill>
                <a:latin typeface="+mj-lt"/>
                <a:ea typeface="+mn-ea"/>
                <a:cs typeface="+mn-cs"/>
              </a:defRPr>
            </a:lvl1pPr>
            <a:lvl2pPr marL="0" indent="0">
              <a:buNone/>
              <a:defRPr sz="1961"/>
            </a:lvl2pPr>
            <a:lvl3pPr marL="227209" indent="0">
              <a:buNone/>
              <a:tabLst/>
              <a:defRPr sz="1961"/>
            </a:lvl3pPr>
            <a:lvl4pPr marL="451306" indent="0">
              <a:buNone/>
              <a:defRPr/>
            </a:lvl4pPr>
            <a:lvl5pPr marL="672290" indent="0">
              <a:buNone/>
              <a:tabLst/>
              <a:defRPr/>
            </a:lvl5pPr>
          </a:lstStyle>
          <a:p>
            <a:r>
              <a:rPr lang="en-US" dirty="0"/>
              <a:t>A short introduction</a:t>
            </a:r>
            <a:br>
              <a:rPr lang="en-US" dirty="0"/>
            </a:br>
            <a:r>
              <a:rPr lang="en-US" dirty="0"/>
              <a:t>to the data, revealing</a:t>
            </a:r>
            <a:br>
              <a:rPr lang="en-US" dirty="0"/>
            </a:br>
            <a:r>
              <a:rPr lang="en-US" dirty="0"/>
              <a:t>points one at a time, will enhance comprehension.</a:t>
            </a:r>
          </a:p>
        </p:txBody>
      </p:sp>
      <p:sp>
        <p:nvSpPr>
          <p:cNvPr id="9" name="Text Placeholder 8"/>
          <p:cNvSpPr>
            <a:spLocks noGrp="1"/>
          </p:cNvSpPr>
          <p:nvPr>
            <p:ph type="body" sz="quarter" idx="11"/>
          </p:nvPr>
        </p:nvSpPr>
        <p:spPr>
          <a:xfrm>
            <a:off x="6253316" y="3503950"/>
            <a:ext cx="5671764" cy="1705723"/>
          </a:xfrm>
        </p:spPr>
        <p:txBody>
          <a:bodyPr/>
          <a:lstStyle>
            <a:lvl1pPr marL="0" indent="0" algn="l">
              <a:buNone/>
              <a:defRPr sz="1961">
                <a:latin typeface="+mn-lt"/>
              </a:defRPr>
            </a:lvl1pPr>
            <a:lvl2pPr marL="0" indent="0" algn="l">
              <a:buNone/>
              <a:defRPr sz="1765">
                <a:latin typeface="+mn-lt"/>
              </a:defRPr>
            </a:lvl2pPr>
            <a:lvl3pPr marL="0" indent="0" algn="l">
              <a:buNone/>
              <a:defRPr sz="1568">
                <a:latin typeface="+mn-lt"/>
              </a:defRPr>
            </a:lvl3pPr>
            <a:lvl4pPr marL="0" indent="0" algn="l">
              <a:buNone/>
              <a:defRPr sz="1372">
                <a:latin typeface="+mn-lt"/>
              </a:defRPr>
            </a:lvl4pPr>
            <a:lvl5pPr marL="0" indent="0" algn="l">
              <a:buNone/>
              <a:defRPr sz="1372">
                <a:latin typeface="+mn-l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3" name="Picture Placeholder 2"/>
          <p:cNvSpPr>
            <a:spLocks noGrp="1"/>
          </p:cNvSpPr>
          <p:nvPr>
            <p:ph type="pic" sz="quarter" idx="12"/>
          </p:nvPr>
        </p:nvSpPr>
        <p:spPr>
          <a:xfrm>
            <a:off x="0" y="0"/>
            <a:ext cx="12192000" cy="2974848"/>
          </a:xfrm>
          <a:blipFill>
            <a:blip r:embed="rId2"/>
            <a:srcRect/>
            <a:stretch>
              <a:fillRect t="-65721" r="-4798" b="-46455"/>
            </a:stretch>
          </a:blipFill>
        </p:spPr>
        <p:txBody>
          <a:bodyPr anchor="ctr" anchorCtr="0">
            <a:noAutofit/>
          </a:bodyPr>
          <a:lstStyle/>
          <a:p>
            <a:r>
              <a:rPr lang="en-US" smtClean="0"/>
              <a:t>Click icon to add picture</a:t>
            </a:r>
            <a:endParaRPr lang="en-US"/>
          </a:p>
        </p:txBody>
      </p:sp>
      <p:sp>
        <p:nvSpPr>
          <p:cNvPr id="2" name="Title 1"/>
          <p:cNvSpPr>
            <a:spLocks noGrp="1"/>
          </p:cNvSpPr>
          <p:nvPr>
            <p:ph type="title"/>
          </p:nvPr>
        </p:nvSpPr>
        <p:spPr/>
        <p:txBody>
          <a:bodyPr/>
          <a:lstStyle/>
          <a:p>
            <a:r>
              <a:rPr lang="en-US" smtClean="0"/>
              <a:t>Click to edit Master title style</a:t>
            </a:r>
            <a:endParaRPr lang="en-US" dirty="0"/>
          </a:p>
        </p:txBody>
      </p:sp>
      <p:sp>
        <p:nvSpPr>
          <p:cNvPr id="11" name="Slide Number Placeholder 7"/>
          <p:cNvSpPr>
            <a:spLocks noGrp="1"/>
          </p:cNvSpPr>
          <p:nvPr>
            <p:ph type="sldNum" sz="quarter" idx="4"/>
          </p:nvPr>
        </p:nvSpPr>
        <p:spPr>
          <a:xfrm>
            <a:off x="11668594" y="6484937"/>
            <a:ext cx="523406" cy="365125"/>
          </a:xfrm>
          <a:prstGeom prst="rect">
            <a:avLst/>
          </a:prstGeom>
        </p:spPr>
        <p:txBody>
          <a:bodyPr vert="horz" wrap="none" lIns="91440" tIns="45720" rIns="91440" bIns="45720" rtlCol="0" anchor="ctr"/>
          <a:lstStyle>
            <a:lvl1pPr algn="r">
              <a:defRPr sz="1200">
                <a:solidFill>
                  <a:schemeClr val="tx2"/>
                </a:solidFill>
              </a:defRPr>
            </a:lvl1pPr>
          </a:lstStyle>
          <a:p>
            <a:fld id="{4997E989-D798-4C62-8E93-3D2D613C2488}" type="slidenum">
              <a:rPr lang="en-US" smtClean="0">
                <a:solidFill>
                  <a:srgbClr val="0074AF"/>
                </a:solidFill>
              </a:rPr>
              <a:pPr/>
              <a:t>‹#›</a:t>
            </a:fld>
            <a:endParaRPr lang="en-US">
              <a:solidFill>
                <a:srgbClr val="0074AF"/>
              </a:solidFill>
            </a:endParaRPr>
          </a:p>
        </p:txBody>
      </p:sp>
      <p:pic>
        <p:nvPicPr>
          <p:cNvPr id="5" name="Picture 4"/>
          <p:cNvPicPr>
            <a:picLocks noChangeAspect="1"/>
          </p:cNvPicPr>
          <p:nvPr userDrawn="1"/>
        </p:nvPicPr>
        <p:blipFill>
          <a:blip r:embed="rId3"/>
          <a:stretch>
            <a:fillRect/>
          </a:stretch>
        </p:blipFill>
        <p:spPr>
          <a:xfrm>
            <a:off x="9297044" y="6193478"/>
            <a:ext cx="2371550" cy="664522"/>
          </a:xfrm>
          <a:prstGeom prst="rect">
            <a:avLst/>
          </a:prstGeom>
        </p:spPr>
      </p:pic>
    </p:spTree>
    <p:extLst>
      <p:ext uri="{BB962C8B-B14F-4D97-AF65-F5344CB8AC3E}">
        <p14:creationId xmlns:p14="http://schemas.microsoft.com/office/powerpoint/2010/main" val="4084752700"/>
      </p:ext>
    </p:extLst>
  </p:cSld>
  <p:clrMapOvr>
    <a:masterClrMapping/>
  </p:clrMapOvr>
  <p:timing>
    <p:tnLst>
      <p:par>
        <p:cTn id="1" dur="indefinite" restart="never" nodeType="tmRoot"/>
      </p:par>
    </p:tnLst>
  </p:timing>
</p:sldLayout>
</file>

<file path=ppt/slideLayouts/slideLayout95.xml><?xml version="1.0" encoding="utf-8"?>
<p:sldLayout xmlns:a="http://schemas.openxmlformats.org/drawingml/2006/main" xmlns:r="http://schemas.openxmlformats.org/officeDocument/2006/relationships" xmlns:p="http://schemas.openxmlformats.org/presentationml/2006/main" preserve="1" userDrawn="1">
  <p:cSld name="Blank">
    <p:bg>
      <p:bgRef idx="1001">
        <a:schemeClr val="bg2"/>
      </p:bgRef>
    </p:bg>
    <p:spTree>
      <p:nvGrpSpPr>
        <p:cNvPr id="1" name=""/>
        <p:cNvGrpSpPr/>
        <p:nvPr/>
      </p:nvGrpSpPr>
      <p:grpSpPr>
        <a:xfrm>
          <a:off x="0" y="0"/>
          <a:ext cx="0" cy="0"/>
          <a:chOff x="0" y="0"/>
          <a:chExt cx="0" cy="0"/>
        </a:xfrm>
      </p:grpSpPr>
      <p:sp>
        <p:nvSpPr>
          <p:cNvPr id="7" name="Picture Placeholder 6"/>
          <p:cNvSpPr>
            <a:spLocks noGrp="1" noChangeAspect="1"/>
          </p:cNvSpPr>
          <p:nvPr>
            <p:ph type="pic" sz="quarter" idx="14"/>
          </p:nvPr>
        </p:nvSpPr>
        <p:spPr>
          <a:xfrm>
            <a:off x="0" y="0"/>
            <a:ext cx="12192000" cy="6858000"/>
          </a:xfrm>
        </p:spPr>
        <p:txBody>
          <a:bodyPr lIns="91440">
            <a:noAutofit/>
          </a:bodyPr>
          <a:lstStyle>
            <a:lvl1pPr algn="ctr">
              <a:defRPr/>
            </a:lvl1pPr>
          </a:lstStyle>
          <a:p>
            <a:r>
              <a:rPr lang="en-US" baseline="0" smtClean="0"/>
              <a:t>Click icon to add picture</a:t>
            </a:r>
            <a:endParaRPr lang="en-US" dirty="0"/>
          </a:p>
        </p:txBody>
      </p:sp>
      <p:sp>
        <p:nvSpPr>
          <p:cNvPr id="4" name="Slide Number Placeholder 3"/>
          <p:cNvSpPr>
            <a:spLocks noGrp="1"/>
          </p:cNvSpPr>
          <p:nvPr>
            <p:ph type="sldNum" sz="quarter" idx="12"/>
          </p:nvPr>
        </p:nvSpPr>
        <p:spPr>
          <a:xfrm>
            <a:off x="11747687" y="6465381"/>
            <a:ext cx="431425" cy="365125"/>
          </a:xfrm>
          <a:prstGeom prst="rect">
            <a:avLst/>
          </a:prstGeom>
        </p:spPr>
        <p:txBody>
          <a:bodyPr/>
          <a:lstStyle/>
          <a:p>
            <a:fld id="{5AE1514C-5E56-4738-A1FF-4B1CFD2A3E36}" type="slidenum">
              <a:rPr lang="en-US" smtClean="0">
                <a:solidFill>
                  <a:srgbClr val="00B0F0"/>
                </a:solidFill>
              </a:rPr>
              <a:pPr/>
              <a:t>‹#›</a:t>
            </a:fld>
            <a:endParaRPr lang="en-US">
              <a:solidFill>
                <a:srgbClr val="00B0F0"/>
              </a:solidFill>
            </a:endParaRPr>
          </a:p>
        </p:txBody>
      </p:sp>
      <p:sp>
        <p:nvSpPr>
          <p:cNvPr id="2" name="Title 1"/>
          <p:cNvSpPr>
            <a:spLocks noGrp="1"/>
          </p:cNvSpPr>
          <p:nvPr>
            <p:ph type="title" hasCustomPrompt="1"/>
          </p:nvPr>
        </p:nvSpPr>
        <p:spPr>
          <a:xfrm>
            <a:off x="966652" y="2567613"/>
            <a:ext cx="8804365" cy="1403495"/>
          </a:xfrm>
          <a:prstGeom prst="rect">
            <a:avLst/>
          </a:prstGeom>
        </p:spPr>
        <p:txBody>
          <a:bodyPr/>
          <a:lstStyle>
            <a:lvl1pPr algn="l">
              <a:defRPr lang="en-US" sz="8800" b="1" i="0" kern="1200" spc="100" dirty="0">
                <a:gradFill>
                  <a:gsLst>
                    <a:gs pos="0">
                      <a:schemeClr val="accent1">
                        <a:lumMod val="5000"/>
                        <a:lumOff val="95000"/>
                      </a:schemeClr>
                    </a:gs>
                    <a:gs pos="100000">
                      <a:srgbClr val="FFFFFF"/>
                    </a:gs>
                  </a:gsLst>
                  <a:lin ang="5400000" scaled="1"/>
                </a:gradFill>
                <a:latin typeface="+mn-lt"/>
                <a:ea typeface="+mn-ea"/>
                <a:cs typeface="Segoe UI Semilight" panose="020B0402040204020203" pitchFamily="34" charset="0"/>
              </a:defRPr>
            </a:lvl1pPr>
          </a:lstStyle>
          <a:p>
            <a:r>
              <a:rPr lang="en-US" dirty="0"/>
              <a:t>CLICK TO EDIT</a:t>
            </a:r>
          </a:p>
        </p:txBody>
      </p:sp>
      <p:sp>
        <p:nvSpPr>
          <p:cNvPr id="5" name="Text Placeholder 4"/>
          <p:cNvSpPr>
            <a:spLocks noGrp="1"/>
          </p:cNvSpPr>
          <p:nvPr>
            <p:ph type="body" sz="quarter" idx="13" hasCustomPrompt="1"/>
          </p:nvPr>
        </p:nvSpPr>
        <p:spPr>
          <a:xfrm>
            <a:off x="1581150" y="3971108"/>
            <a:ext cx="9461500" cy="757130"/>
          </a:xfrm>
        </p:spPr>
        <p:txBody>
          <a:bodyPr/>
          <a:lstStyle>
            <a:lvl1pPr algn="l">
              <a:defRPr lang="en-US" sz="4800" b="1" i="0" kern="1200" spc="300" dirty="0" smtClean="0">
                <a:gradFill>
                  <a:gsLst>
                    <a:gs pos="0">
                      <a:schemeClr val="accent1">
                        <a:lumMod val="5000"/>
                        <a:lumOff val="95000"/>
                      </a:schemeClr>
                    </a:gs>
                    <a:gs pos="100000">
                      <a:srgbClr val="FFFFFF"/>
                    </a:gs>
                  </a:gsLst>
                  <a:lin ang="5400000" scaled="1"/>
                </a:gradFill>
                <a:latin typeface="+mn-lt"/>
                <a:ea typeface="+mn-ea"/>
                <a:cs typeface="Segoe UI Semilight" panose="020B0402040204020203" pitchFamily="34" charset="0"/>
              </a:defRPr>
            </a:lvl1pPr>
            <a:lvl2pPr algn="l">
              <a:defRPr/>
            </a:lvl2pPr>
            <a:lvl3pPr algn="l">
              <a:defRPr/>
            </a:lvl3pPr>
            <a:lvl4pPr algn="l">
              <a:defRPr/>
            </a:lvl4pPr>
            <a:lvl5pPr algn="l">
              <a:defRPr/>
            </a:lvl5pPr>
          </a:lstStyle>
          <a:p>
            <a:pPr lvl="0"/>
            <a:r>
              <a:rPr lang="en-US" dirty="0"/>
              <a:t>EDIT MASTER TEXT</a:t>
            </a:r>
          </a:p>
        </p:txBody>
      </p:sp>
      <p:pic>
        <p:nvPicPr>
          <p:cNvPr id="3" name="Picture 2"/>
          <p:cNvPicPr>
            <a:picLocks noChangeAspect="1"/>
          </p:cNvPicPr>
          <p:nvPr userDrawn="1"/>
        </p:nvPicPr>
        <p:blipFill>
          <a:blip r:embed="rId2"/>
          <a:stretch>
            <a:fillRect/>
          </a:stretch>
        </p:blipFill>
        <p:spPr>
          <a:xfrm>
            <a:off x="9530267" y="5989518"/>
            <a:ext cx="2359356" cy="658425"/>
          </a:xfrm>
          <a:prstGeom prst="rect">
            <a:avLst/>
          </a:prstGeom>
        </p:spPr>
      </p:pic>
    </p:spTree>
    <p:extLst>
      <p:ext uri="{BB962C8B-B14F-4D97-AF65-F5344CB8AC3E}">
        <p14:creationId xmlns:p14="http://schemas.microsoft.com/office/powerpoint/2010/main" val="4006006420"/>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Layout>
</file>

<file path=ppt/slideLayouts/slideLayout96.xml><?xml version="1.0" encoding="utf-8"?>
<p:sldLayout xmlns:a="http://schemas.openxmlformats.org/drawingml/2006/main" xmlns:r="http://schemas.openxmlformats.org/officeDocument/2006/relationships" xmlns:p="http://schemas.openxmlformats.org/presentationml/2006/main" preserve="1" userDrawn="1">
  <p:cSld name="2_Blank with Picture">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a:xfrm>
            <a:off x="11747687" y="6465381"/>
            <a:ext cx="431425" cy="365125"/>
          </a:xfrm>
          <a:prstGeom prst="rect">
            <a:avLst/>
          </a:prstGeom>
        </p:spPr>
        <p:txBody>
          <a:bodyPr/>
          <a:lstStyle/>
          <a:p>
            <a:fld id="{5AE1514C-5E56-4738-A1FF-4B1CFD2A3E36}" type="slidenum">
              <a:rPr lang="en-US" smtClean="0">
                <a:solidFill>
                  <a:srgbClr val="0074AF"/>
                </a:solidFill>
              </a:rPr>
              <a:pPr/>
              <a:t>‹#›</a:t>
            </a:fld>
            <a:endParaRPr lang="en-US">
              <a:solidFill>
                <a:srgbClr val="0074AF"/>
              </a:solidFill>
            </a:endParaRPr>
          </a:p>
        </p:txBody>
      </p:sp>
      <p:sp>
        <p:nvSpPr>
          <p:cNvPr id="3" name="Picture Placeholder 2"/>
          <p:cNvSpPr>
            <a:spLocks noGrp="1" noChangeAspect="1"/>
          </p:cNvSpPr>
          <p:nvPr>
            <p:ph type="pic" sz="quarter" idx="13"/>
          </p:nvPr>
        </p:nvSpPr>
        <p:spPr>
          <a:xfrm>
            <a:off x="0" y="0"/>
            <a:ext cx="12066954" cy="6858000"/>
          </a:xfrm>
        </p:spPr>
        <p:txBody>
          <a:bodyPr anchor="ctr">
            <a:noAutofit/>
          </a:bodyPr>
          <a:lstStyle>
            <a:lvl1pPr algn="ctr">
              <a:defRPr>
                <a:solidFill>
                  <a:schemeClr val="tx2"/>
                </a:solidFill>
              </a:defRPr>
            </a:lvl1pPr>
          </a:lstStyle>
          <a:p>
            <a:r>
              <a:rPr lang="en-US" smtClean="0"/>
              <a:t>Click icon to add picture</a:t>
            </a:r>
            <a:endParaRPr lang="en-US" dirty="0"/>
          </a:p>
        </p:txBody>
      </p:sp>
      <p:pic>
        <p:nvPicPr>
          <p:cNvPr id="2" name="Picture 1"/>
          <p:cNvPicPr>
            <a:picLocks noChangeAspect="1"/>
          </p:cNvPicPr>
          <p:nvPr userDrawn="1"/>
        </p:nvPicPr>
        <p:blipFill>
          <a:blip r:embed="rId2"/>
          <a:stretch>
            <a:fillRect/>
          </a:stretch>
        </p:blipFill>
        <p:spPr>
          <a:xfrm>
            <a:off x="9263979" y="6193478"/>
            <a:ext cx="2371550" cy="664522"/>
          </a:xfrm>
          <a:prstGeom prst="rect">
            <a:avLst/>
          </a:prstGeom>
        </p:spPr>
      </p:pic>
    </p:spTree>
    <p:extLst>
      <p:ext uri="{BB962C8B-B14F-4D97-AF65-F5344CB8AC3E}">
        <p14:creationId xmlns:p14="http://schemas.microsoft.com/office/powerpoint/2010/main" val="3896265515"/>
      </p:ext>
    </p:extLst>
  </p:cSld>
  <p:clrMapOvr>
    <a:masterClrMapping/>
  </p:clrMapOvr>
  <p:timing>
    <p:tnLst>
      <p:par>
        <p:cTn id="1" dur="indefinite" restart="never" nodeType="tmRoot"/>
      </p:par>
    </p:tnLst>
  </p:timing>
</p:sldLayout>
</file>

<file path=ppt/slideLayouts/slideLayout97.xml><?xml version="1.0" encoding="utf-8"?>
<p:sldLayout xmlns:a="http://schemas.openxmlformats.org/drawingml/2006/main" xmlns:r="http://schemas.openxmlformats.org/officeDocument/2006/relationships" xmlns:p="http://schemas.openxmlformats.org/presentationml/2006/main" preserve="1" userDrawn="1">
  <p:cSld name="3_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a:xfrm>
            <a:off x="11747687" y="6465381"/>
            <a:ext cx="431425" cy="365125"/>
          </a:xfrm>
          <a:prstGeom prst="rect">
            <a:avLst/>
          </a:prstGeom>
        </p:spPr>
        <p:txBody>
          <a:bodyPr/>
          <a:lstStyle/>
          <a:p>
            <a:fld id="{5AE1514C-5E56-4738-A1FF-4B1CFD2A3E36}" type="slidenum">
              <a:rPr lang="en-US" smtClean="0">
                <a:solidFill>
                  <a:srgbClr val="0074AF"/>
                </a:solidFill>
              </a:rPr>
              <a:pPr/>
              <a:t>‹#›</a:t>
            </a:fld>
            <a:endParaRPr lang="en-US">
              <a:solidFill>
                <a:srgbClr val="0074AF"/>
              </a:solidFill>
            </a:endParaRPr>
          </a:p>
        </p:txBody>
      </p:sp>
      <p:pic>
        <p:nvPicPr>
          <p:cNvPr id="2" name="Picture 1"/>
          <p:cNvPicPr>
            <a:picLocks noChangeAspect="1"/>
          </p:cNvPicPr>
          <p:nvPr userDrawn="1"/>
        </p:nvPicPr>
        <p:blipFill>
          <a:blip r:embed="rId2"/>
          <a:stretch>
            <a:fillRect/>
          </a:stretch>
        </p:blipFill>
        <p:spPr>
          <a:xfrm>
            <a:off x="9376137" y="6193478"/>
            <a:ext cx="2371550" cy="664522"/>
          </a:xfrm>
          <a:prstGeom prst="rect">
            <a:avLst/>
          </a:prstGeom>
        </p:spPr>
      </p:pic>
    </p:spTree>
    <p:extLst>
      <p:ext uri="{BB962C8B-B14F-4D97-AF65-F5344CB8AC3E}">
        <p14:creationId xmlns:p14="http://schemas.microsoft.com/office/powerpoint/2010/main" val="1664672931"/>
      </p:ext>
    </p:extLst>
  </p:cSld>
  <p:clrMapOvr>
    <a:masterClrMapping/>
  </p:clrMapOvr>
  <p:timing>
    <p:tnLst>
      <p:par>
        <p:cTn id="1" dur="indefinite" restart="never" nodeType="tmRoot"/>
      </p:par>
    </p:tnLst>
  </p:timing>
</p:sldLayout>
</file>

<file path=ppt/slideLayouts/slideLayout98.xml><?xml version="1.0" encoding="utf-8"?>
<p:sldLayout xmlns:a="http://schemas.openxmlformats.org/drawingml/2006/main" xmlns:r="http://schemas.openxmlformats.org/officeDocument/2006/relationships" xmlns:p="http://schemas.openxmlformats.org/presentationml/2006/main" type="blank" preserve="1">
  <p:cSld name="steps">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14BDA58-9C93-4222-A4EC-4BEB46CE061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3175"/>
            <a:ext cx="12192000" cy="6851649"/>
          </a:xfrm>
          <a:prstGeom prst="rect">
            <a:avLst/>
          </a:prstGeom>
        </p:spPr>
      </p:pic>
      <p:sp>
        <p:nvSpPr>
          <p:cNvPr id="4" name="Slide Number Placeholder 3"/>
          <p:cNvSpPr>
            <a:spLocks noGrp="1"/>
          </p:cNvSpPr>
          <p:nvPr>
            <p:ph type="sldNum" sz="quarter" idx="12"/>
          </p:nvPr>
        </p:nvSpPr>
        <p:spPr>
          <a:xfrm>
            <a:off x="11747687" y="6465381"/>
            <a:ext cx="431425" cy="365125"/>
          </a:xfrm>
          <a:prstGeom prst="rect">
            <a:avLst/>
          </a:prstGeom>
        </p:spPr>
        <p:txBody>
          <a:bodyPr/>
          <a:lstStyle/>
          <a:p>
            <a:fld id="{5AE1514C-5E56-4738-A1FF-4B1CFD2A3E36}" type="slidenum">
              <a:rPr lang="en-US" smtClean="0">
                <a:solidFill>
                  <a:srgbClr val="0074AF"/>
                </a:solidFill>
              </a:rPr>
              <a:pPr/>
              <a:t>‹#›</a:t>
            </a:fld>
            <a:endParaRPr lang="en-US">
              <a:solidFill>
                <a:srgbClr val="0074AF"/>
              </a:solidFill>
            </a:endParaRPr>
          </a:p>
        </p:txBody>
      </p:sp>
      <p:grpSp>
        <p:nvGrpSpPr>
          <p:cNvPr id="8" name="Group 7">
            <a:extLst>
              <a:ext uri="{FF2B5EF4-FFF2-40B4-BE49-F238E27FC236}">
                <a16:creationId xmlns:a16="http://schemas.microsoft.com/office/drawing/2014/main" id="{EF273A61-5610-4355-89F3-7C90515BFCC9}"/>
              </a:ext>
            </a:extLst>
          </p:cNvPr>
          <p:cNvGrpSpPr/>
          <p:nvPr userDrawn="1"/>
        </p:nvGrpSpPr>
        <p:grpSpPr>
          <a:xfrm>
            <a:off x="5976075" y="3634505"/>
            <a:ext cx="1700633" cy="1798732"/>
            <a:chOff x="5976075" y="3634505"/>
            <a:chExt cx="1700633" cy="1798732"/>
          </a:xfrm>
        </p:grpSpPr>
        <p:pic>
          <p:nvPicPr>
            <p:cNvPr id="9" name="Picture 8">
              <a:extLst>
                <a:ext uri="{FF2B5EF4-FFF2-40B4-BE49-F238E27FC236}">
                  <a16:creationId xmlns:a16="http://schemas.microsoft.com/office/drawing/2014/main" id="{6A49345F-7A53-4131-8BB4-087032A6CCD0}"/>
                </a:ext>
              </a:extLst>
            </p:cNvPr>
            <p:cNvPicPr>
              <a:picLocks noChangeAspect="1"/>
            </p:cNvPicPr>
            <p:nvPr/>
          </p:nvPicPr>
          <p:blipFill rotWithShape="1">
            <a:blip r:embed="rId3" cstate="screen">
              <a:extLst>
                <a:ext uri="{28A0092B-C50C-407E-A947-70E740481C1C}">
                  <a14:useLocalDpi xmlns:a14="http://schemas.microsoft.com/office/drawing/2010/main" val="0"/>
                </a:ext>
              </a:extLst>
            </a:blip>
            <a:srcRect/>
            <a:stretch/>
          </p:blipFill>
          <p:spPr>
            <a:xfrm>
              <a:off x="6061135" y="4142336"/>
              <a:ext cx="860601" cy="1290901"/>
            </a:xfrm>
            <a:prstGeom prst="rect">
              <a:avLst/>
            </a:prstGeom>
          </p:spPr>
        </p:pic>
        <p:sp>
          <p:nvSpPr>
            <p:cNvPr id="10" name="TextBox 9">
              <a:extLst>
                <a:ext uri="{FF2B5EF4-FFF2-40B4-BE49-F238E27FC236}">
                  <a16:creationId xmlns:a16="http://schemas.microsoft.com/office/drawing/2014/main" id="{5596D35F-1F19-4447-829C-790DF2B8D2DD}"/>
                </a:ext>
              </a:extLst>
            </p:cNvPr>
            <p:cNvSpPr txBox="1"/>
            <p:nvPr/>
          </p:nvSpPr>
          <p:spPr>
            <a:xfrm>
              <a:off x="5976075" y="3634505"/>
              <a:ext cx="1700633" cy="507831"/>
            </a:xfrm>
            <a:prstGeom prst="rect">
              <a:avLst/>
            </a:prstGeom>
            <a:noFill/>
          </p:spPr>
          <p:txBody>
            <a:bodyPr wrap="square" rtlCol="0">
              <a:spAutoFit/>
            </a:bodyPr>
            <a:lstStyle/>
            <a:p>
              <a:r>
                <a:rPr lang="en-US" sz="900" dirty="0">
                  <a:solidFill>
                    <a:srgbClr val="000000">
                      <a:lumMod val="65000"/>
                      <a:lumOff val="35000"/>
                    </a:srgbClr>
                  </a:solidFill>
                </a:rPr>
                <a:t>TIP </a:t>
              </a:r>
              <a:r>
                <a:rPr lang="en-US" sz="900" dirty="0">
                  <a:solidFill>
                    <a:srgbClr val="000000">
                      <a:lumMod val="65000"/>
                      <a:lumOff val="35000"/>
                    </a:srgbClr>
                  </a:solidFill>
                  <a:latin typeface="Calibri" panose="020F0502020204030204" pitchFamily="34" charset="0"/>
                  <a:cs typeface="Calibri" panose="020F0502020204030204" pitchFamily="34" charset="0"/>
                </a:rPr>
                <a:t>│ Use the built-in c</a:t>
              </a:r>
              <a:r>
                <a:rPr lang="en-US" sz="900" dirty="0">
                  <a:solidFill>
                    <a:srgbClr val="000000">
                      <a:lumMod val="65000"/>
                      <a:lumOff val="35000"/>
                    </a:srgbClr>
                  </a:solidFill>
                </a:rPr>
                <a:t>olor palette with green and yellow for callouts and accents</a:t>
              </a:r>
            </a:p>
          </p:txBody>
        </p:sp>
      </p:grpSp>
      <p:pic>
        <p:nvPicPr>
          <p:cNvPr id="2" name="Picture 1"/>
          <p:cNvPicPr>
            <a:picLocks noChangeAspect="1"/>
          </p:cNvPicPr>
          <p:nvPr userDrawn="1"/>
        </p:nvPicPr>
        <p:blipFill>
          <a:blip r:embed="rId4"/>
          <a:stretch>
            <a:fillRect/>
          </a:stretch>
        </p:blipFill>
        <p:spPr>
          <a:xfrm>
            <a:off x="9363249" y="6315682"/>
            <a:ext cx="2371550" cy="664522"/>
          </a:xfrm>
          <a:prstGeom prst="rect">
            <a:avLst/>
          </a:prstGeom>
        </p:spPr>
      </p:pic>
    </p:spTree>
    <p:extLst>
      <p:ext uri="{BB962C8B-B14F-4D97-AF65-F5344CB8AC3E}">
        <p14:creationId xmlns:p14="http://schemas.microsoft.com/office/powerpoint/2010/main" val="1880643947"/>
      </p:ext>
    </p:extLst>
  </p:cSld>
  <p:clrMapOvr>
    <a:masterClrMapping/>
  </p:clrMapOvr>
  <p:timing>
    <p:tnLst>
      <p:par>
        <p:cTn id="1" dur="indefinite" restart="never" nodeType="tmRoot"/>
      </p:par>
    </p:tnLst>
  </p:timing>
</p:sldLayout>
</file>

<file path=ppt/slideLayouts/slideLayout99.xml><?xml version="1.0" encoding="utf-8"?>
<p:sldLayout xmlns:a="http://schemas.openxmlformats.org/drawingml/2006/main" xmlns:r="http://schemas.openxmlformats.org/officeDocument/2006/relationships" xmlns:p="http://schemas.openxmlformats.org/presentationml/2006/main" showMasterSp="0" preserve="1" userDrawn="1">
  <p:cSld name="1_TITLE OR TRANSITION">
    <p:bg>
      <p:bgPr>
        <a:solidFill>
          <a:schemeClr val="bg2"/>
        </a:solidFill>
        <a:effectLst/>
      </p:bgPr>
    </p:bg>
    <p:spTree>
      <p:nvGrpSpPr>
        <p:cNvPr id="1" name=""/>
        <p:cNvGrpSpPr/>
        <p:nvPr/>
      </p:nvGrpSpPr>
      <p:grpSpPr>
        <a:xfrm>
          <a:off x="0" y="0"/>
          <a:ext cx="0" cy="0"/>
          <a:chOff x="0" y="0"/>
          <a:chExt cx="0" cy="0"/>
        </a:xfrm>
      </p:grpSpPr>
      <p:sp>
        <p:nvSpPr>
          <p:cNvPr id="18" name="Oval 17"/>
          <p:cNvSpPr/>
          <p:nvPr userDrawn="1"/>
        </p:nvSpPr>
        <p:spPr>
          <a:xfrm>
            <a:off x="1219939" y="-739444"/>
            <a:ext cx="9107555" cy="9034439"/>
          </a:xfrm>
          <a:prstGeom prst="ellipse">
            <a:avLst/>
          </a:prstGeom>
          <a:noFill/>
          <a:ln w="19050" cap="flat" cmpd="sng" algn="ctr">
            <a:solidFill>
              <a:srgbClr val="75D1FF"/>
            </a:solidFill>
            <a:prstDash val="solid"/>
            <a:miter lim="800000"/>
          </a:ln>
          <a:effectLst/>
        </p:spPr>
        <p:txBody>
          <a:bodyPr rtlCol="0" anchor="ctr"/>
          <a:lstStyle/>
          <a:p>
            <a:pPr algn="ctr">
              <a:defRPr/>
            </a:pPr>
            <a:endParaRPr lang="en-AU" kern="0">
              <a:solidFill>
                <a:sysClr val="windowText" lastClr="000000"/>
              </a:solidFill>
            </a:endParaRPr>
          </a:p>
        </p:txBody>
      </p:sp>
      <p:sp>
        <p:nvSpPr>
          <p:cNvPr id="19" name="Oval 18"/>
          <p:cNvSpPr/>
          <p:nvPr userDrawn="1"/>
        </p:nvSpPr>
        <p:spPr>
          <a:xfrm>
            <a:off x="1219939" y="-739444"/>
            <a:ext cx="9107555" cy="9034439"/>
          </a:xfrm>
          <a:prstGeom prst="ellipse">
            <a:avLst/>
          </a:prstGeom>
          <a:noFill/>
          <a:ln w="19050" cap="flat" cmpd="sng" algn="ctr">
            <a:solidFill>
              <a:srgbClr val="75D1FF"/>
            </a:solidFill>
            <a:prstDash val="solid"/>
            <a:miter lim="800000"/>
          </a:ln>
          <a:effectLst/>
        </p:spPr>
        <p:txBody>
          <a:bodyPr rtlCol="0" anchor="ctr"/>
          <a:lstStyle/>
          <a:p>
            <a:pPr algn="ctr">
              <a:defRPr/>
            </a:pPr>
            <a:endParaRPr lang="en-AU" kern="0">
              <a:solidFill>
                <a:sysClr val="windowText" lastClr="000000"/>
              </a:solidFill>
            </a:endParaRPr>
          </a:p>
        </p:txBody>
      </p:sp>
      <p:sp>
        <p:nvSpPr>
          <p:cNvPr id="21" name="Oval 20"/>
          <p:cNvSpPr/>
          <p:nvPr userDrawn="1"/>
        </p:nvSpPr>
        <p:spPr>
          <a:xfrm>
            <a:off x="5907634" y="3213970"/>
            <a:ext cx="2805809" cy="2783284"/>
          </a:xfrm>
          <a:prstGeom prst="ellipse">
            <a:avLst/>
          </a:prstGeom>
          <a:noFill/>
          <a:ln w="19050" cap="flat" cmpd="sng" algn="ctr">
            <a:solidFill>
              <a:srgbClr val="75D1FF"/>
            </a:solidFill>
            <a:prstDash val="solid"/>
            <a:miter lim="800000"/>
          </a:ln>
          <a:effectLst/>
        </p:spPr>
        <p:txBody>
          <a:bodyPr rtlCol="0" anchor="ctr"/>
          <a:lstStyle/>
          <a:p>
            <a:pPr algn="ctr">
              <a:defRPr/>
            </a:pPr>
            <a:endParaRPr lang="en-AU" kern="0">
              <a:solidFill>
                <a:sysClr val="windowText" lastClr="000000"/>
              </a:solidFill>
            </a:endParaRPr>
          </a:p>
        </p:txBody>
      </p:sp>
      <p:sp>
        <p:nvSpPr>
          <p:cNvPr id="22" name="Oval 21"/>
          <p:cNvSpPr/>
          <p:nvPr userDrawn="1"/>
        </p:nvSpPr>
        <p:spPr>
          <a:xfrm>
            <a:off x="5907634" y="3213970"/>
            <a:ext cx="2805809" cy="2783284"/>
          </a:xfrm>
          <a:prstGeom prst="ellipse">
            <a:avLst/>
          </a:prstGeom>
          <a:noFill/>
          <a:ln w="19050" cap="flat" cmpd="sng" algn="ctr">
            <a:solidFill>
              <a:srgbClr val="75D1FF"/>
            </a:solidFill>
            <a:prstDash val="solid"/>
            <a:miter lim="800000"/>
          </a:ln>
          <a:effectLst/>
        </p:spPr>
        <p:txBody>
          <a:bodyPr rtlCol="0" anchor="ctr"/>
          <a:lstStyle/>
          <a:p>
            <a:pPr algn="ctr">
              <a:defRPr/>
            </a:pPr>
            <a:endParaRPr lang="en-AU" kern="0">
              <a:solidFill>
                <a:sysClr val="windowText" lastClr="000000"/>
              </a:solidFill>
            </a:endParaRPr>
          </a:p>
        </p:txBody>
      </p:sp>
      <p:sp>
        <p:nvSpPr>
          <p:cNvPr id="2" name="Title 1"/>
          <p:cNvSpPr>
            <a:spLocks noGrp="1"/>
          </p:cNvSpPr>
          <p:nvPr>
            <p:ph type="ctrTitle" hasCustomPrompt="1"/>
          </p:nvPr>
        </p:nvSpPr>
        <p:spPr>
          <a:xfrm>
            <a:off x="1219939" y="916229"/>
            <a:ext cx="9107555" cy="3632325"/>
          </a:xfrm>
          <a:prstGeom prst="rect">
            <a:avLst/>
          </a:prstGeom>
          <a:noFill/>
        </p:spPr>
        <p:txBody>
          <a:bodyPr anchor="b"/>
          <a:lstStyle>
            <a:lvl1pPr algn="ctr" defTabSz="914400" rtl="0" eaLnBrk="1" latinLnBrk="0" hangingPunct="1">
              <a:lnSpc>
                <a:spcPct val="90000"/>
              </a:lnSpc>
              <a:spcBef>
                <a:spcPct val="0"/>
              </a:spcBef>
              <a:buNone/>
              <a:defRPr lang="en-US" sz="8000" b="1" i="0" kern="1200" spc="-300" dirty="0">
                <a:gradFill>
                  <a:gsLst>
                    <a:gs pos="0">
                      <a:schemeClr val="accent1">
                        <a:lumMod val="5000"/>
                        <a:lumOff val="95000"/>
                      </a:schemeClr>
                    </a:gs>
                    <a:gs pos="100000">
                      <a:schemeClr val="tx1"/>
                    </a:gs>
                  </a:gsLst>
                  <a:lin ang="5400000" scaled="1"/>
                </a:gradFill>
                <a:latin typeface="+mn-lt"/>
                <a:ea typeface="+mn-ea"/>
                <a:cs typeface="Segoe UI Semilight" panose="020B0402040204020203" pitchFamily="34" charset="0"/>
              </a:defRPr>
            </a:lvl1pPr>
          </a:lstStyle>
          <a:p>
            <a:r>
              <a:rPr lang="en-US" dirty="0"/>
              <a:t>CLICK TO EDIT TITLE</a:t>
            </a:r>
          </a:p>
        </p:txBody>
      </p:sp>
      <p:sp>
        <p:nvSpPr>
          <p:cNvPr id="8" name="TextBox 7">
            <a:hlinkClick r:id="rId2"/>
            <a:extLst>
              <a:ext uri="{FF2B5EF4-FFF2-40B4-BE49-F238E27FC236}">
                <a16:creationId xmlns:a16="http://schemas.microsoft.com/office/drawing/2014/main" id="{E516C148-33F4-423B-AB9D-096AA82E12F1}"/>
              </a:ext>
            </a:extLst>
          </p:cNvPr>
          <p:cNvSpPr txBox="1"/>
          <p:nvPr userDrawn="1"/>
        </p:nvSpPr>
        <p:spPr>
          <a:xfrm>
            <a:off x="191616" y="6337795"/>
            <a:ext cx="1209664" cy="346234"/>
          </a:xfrm>
          <a:prstGeom prst="roundRect">
            <a:avLst>
              <a:gd name="adj" fmla="val 50000"/>
            </a:avLst>
          </a:prstGeom>
          <a:noFill/>
        </p:spPr>
        <p:txBody>
          <a:bodyPr wrap="none" rtlCol="0">
            <a:spAutoFit/>
          </a:bodyPr>
          <a:lstStyle/>
          <a:p>
            <a:pPr>
              <a:defRPr/>
            </a:pPr>
            <a:r>
              <a:rPr lang="en-US" sz="1000" dirty="0">
                <a:solidFill>
                  <a:srgbClr val="0074AF">
                    <a:lumMod val="50000"/>
                  </a:srgbClr>
                </a:solidFill>
              </a:rPr>
              <a:t>Neal Creative </a:t>
            </a:r>
            <a:r>
              <a:rPr lang="en-US" sz="900" dirty="0">
                <a:solidFill>
                  <a:srgbClr val="0074AF">
                    <a:lumMod val="50000"/>
                  </a:srgbClr>
                </a:solidFill>
              </a:rPr>
              <a:t>©</a:t>
            </a:r>
            <a:r>
              <a:rPr lang="en-US" sz="1000" dirty="0">
                <a:solidFill>
                  <a:srgbClr val="0074AF">
                    <a:lumMod val="50000"/>
                  </a:srgbClr>
                </a:solidFill>
              </a:rPr>
              <a:t> </a:t>
            </a:r>
            <a:endParaRPr lang="en-US" sz="1000" b="1" dirty="0">
              <a:solidFill>
                <a:srgbClr val="0074AF">
                  <a:lumMod val="50000"/>
                </a:srgbClr>
              </a:solidFill>
            </a:endParaRPr>
          </a:p>
        </p:txBody>
      </p:sp>
      <p:pic>
        <p:nvPicPr>
          <p:cNvPr id="3" name="Picture 2"/>
          <p:cNvPicPr>
            <a:picLocks noChangeAspect="1"/>
          </p:cNvPicPr>
          <p:nvPr userDrawn="1"/>
        </p:nvPicPr>
        <p:blipFill>
          <a:blip r:embed="rId3"/>
          <a:stretch>
            <a:fillRect/>
          </a:stretch>
        </p:blipFill>
        <p:spPr>
          <a:xfrm>
            <a:off x="9639324" y="6025604"/>
            <a:ext cx="2359356" cy="658425"/>
          </a:xfrm>
          <a:prstGeom prst="rect">
            <a:avLst/>
          </a:prstGeom>
        </p:spPr>
      </p:pic>
    </p:spTree>
    <p:extLst>
      <p:ext uri="{BB962C8B-B14F-4D97-AF65-F5344CB8AC3E}">
        <p14:creationId xmlns:p14="http://schemas.microsoft.com/office/powerpoint/2010/main" val="353257541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ppt_w</p:attrName>
                                        </p:attrNameLst>
                                      </p:cBhvr>
                                      <p:tavLst>
                                        <p:tav tm="0">
                                          <p:val>
                                            <p:fltVal val="0"/>
                                          </p:val>
                                        </p:tav>
                                        <p:tav tm="100000">
                                          <p:val>
                                            <p:strVal val="#ppt_w"/>
                                          </p:val>
                                        </p:tav>
                                      </p:tavLst>
                                    </p:anim>
                                    <p:anim calcmode="lin" valueType="num">
                                      <p:cBhvr>
                                        <p:cTn id="8" dur="500" fill="hold"/>
                                        <p:tgtEl>
                                          <p:spTgt spid="18"/>
                                        </p:tgtEl>
                                        <p:attrNameLst>
                                          <p:attrName>ppt_h</p:attrName>
                                        </p:attrNameLst>
                                      </p:cBhvr>
                                      <p:tavLst>
                                        <p:tav tm="0">
                                          <p:val>
                                            <p:fltVal val="0"/>
                                          </p:val>
                                        </p:tav>
                                        <p:tav tm="100000">
                                          <p:val>
                                            <p:strVal val="#ppt_h"/>
                                          </p:val>
                                        </p:tav>
                                      </p:tavLst>
                                    </p:anim>
                                    <p:animEffect transition="in" filter="fade">
                                      <p:cBhvr>
                                        <p:cTn id="9" dur="500"/>
                                        <p:tgtEl>
                                          <p:spTgt spid="18"/>
                                        </p:tgtEl>
                                      </p:cBhvr>
                                    </p:animEffect>
                                  </p:childTnLst>
                                </p:cTn>
                              </p:par>
                              <p:par>
                                <p:cTn id="10" presetID="10" presetClass="exit" presetSubtype="0" fill="hold" grpId="1" nodeType="withEffect">
                                  <p:stCondLst>
                                    <p:cond delay="250"/>
                                  </p:stCondLst>
                                  <p:childTnLst>
                                    <p:animEffect transition="out" filter="fade">
                                      <p:cBhvr>
                                        <p:cTn id="11" dur="500"/>
                                        <p:tgtEl>
                                          <p:spTgt spid="18"/>
                                        </p:tgtEl>
                                      </p:cBhvr>
                                    </p:animEffect>
                                    <p:set>
                                      <p:cBhvr>
                                        <p:cTn id="12" dur="1" fill="hold">
                                          <p:stCondLst>
                                            <p:cond delay="499"/>
                                          </p:stCondLst>
                                        </p:cTn>
                                        <p:tgtEl>
                                          <p:spTgt spid="18"/>
                                        </p:tgtEl>
                                        <p:attrNameLst>
                                          <p:attrName>style.visibility</p:attrName>
                                        </p:attrNameLst>
                                      </p:cBhvr>
                                      <p:to>
                                        <p:strVal val="hidden"/>
                                      </p:to>
                                    </p:set>
                                  </p:childTnLst>
                                </p:cTn>
                              </p:par>
                              <p:par>
                                <p:cTn id="13" presetID="53" presetClass="entr" presetSubtype="16" fill="hold" grpId="0" nodeType="withEffect">
                                  <p:stCondLst>
                                    <p:cond delay="250"/>
                                  </p:stCondLst>
                                  <p:childTnLst>
                                    <p:set>
                                      <p:cBhvr>
                                        <p:cTn id="14" dur="1" fill="hold">
                                          <p:stCondLst>
                                            <p:cond delay="0"/>
                                          </p:stCondLst>
                                        </p:cTn>
                                        <p:tgtEl>
                                          <p:spTgt spid="19"/>
                                        </p:tgtEl>
                                        <p:attrNameLst>
                                          <p:attrName>style.visibility</p:attrName>
                                        </p:attrNameLst>
                                      </p:cBhvr>
                                      <p:to>
                                        <p:strVal val="visible"/>
                                      </p:to>
                                    </p:set>
                                    <p:anim calcmode="lin" valueType="num">
                                      <p:cBhvr>
                                        <p:cTn id="15" dur="500" fill="hold"/>
                                        <p:tgtEl>
                                          <p:spTgt spid="19"/>
                                        </p:tgtEl>
                                        <p:attrNameLst>
                                          <p:attrName>ppt_w</p:attrName>
                                        </p:attrNameLst>
                                      </p:cBhvr>
                                      <p:tavLst>
                                        <p:tav tm="0">
                                          <p:val>
                                            <p:fltVal val="0"/>
                                          </p:val>
                                        </p:tav>
                                        <p:tav tm="100000">
                                          <p:val>
                                            <p:strVal val="#ppt_w"/>
                                          </p:val>
                                        </p:tav>
                                      </p:tavLst>
                                    </p:anim>
                                    <p:anim calcmode="lin" valueType="num">
                                      <p:cBhvr>
                                        <p:cTn id="16" dur="500" fill="hold"/>
                                        <p:tgtEl>
                                          <p:spTgt spid="19"/>
                                        </p:tgtEl>
                                        <p:attrNameLst>
                                          <p:attrName>ppt_h</p:attrName>
                                        </p:attrNameLst>
                                      </p:cBhvr>
                                      <p:tavLst>
                                        <p:tav tm="0">
                                          <p:val>
                                            <p:fltVal val="0"/>
                                          </p:val>
                                        </p:tav>
                                        <p:tav tm="100000">
                                          <p:val>
                                            <p:strVal val="#ppt_h"/>
                                          </p:val>
                                        </p:tav>
                                      </p:tavLst>
                                    </p:anim>
                                    <p:animEffect transition="in" filter="fade">
                                      <p:cBhvr>
                                        <p:cTn id="17" dur="500"/>
                                        <p:tgtEl>
                                          <p:spTgt spid="19"/>
                                        </p:tgtEl>
                                      </p:cBhvr>
                                    </p:animEffect>
                                  </p:childTnLst>
                                </p:cTn>
                              </p:par>
                              <p:par>
                                <p:cTn id="18" presetID="10" presetClass="exit" presetSubtype="0" fill="hold" grpId="1" nodeType="withEffect">
                                  <p:stCondLst>
                                    <p:cond delay="500"/>
                                  </p:stCondLst>
                                  <p:childTnLst>
                                    <p:animEffect transition="out" filter="fade">
                                      <p:cBhvr>
                                        <p:cTn id="19" dur="500"/>
                                        <p:tgtEl>
                                          <p:spTgt spid="19"/>
                                        </p:tgtEl>
                                      </p:cBhvr>
                                    </p:animEffect>
                                    <p:set>
                                      <p:cBhvr>
                                        <p:cTn id="20" dur="1" fill="hold">
                                          <p:stCondLst>
                                            <p:cond delay="499"/>
                                          </p:stCondLst>
                                        </p:cTn>
                                        <p:tgtEl>
                                          <p:spTgt spid="19"/>
                                        </p:tgtEl>
                                        <p:attrNameLst>
                                          <p:attrName>style.visibility</p:attrName>
                                        </p:attrNameLst>
                                      </p:cBhvr>
                                      <p:to>
                                        <p:strVal val="hidden"/>
                                      </p:to>
                                    </p:set>
                                  </p:childTnLst>
                                </p:cTn>
                              </p:par>
                              <p:par>
                                <p:cTn id="21" presetID="53" presetClass="entr" presetSubtype="16" fill="hold" grpId="0" nodeType="withEffect">
                                  <p:stCondLst>
                                    <p:cond delay="0"/>
                                  </p:stCondLst>
                                  <p:childTnLst>
                                    <p:set>
                                      <p:cBhvr>
                                        <p:cTn id="22" dur="1" fill="hold">
                                          <p:stCondLst>
                                            <p:cond delay="0"/>
                                          </p:stCondLst>
                                        </p:cTn>
                                        <p:tgtEl>
                                          <p:spTgt spid="21"/>
                                        </p:tgtEl>
                                        <p:attrNameLst>
                                          <p:attrName>style.visibility</p:attrName>
                                        </p:attrNameLst>
                                      </p:cBhvr>
                                      <p:to>
                                        <p:strVal val="visible"/>
                                      </p:to>
                                    </p:set>
                                    <p:anim calcmode="lin" valueType="num">
                                      <p:cBhvr>
                                        <p:cTn id="23" dur="500" fill="hold"/>
                                        <p:tgtEl>
                                          <p:spTgt spid="21"/>
                                        </p:tgtEl>
                                        <p:attrNameLst>
                                          <p:attrName>ppt_w</p:attrName>
                                        </p:attrNameLst>
                                      </p:cBhvr>
                                      <p:tavLst>
                                        <p:tav tm="0">
                                          <p:val>
                                            <p:fltVal val="0"/>
                                          </p:val>
                                        </p:tav>
                                        <p:tav tm="100000">
                                          <p:val>
                                            <p:strVal val="#ppt_w"/>
                                          </p:val>
                                        </p:tav>
                                      </p:tavLst>
                                    </p:anim>
                                    <p:anim calcmode="lin" valueType="num">
                                      <p:cBhvr>
                                        <p:cTn id="24" dur="500" fill="hold"/>
                                        <p:tgtEl>
                                          <p:spTgt spid="21"/>
                                        </p:tgtEl>
                                        <p:attrNameLst>
                                          <p:attrName>ppt_h</p:attrName>
                                        </p:attrNameLst>
                                      </p:cBhvr>
                                      <p:tavLst>
                                        <p:tav tm="0">
                                          <p:val>
                                            <p:fltVal val="0"/>
                                          </p:val>
                                        </p:tav>
                                        <p:tav tm="100000">
                                          <p:val>
                                            <p:strVal val="#ppt_h"/>
                                          </p:val>
                                        </p:tav>
                                      </p:tavLst>
                                    </p:anim>
                                    <p:animEffect transition="in" filter="fade">
                                      <p:cBhvr>
                                        <p:cTn id="25" dur="500"/>
                                        <p:tgtEl>
                                          <p:spTgt spid="21"/>
                                        </p:tgtEl>
                                      </p:cBhvr>
                                    </p:animEffect>
                                  </p:childTnLst>
                                </p:cTn>
                              </p:par>
                              <p:par>
                                <p:cTn id="26" presetID="10" presetClass="exit" presetSubtype="0" fill="hold" grpId="1" nodeType="withEffect">
                                  <p:stCondLst>
                                    <p:cond delay="250"/>
                                  </p:stCondLst>
                                  <p:childTnLst>
                                    <p:animEffect transition="out" filter="fade">
                                      <p:cBhvr>
                                        <p:cTn id="27" dur="500"/>
                                        <p:tgtEl>
                                          <p:spTgt spid="21"/>
                                        </p:tgtEl>
                                      </p:cBhvr>
                                    </p:animEffect>
                                    <p:set>
                                      <p:cBhvr>
                                        <p:cTn id="28" dur="1" fill="hold">
                                          <p:stCondLst>
                                            <p:cond delay="499"/>
                                          </p:stCondLst>
                                        </p:cTn>
                                        <p:tgtEl>
                                          <p:spTgt spid="21"/>
                                        </p:tgtEl>
                                        <p:attrNameLst>
                                          <p:attrName>style.visibility</p:attrName>
                                        </p:attrNameLst>
                                      </p:cBhvr>
                                      <p:to>
                                        <p:strVal val="hidden"/>
                                      </p:to>
                                    </p:set>
                                  </p:childTnLst>
                                </p:cTn>
                              </p:par>
                              <p:par>
                                <p:cTn id="29" presetID="53" presetClass="entr" presetSubtype="16" fill="hold" grpId="0" nodeType="withEffect">
                                  <p:stCondLst>
                                    <p:cond delay="250"/>
                                  </p:stCondLst>
                                  <p:childTnLst>
                                    <p:set>
                                      <p:cBhvr>
                                        <p:cTn id="30" dur="1" fill="hold">
                                          <p:stCondLst>
                                            <p:cond delay="0"/>
                                          </p:stCondLst>
                                        </p:cTn>
                                        <p:tgtEl>
                                          <p:spTgt spid="22"/>
                                        </p:tgtEl>
                                        <p:attrNameLst>
                                          <p:attrName>style.visibility</p:attrName>
                                        </p:attrNameLst>
                                      </p:cBhvr>
                                      <p:to>
                                        <p:strVal val="visible"/>
                                      </p:to>
                                    </p:set>
                                    <p:anim calcmode="lin" valueType="num">
                                      <p:cBhvr>
                                        <p:cTn id="31" dur="500" fill="hold"/>
                                        <p:tgtEl>
                                          <p:spTgt spid="22"/>
                                        </p:tgtEl>
                                        <p:attrNameLst>
                                          <p:attrName>ppt_w</p:attrName>
                                        </p:attrNameLst>
                                      </p:cBhvr>
                                      <p:tavLst>
                                        <p:tav tm="0">
                                          <p:val>
                                            <p:fltVal val="0"/>
                                          </p:val>
                                        </p:tav>
                                        <p:tav tm="100000">
                                          <p:val>
                                            <p:strVal val="#ppt_w"/>
                                          </p:val>
                                        </p:tav>
                                      </p:tavLst>
                                    </p:anim>
                                    <p:anim calcmode="lin" valueType="num">
                                      <p:cBhvr>
                                        <p:cTn id="32" dur="500" fill="hold"/>
                                        <p:tgtEl>
                                          <p:spTgt spid="22"/>
                                        </p:tgtEl>
                                        <p:attrNameLst>
                                          <p:attrName>ppt_h</p:attrName>
                                        </p:attrNameLst>
                                      </p:cBhvr>
                                      <p:tavLst>
                                        <p:tav tm="0">
                                          <p:val>
                                            <p:fltVal val="0"/>
                                          </p:val>
                                        </p:tav>
                                        <p:tav tm="100000">
                                          <p:val>
                                            <p:strVal val="#ppt_h"/>
                                          </p:val>
                                        </p:tav>
                                      </p:tavLst>
                                    </p:anim>
                                    <p:animEffect transition="in" filter="fade">
                                      <p:cBhvr>
                                        <p:cTn id="33" dur="500"/>
                                        <p:tgtEl>
                                          <p:spTgt spid="22"/>
                                        </p:tgtEl>
                                      </p:cBhvr>
                                    </p:animEffect>
                                  </p:childTnLst>
                                </p:cTn>
                              </p:par>
                              <p:par>
                                <p:cTn id="34" presetID="10" presetClass="exit" presetSubtype="0" fill="hold" grpId="1" nodeType="withEffect">
                                  <p:stCondLst>
                                    <p:cond delay="500"/>
                                  </p:stCondLst>
                                  <p:childTnLst>
                                    <p:animEffect transition="out" filter="fade">
                                      <p:cBhvr>
                                        <p:cTn id="35" dur="500"/>
                                        <p:tgtEl>
                                          <p:spTgt spid="22"/>
                                        </p:tgtEl>
                                      </p:cBhvr>
                                    </p:animEffect>
                                    <p:set>
                                      <p:cBhvr>
                                        <p:cTn id="36" dur="1" fill="hold">
                                          <p:stCondLst>
                                            <p:cond delay="499"/>
                                          </p:stCondLst>
                                        </p:cTn>
                                        <p:tgtEl>
                                          <p:spTgt spid="2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8" grpId="1" animBg="1"/>
      <p:bldP spid="19" grpId="0" animBg="1"/>
      <p:bldP spid="19" grpId="1" animBg="1"/>
      <p:bldP spid="21" grpId="0" animBg="1"/>
      <p:bldP spid="21" grpId="1" animBg="1"/>
      <p:bldP spid="22" grpId="0" animBg="1"/>
      <p:bldP spid="22" grpId="1" animBg="1"/>
    </p:bldLst>
  </p:timing>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userDrawn="1">
  <p:cSld name="5_Callout with small Non-bulleted">
    <p:spTree>
      <p:nvGrpSpPr>
        <p:cNvPr id="1" name=""/>
        <p:cNvGrpSpPr/>
        <p:nvPr/>
      </p:nvGrpSpPr>
      <p:grpSpPr>
        <a:xfrm>
          <a:off x="0" y="0"/>
          <a:ext cx="0" cy="0"/>
          <a:chOff x="0" y="0"/>
          <a:chExt cx="0" cy="0"/>
        </a:xfrm>
      </p:grpSpPr>
      <p:sp>
        <p:nvSpPr>
          <p:cNvPr id="10" name="Rectangle 9"/>
          <p:cNvSpPr/>
          <p:nvPr userDrawn="1"/>
        </p:nvSpPr>
        <p:spPr>
          <a:xfrm>
            <a:off x="0" y="0"/>
            <a:ext cx="12192000" cy="297484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4" name="Text Placeholder 3"/>
          <p:cNvSpPr>
            <a:spLocks noGrp="1"/>
          </p:cNvSpPr>
          <p:nvPr>
            <p:ph type="body" sz="quarter" idx="10" hasCustomPrompt="1"/>
          </p:nvPr>
        </p:nvSpPr>
        <p:spPr>
          <a:xfrm>
            <a:off x="269240" y="3367878"/>
            <a:ext cx="5192775" cy="1830245"/>
          </a:xfrm>
        </p:spPr>
        <p:txBody>
          <a:bodyPr wrap="square">
            <a:spAutoFit/>
          </a:bodyPr>
          <a:lstStyle>
            <a:lvl1pPr marL="0" marR="0" indent="0" algn="l" defTabSz="914367" rtl="0" eaLnBrk="1" fontAlgn="auto" latinLnBrk="0" hangingPunct="1">
              <a:lnSpc>
                <a:spcPct val="90000"/>
              </a:lnSpc>
              <a:spcBef>
                <a:spcPts val="1200"/>
              </a:spcBef>
              <a:spcAft>
                <a:spcPts val="0"/>
              </a:spcAft>
              <a:buClr>
                <a:schemeClr val="tx1"/>
              </a:buClr>
              <a:buSzPct val="90000"/>
              <a:buFont typeface="Wingdings" pitchFamily="2" charset="2"/>
              <a:buNone/>
              <a:tabLst/>
              <a:defRPr lang="en-US" sz="3137" kern="1200" spc="0" baseline="0" dirty="0">
                <a:gradFill>
                  <a:gsLst>
                    <a:gs pos="1250">
                      <a:schemeClr val="tx2"/>
                    </a:gs>
                    <a:gs pos="99000">
                      <a:schemeClr val="tx2"/>
                    </a:gs>
                  </a:gsLst>
                  <a:lin ang="5400000" scaled="0"/>
                </a:gradFill>
                <a:latin typeface="+mj-lt"/>
                <a:ea typeface="+mn-ea"/>
                <a:cs typeface="+mn-cs"/>
              </a:defRPr>
            </a:lvl1pPr>
            <a:lvl2pPr marL="0" indent="0">
              <a:buNone/>
              <a:defRPr sz="1961"/>
            </a:lvl2pPr>
            <a:lvl3pPr marL="227209" indent="0">
              <a:buNone/>
              <a:tabLst/>
              <a:defRPr sz="1961"/>
            </a:lvl3pPr>
            <a:lvl4pPr marL="451306" indent="0">
              <a:buNone/>
              <a:defRPr/>
            </a:lvl4pPr>
            <a:lvl5pPr marL="672290" indent="0">
              <a:buNone/>
              <a:tabLst/>
              <a:defRPr/>
            </a:lvl5pPr>
          </a:lstStyle>
          <a:p>
            <a:r>
              <a:rPr lang="en-US" dirty="0"/>
              <a:t>A short introduction</a:t>
            </a:r>
            <a:br>
              <a:rPr lang="en-US" dirty="0"/>
            </a:br>
            <a:r>
              <a:rPr lang="en-US" dirty="0"/>
              <a:t>to the data, revealing</a:t>
            </a:r>
            <a:br>
              <a:rPr lang="en-US" dirty="0"/>
            </a:br>
            <a:r>
              <a:rPr lang="en-US" dirty="0"/>
              <a:t>points one at a time, will enhance comprehension.</a:t>
            </a:r>
          </a:p>
        </p:txBody>
      </p:sp>
      <p:sp>
        <p:nvSpPr>
          <p:cNvPr id="9" name="Text Placeholder 8"/>
          <p:cNvSpPr>
            <a:spLocks noGrp="1"/>
          </p:cNvSpPr>
          <p:nvPr>
            <p:ph type="body" sz="quarter" idx="11"/>
          </p:nvPr>
        </p:nvSpPr>
        <p:spPr>
          <a:xfrm>
            <a:off x="6253316" y="3503950"/>
            <a:ext cx="5671764" cy="1705723"/>
          </a:xfrm>
        </p:spPr>
        <p:txBody>
          <a:bodyPr/>
          <a:lstStyle>
            <a:lvl1pPr marL="0" indent="0" algn="l">
              <a:buNone/>
              <a:defRPr sz="1961">
                <a:latin typeface="+mn-lt"/>
              </a:defRPr>
            </a:lvl1pPr>
            <a:lvl2pPr marL="0" indent="0" algn="l">
              <a:buNone/>
              <a:defRPr sz="1765">
                <a:latin typeface="+mn-lt"/>
              </a:defRPr>
            </a:lvl2pPr>
            <a:lvl3pPr marL="0" indent="0" algn="l">
              <a:buNone/>
              <a:defRPr sz="1568">
                <a:latin typeface="+mn-lt"/>
              </a:defRPr>
            </a:lvl3pPr>
            <a:lvl4pPr marL="0" indent="0" algn="l">
              <a:buNone/>
              <a:defRPr sz="1372">
                <a:latin typeface="+mn-lt"/>
              </a:defRPr>
            </a:lvl4pPr>
            <a:lvl5pPr marL="0" indent="0" algn="l">
              <a:buNone/>
              <a:defRPr sz="1372">
                <a:latin typeface="+mn-l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3" name="Picture Placeholder 2"/>
          <p:cNvSpPr>
            <a:spLocks noGrp="1"/>
          </p:cNvSpPr>
          <p:nvPr>
            <p:ph type="pic" sz="quarter" idx="12"/>
          </p:nvPr>
        </p:nvSpPr>
        <p:spPr>
          <a:xfrm>
            <a:off x="0" y="0"/>
            <a:ext cx="12192000" cy="2974848"/>
          </a:xfrm>
          <a:blipFill>
            <a:blip r:embed="rId2"/>
            <a:srcRect/>
            <a:stretch>
              <a:fillRect t="-65721" r="-4798" b="-46455"/>
            </a:stretch>
          </a:blipFill>
        </p:spPr>
        <p:txBody>
          <a:bodyPr anchor="ctr" anchorCtr="0">
            <a:noAutofit/>
          </a:bodyPr>
          <a:lstStyle/>
          <a:p>
            <a:r>
              <a:rPr lang="en-US" smtClean="0"/>
              <a:t>Click icon to add picture</a:t>
            </a:r>
            <a:endParaRPr lang="en-US"/>
          </a:p>
        </p:txBody>
      </p:sp>
      <p:sp>
        <p:nvSpPr>
          <p:cNvPr id="2" name="Title 1"/>
          <p:cNvSpPr>
            <a:spLocks noGrp="1"/>
          </p:cNvSpPr>
          <p:nvPr>
            <p:ph type="title" hasCustomPrompt="1"/>
          </p:nvPr>
        </p:nvSpPr>
        <p:spPr>
          <a:xfrm>
            <a:off x="304800" y="419099"/>
            <a:ext cx="8917577" cy="625929"/>
          </a:xfrm>
        </p:spPr>
        <p:txBody>
          <a:bodyPr/>
          <a:lstStyle/>
          <a:p>
            <a:r>
              <a:rPr lang="en-US" dirty="0"/>
              <a:t>CLICK TO EDIT MASTER TITLE STYLE</a:t>
            </a:r>
          </a:p>
        </p:txBody>
      </p:sp>
      <p:sp>
        <p:nvSpPr>
          <p:cNvPr id="11" name="Slide Number Placeholder 7"/>
          <p:cNvSpPr>
            <a:spLocks noGrp="1"/>
          </p:cNvSpPr>
          <p:nvPr>
            <p:ph type="sldNum" sz="quarter" idx="4"/>
          </p:nvPr>
        </p:nvSpPr>
        <p:spPr>
          <a:xfrm>
            <a:off x="11668594" y="6484937"/>
            <a:ext cx="523406" cy="365125"/>
          </a:xfrm>
          <a:prstGeom prst="rect">
            <a:avLst/>
          </a:prstGeom>
        </p:spPr>
        <p:txBody>
          <a:bodyPr vert="horz" wrap="none" lIns="91440" tIns="45720" rIns="91440" bIns="45720" rtlCol="0" anchor="ctr"/>
          <a:lstStyle>
            <a:lvl1pPr algn="r">
              <a:defRPr sz="1200">
                <a:solidFill>
                  <a:schemeClr val="tx2"/>
                </a:solidFill>
              </a:defRPr>
            </a:lvl1pPr>
          </a:lstStyle>
          <a:p>
            <a:fld id="{4997E989-D798-4C62-8E93-3D2D613C2488}" type="slidenum">
              <a:rPr lang="en-US" smtClean="0">
                <a:solidFill>
                  <a:srgbClr val="0074AF"/>
                </a:solidFill>
              </a:rPr>
              <a:pPr/>
              <a:t>‹#›</a:t>
            </a:fld>
            <a:endParaRPr lang="en-US">
              <a:solidFill>
                <a:srgbClr val="0074AF"/>
              </a:solidFill>
            </a:endParaRPr>
          </a:p>
        </p:txBody>
      </p:sp>
      <p:pic>
        <p:nvPicPr>
          <p:cNvPr id="5" name="Picture 4"/>
          <p:cNvPicPr>
            <a:picLocks noChangeAspect="1"/>
          </p:cNvPicPr>
          <p:nvPr userDrawn="1"/>
        </p:nvPicPr>
        <p:blipFill>
          <a:blip r:embed="rId3"/>
          <a:stretch>
            <a:fillRect/>
          </a:stretch>
        </p:blipFill>
        <p:spPr>
          <a:xfrm>
            <a:off x="9297044" y="6152676"/>
            <a:ext cx="2371550" cy="664522"/>
          </a:xfrm>
          <a:prstGeom prst="rect">
            <a:avLst/>
          </a:prstGeom>
        </p:spPr>
      </p:pic>
    </p:spTree>
    <p:extLst>
      <p:ext uri="{BB962C8B-B14F-4D97-AF65-F5344CB8AC3E}">
        <p14:creationId xmlns:p14="http://schemas.microsoft.com/office/powerpoint/2010/main" val="1787657367"/>
      </p:ext>
    </p:extLst>
  </p:cSld>
  <p:clrMapOvr>
    <a:masterClrMapping/>
  </p:clrMapOvr>
  <p:timing>
    <p:tnLst>
      <p:par>
        <p:cTn id="1" dur="indefinite" restart="never" nodeType="tmRoot"/>
      </p:par>
    </p:tnLst>
  </p:timing>
</p:sldLayout>
</file>

<file path=ppt/slideLayouts/slideLayout10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791449" y="6374999"/>
            <a:ext cx="1480705" cy="274320"/>
          </a:xfrm>
          <a:prstGeom prst="rect">
            <a:avLst/>
          </a:prstGeom>
        </p:spPr>
        <p:txBody>
          <a:bodyPr/>
          <a:lstStyle/>
          <a:p>
            <a:fld id="{A79A3335-6331-4872-A8B7-ECD55539F4D0}" type="datetimeFigureOut">
              <a:rPr lang="en-US" smtClean="0">
                <a:solidFill>
                  <a:srgbClr val="000000"/>
                </a:solidFill>
              </a:rPr>
              <a:pPr/>
              <a:t>6/6/2019</a:t>
            </a:fld>
            <a:endParaRPr lang="en-US">
              <a:solidFill>
                <a:srgbClr val="000000"/>
              </a:solidFill>
            </a:endParaRPr>
          </a:p>
        </p:txBody>
      </p:sp>
      <p:sp>
        <p:nvSpPr>
          <p:cNvPr id="5" name="Footer Placeholder 4"/>
          <p:cNvSpPr>
            <a:spLocks noGrp="1"/>
          </p:cNvSpPr>
          <p:nvPr>
            <p:ph type="ftr" sz="quarter" idx="11"/>
          </p:nvPr>
        </p:nvSpPr>
        <p:spPr>
          <a:xfrm>
            <a:off x="1295399" y="6374999"/>
            <a:ext cx="6243203" cy="274320"/>
          </a:xfrm>
          <a:prstGeom prst="rect">
            <a:avLst/>
          </a:prstGeom>
        </p:spPr>
        <p:txBody>
          <a:bodyPr/>
          <a:lstStyle/>
          <a:p>
            <a:endParaRPr lang="en-US">
              <a:solidFill>
                <a:srgbClr val="000000"/>
              </a:solidFill>
            </a:endParaRPr>
          </a:p>
        </p:txBody>
      </p:sp>
      <p:sp>
        <p:nvSpPr>
          <p:cNvPr id="6" name="Slide Number Placeholder 5"/>
          <p:cNvSpPr>
            <a:spLocks noGrp="1"/>
          </p:cNvSpPr>
          <p:nvPr>
            <p:ph type="sldNum" sz="quarter" idx="12"/>
          </p:nvPr>
        </p:nvSpPr>
        <p:spPr/>
        <p:txBody>
          <a:bodyPr/>
          <a:lstStyle/>
          <a:p>
            <a:fld id="{A7F8E3F6-DE14-48B2-B2BC-6FABA9630FB8}" type="slidenum">
              <a:rPr lang="en-US" smtClean="0">
                <a:solidFill>
                  <a:srgbClr val="0074AF"/>
                </a:solidFill>
              </a:rPr>
              <a:pPr/>
              <a:t>‹#›</a:t>
            </a:fld>
            <a:endParaRPr lang="en-US">
              <a:solidFill>
                <a:srgbClr val="0074AF"/>
              </a:solidFill>
            </a:endParaRPr>
          </a:p>
        </p:txBody>
      </p:sp>
      <p:pic>
        <p:nvPicPr>
          <p:cNvPr id="7" name="Picture 6"/>
          <p:cNvPicPr>
            <a:picLocks noChangeAspect="1"/>
          </p:cNvPicPr>
          <p:nvPr userDrawn="1"/>
        </p:nvPicPr>
        <p:blipFill>
          <a:blip r:embed="rId2"/>
          <a:stretch>
            <a:fillRect/>
          </a:stretch>
        </p:blipFill>
        <p:spPr>
          <a:xfrm>
            <a:off x="9297044" y="6152231"/>
            <a:ext cx="2371550" cy="664522"/>
          </a:xfrm>
          <a:prstGeom prst="rect">
            <a:avLst/>
          </a:prstGeom>
        </p:spPr>
      </p:pic>
    </p:spTree>
    <p:extLst>
      <p:ext uri="{BB962C8B-B14F-4D97-AF65-F5344CB8AC3E}">
        <p14:creationId xmlns:p14="http://schemas.microsoft.com/office/powerpoint/2010/main" val="35218635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102.xml><?xml version="1.0" encoding="utf-8"?>
<p:sldLayout xmlns:a="http://schemas.openxmlformats.org/drawingml/2006/main" xmlns:r="http://schemas.openxmlformats.org/officeDocument/2006/relationships" xmlns:p="http://schemas.openxmlformats.org/presentationml/2006/main" type="objTx">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4728209" y="1828800"/>
            <a:ext cx="6126480" cy="4343400"/>
          </a:xfrm>
        </p:spPr>
        <p:txBody>
          <a:bodyPr>
            <a:normAutofit/>
          </a:bodyPr>
          <a:lstStyle>
            <a:lvl1pPr>
              <a:defRPr sz="2400"/>
            </a:lvl1pPr>
            <a:lvl2pPr>
              <a:defRPr sz="20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1295400" y="1828800"/>
            <a:ext cx="3017520" cy="4343400"/>
          </a:xfrm>
        </p:spPr>
        <p:txBody>
          <a:bodyPr anchor="ctr">
            <a:normAutofit/>
          </a:bodyPr>
          <a:lstStyle>
            <a:lvl1pPr marL="0" indent="0">
              <a:spcBef>
                <a:spcPts val="1200"/>
              </a:spcBef>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791449" y="6374999"/>
            <a:ext cx="1480705" cy="274320"/>
          </a:xfrm>
          <a:prstGeom prst="rect">
            <a:avLst/>
          </a:prstGeom>
        </p:spPr>
        <p:txBody>
          <a:bodyPr/>
          <a:lstStyle/>
          <a:p>
            <a:fld id="{A79A3335-6331-4872-A8B7-ECD55539F4D0}" type="datetimeFigureOut">
              <a:rPr lang="en-US" smtClean="0">
                <a:solidFill>
                  <a:srgbClr val="000000"/>
                </a:solidFill>
              </a:rPr>
              <a:pPr/>
              <a:t>6/6/2019</a:t>
            </a:fld>
            <a:endParaRPr lang="en-US">
              <a:solidFill>
                <a:srgbClr val="000000"/>
              </a:solidFill>
            </a:endParaRPr>
          </a:p>
        </p:txBody>
      </p:sp>
      <p:sp>
        <p:nvSpPr>
          <p:cNvPr id="6" name="Footer Placeholder 5"/>
          <p:cNvSpPr>
            <a:spLocks noGrp="1"/>
          </p:cNvSpPr>
          <p:nvPr>
            <p:ph type="ftr" sz="quarter" idx="11"/>
          </p:nvPr>
        </p:nvSpPr>
        <p:spPr>
          <a:xfrm>
            <a:off x="1295399" y="6374999"/>
            <a:ext cx="6243203" cy="274320"/>
          </a:xfrm>
          <a:prstGeom prst="rect">
            <a:avLst/>
          </a:prstGeom>
        </p:spPr>
        <p:txBody>
          <a:bodyPr/>
          <a:lstStyle/>
          <a:p>
            <a:endParaRPr lang="en-US">
              <a:solidFill>
                <a:srgbClr val="000000"/>
              </a:solidFill>
            </a:endParaRPr>
          </a:p>
        </p:txBody>
      </p:sp>
      <p:sp>
        <p:nvSpPr>
          <p:cNvPr id="7" name="Slide Number Placeholder 6"/>
          <p:cNvSpPr>
            <a:spLocks noGrp="1"/>
          </p:cNvSpPr>
          <p:nvPr>
            <p:ph type="sldNum" sz="quarter" idx="12"/>
          </p:nvPr>
        </p:nvSpPr>
        <p:spPr/>
        <p:txBody>
          <a:bodyPr/>
          <a:lstStyle/>
          <a:p>
            <a:fld id="{A7F8E3F6-DE14-48B2-B2BC-6FABA9630FB8}" type="slidenum">
              <a:rPr lang="en-US" smtClean="0">
                <a:solidFill>
                  <a:srgbClr val="0074AF"/>
                </a:solidFill>
              </a:rPr>
              <a:pPr/>
              <a:t>‹#›</a:t>
            </a:fld>
            <a:endParaRPr lang="en-US">
              <a:solidFill>
                <a:srgbClr val="0074AF"/>
              </a:solidFill>
            </a:endParaRPr>
          </a:p>
        </p:txBody>
      </p:sp>
      <p:pic>
        <p:nvPicPr>
          <p:cNvPr id="8" name="Picture 7"/>
          <p:cNvPicPr>
            <a:picLocks noChangeAspect="1"/>
          </p:cNvPicPr>
          <p:nvPr userDrawn="1"/>
        </p:nvPicPr>
        <p:blipFill>
          <a:blip r:embed="rId2"/>
          <a:stretch>
            <a:fillRect/>
          </a:stretch>
        </p:blipFill>
        <p:spPr>
          <a:xfrm>
            <a:off x="9284599" y="6152676"/>
            <a:ext cx="2371550" cy="664522"/>
          </a:xfrm>
          <a:prstGeom prst="rect">
            <a:avLst/>
          </a:prstGeom>
        </p:spPr>
      </p:pic>
    </p:spTree>
    <p:extLst>
      <p:ext uri="{BB962C8B-B14F-4D97-AF65-F5344CB8AC3E}">
        <p14:creationId xmlns:p14="http://schemas.microsoft.com/office/powerpoint/2010/main" val="9555692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10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2E72D86C-F8C1-6049-BB4E-D00EE3C32781}" type="datetimeFigureOut">
              <a:rPr lang="en-US" smtClean="0">
                <a:solidFill>
                  <a:prstClr val="black">
                    <a:tint val="75000"/>
                  </a:prstClr>
                </a:solidFill>
              </a:rPr>
              <a:pPr/>
              <a:t>6/6/2019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8560108E-1077-F149-B1A7-7AC82FDEC94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38084343"/>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E72D86C-F8C1-6049-BB4E-D00EE3C32781}" type="datetimeFigureOut">
              <a:rPr lang="en-US" smtClean="0">
                <a:solidFill>
                  <a:prstClr val="black">
                    <a:tint val="75000"/>
                  </a:prstClr>
                </a:solidFill>
              </a:rPr>
              <a:pPr/>
              <a:t>6/6/2019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8560108E-1077-F149-B1A7-7AC82FDEC94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37181210"/>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E72D86C-F8C1-6049-BB4E-D00EE3C32781}" type="datetimeFigureOut">
              <a:rPr lang="en-US" smtClean="0">
                <a:solidFill>
                  <a:prstClr val="black">
                    <a:tint val="75000"/>
                  </a:prstClr>
                </a:solidFill>
              </a:rPr>
              <a:pPr/>
              <a:t>6/6/2019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8560108E-1077-F149-B1A7-7AC82FDEC94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50762756"/>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2E72D86C-F8C1-6049-BB4E-D00EE3C32781}" type="datetimeFigureOut">
              <a:rPr lang="en-US" smtClean="0">
                <a:solidFill>
                  <a:prstClr val="black">
                    <a:tint val="75000"/>
                  </a:prstClr>
                </a:solidFill>
              </a:rPr>
              <a:pPr/>
              <a:t>6/6/2019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8560108E-1077-F149-B1A7-7AC82FDEC94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462233553"/>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2E72D86C-F8C1-6049-BB4E-D00EE3C32781}" type="datetimeFigureOut">
              <a:rPr lang="en-US" smtClean="0">
                <a:solidFill>
                  <a:prstClr val="black">
                    <a:tint val="75000"/>
                  </a:prstClr>
                </a:solidFill>
              </a:rPr>
              <a:pPr/>
              <a:t>6/6/2019</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8560108E-1077-F149-B1A7-7AC82FDEC94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35882139"/>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2E72D86C-F8C1-6049-BB4E-D00EE3C32781}" type="datetimeFigureOut">
              <a:rPr lang="en-US" smtClean="0">
                <a:solidFill>
                  <a:prstClr val="black">
                    <a:tint val="75000"/>
                  </a:prstClr>
                </a:solidFill>
              </a:rPr>
              <a:pPr/>
              <a:t>6/6/2019</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8560108E-1077-F149-B1A7-7AC82FDEC94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4820743"/>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E72D86C-F8C1-6049-BB4E-D00EE3C32781}" type="datetimeFigureOut">
              <a:rPr lang="en-US" smtClean="0">
                <a:solidFill>
                  <a:prstClr val="black">
                    <a:tint val="75000"/>
                  </a:prstClr>
                </a:solidFill>
              </a:rPr>
              <a:pPr/>
              <a:t>6/6/2019</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8560108E-1077-F149-B1A7-7AC82FDEC94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93689002"/>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E72D86C-F8C1-6049-BB4E-D00EE3C32781}" type="datetimeFigureOut">
              <a:rPr lang="en-US" smtClean="0">
                <a:solidFill>
                  <a:prstClr val="black">
                    <a:tint val="75000"/>
                  </a:prstClr>
                </a:solidFill>
              </a:rPr>
              <a:pPr/>
              <a:t>6/6/2019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8560108E-1077-F149-B1A7-7AC82FDEC94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05691765"/>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E72D86C-F8C1-6049-BB4E-D00EE3C32781}" type="datetimeFigureOut">
              <a:rPr lang="en-US" smtClean="0">
                <a:solidFill>
                  <a:prstClr val="black">
                    <a:tint val="75000"/>
                  </a:prstClr>
                </a:solidFill>
              </a:rPr>
              <a:pPr/>
              <a:t>6/6/2019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8560108E-1077-F149-B1A7-7AC82FDEC94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4292551"/>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E72D86C-F8C1-6049-BB4E-D00EE3C32781}" type="datetimeFigureOut">
              <a:rPr lang="en-US" smtClean="0">
                <a:solidFill>
                  <a:prstClr val="black">
                    <a:tint val="75000"/>
                  </a:prstClr>
                </a:solidFill>
              </a:rPr>
              <a:pPr/>
              <a:t>6/6/2019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8560108E-1077-F149-B1A7-7AC82FDEC94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61347219"/>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E72D86C-F8C1-6049-BB4E-D00EE3C32781}" type="datetimeFigureOut">
              <a:rPr lang="en-US" smtClean="0">
                <a:solidFill>
                  <a:prstClr val="black">
                    <a:tint val="75000"/>
                  </a:prstClr>
                </a:solidFill>
              </a:rPr>
              <a:pPr/>
              <a:t>6/6/2019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8560108E-1077-F149-B1A7-7AC82FDEC94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677901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36.xml"/><Relationship Id="rId13" Type="http://schemas.openxmlformats.org/officeDocument/2006/relationships/slideLayout" Target="../slideLayouts/slideLayout41.xml"/><Relationship Id="rId18" Type="http://schemas.openxmlformats.org/officeDocument/2006/relationships/slideLayout" Target="../slideLayouts/slideLayout46.xml"/><Relationship Id="rId26" Type="http://schemas.openxmlformats.org/officeDocument/2006/relationships/slideLayout" Target="../slideLayouts/slideLayout54.xml"/><Relationship Id="rId3" Type="http://schemas.openxmlformats.org/officeDocument/2006/relationships/slideLayout" Target="../slideLayouts/slideLayout31.xml"/><Relationship Id="rId21" Type="http://schemas.openxmlformats.org/officeDocument/2006/relationships/slideLayout" Target="../slideLayouts/slideLayout49.xml"/><Relationship Id="rId7" Type="http://schemas.openxmlformats.org/officeDocument/2006/relationships/slideLayout" Target="../slideLayouts/slideLayout35.xml"/><Relationship Id="rId12" Type="http://schemas.openxmlformats.org/officeDocument/2006/relationships/slideLayout" Target="../slideLayouts/slideLayout40.xml"/><Relationship Id="rId17" Type="http://schemas.openxmlformats.org/officeDocument/2006/relationships/slideLayout" Target="../slideLayouts/slideLayout45.xml"/><Relationship Id="rId25" Type="http://schemas.openxmlformats.org/officeDocument/2006/relationships/slideLayout" Target="../slideLayouts/slideLayout53.xml"/><Relationship Id="rId33" Type="http://schemas.openxmlformats.org/officeDocument/2006/relationships/image" Target="../media/image1.png"/><Relationship Id="rId2" Type="http://schemas.openxmlformats.org/officeDocument/2006/relationships/slideLayout" Target="../slideLayouts/slideLayout30.xml"/><Relationship Id="rId16" Type="http://schemas.openxmlformats.org/officeDocument/2006/relationships/slideLayout" Target="../slideLayouts/slideLayout44.xml"/><Relationship Id="rId20" Type="http://schemas.openxmlformats.org/officeDocument/2006/relationships/slideLayout" Target="../slideLayouts/slideLayout48.xml"/><Relationship Id="rId29" Type="http://schemas.openxmlformats.org/officeDocument/2006/relationships/slideLayout" Target="../slideLayouts/slideLayout57.xml"/><Relationship Id="rId1" Type="http://schemas.openxmlformats.org/officeDocument/2006/relationships/slideLayout" Target="../slideLayouts/slideLayout29.xml"/><Relationship Id="rId6" Type="http://schemas.openxmlformats.org/officeDocument/2006/relationships/slideLayout" Target="../slideLayouts/slideLayout34.xml"/><Relationship Id="rId11" Type="http://schemas.openxmlformats.org/officeDocument/2006/relationships/slideLayout" Target="../slideLayouts/slideLayout39.xml"/><Relationship Id="rId24" Type="http://schemas.openxmlformats.org/officeDocument/2006/relationships/slideLayout" Target="../slideLayouts/slideLayout52.xml"/><Relationship Id="rId32" Type="http://schemas.openxmlformats.org/officeDocument/2006/relationships/theme" Target="../theme/theme2.xml"/><Relationship Id="rId5" Type="http://schemas.openxmlformats.org/officeDocument/2006/relationships/slideLayout" Target="../slideLayouts/slideLayout33.xml"/><Relationship Id="rId15" Type="http://schemas.openxmlformats.org/officeDocument/2006/relationships/slideLayout" Target="../slideLayouts/slideLayout43.xml"/><Relationship Id="rId23" Type="http://schemas.openxmlformats.org/officeDocument/2006/relationships/slideLayout" Target="../slideLayouts/slideLayout51.xml"/><Relationship Id="rId28" Type="http://schemas.openxmlformats.org/officeDocument/2006/relationships/slideLayout" Target="../slideLayouts/slideLayout56.xml"/><Relationship Id="rId10" Type="http://schemas.openxmlformats.org/officeDocument/2006/relationships/slideLayout" Target="../slideLayouts/slideLayout38.xml"/><Relationship Id="rId19" Type="http://schemas.openxmlformats.org/officeDocument/2006/relationships/slideLayout" Target="../slideLayouts/slideLayout47.xml"/><Relationship Id="rId31" Type="http://schemas.openxmlformats.org/officeDocument/2006/relationships/slideLayout" Target="../slideLayouts/slideLayout59.xml"/><Relationship Id="rId4" Type="http://schemas.openxmlformats.org/officeDocument/2006/relationships/slideLayout" Target="../slideLayouts/slideLayout32.xml"/><Relationship Id="rId9" Type="http://schemas.openxmlformats.org/officeDocument/2006/relationships/slideLayout" Target="../slideLayouts/slideLayout37.xml"/><Relationship Id="rId14" Type="http://schemas.openxmlformats.org/officeDocument/2006/relationships/slideLayout" Target="../slideLayouts/slideLayout42.xml"/><Relationship Id="rId22" Type="http://schemas.openxmlformats.org/officeDocument/2006/relationships/slideLayout" Target="../slideLayouts/slideLayout50.xml"/><Relationship Id="rId27" Type="http://schemas.openxmlformats.org/officeDocument/2006/relationships/slideLayout" Target="../slideLayouts/slideLayout55.xml"/><Relationship Id="rId30" Type="http://schemas.openxmlformats.org/officeDocument/2006/relationships/slideLayout" Target="../slideLayouts/slideLayout58.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67.xml"/><Relationship Id="rId13" Type="http://schemas.openxmlformats.org/officeDocument/2006/relationships/slideLayout" Target="../slideLayouts/slideLayout72.xml"/><Relationship Id="rId3" Type="http://schemas.openxmlformats.org/officeDocument/2006/relationships/slideLayout" Target="../slideLayouts/slideLayout62.xml"/><Relationship Id="rId7" Type="http://schemas.openxmlformats.org/officeDocument/2006/relationships/slideLayout" Target="../slideLayouts/slideLayout66.xml"/><Relationship Id="rId12" Type="http://schemas.openxmlformats.org/officeDocument/2006/relationships/slideLayout" Target="../slideLayouts/slideLayout71.xml"/><Relationship Id="rId2" Type="http://schemas.openxmlformats.org/officeDocument/2006/relationships/slideLayout" Target="../slideLayouts/slideLayout61.xml"/><Relationship Id="rId1" Type="http://schemas.openxmlformats.org/officeDocument/2006/relationships/slideLayout" Target="../slideLayouts/slideLayout60.xml"/><Relationship Id="rId6" Type="http://schemas.openxmlformats.org/officeDocument/2006/relationships/slideLayout" Target="../slideLayouts/slideLayout65.xml"/><Relationship Id="rId11" Type="http://schemas.openxmlformats.org/officeDocument/2006/relationships/slideLayout" Target="../slideLayouts/slideLayout70.xml"/><Relationship Id="rId5" Type="http://schemas.openxmlformats.org/officeDocument/2006/relationships/slideLayout" Target="../slideLayouts/slideLayout64.xml"/><Relationship Id="rId15" Type="http://schemas.openxmlformats.org/officeDocument/2006/relationships/theme" Target="../theme/theme3.xml"/><Relationship Id="rId10" Type="http://schemas.openxmlformats.org/officeDocument/2006/relationships/slideLayout" Target="../slideLayouts/slideLayout69.xml"/><Relationship Id="rId4" Type="http://schemas.openxmlformats.org/officeDocument/2006/relationships/slideLayout" Target="../slideLayouts/slideLayout63.xml"/><Relationship Id="rId9" Type="http://schemas.openxmlformats.org/officeDocument/2006/relationships/slideLayout" Target="../slideLayouts/slideLayout68.xml"/><Relationship Id="rId14" Type="http://schemas.openxmlformats.org/officeDocument/2006/relationships/slideLayout" Target="../slideLayouts/slideLayout7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81.xml"/><Relationship Id="rId13" Type="http://schemas.openxmlformats.org/officeDocument/2006/relationships/slideLayout" Target="../slideLayouts/slideLayout86.xml"/><Relationship Id="rId18" Type="http://schemas.openxmlformats.org/officeDocument/2006/relationships/slideLayout" Target="../slideLayouts/slideLayout91.xml"/><Relationship Id="rId26" Type="http://schemas.openxmlformats.org/officeDocument/2006/relationships/slideLayout" Target="../slideLayouts/slideLayout99.xml"/><Relationship Id="rId3" Type="http://schemas.openxmlformats.org/officeDocument/2006/relationships/slideLayout" Target="../slideLayouts/slideLayout76.xml"/><Relationship Id="rId21" Type="http://schemas.openxmlformats.org/officeDocument/2006/relationships/slideLayout" Target="../slideLayouts/slideLayout94.xml"/><Relationship Id="rId7" Type="http://schemas.openxmlformats.org/officeDocument/2006/relationships/slideLayout" Target="../slideLayouts/slideLayout80.xml"/><Relationship Id="rId12" Type="http://schemas.openxmlformats.org/officeDocument/2006/relationships/slideLayout" Target="../slideLayouts/slideLayout85.xml"/><Relationship Id="rId17" Type="http://schemas.openxmlformats.org/officeDocument/2006/relationships/slideLayout" Target="../slideLayouts/slideLayout90.xml"/><Relationship Id="rId25" Type="http://schemas.openxmlformats.org/officeDocument/2006/relationships/slideLayout" Target="../slideLayouts/slideLayout98.xml"/><Relationship Id="rId2" Type="http://schemas.openxmlformats.org/officeDocument/2006/relationships/slideLayout" Target="../slideLayouts/slideLayout75.xml"/><Relationship Id="rId16" Type="http://schemas.openxmlformats.org/officeDocument/2006/relationships/slideLayout" Target="../slideLayouts/slideLayout89.xml"/><Relationship Id="rId20" Type="http://schemas.openxmlformats.org/officeDocument/2006/relationships/slideLayout" Target="../slideLayouts/slideLayout93.xml"/><Relationship Id="rId29" Type="http://schemas.openxmlformats.org/officeDocument/2006/relationships/slideLayout" Target="../slideLayouts/slideLayout102.xml"/><Relationship Id="rId1" Type="http://schemas.openxmlformats.org/officeDocument/2006/relationships/slideLayout" Target="../slideLayouts/slideLayout74.xml"/><Relationship Id="rId6" Type="http://schemas.openxmlformats.org/officeDocument/2006/relationships/slideLayout" Target="../slideLayouts/slideLayout79.xml"/><Relationship Id="rId11" Type="http://schemas.openxmlformats.org/officeDocument/2006/relationships/slideLayout" Target="../slideLayouts/slideLayout84.xml"/><Relationship Id="rId24" Type="http://schemas.openxmlformats.org/officeDocument/2006/relationships/slideLayout" Target="../slideLayouts/slideLayout97.xml"/><Relationship Id="rId5" Type="http://schemas.openxmlformats.org/officeDocument/2006/relationships/slideLayout" Target="../slideLayouts/slideLayout78.xml"/><Relationship Id="rId15" Type="http://schemas.openxmlformats.org/officeDocument/2006/relationships/slideLayout" Target="../slideLayouts/slideLayout88.xml"/><Relationship Id="rId23" Type="http://schemas.openxmlformats.org/officeDocument/2006/relationships/slideLayout" Target="../slideLayouts/slideLayout96.xml"/><Relationship Id="rId28" Type="http://schemas.openxmlformats.org/officeDocument/2006/relationships/slideLayout" Target="../slideLayouts/slideLayout101.xml"/><Relationship Id="rId10" Type="http://schemas.openxmlformats.org/officeDocument/2006/relationships/slideLayout" Target="../slideLayouts/slideLayout83.xml"/><Relationship Id="rId19" Type="http://schemas.openxmlformats.org/officeDocument/2006/relationships/slideLayout" Target="../slideLayouts/slideLayout92.xml"/><Relationship Id="rId4" Type="http://schemas.openxmlformats.org/officeDocument/2006/relationships/slideLayout" Target="../slideLayouts/slideLayout77.xml"/><Relationship Id="rId9" Type="http://schemas.openxmlformats.org/officeDocument/2006/relationships/slideLayout" Target="../slideLayouts/slideLayout82.xml"/><Relationship Id="rId14" Type="http://schemas.openxmlformats.org/officeDocument/2006/relationships/slideLayout" Target="../slideLayouts/slideLayout87.xml"/><Relationship Id="rId22" Type="http://schemas.openxmlformats.org/officeDocument/2006/relationships/slideLayout" Target="../slideLayouts/slideLayout95.xml"/><Relationship Id="rId27" Type="http://schemas.openxmlformats.org/officeDocument/2006/relationships/slideLayout" Target="../slideLayouts/slideLayout100.xml"/><Relationship Id="rId30"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110.xml"/><Relationship Id="rId13" Type="http://schemas.openxmlformats.org/officeDocument/2006/relationships/image" Target="../media/image22.jpg"/><Relationship Id="rId3" Type="http://schemas.openxmlformats.org/officeDocument/2006/relationships/slideLayout" Target="../slideLayouts/slideLayout105.xml"/><Relationship Id="rId7" Type="http://schemas.openxmlformats.org/officeDocument/2006/relationships/slideLayout" Target="../slideLayouts/slideLayout109.xml"/><Relationship Id="rId12" Type="http://schemas.openxmlformats.org/officeDocument/2006/relationships/theme" Target="../theme/theme5.xml"/><Relationship Id="rId2" Type="http://schemas.openxmlformats.org/officeDocument/2006/relationships/slideLayout" Target="../slideLayouts/slideLayout104.xml"/><Relationship Id="rId1" Type="http://schemas.openxmlformats.org/officeDocument/2006/relationships/slideLayout" Target="../slideLayouts/slideLayout103.xml"/><Relationship Id="rId6" Type="http://schemas.openxmlformats.org/officeDocument/2006/relationships/slideLayout" Target="../slideLayouts/slideLayout108.xml"/><Relationship Id="rId11" Type="http://schemas.openxmlformats.org/officeDocument/2006/relationships/slideLayout" Target="../slideLayouts/slideLayout113.xml"/><Relationship Id="rId5" Type="http://schemas.openxmlformats.org/officeDocument/2006/relationships/slideLayout" Target="../slideLayouts/slideLayout107.xml"/><Relationship Id="rId10" Type="http://schemas.openxmlformats.org/officeDocument/2006/relationships/slideLayout" Target="../slideLayouts/slideLayout112.xml"/><Relationship Id="rId4" Type="http://schemas.openxmlformats.org/officeDocument/2006/relationships/slideLayout" Target="../slideLayouts/slideLayout106.xml"/><Relationship Id="rId9" Type="http://schemas.openxmlformats.org/officeDocument/2006/relationships/slideLayout" Target="../slideLayouts/slideLayout11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04800" y="1275347"/>
            <a:ext cx="11658600" cy="1870769"/>
          </a:xfrm>
          <a:prstGeom prst="rect">
            <a:avLst/>
          </a:prstGeom>
        </p:spPr>
        <p:txBody>
          <a:bodyPr vert="horz" wrap="square" lIns="91440" tIns="45720" rIns="91440" bIns="45720" rtlCol="0">
            <a:sp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itle Placeholder 3"/>
          <p:cNvSpPr>
            <a:spLocks noGrp="1"/>
          </p:cNvSpPr>
          <p:nvPr>
            <p:ph type="title"/>
          </p:nvPr>
        </p:nvSpPr>
        <p:spPr>
          <a:xfrm>
            <a:off x="304800" y="419100"/>
            <a:ext cx="11658600" cy="590931"/>
          </a:xfrm>
          <a:prstGeom prst="rect">
            <a:avLst/>
          </a:prstGeom>
        </p:spPr>
        <p:txBody>
          <a:bodyPr vert="horz" wrap="square" lIns="91440" tIns="45720" rIns="91440" bIns="45720" rtlCol="0" anchor="t" anchorCtr="0">
            <a:spAutoFit/>
          </a:bodyPr>
          <a:lstStyle/>
          <a:p>
            <a:r>
              <a:rPr lang="en-US" smtClean="0"/>
              <a:t>Click to edit Master title style</a:t>
            </a:r>
            <a:endParaRPr lang="en-US" dirty="0"/>
          </a:p>
        </p:txBody>
      </p:sp>
      <p:sp>
        <p:nvSpPr>
          <p:cNvPr id="8" name="Slide Number Placeholder 7"/>
          <p:cNvSpPr>
            <a:spLocks noGrp="1"/>
          </p:cNvSpPr>
          <p:nvPr>
            <p:ph type="sldNum" sz="quarter" idx="4"/>
          </p:nvPr>
        </p:nvSpPr>
        <p:spPr>
          <a:xfrm>
            <a:off x="11668594" y="6484937"/>
            <a:ext cx="523406" cy="365125"/>
          </a:xfrm>
          <a:prstGeom prst="rect">
            <a:avLst/>
          </a:prstGeom>
        </p:spPr>
        <p:txBody>
          <a:bodyPr vert="horz" wrap="none" lIns="91440" tIns="45720" rIns="91440" bIns="45720" rtlCol="0" anchor="ctr"/>
          <a:lstStyle>
            <a:lvl1pPr algn="r">
              <a:defRPr sz="1200">
                <a:solidFill>
                  <a:schemeClr val="tx2"/>
                </a:solidFill>
              </a:defRPr>
            </a:lvl1pPr>
          </a:lstStyle>
          <a:p>
            <a:fld id="{4997E989-D798-4C62-8E93-3D2D613C2488}" type="slidenum">
              <a:rPr lang="en-US" smtClean="0"/>
              <a:pPr/>
              <a:t>‹#›</a:t>
            </a:fld>
            <a:endParaRPr lang="en-US"/>
          </a:p>
        </p:txBody>
      </p:sp>
      <p:pic>
        <p:nvPicPr>
          <p:cNvPr id="2" name="Picture 1"/>
          <p:cNvPicPr>
            <a:picLocks noChangeAspect="1"/>
          </p:cNvPicPr>
          <p:nvPr userDrawn="1"/>
        </p:nvPicPr>
        <p:blipFill>
          <a:blip r:embed="rId30"/>
          <a:stretch>
            <a:fillRect/>
          </a:stretch>
        </p:blipFill>
        <p:spPr>
          <a:xfrm>
            <a:off x="8876384" y="6094759"/>
            <a:ext cx="2792210" cy="780356"/>
          </a:xfrm>
          <a:prstGeom prst="rect">
            <a:avLst/>
          </a:prstGeom>
        </p:spPr>
      </p:pic>
    </p:spTree>
    <p:extLst>
      <p:ext uri="{BB962C8B-B14F-4D97-AF65-F5344CB8AC3E}">
        <p14:creationId xmlns:p14="http://schemas.microsoft.com/office/powerpoint/2010/main" val="3860510708"/>
      </p:ext>
    </p:extLst>
  </p:cSld>
  <p:clrMap bg1="lt1" tx1="dk1" bg2="lt2" tx2="dk2" accent1="accent1" accent2="accent2" accent3="accent3" accent4="accent4" accent5="accent5" accent6="accent6" hlink="hlink" folHlink="folHlink"/>
  <p:sldLayoutIdLst>
    <p:sldLayoutId id="2147483744" r:id="rId1"/>
    <p:sldLayoutId id="2147483712" r:id="rId2"/>
    <p:sldLayoutId id="2147483672" r:id="rId3"/>
    <p:sldLayoutId id="2147483749" r:id="rId4"/>
    <p:sldLayoutId id="2147483750" r:id="rId5"/>
    <p:sldLayoutId id="2147483752" r:id="rId6"/>
    <p:sldLayoutId id="2147483674" r:id="rId7"/>
    <p:sldLayoutId id="2147483720" r:id="rId8"/>
    <p:sldLayoutId id="2147483721" r:id="rId9"/>
    <p:sldLayoutId id="2147483732" r:id="rId10"/>
    <p:sldLayoutId id="2147483730" r:id="rId11"/>
    <p:sldLayoutId id="2147483716" r:id="rId12"/>
    <p:sldLayoutId id="2147483754" r:id="rId13"/>
    <p:sldLayoutId id="2147483735" r:id="rId14"/>
    <p:sldLayoutId id="2147483700" r:id="rId15"/>
    <p:sldLayoutId id="2147483734" r:id="rId16"/>
    <p:sldLayoutId id="2147483701" r:id="rId17"/>
    <p:sldLayoutId id="2147483736" r:id="rId18"/>
    <p:sldLayoutId id="2147483733" r:id="rId19"/>
    <p:sldLayoutId id="2147483741" r:id="rId20"/>
    <p:sldLayoutId id="2147483727" r:id="rId21"/>
    <p:sldLayoutId id="2147483719" r:id="rId22"/>
    <p:sldLayoutId id="2147483655" r:id="rId23"/>
    <p:sldLayoutId id="2147483748" r:id="rId24"/>
    <p:sldLayoutId id="2147483753" r:id="rId25"/>
    <p:sldLayoutId id="2147483747" r:id="rId26"/>
    <p:sldLayoutId id="2147483745" r:id="rId27"/>
    <p:sldLayoutId id="2147483737" r:id="rId28"/>
  </p:sldLayoutIdLst>
  <p:hf hdr="0" ftr="0" dt="0"/>
  <p:txStyles>
    <p:titleStyle>
      <a:lvl1pPr algn="l" defTabSz="914400" rtl="0" eaLnBrk="1" latinLnBrk="0" hangingPunct="1">
        <a:lnSpc>
          <a:spcPct val="90000"/>
        </a:lnSpc>
        <a:spcBef>
          <a:spcPct val="0"/>
        </a:spcBef>
        <a:buNone/>
        <a:defRPr lang="en-US" sz="3600" b="0" i="0" kern="1200" spc="300" dirty="0">
          <a:gradFill>
            <a:gsLst>
              <a:gs pos="15000">
                <a:schemeClr val="tx1"/>
              </a:gs>
              <a:gs pos="47000">
                <a:schemeClr val="tx1"/>
              </a:gs>
            </a:gsLst>
            <a:lin ang="5400000" scaled="1"/>
          </a:gradFill>
          <a:latin typeface="Segoe UI Semibold" panose="020B0702040204020203" pitchFamily="34" charset="0"/>
          <a:ea typeface="+mn-ea"/>
          <a:cs typeface="Segoe UI Semibold" panose="020B0702040204020203" pitchFamily="34" charset="0"/>
        </a:defRPr>
      </a:lvl1pPr>
    </p:titleStyle>
    <p:bodyStyle>
      <a:lvl1pPr marL="0" indent="0" algn="l" defTabSz="914400" rtl="0" eaLnBrk="1" latinLnBrk="0" hangingPunct="1">
        <a:lnSpc>
          <a:spcPct val="90000"/>
        </a:lnSpc>
        <a:spcBef>
          <a:spcPts val="1000"/>
        </a:spcBef>
        <a:buFont typeface="Arial" panose="020B0604020202020204" pitchFamily="34" charset="0"/>
        <a:buNone/>
        <a:defRPr sz="2400" b="1" kern="1200">
          <a:gradFill>
            <a:gsLst>
              <a:gs pos="15000">
                <a:schemeClr val="tx1"/>
              </a:gs>
              <a:gs pos="47000">
                <a:schemeClr val="tx1"/>
              </a:gs>
            </a:gsLst>
            <a:lin ang="5400000" scaled="1"/>
          </a:gradFill>
          <a:latin typeface="+mn-lt"/>
          <a:ea typeface="+mn-ea"/>
          <a:cs typeface="+mn-cs"/>
        </a:defRPr>
      </a:lvl1pPr>
      <a:lvl2pPr marL="0" indent="0" algn="l" defTabSz="914400" rtl="0" eaLnBrk="1" latinLnBrk="0" hangingPunct="1">
        <a:lnSpc>
          <a:spcPct val="90000"/>
        </a:lnSpc>
        <a:spcBef>
          <a:spcPts val="500"/>
        </a:spcBef>
        <a:buFont typeface="Arial" panose="020B0604020202020204" pitchFamily="34" charset="0"/>
        <a:buNone/>
        <a:defRPr sz="2000" kern="1200">
          <a:solidFill>
            <a:schemeClr val="tx1">
              <a:lumMod val="65000"/>
              <a:lumOff val="35000"/>
            </a:schemeClr>
          </a:solidFill>
          <a:latin typeface="+mn-lt"/>
          <a:ea typeface="+mn-ea"/>
          <a:cs typeface="+mn-cs"/>
        </a:defRPr>
      </a:lvl2pPr>
      <a:lvl3pPr marL="0" indent="0" algn="l" defTabSz="914400" rtl="0" eaLnBrk="1" latinLnBrk="0" hangingPunct="1">
        <a:lnSpc>
          <a:spcPct val="90000"/>
        </a:lnSpc>
        <a:spcBef>
          <a:spcPts val="1200"/>
        </a:spcBef>
        <a:spcAft>
          <a:spcPts val="1200"/>
        </a:spcAft>
        <a:buFont typeface="Arial" panose="020B0604020202020204" pitchFamily="34" charset="0"/>
        <a:buNone/>
        <a:defRPr sz="2000" b="1" kern="1200">
          <a:solidFill>
            <a:schemeClr val="tx2"/>
          </a:solidFill>
          <a:latin typeface="+mn-lt"/>
          <a:ea typeface="+mn-ea"/>
          <a:cs typeface="+mn-cs"/>
        </a:defRPr>
      </a:lvl3pPr>
      <a:lvl4pPr marL="0" indent="0" algn="l" defTabSz="914400" rtl="0" eaLnBrk="1" latinLnBrk="0" hangingPunct="1">
        <a:lnSpc>
          <a:spcPct val="90000"/>
        </a:lnSpc>
        <a:spcBef>
          <a:spcPts val="0"/>
        </a:spcBef>
        <a:spcAft>
          <a:spcPts val="600"/>
        </a:spcAft>
        <a:buFont typeface="Arial" panose="020B0604020202020204" pitchFamily="34" charset="0"/>
        <a:buNone/>
        <a:defRPr sz="1600" kern="1200">
          <a:solidFill>
            <a:schemeClr val="tx1">
              <a:lumMod val="85000"/>
              <a:lumOff val="15000"/>
            </a:schemeClr>
          </a:solidFill>
          <a:latin typeface="+mn-lt"/>
          <a:ea typeface="+mn-ea"/>
          <a:cs typeface="+mn-cs"/>
        </a:defRPr>
      </a:lvl4pPr>
      <a:lvl5pPr marL="0" indent="0" algn="l" defTabSz="914400" rtl="0" eaLnBrk="1" latinLnBrk="0" hangingPunct="1">
        <a:lnSpc>
          <a:spcPct val="90000"/>
        </a:lnSpc>
        <a:spcBef>
          <a:spcPts val="0"/>
        </a:spcBef>
        <a:spcAft>
          <a:spcPts val="1200"/>
        </a:spcAft>
        <a:buFont typeface="Arial" panose="020B0604020202020204" pitchFamily="34" charset="0"/>
        <a:buNone/>
        <a:defRPr sz="1600" kern="1200">
          <a:solidFill>
            <a:schemeClr val="tx1">
              <a:lumMod val="85000"/>
              <a:lumOff val="1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userDrawn="1">
          <p15:clr>
            <a:srgbClr val="F26B43"/>
          </p15:clr>
        </p15:guide>
        <p15:guide id="2" pos="3840" userDrawn="1">
          <p15:clr>
            <a:srgbClr val="F26B43"/>
          </p15:clr>
        </p15:guide>
        <p15:guide id="3" pos="192" userDrawn="1">
          <p15:clr>
            <a:srgbClr val="F26B43"/>
          </p15:clr>
        </p15:guide>
        <p15:guide id="4" pos="7536" userDrawn="1">
          <p15:clr>
            <a:srgbClr val="F26B43"/>
          </p15:clr>
        </p15:guide>
        <p15:guide id="5" orient="horz" pos="264" userDrawn="1">
          <p15:clr>
            <a:srgbClr val="F26B43"/>
          </p15:clr>
        </p15:guide>
        <p15:guide id="6" orient="horz" pos="792" userDrawn="1">
          <p15:clr>
            <a:srgbClr val="F26B43"/>
          </p15:clr>
        </p15:guide>
        <p15:guide id="7" orient="horz" pos="4200"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04800" y="1275347"/>
            <a:ext cx="11658600" cy="1870769"/>
          </a:xfrm>
          <a:prstGeom prst="rect">
            <a:avLst/>
          </a:prstGeom>
        </p:spPr>
        <p:txBody>
          <a:bodyPr vert="horz" wrap="square" lIns="91440" tIns="45720" rIns="91440" bIns="45720" rtlCol="0">
            <a:sp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itle Placeholder 3"/>
          <p:cNvSpPr>
            <a:spLocks noGrp="1"/>
          </p:cNvSpPr>
          <p:nvPr>
            <p:ph type="title"/>
          </p:nvPr>
        </p:nvSpPr>
        <p:spPr>
          <a:xfrm>
            <a:off x="304800" y="419100"/>
            <a:ext cx="11658600" cy="590931"/>
          </a:xfrm>
          <a:prstGeom prst="rect">
            <a:avLst/>
          </a:prstGeom>
        </p:spPr>
        <p:txBody>
          <a:bodyPr vert="horz" wrap="square" lIns="91440" tIns="45720" rIns="91440" bIns="45720" rtlCol="0" anchor="t" anchorCtr="0">
            <a:spAutoFit/>
          </a:bodyPr>
          <a:lstStyle/>
          <a:p>
            <a:r>
              <a:rPr lang="en-US" smtClean="0"/>
              <a:t>Click to edit Master title style</a:t>
            </a:r>
            <a:endParaRPr lang="en-US" dirty="0"/>
          </a:p>
        </p:txBody>
      </p:sp>
      <p:sp>
        <p:nvSpPr>
          <p:cNvPr id="8" name="Slide Number Placeholder 7"/>
          <p:cNvSpPr>
            <a:spLocks noGrp="1"/>
          </p:cNvSpPr>
          <p:nvPr>
            <p:ph type="sldNum" sz="quarter" idx="4"/>
          </p:nvPr>
        </p:nvSpPr>
        <p:spPr>
          <a:xfrm>
            <a:off x="11668594" y="6484937"/>
            <a:ext cx="523406" cy="365125"/>
          </a:xfrm>
          <a:prstGeom prst="rect">
            <a:avLst/>
          </a:prstGeom>
        </p:spPr>
        <p:txBody>
          <a:bodyPr vert="horz" wrap="none" lIns="91440" tIns="45720" rIns="91440" bIns="45720" rtlCol="0" anchor="ctr"/>
          <a:lstStyle>
            <a:lvl1pPr algn="r">
              <a:defRPr sz="1200">
                <a:solidFill>
                  <a:schemeClr val="tx2"/>
                </a:solidFill>
              </a:defRPr>
            </a:lvl1pPr>
          </a:lstStyle>
          <a:p>
            <a:fld id="{4997E989-D798-4C62-8E93-3D2D613C2488}" type="slidenum">
              <a:rPr lang="en-US" smtClean="0"/>
              <a:pPr/>
              <a:t>‹#›</a:t>
            </a:fld>
            <a:endParaRPr lang="en-US"/>
          </a:p>
        </p:txBody>
      </p:sp>
      <p:pic>
        <p:nvPicPr>
          <p:cNvPr id="2" name="Picture 1"/>
          <p:cNvPicPr>
            <a:picLocks noChangeAspect="1"/>
          </p:cNvPicPr>
          <p:nvPr userDrawn="1"/>
        </p:nvPicPr>
        <p:blipFill>
          <a:blip r:embed="rId33"/>
          <a:stretch>
            <a:fillRect/>
          </a:stretch>
        </p:blipFill>
        <p:spPr>
          <a:xfrm>
            <a:off x="8876384" y="6094759"/>
            <a:ext cx="2792210" cy="780356"/>
          </a:xfrm>
          <a:prstGeom prst="rect">
            <a:avLst/>
          </a:prstGeom>
        </p:spPr>
      </p:pic>
    </p:spTree>
    <p:extLst>
      <p:ext uri="{BB962C8B-B14F-4D97-AF65-F5344CB8AC3E}">
        <p14:creationId xmlns:p14="http://schemas.microsoft.com/office/powerpoint/2010/main" val="872188375"/>
      </p:ext>
    </p:extLst>
  </p:cSld>
  <p:clrMap bg1="lt1" tx1="dk1" bg2="lt2" tx2="dk2" accent1="accent1" accent2="accent2" accent3="accent3" accent4="accent4" accent5="accent5" accent6="accent6" hlink="hlink" folHlink="folHlink"/>
  <p:sldLayoutIdLst>
    <p:sldLayoutId id="2147483812" r:id="rId1"/>
    <p:sldLayoutId id="2147483814" r:id="rId2"/>
    <p:sldLayoutId id="2147483815" r:id="rId3"/>
    <p:sldLayoutId id="2147483816" r:id="rId4"/>
    <p:sldLayoutId id="2147483817" r:id="rId5"/>
    <p:sldLayoutId id="2147483818" r:id="rId6"/>
    <p:sldLayoutId id="2147483819" r:id="rId7"/>
    <p:sldLayoutId id="2147483820" r:id="rId8"/>
    <p:sldLayoutId id="2147483821" r:id="rId9"/>
    <p:sldLayoutId id="2147483822" r:id="rId10"/>
    <p:sldLayoutId id="2147483823" r:id="rId11"/>
    <p:sldLayoutId id="2147483824" r:id="rId12"/>
    <p:sldLayoutId id="2147483825" r:id="rId13"/>
    <p:sldLayoutId id="2147483826" r:id="rId14"/>
    <p:sldLayoutId id="2147483827" r:id="rId15"/>
    <p:sldLayoutId id="2147483828" r:id="rId16"/>
    <p:sldLayoutId id="2147483829" r:id="rId17"/>
    <p:sldLayoutId id="2147483830" r:id="rId18"/>
    <p:sldLayoutId id="2147483831" r:id="rId19"/>
    <p:sldLayoutId id="2147483832" r:id="rId20"/>
    <p:sldLayoutId id="2147483833" r:id="rId21"/>
    <p:sldLayoutId id="2147483834" r:id="rId22"/>
    <p:sldLayoutId id="2147483835" r:id="rId23"/>
    <p:sldLayoutId id="2147483836" r:id="rId24"/>
    <p:sldLayoutId id="2147483837" r:id="rId25"/>
    <p:sldLayoutId id="2147483838" r:id="rId26"/>
    <p:sldLayoutId id="2147483839" r:id="rId27"/>
    <p:sldLayoutId id="2147483840" r:id="rId28"/>
    <p:sldLayoutId id="2147483841" r:id="rId29"/>
    <p:sldLayoutId id="2147483842" r:id="rId30"/>
    <p:sldLayoutId id="2147483843" r:id="rId31"/>
  </p:sldLayoutIdLst>
  <p:hf hdr="0" ftr="0" dt="0"/>
  <p:txStyles>
    <p:titleStyle>
      <a:lvl1pPr algn="l" defTabSz="914400" rtl="0" eaLnBrk="1" latinLnBrk="0" hangingPunct="1">
        <a:lnSpc>
          <a:spcPct val="90000"/>
        </a:lnSpc>
        <a:spcBef>
          <a:spcPct val="0"/>
        </a:spcBef>
        <a:buNone/>
        <a:defRPr lang="en-US" sz="3600" b="0" i="0" kern="1200" spc="300" dirty="0">
          <a:gradFill>
            <a:gsLst>
              <a:gs pos="15000">
                <a:schemeClr val="tx1"/>
              </a:gs>
              <a:gs pos="47000">
                <a:schemeClr val="tx1"/>
              </a:gs>
            </a:gsLst>
            <a:lin ang="5400000" scaled="1"/>
          </a:gradFill>
          <a:latin typeface="Segoe UI Semibold" panose="020B0702040204020203" pitchFamily="34" charset="0"/>
          <a:ea typeface="+mn-ea"/>
          <a:cs typeface="Segoe UI Semibold" panose="020B0702040204020203" pitchFamily="34" charset="0"/>
        </a:defRPr>
      </a:lvl1pPr>
    </p:titleStyle>
    <p:bodyStyle>
      <a:lvl1pPr marL="0" indent="0" algn="l" defTabSz="914400" rtl="0" eaLnBrk="1" latinLnBrk="0" hangingPunct="1">
        <a:lnSpc>
          <a:spcPct val="90000"/>
        </a:lnSpc>
        <a:spcBef>
          <a:spcPts val="1000"/>
        </a:spcBef>
        <a:buFont typeface="Arial" panose="020B0604020202020204" pitchFamily="34" charset="0"/>
        <a:buNone/>
        <a:defRPr sz="2400" b="1" kern="1200">
          <a:gradFill>
            <a:gsLst>
              <a:gs pos="15000">
                <a:schemeClr val="tx1"/>
              </a:gs>
              <a:gs pos="47000">
                <a:schemeClr val="tx1"/>
              </a:gs>
            </a:gsLst>
            <a:lin ang="5400000" scaled="1"/>
          </a:gradFill>
          <a:latin typeface="+mn-lt"/>
          <a:ea typeface="+mn-ea"/>
          <a:cs typeface="+mn-cs"/>
        </a:defRPr>
      </a:lvl1pPr>
      <a:lvl2pPr marL="0" indent="0" algn="l" defTabSz="914400" rtl="0" eaLnBrk="1" latinLnBrk="0" hangingPunct="1">
        <a:lnSpc>
          <a:spcPct val="90000"/>
        </a:lnSpc>
        <a:spcBef>
          <a:spcPts val="500"/>
        </a:spcBef>
        <a:buFont typeface="Arial" panose="020B0604020202020204" pitchFamily="34" charset="0"/>
        <a:buNone/>
        <a:defRPr sz="2000" kern="1200">
          <a:solidFill>
            <a:schemeClr val="tx1">
              <a:lumMod val="65000"/>
              <a:lumOff val="35000"/>
            </a:schemeClr>
          </a:solidFill>
          <a:latin typeface="+mn-lt"/>
          <a:ea typeface="+mn-ea"/>
          <a:cs typeface="+mn-cs"/>
        </a:defRPr>
      </a:lvl2pPr>
      <a:lvl3pPr marL="0" indent="0" algn="l" defTabSz="914400" rtl="0" eaLnBrk="1" latinLnBrk="0" hangingPunct="1">
        <a:lnSpc>
          <a:spcPct val="90000"/>
        </a:lnSpc>
        <a:spcBef>
          <a:spcPts val="1200"/>
        </a:spcBef>
        <a:spcAft>
          <a:spcPts val="1200"/>
        </a:spcAft>
        <a:buFont typeface="Arial" panose="020B0604020202020204" pitchFamily="34" charset="0"/>
        <a:buNone/>
        <a:defRPr sz="2000" b="1" kern="1200">
          <a:solidFill>
            <a:schemeClr val="tx2"/>
          </a:solidFill>
          <a:latin typeface="+mn-lt"/>
          <a:ea typeface="+mn-ea"/>
          <a:cs typeface="+mn-cs"/>
        </a:defRPr>
      </a:lvl3pPr>
      <a:lvl4pPr marL="0" indent="0" algn="l" defTabSz="914400" rtl="0" eaLnBrk="1" latinLnBrk="0" hangingPunct="1">
        <a:lnSpc>
          <a:spcPct val="90000"/>
        </a:lnSpc>
        <a:spcBef>
          <a:spcPts val="0"/>
        </a:spcBef>
        <a:spcAft>
          <a:spcPts val="600"/>
        </a:spcAft>
        <a:buFont typeface="Arial" panose="020B0604020202020204" pitchFamily="34" charset="0"/>
        <a:buNone/>
        <a:defRPr sz="1600" kern="1200">
          <a:solidFill>
            <a:schemeClr val="tx1">
              <a:lumMod val="85000"/>
              <a:lumOff val="15000"/>
            </a:schemeClr>
          </a:solidFill>
          <a:latin typeface="+mn-lt"/>
          <a:ea typeface="+mn-ea"/>
          <a:cs typeface="+mn-cs"/>
        </a:defRPr>
      </a:lvl4pPr>
      <a:lvl5pPr marL="0" indent="0" algn="l" defTabSz="914400" rtl="0" eaLnBrk="1" latinLnBrk="0" hangingPunct="1">
        <a:lnSpc>
          <a:spcPct val="90000"/>
        </a:lnSpc>
        <a:spcBef>
          <a:spcPts val="0"/>
        </a:spcBef>
        <a:spcAft>
          <a:spcPts val="1200"/>
        </a:spcAft>
        <a:buFont typeface="Arial" panose="020B0604020202020204" pitchFamily="34" charset="0"/>
        <a:buNone/>
        <a:defRPr sz="1600" kern="1200">
          <a:solidFill>
            <a:schemeClr val="tx1">
              <a:lumMod val="85000"/>
              <a:lumOff val="1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3840">
          <p15:clr>
            <a:srgbClr val="F26B43"/>
          </p15:clr>
        </p15:guide>
        <p15:guide id="3" pos="192">
          <p15:clr>
            <a:srgbClr val="F26B43"/>
          </p15:clr>
        </p15:guide>
        <p15:guide id="4" pos="7536">
          <p15:clr>
            <a:srgbClr val="F26B43"/>
          </p15:clr>
        </p15:guide>
        <p15:guide id="5" orient="horz" pos="264">
          <p15:clr>
            <a:srgbClr val="F26B43"/>
          </p15:clr>
        </p15:guide>
        <p15:guide id="6" orient="horz" pos="792">
          <p15:clr>
            <a:srgbClr val="F26B43"/>
          </p15:clr>
        </p15:guide>
        <p15:guide id="7" orient="horz" pos="4200">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389464" y="6214535"/>
            <a:ext cx="2743200" cy="256032"/>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92AD810B-109B-456A-A3F0-60D0F21BE93D}" type="datetimeFigureOut">
              <a:rPr lang="en-US" smtClean="0">
                <a:solidFill>
                  <a:prstClr val="black">
                    <a:lumMod val="75000"/>
                    <a:lumOff val="25000"/>
                  </a:prstClr>
                </a:solidFill>
              </a:rPr>
              <a:pPr/>
              <a:t>6/6/2019</a:t>
            </a:fld>
            <a:endParaRPr lang="en-US">
              <a:solidFill>
                <a:prstClr val="black">
                  <a:lumMod val="75000"/>
                  <a:lumOff val="25000"/>
                </a:prstClr>
              </a:solidFill>
            </a:endParaRPr>
          </a:p>
        </p:txBody>
      </p:sp>
      <p:sp>
        <p:nvSpPr>
          <p:cNvPr id="5" name="Footer Placeholder 4"/>
          <p:cNvSpPr>
            <a:spLocks noGrp="1"/>
          </p:cNvSpPr>
          <p:nvPr>
            <p:ph type="ftr" sz="quarter" idx="3"/>
          </p:nvPr>
        </p:nvSpPr>
        <p:spPr>
          <a:xfrm>
            <a:off x="3489960" y="6214535"/>
            <a:ext cx="5212080" cy="256032"/>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n-US">
              <a:solidFill>
                <a:prstClr val="black">
                  <a:lumMod val="75000"/>
                  <a:lumOff val="25000"/>
                </a:prstClr>
              </a:solidFill>
            </a:endParaRPr>
          </a:p>
        </p:txBody>
      </p:sp>
      <p:sp>
        <p:nvSpPr>
          <p:cNvPr id="6" name="Slide Number Placeholder 5"/>
          <p:cNvSpPr>
            <a:spLocks noGrp="1"/>
          </p:cNvSpPr>
          <p:nvPr>
            <p:ph type="sldNum" sz="quarter" idx="4"/>
          </p:nvPr>
        </p:nvSpPr>
        <p:spPr>
          <a:xfrm>
            <a:off x="10348535" y="6214535"/>
            <a:ext cx="1463040" cy="256032"/>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4229DCD3-048D-433E-858F-3343DED6B4B1}" type="slidenum">
              <a:rPr lang="en-US" smtClean="0">
                <a:solidFill>
                  <a:prstClr val="black">
                    <a:lumMod val="75000"/>
                    <a:lumOff val="25000"/>
                  </a:prstClr>
                </a:solidFill>
              </a:rPr>
              <a:pPr/>
              <a:t>‹#›</a:t>
            </a:fld>
            <a:endParaRPr lang="en-US">
              <a:solidFill>
                <a:prstClr val="black">
                  <a:lumMod val="75000"/>
                  <a:lumOff val="25000"/>
                </a:prstClr>
              </a:solidFill>
            </a:endParaRPr>
          </a:p>
        </p:txBody>
      </p:sp>
      <p:sp>
        <p:nvSpPr>
          <p:cNvPr id="8" name="Rectangle 7"/>
          <p:cNvSpPr/>
          <p:nvPr/>
        </p:nvSpPr>
        <p:spPr>
          <a:xfrm>
            <a:off x="371856" y="374904"/>
            <a:ext cx="11448288" cy="6108192"/>
          </a:xfrm>
          <a:prstGeom prst="rect">
            <a:avLst/>
          </a:prstGeom>
          <a:noFill/>
          <a:ln w="6350" cap="sq" cmpd="sng" algn="ctr">
            <a:solidFill>
              <a:schemeClr val="tx1">
                <a:lumMod val="75000"/>
                <a:lumOff val="25000"/>
              </a:schemeClr>
            </a:solidFill>
            <a:prstDash val="solid"/>
            <a:miter lim="800000"/>
          </a:ln>
          <a:effectLst/>
        </p:spPr>
      </p:sp>
    </p:spTree>
    <p:extLst>
      <p:ext uri="{BB962C8B-B14F-4D97-AF65-F5344CB8AC3E}">
        <p14:creationId xmlns:p14="http://schemas.microsoft.com/office/powerpoint/2010/main" val="4288179605"/>
      </p:ext>
    </p:extLst>
  </p:cSld>
  <p:clrMap bg1="lt1" tx1="dk1" bg2="lt2" tx2="dk2" accent1="accent1" accent2="accent2" accent3="accent3" accent4="accent4" accent5="accent5" accent6="accent6" hlink="hlink" folHlink="folHlink"/>
  <p:sldLayoutIdLst>
    <p:sldLayoutId id="2147483756" r:id="rId1"/>
    <p:sldLayoutId id="2147483757" r:id="rId2"/>
    <p:sldLayoutId id="2147483758" r:id="rId3"/>
    <p:sldLayoutId id="2147483759" r:id="rId4"/>
    <p:sldLayoutId id="2147483760" r:id="rId5"/>
    <p:sldLayoutId id="2147483761" r:id="rId6"/>
    <p:sldLayoutId id="2147483762" r:id="rId7"/>
    <p:sldLayoutId id="2147483763" r:id="rId8"/>
    <p:sldLayoutId id="2147483764" r:id="rId9"/>
    <p:sldLayoutId id="2147483765" r:id="rId10"/>
    <p:sldLayoutId id="2147483766" r:id="rId11"/>
    <p:sldLayoutId id="2147483767" r:id="rId12"/>
    <p:sldLayoutId id="2147483768" r:id="rId13"/>
    <p:sldLayoutId id="2147483769" r:id="rId14"/>
  </p:sldLayoutIdLst>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04800" y="1275347"/>
            <a:ext cx="11658600" cy="1870769"/>
          </a:xfrm>
          <a:prstGeom prst="rect">
            <a:avLst/>
          </a:prstGeom>
        </p:spPr>
        <p:txBody>
          <a:bodyPr vert="horz" wrap="square" lIns="91440" tIns="45720" rIns="91440" bIns="45720" rtlCol="0">
            <a:sp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itle Placeholder 3"/>
          <p:cNvSpPr>
            <a:spLocks noGrp="1"/>
          </p:cNvSpPr>
          <p:nvPr>
            <p:ph type="title"/>
          </p:nvPr>
        </p:nvSpPr>
        <p:spPr>
          <a:xfrm>
            <a:off x="304800" y="419100"/>
            <a:ext cx="11658600" cy="590931"/>
          </a:xfrm>
          <a:prstGeom prst="rect">
            <a:avLst/>
          </a:prstGeom>
        </p:spPr>
        <p:txBody>
          <a:bodyPr vert="horz" wrap="square" lIns="91440" tIns="45720" rIns="91440" bIns="45720" rtlCol="0" anchor="t" anchorCtr="0">
            <a:spAutoFit/>
          </a:bodyPr>
          <a:lstStyle/>
          <a:p>
            <a:r>
              <a:rPr lang="en-US" smtClean="0"/>
              <a:t>Click to edit Master title style</a:t>
            </a:r>
            <a:endParaRPr lang="en-US" dirty="0"/>
          </a:p>
        </p:txBody>
      </p:sp>
      <p:sp>
        <p:nvSpPr>
          <p:cNvPr id="8" name="Slide Number Placeholder 7"/>
          <p:cNvSpPr>
            <a:spLocks noGrp="1"/>
          </p:cNvSpPr>
          <p:nvPr>
            <p:ph type="sldNum" sz="quarter" idx="4"/>
          </p:nvPr>
        </p:nvSpPr>
        <p:spPr>
          <a:xfrm>
            <a:off x="11668594" y="6484937"/>
            <a:ext cx="523406" cy="365125"/>
          </a:xfrm>
          <a:prstGeom prst="rect">
            <a:avLst/>
          </a:prstGeom>
        </p:spPr>
        <p:txBody>
          <a:bodyPr vert="horz" wrap="none" lIns="91440" tIns="45720" rIns="91440" bIns="45720" rtlCol="0" anchor="ctr"/>
          <a:lstStyle>
            <a:lvl1pPr algn="r">
              <a:defRPr sz="1200">
                <a:solidFill>
                  <a:schemeClr val="tx2"/>
                </a:solidFill>
              </a:defRPr>
            </a:lvl1pPr>
          </a:lstStyle>
          <a:p>
            <a:fld id="{4997E989-D798-4C62-8E93-3D2D613C2488}" type="slidenum">
              <a:rPr lang="en-US" smtClean="0">
                <a:solidFill>
                  <a:srgbClr val="0074AF"/>
                </a:solidFill>
              </a:rPr>
              <a:pPr/>
              <a:t>‹#›</a:t>
            </a:fld>
            <a:endParaRPr lang="en-US">
              <a:solidFill>
                <a:srgbClr val="0074AF"/>
              </a:solidFill>
            </a:endParaRPr>
          </a:p>
        </p:txBody>
      </p:sp>
    </p:spTree>
    <p:extLst>
      <p:ext uri="{BB962C8B-B14F-4D97-AF65-F5344CB8AC3E}">
        <p14:creationId xmlns:p14="http://schemas.microsoft.com/office/powerpoint/2010/main" val="2798742834"/>
      </p:ext>
    </p:extLst>
  </p:cSld>
  <p:clrMap bg1="lt1" tx1="dk1" bg2="lt2" tx2="dk2" accent1="accent1" accent2="accent2" accent3="accent3" accent4="accent4" accent5="accent5" accent6="accent6" hlink="hlink" folHlink="folHlink"/>
  <p:sldLayoutIdLst>
    <p:sldLayoutId id="2147483771" r:id="rId1"/>
    <p:sldLayoutId id="2147483772" r:id="rId2"/>
    <p:sldLayoutId id="2147483773" r:id="rId3"/>
    <p:sldLayoutId id="2147483774" r:id="rId4"/>
    <p:sldLayoutId id="2147483775" r:id="rId5"/>
    <p:sldLayoutId id="2147483776" r:id="rId6"/>
    <p:sldLayoutId id="2147483777" r:id="rId7"/>
    <p:sldLayoutId id="2147483778" r:id="rId8"/>
    <p:sldLayoutId id="2147483779" r:id="rId9"/>
    <p:sldLayoutId id="2147483780" r:id="rId10"/>
    <p:sldLayoutId id="2147483781" r:id="rId11"/>
    <p:sldLayoutId id="2147483782" r:id="rId12"/>
    <p:sldLayoutId id="2147483783" r:id="rId13"/>
    <p:sldLayoutId id="2147483784" r:id="rId14"/>
    <p:sldLayoutId id="2147483785" r:id="rId15"/>
    <p:sldLayoutId id="2147483786" r:id="rId16"/>
    <p:sldLayoutId id="2147483787" r:id="rId17"/>
    <p:sldLayoutId id="2147483788" r:id="rId18"/>
    <p:sldLayoutId id="2147483789" r:id="rId19"/>
    <p:sldLayoutId id="2147483790" r:id="rId20"/>
    <p:sldLayoutId id="2147483791" r:id="rId21"/>
    <p:sldLayoutId id="2147483792" r:id="rId22"/>
    <p:sldLayoutId id="2147483793" r:id="rId23"/>
    <p:sldLayoutId id="2147483794" r:id="rId24"/>
    <p:sldLayoutId id="2147483795" r:id="rId25"/>
    <p:sldLayoutId id="2147483796" r:id="rId26"/>
    <p:sldLayoutId id="2147483797" r:id="rId27"/>
    <p:sldLayoutId id="2147483798" r:id="rId28"/>
    <p:sldLayoutId id="2147483799" r:id="rId29"/>
  </p:sldLayoutIdLst>
  <p:timing>
    <p:tnLst>
      <p:par>
        <p:cTn id="1" dur="indefinite" restart="never" nodeType="tmRoot"/>
      </p:par>
    </p:tnLst>
  </p:timing>
  <p:hf hdr="0" ftr="0" dt="0"/>
  <p:txStyles>
    <p:titleStyle>
      <a:lvl1pPr algn="l" defTabSz="914400" rtl="0" eaLnBrk="1" latinLnBrk="0" hangingPunct="1">
        <a:lnSpc>
          <a:spcPct val="90000"/>
        </a:lnSpc>
        <a:spcBef>
          <a:spcPct val="0"/>
        </a:spcBef>
        <a:buNone/>
        <a:defRPr lang="en-US" sz="3600" b="0" i="0" kern="1200" spc="300" dirty="0">
          <a:gradFill>
            <a:gsLst>
              <a:gs pos="15000">
                <a:schemeClr val="tx1"/>
              </a:gs>
              <a:gs pos="47000">
                <a:schemeClr val="tx1"/>
              </a:gs>
            </a:gsLst>
            <a:lin ang="5400000" scaled="1"/>
          </a:gradFill>
          <a:latin typeface="Segoe UI Semibold" panose="020B0702040204020203" pitchFamily="34" charset="0"/>
          <a:ea typeface="+mn-ea"/>
          <a:cs typeface="Segoe UI Semibold" panose="020B0702040204020203" pitchFamily="34" charset="0"/>
        </a:defRPr>
      </a:lvl1pPr>
    </p:titleStyle>
    <p:bodyStyle>
      <a:lvl1pPr marL="0" indent="0" algn="l" defTabSz="914400" rtl="0" eaLnBrk="1" latinLnBrk="0" hangingPunct="1">
        <a:lnSpc>
          <a:spcPct val="90000"/>
        </a:lnSpc>
        <a:spcBef>
          <a:spcPts val="1000"/>
        </a:spcBef>
        <a:buFont typeface="Arial" panose="020B0604020202020204" pitchFamily="34" charset="0"/>
        <a:buNone/>
        <a:defRPr sz="2400" b="1" kern="1200">
          <a:gradFill>
            <a:gsLst>
              <a:gs pos="15000">
                <a:schemeClr val="tx1"/>
              </a:gs>
              <a:gs pos="47000">
                <a:schemeClr val="tx1"/>
              </a:gs>
            </a:gsLst>
            <a:lin ang="5400000" scaled="1"/>
          </a:gradFill>
          <a:latin typeface="+mn-lt"/>
          <a:ea typeface="+mn-ea"/>
          <a:cs typeface="+mn-cs"/>
        </a:defRPr>
      </a:lvl1pPr>
      <a:lvl2pPr marL="0" indent="0" algn="l" defTabSz="914400" rtl="0" eaLnBrk="1" latinLnBrk="0" hangingPunct="1">
        <a:lnSpc>
          <a:spcPct val="90000"/>
        </a:lnSpc>
        <a:spcBef>
          <a:spcPts val="500"/>
        </a:spcBef>
        <a:buFont typeface="Arial" panose="020B0604020202020204" pitchFamily="34" charset="0"/>
        <a:buNone/>
        <a:defRPr sz="2000" kern="1200">
          <a:solidFill>
            <a:schemeClr val="tx1">
              <a:lumMod val="65000"/>
              <a:lumOff val="35000"/>
            </a:schemeClr>
          </a:solidFill>
          <a:latin typeface="+mn-lt"/>
          <a:ea typeface="+mn-ea"/>
          <a:cs typeface="+mn-cs"/>
        </a:defRPr>
      </a:lvl2pPr>
      <a:lvl3pPr marL="0" indent="0" algn="l" defTabSz="914400" rtl="0" eaLnBrk="1" latinLnBrk="0" hangingPunct="1">
        <a:lnSpc>
          <a:spcPct val="90000"/>
        </a:lnSpc>
        <a:spcBef>
          <a:spcPts val="1200"/>
        </a:spcBef>
        <a:spcAft>
          <a:spcPts val="1200"/>
        </a:spcAft>
        <a:buFont typeface="Arial" panose="020B0604020202020204" pitchFamily="34" charset="0"/>
        <a:buNone/>
        <a:defRPr sz="2000" b="1" kern="1200">
          <a:solidFill>
            <a:schemeClr val="tx2"/>
          </a:solidFill>
          <a:latin typeface="+mn-lt"/>
          <a:ea typeface="+mn-ea"/>
          <a:cs typeface="+mn-cs"/>
        </a:defRPr>
      </a:lvl3pPr>
      <a:lvl4pPr marL="0" indent="0" algn="l" defTabSz="914400" rtl="0" eaLnBrk="1" latinLnBrk="0" hangingPunct="1">
        <a:lnSpc>
          <a:spcPct val="90000"/>
        </a:lnSpc>
        <a:spcBef>
          <a:spcPts val="0"/>
        </a:spcBef>
        <a:spcAft>
          <a:spcPts val="600"/>
        </a:spcAft>
        <a:buFont typeface="Arial" panose="020B0604020202020204" pitchFamily="34" charset="0"/>
        <a:buNone/>
        <a:defRPr sz="1600" kern="1200">
          <a:solidFill>
            <a:schemeClr val="tx1">
              <a:lumMod val="85000"/>
              <a:lumOff val="15000"/>
            </a:schemeClr>
          </a:solidFill>
          <a:latin typeface="+mn-lt"/>
          <a:ea typeface="+mn-ea"/>
          <a:cs typeface="+mn-cs"/>
        </a:defRPr>
      </a:lvl4pPr>
      <a:lvl5pPr marL="0" indent="0" algn="l" defTabSz="914400" rtl="0" eaLnBrk="1" latinLnBrk="0" hangingPunct="1">
        <a:lnSpc>
          <a:spcPct val="90000"/>
        </a:lnSpc>
        <a:spcBef>
          <a:spcPts val="0"/>
        </a:spcBef>
        <a:spcAft>
          <a:spcPts val="1200"/>
        </a:spcAft>
        <a:buFont typeface="Arial" panose="020B0604020202020204" pitchFamily="34" charset="0"/>
        <a:buNone/>
        <a:defRPr sz="1600" kern="1200">
          <a:solidFill>
            <a:schemeClr val="tx1">
              <a:lumMod val="85000"/>
              <a:lumOff val="1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3840">
          <p15:clr>
            <a:srgbClr val="F26B43"/>
          </p15:clr>
        </p15:guide>
        <p15:guide id="3" pos="192">
          <p15:clr>
            <a:srgbClr val="F26B43"/>
          </p15:clr>
        </p15:guide>
        <p15:guide id="4" pos="7536">
          <p15:clr>
            <a:srgbClr val="F26B43"/>
          </p15:clr>
        </p15:guide>
        <p15:guide id="5" orient="horz" pos="264">
          <p15:clr>
            <a:srgbClr val="F26B43"/>
          </p15:clr>
        </p15:guide>
        <p15:guide id="6" orient="horz" pos="792">
          <p15:clr>
            <a:srgbClr val="F26B43"/>
          </p15:clr>
        </p15:guide>
        <p15:guide id="7" orient="horz" pos="4200">
          <p15:clr>
            <a:srgbClr val="F26B43"/>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2E72D86C-F8C1-6049-BB4E-D00EE3C32781}" type="datetimeFigureOut">
              <a:rPr lang="en-US" smtClean="0">
                <a:solidFill>
                  <a:prstClr val="black">
                    <a:tint val="75000"/>
                  </a:prstClr>
                </a:solidFill>
              </a:rPr>
              <a:pPr defTabSz="457200"/>
              <a:t>6/6/2019</a:t>
            </a:fld>
            <a:endParaRPr lang="en-US">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endParaRPr lang="en-US">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457200"/>
            <a:fld id="{8560108E-1077-F149-B1A7-7AC82FDEC944}" type="slidenum">
              <a:rPr lang="en-US" smtClean="0">
                <a:solidFill>
                  <a:prstClr val="black">
                    <a:tint val="75000"/>
                  </a:prstClr>
                </a:solidFill>
              </a:rPr>
              <a:pPr defTabSz="457200"/>
              <a:t>‹#›</a:t>
            </a:fld>
            <a:endParaRPr lang="en-US">
              <a:solidFill>
                <a:prstClr val="black">
                  <a:tint val="75000"/>
                </a:prstClr>
              </a:solidFill>
            </a:endParaRPr>
          </a:p>
        </p:txBody>
      </p:sp>
    </p:spTree>
    <p:extLst>
      <p:ext uri="{BB962C8B-B14F-4D97-AF65-F5344CB8AC3E}">
        <p14:creationId xmlns:p14="http://schemas.microsoft.com/office/powerpoint/2010/main" val="3292391899"/>
      </p:ext>
    </p:extLst>
  </p:cSld>
  <p:clrMap bg1="lt1" tx1="dk1" bg2="lt2" tx2="dk2" accent1="accent1" accent2="accent2" accent3="accent3" accent4="accent4" accent5="accent5" accent6="accent6" hlink="hlink" folHlink="folHlink"/>
  <p:sldLayoutIdLst>
    <p:sldLayoutId id="2147483801" r:id="rId1"/>
    <p:sldLayoutId id="2147483802" r:id="rId2"/>
    <p:sldLayoutId id="2147483803" r:id="rId3"/>
    <p:sldLayoutId id="2147483804" r:id="rId4"/>
    <p:sldLayoutId id="2147483805" r:id="rId5"/>
    <p:sldLayoutId id="2147483806" r:id="rId6"/>
    <p:sldLayoutId id="2147483807" r:id="rId7"/>
    <p:sldLayoutId id="2147483808" r:id="rId8"/>
    <p:sldLayoutId id="2147483809" r:id="rId9"/>
    <p:sldLayoutId id="2147483810" r:id="rId10"/>
    <p:sldLayoutId id="2147483811"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9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0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09.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09.xml"/></Relationships>
</file>

<file path=ppt/slides/_rels/slide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xml"/><Relationship Id="rId1" Type="http://schemas.openxmlformats.org/officeDocument/2006/relationships/slideLayout" Target="../slideLayouts/slideLayout2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3.xml"/><Relationship Id="rId1" Type="http://schemas.openxmlformats.org/officeDocument/2006/relationships/slideLayout" Target="../slideLayouts/slideLayout2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4.xml"/><Relationship Id="rId1" Type="http://schemas.openxmlformats.org/officeDocument/2006/relationships/slideLayout" Target="../slideLayouts/slideLayout23.xml"/></Relationships>
</file>

<file path=ppt/slides/_rels/slide1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5.xml"/><Relationship Id="rId1" Type="http://schemas.openxmlformats.org/officeDocument/2006/relationships/slideLayout" Target="../slideLayouts/slideLayout20.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8.xml"/><Relationship Id="rId1" Type="http://schemas.openxmlformats.org/officeDocument/2006/relationships/slideLayout" Target="../slideLayouts/slideLayout23.xml"/></Relationships>
</file>

<file path=ppt/slides/_rels/slide1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9.xml"/><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0.xml"/><Relationship Id="rId1" Type="http://schemas.openxmlformats.org/officeDocument/2006/relationships/slideLayout" Target="../slideLayouts/slideLayout2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1.xml"/><Relationship Id="rId1" Type="http://schemas.openxmlformats.org/officeDocument/2006/relationships/slideLayout" Target="../slideLayouts/slideLayout23.xml"/></Relationships>
</file>

<file path=ppt/slides/_rels/slide1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9.xml"/></Relationships>
</file>

<file path=ppt/slides/_rels/slide2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2.xml"/><Relationship Id="rId1" Type="http://schemas.openxmlformats.org/officeDocument/2006/relationships/slideLayout" Target="../slideLayouts/slideLayout10.xml"/></Relationships>
</file>

<file path=ppt/slides/_rels/slide2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3.xml"/><Relationship Id="rId1" Type="http://schemas.openxmlformats.org/officeDocument/2006/relationships/slideLayout" Target="../slideLayouts/slideLayout9.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2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61.xml"/><Relationship Id="rId4" Type="http://schemas.openxmlformats.org/officeDocument/2006/relationships/image" Target="../media/image3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p:cNvPicPr>
            <a:picLocks noGrp="1" noChangeAspect="1"/>
          </p:cNvPicPr>
          <p:nvPr>
            <p:ph type="pic" sz="quarter" idx="13"/>
          </p:nvPr>
        </p:nvPicPr>
        <p:blipFill>
          <a:blip r:embed="rId2" cstate="screen">
            <a:extLst>
              <a:ext uri="{28A0092B-C50C-407E-A947-70E740481C1C}">
                <a14:useLocalDpi xmlns:a14="http://schemas.microsoft.com/office/drawing/2010/main" val="0"/>
              </a:ext>
            </a:extLst>
          </a:blip>
          <a:srcRect l="514" r="514"/>
          <a:stretch>
            <a:fillRect/>
          </a:stretch>
        </p:blipFill>
        <p:spPr>
          <a:xfrm>
            <a:off x="73287" y="-17253"/>
            <a:ext cx="12066954" cy="6858000"/>
          </a:xfrm>
        </p:spPr>
      </p:pic>
    </p:spTree>
    <p:extLst>
      <p:ext uri="{BB962C8B-B14F-4D97-AF65-F5344CB8AC3E}">
        <p14:creationId xmlns:p14="http://schemas.microsoft.com/office/powerpoint/2010/main" val="201388829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1524000" y="2359445"/>
            <a:ext cx="9144000" cy="646331"/>
          </a:xfrm>
          <a:prstGeom prst="rect">
            <a:avLst/>
          </a:prstGeom>
          <a:solidFill>
            <a:srgbClr val="ECC23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defTabSz="457200"/>
            <a:endParaRPr lang="en-US">
              <a:solidFill>
                <a:prstClr val="white"/>
              </a:solidFill>
            </a:endParaRPr>
          </a:p>
        </p:txBody>
      </p:sp>
      <p:sp>
        <p:nvSpPr>
          <p:cNvPr id="4" name="TextBox 3"/>
          <p:cNvSpPr txBox="1"/>
          <p:nvPr/>
        </p:nvSpPr>
        <p:spPr>
          <a:xfrm>
            <a:off x="1815470" y="2359444"/>
            <a:ext cx="8542844" cy="584776"/>
          </a:xfrm>
          <a:prstGeom prst="rect">
            <a:avLst/>
          </a:prstGeom>
          <a:noFill/>
        </p:spPr>
        <p:txBody>
          <a:bodyPr wrap="square" rtlCol="0">
            <a:spAutoFit/>
          </a:bodyPr>
          <a:lstStyle/>
          <a:p>
            <a:pPr algn="ctr" defTabSz="457200"/>
            <a:r>
              <a:rPr lang="en-US" sz="1600" b="1" dirty="0">
                <a:solidFill>
                  <a:srgbClr val="272727"/>
                </a:solidFill>
                <a:latin typeface="Arial"/>
                <a:cs typeface="Arial"/>
              </a:rPr>
              <a:t>A modern, on-the-go platform designed especially for college-based recruiting for jobs, internships, events and resources.</a:t>
            </a:r>
          </a:p>
        </p:txBody>
      </p:sp>
      <p:grpSp>
        <p:nvGrpSpPr>
          <p:cNvPr id="11" name="Group 10"/>
          <p:cNvGrpSpPr/>
          <p:nvPr/>
        </p:nvGrpSpPr>
        <p:grpSpPr>
          <a:xfrm>
            <a:off x="2544148" y="3393433"/>
            <a:ext cx="7217347" cy="553998"/>
            <a:chOff x="1020147" y="3421193"/>
            <a:chExt cx="7217347" cy="553998"/>
          </a:xfrm>
        </p:grpSpPr>
        <p:sp>
          <p:nvSpPr>
            <p:cNvPr id="7" name="TextBox 6"/>
            <p:cNvSpPr txBox="1"/>
            <p:nvPr/>
          </p:nvSpPr>
          <p:spPr>
            <a:xfrm>
              <a:off x="1165879" y="3421193"/>
              <a:ext cx="7071615" cy="553998"/>
            </a:xfrm>
            <a:prstGeom prst="rect">
              <a:avLst/>
            </a:prstGeom>
            <a:noFill/>
          </p:spPr>
          <p:txBody>
            <a:bodyPr wrap="square" rtlCol="0">
              <a:spAutoFit/>
            </a:bodyPr>
            <a:lstStyle/>
            <a:p>
              <a:pPr defTabSz="457200"/>
              <a:r>
                <a:rPr lang="en-US" sz="1500" dirty="0">
                  <a:solidFill>
                    <a:prstClr val="white"/>
                  </a:solidFill>
                  <a:latin typeface="Arial"/>
                  <a:cs typeface="Arial"/>
                </a:rPr>
                <a:t>Students gain access to job/internship postings from 200,000+ employers around the world, including all Fortune 500 companies!</a:t>
              </a:r>
            </a:p>
          </p:txBody>
        </p:sp>
        <p:sp>
          <p:nvSpPr>
            <p:cNvPr id="10" name="Oval 9"/>
            <p:cNvSpPr/>
            <p:nvPr/>
          </p:nvSpPr>
          <p:spPr>
            <a:xfrm>
              <a:off x="1020147" y="3532225"/>
              <a:ext cx="138795" cy="138795"/>
            </a:xfrm>
            <a:prstGeom prst="ellipse">
              <a:avLst/>
            </a:prstGeom>
            <a:solidFill>
              <a:srgbClr val="ECC23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457200"/>
              <a:endParaRPr lang="en-US">
                <a:solidFill>
                  <a:prstClr val="white"/>
                </a:solidFill>
              </a:endParaRPr>
            </a:p>
          </p:txBody>
        </p:sp>
      </p:grpSp>
      <p:grpSp>
        <p:nvGrpSpPr>
          <p:cNvPr id="13" name="Group 12"/>
          <p:cNvGrpSpPr/>
          <p:nvPr/>
        </p:nvGrpSpPr>
        <p:grpSpPr>
          <a:xfrm>
            <a:off x="2544148" y="4066291"/>
            <a:ext cx="7217347" cy="553998"/>
            <a:chOff x="1020147" y="3421193"/>
            <a:chExt cx="7217347" cy="553998"/>
          </a:xfrm>
        </p:grpSpPr>
        <p:sp>
          <p:nvSpPr>
            <p:cNvPr id="14" name="TextBox 13"/>
            <p:cNvSpPr txBox="1"/>
            <p:nvPr/>
          </p:nvSpPr>
          <p:spPr>
            <a:xfrm>
              <a:off x="1165879" y="3421193"/>
              <a:ext cx="7071615" cy="553998"/>
            </a:xfrm>
            <a:prstGeom prst="rect">
              <a:avLst/>
            </a:prstGeom>
            <a:noFill/>
          </p:spPr>
          <p:txBody>
            <a:bodyPr wrap="square" rtlCol="0">
              <a:spAutoFit/>
            </a:bodyPr>
            <a:lstStyle/>
            <a:p>
              <a:pPr defTabSz="457200"/>
              <a:r>
                <a:rPr lang="en-US" sz="1500" dirty="0">
                  <a:solidFill>
                    <a:prstClr val="white"/>
                  </a:solidFill>
                  <a:latin typeface="Arial"/>
                  <a:cs typeface="Arial"/>
                </a:rPr>
                <a:t>Employers enjoy a faster, more user-friendly experience to post jobs and view applicants.</a:t>
              </a:r>
            </a:p>
          </p:txBody>
        </p:sp>
        <p:sp>
          <p:nvSpPr>
            <p:cNvPr id="15" name="Oval 14"/>
            <p:cNvSpPr/>
            <p:nvPr/>
          </p:nvSpPr>
          <p:spPr>
            <a:xfrm>
              <a:off x="1020147" y="3532225"/>
              <a:ext cx="138795" cy="138795"/>
            </a:xfrm>
            <a:prstGeom prst="ellipse">
              <a:avLst/>
            </a:prstGeom>
            <a:solidFill>
              <a:srgbClr val="ECC23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457200"/>
              <a:endParaRPr lang="en-US">
                <a:solidFill>
                  <a:prstClr val="white"/>
                </a:solidFill>
              </a:endParaRPr>
            </a:p>
          </p:txBody>
        </p:sp>
      </p:grpSp>
    </p:spTree>
    <p:extLst>
      <p:ext uri="{BB962C8B-B14F-4D97-AF65-F5344CB8AC3E}">
        <p14:creationId xmlns:p14="http://schemas.microsoft.com/office/powerpoint/2010/main" val="237359825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2544148" y="3059207"/>
            <a:ext cx="7217347" cy="553998"/>
            <a:chOff x="1020147" y="3421193"/>
            <a:chExt cx="7217347" cy="553998"/>
          </a:xfrm>
        </p:grpSpPr>
        <p:sp>
          <p:nvSpPr>
            <p:cNvPr id="3" name="TextBox 2"/>
            <p:cNvSpPr txBox="1"/>
            <p:nvPr/>
          </p:nvSpPr>
          <p:spPr>
            <a:xfrm>
              <a:off x="1165879" y="3421193"/>
              <a:ext cx="7071615" cy="553998"/>
            </a:xfrm>
            <a:prstGeom prst="rect">
              <a:avLst/>
            </a:prstGeom>
            <a:noFill/>
          </p:spPr>
          <p:txBody>
            <a:bodyPr wrap="square" rtlCol="0">
              <a:spAutoFit/>
            </a:bodyPr>
            <a:lstStyle/>
            <a:p>
              <a:pPr defTabSz="457200"/>
              <a:r>
                <a:rPr lang="en-US" sz="1500" dirty="0">
                  <a:solidFill>
                    <a:prstClr val="white"/>
                  </a:solidFill>
                  <a:latin typeface="Arial"/>
                  <a:cs typeface="Arial"/>
                </a:rPr>
                <a:t>A personalized feed of jobs, internships, events and resources — like Netflix but for careers! </a:t>
              </a:r>
            </a:p>
          </p:txBody>
        </p:sp>
        <p:sp>
          <p:nvSpPr>
            <p:cNvPr id="4" name="Oval 3"/>
            <p:cNvSpPr/>
            <p:nvPr/>
          </p:nvSpPr>
          <p:spPr>
            <a:xfrm>
              <a:off x="1020147" y="3532225"/>
              <a:ext cx="138795" cy="138795"/>
            </a:xfrm>
            <a:prstGeom prst="ellipse">
              <a:avLst/>
            </a:prstGeom>
            <a:solidFill>
              <a:srgbClr val="ECC23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457200"/>
              <a:endParaRPr lang="en-US">
                <a:solidFill>
                  <a:prstClr val="white"/>
                </a:solidFill>
              </a:endParaRPr>
            </a:p>
          </p:txBody>
        </p:sp>
      </p:grpSp>
      <p:grpSp>
        <p:nvGrpSpPr>
          <p:cNvPr id="5" name="Group 4"/>
          <p:cNvGrpSpPr/>
          <p:nvPr/>
        </p:nvGrpSpPr>
        <p:grpSpPr>
          <a:xfrm>
            <a:off x="2544148" y="3749710"/>
            <a:ext cx="7217347" cy="553998"/>
            <a:chOff x="1020147" y="3421193"/>
            <a:chExt cx="7217347" cy="553998"/>
          </a:xfrm>
        </p:grpSpPr>
        <p:sp>
          <p:nvSpPr>
            <p:cNvPr id="6" name="TextBox 5"/>
            <p:cNvSpPr txBox="1"/>
            <p:nvPr/>
          </p:nvSpPr>
          <p:spPr>
            <a:xfrm>
              <a:off x="1165879" y="3421193"/>
              <a:ext cx="7071615" cy="553998"/>
            </a:xfrm>
            <a:prstGeom prst="rect">
              <a:avLst/>
            </a:prstGeom>
            <a:noFill/>
          </p:spPr>
          <p:txBody>
            <a:bodyPr wrap="square" rtlCol="0">
              <a:spAutoFit/>
            </a:bodyPr>
            <a:lstStyle/>
            <a:p>
              <a:pPr defTabSz="457200"/>
              <a:r>
                <a:rPr lang="en-US" sz="1500" dirty="0">
                  <a:solidFill>
                    <a:prstClr val="white"/>
                  </a:solidFill>
                  <a:latin typeface="Arial"/>
                  <a:cs typeface="Arial"/>
                </a:rPr>
                <a:t>A “Favorite” option to know when top employers are posting jobs and coming to campus.</a:t>
              </a:r>
            </a:p>
          </p:txBody>
        </p:sp>
        <p:sp>
          <p:nvSpPr>
            <p:cNvPr id="7" name="Oval 6"/>
            <p:cNvSpPr/>
            <p:nvPr/>
          </p:nvSpPr>
          <p:spPr>
            <a:xfrm>
              <a:off x="1020147" y="3532225"/>
              <a:ext cx="138795" cy="138795"/>
            </a:xfrm>
            <a:prstGeom prst="ellipse">
              <a:avLst/>
            </a:prstGeom>
            <a:solidFill>
              <a:srgbClr val="ECC23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457200"/>
              <a:endParaRPr lang="en-US">
                <a:solidFill>
                  <a:prstClr val="white"/>
                </a:solidFill>
              </a:endParaRPr>
            </a:p>
          </p:txBody>
        </p:sp>
      </p:grpSp>
      <p:grpSp>
        <p:nvGrpSpPr>
          <p:cNvPr id="10" name="Group 9"/>
          <p:cNvGrpSpPr/>
          <p:nvPr/>
        </p:nvGrpSpPr>
        <p:grpSpPr>
          <a:xfrm>
            <a:off x="1524001" y="2428832"/>
            <a:ext cx="3363783" cy="400110"/>
            <a:chOff x="0" y="2525992"/>
            <a:chExt cx="3363783" cy="400110"/>
          </a:xfrm>
        </p:grpSpPr>
        <p:sp>
          <p:nvSpPr>
            <p:cNvPr id="8" name="TextBox 7"/>
            <p:cNvSpPr txBox="1"/>
            <p:nvPr/>
          </p:nvSpPr>
          <p:spPr>
            <a:xfrm>
              <a:off x="957686" y="2525992"/>
              <a:ext cx="2406097" cy="400110"/>
            </a:xfrm>
            <a:prstGeom prst="rect">
              <a:avLst/>
            </a:prstGeom>
            <a:noFill/>
          </p:spPr>
          <p:txBody>
            <a:bodyPr wrap="square" rtlCol="0">
              <a:spAutoFit/>
            </a:bodyPr>
            <a:lstStyle/>
            <a:p>
              <a:pPr defTabSz="457200"/>
              <a:r>
                <a:rPr lang="en-US" sz="2000" b="1" dirty="0">
                  <a:solidFill>
                    <a:prstClr val="white"/>
                  </a:solidFill>
                  <a:latin typeface="Arial"/>
                  <a:cs typeface="Arial"/>
                </a:rPr>
                <a:t>Students enjoy:</a:t>
              </a:r>
            </a:p>
          </p:txBody>
        </p:sp>
        <p:sp>
          <p:nvSpPr>
            <p:cNvPr id="9" name="Rectangle 8"/>
            <p:cNvSpPr/>
            <p:nvPr/>
          </p:nvSpPr>
          <p:spPr>
            <a:xfrm>
              <a:off x="0" y="2623144"/>
              <a:ext cx="957687" cy="275198"/>
            </a:xfrm>
            <a:prstGeom prst="rect">
              <a:avLst/>
            </a:prstGeom>
            <a:solidFill>
              <a:srgbClr val="ECC23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457200"/>
              <a:endParaRPr lang="en-US">
                <a:solidFill>
                  <a:prstClr val="white"/>
                </a:solidFill>
              </a:endParaRPr>
            </a:p>
          </p:txBody>
        </p:sp>
      </p:grpSp>
      <p:grpSp>
        <p:nvGrpSpPr>
          <p:cNvPr id="11" name="Group 10"/>
          <p:cNvGrpSpPr/>
          <p:nvPr/>
        </p:nvGrpSpPr>
        <p:grpSpPr>
          <a:xfrm>
            <a:off x="2544148" y="4440214"/>
            <a:ext cx="7217347" cy="323165"/>
            <a:chOff x="1020147" y="3421193"/>
            <a:chExt cx="7217347" cy="323165"/>
          </a:xfrm>
        </p:grpSpPr>
        <p:sp>
          <p:nvSpPr>
            <p:cNvPr id="12" name="TextBox 11"/>
            <p:cNvSpPr txBox="1"/>
            <p:nvPr/>
          </p:nvSpPr>
          <p:spPr>
            <a:xfrm>
              <a:off x="1165879" y="3421193"/>
              <a:ext cx="7071615" cy="323165"/>
            </a:xfrm>
            <a:prstGeom prst="rect">
              <a:avLst/>
            </a:prstGeom>
            <a:noFill/>
          </p:spPr>
          <p:txBody>
            <a:bodyPr wrap="square" rtlCol="0">
              <a:spAutoFit/>
            </a:bodyPr>
            <a:lstStyle/>
            <a:p>
              <a:pPr defTabSz="457200"/>
              <a:r>
                <a:rPr lang="en-US" sz="1500" dirty="0">
                  <a:solidFill>
                    <a:prstClr val="white"/>
                  </a:solidFill>
                  <a:latin typeface="Arial"/>
                  <a:cs typeface="Arial"/>
                </a:rPr>
                <a:t>A seamless experience across all devices: phones, tablets and computers.</a:t>
              </a:r>
            </a:p>
          </p:txBody>
        </p:sp>
        <p:sp>
          <p:nvSpPr>
            <p:cNvPr id="13" name="Oval 12"/>
            <p:cNvSpPr/>
            <p:nvPr/>
          </p:nvSpPr>
          <p:spPr>
            <a:xfrm>
              <a:off x="1020147" y="3532225"/>
              <a:ext cx="138795" cy="138795"/>
            </a:xfrm>
            <a:prstGeom prst="ellipse">
              <a:avLst/>
            </a:prstGeom>
            <a:solidFill>
              <a:srgbClr val="ECC23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457200"/>
              <a:endParaRPr lang="en-US">
                <a:solidFill>
                  <a:prstClr val="white"/>
                </a:solidFill>
              </a:endParaRPr>
            </a:p>
          </p:txBody>
        </p:sp>
      </p:grpSp>
      <p:sp>
        <p:nvSpPr>
          <p:cNvPr id="14" name="Rectangle 13"/>
          <p:cNvSpPr/>
          <p:nvPr/>
        </p:nvSpPr>
        <p:spPr>
          <a:xfrm flipH="1">
            <a:off x="4537676" y="2525984"/>
            <a:ext cx="6130323" cy="275198"/>
          </a:xfrm>
          <a:prstGeom prst="rect">
            <a:avLst/>
          </a:prstGeom>
          <a:solidFill>
            <a:srgbClr val="ECC23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457200"/>
            <a:endParaRPr lang="en-US">
              <a:solidFill>
                <a:prstClr val="white"/>
              </a:solidFill>
            </a:endParaRPr>
          </a:p>
        </p:txBody>
      </p:sp>
    </p:spTree>
    <p:extLst>
      <p:ext uri="{BB962C8B-B14F-4D97-AF65-F5344CB8AC3E}">
        <p14:creationId xmlns:p14="http://schemas.microsoft.com/office/powerpoint/2010/main" val="24527858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flipH="1">
            <a:off x="6192108" y="2525984"/>
            <a:ext cx="4475888" cy="275198"/>
          </a:xfrm>
          <a:prstGeom prst="rect">
            <a:avLst/>
          </a:prstGeom>
          <a:solidFill>
            <a:srgbClr val="ECC23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457200"/>
            <a:endParaRPr lang="en-US">
              <a:solidFill>
                <a:prstClr val="white"/>
              </a:solidFill>
            </a:endParaRPr>
          </a:p>
        </p:txBody>
      </p:sp>
      <p:grpSp>
        <p:nvGrpSpPr>
          <p:cNvPr id="2" name="Group 1"/>
          <p:cNvGrpSpPr/>
          <p:nvPr/>
        </p:nvGrpSpPr>
        <p:grpSpPr>
          <a:xfrm>
            <a:off x="1524001" y="2428832"/>
            <a:ext cx="4757351" cy="400110"/>
            <a:chOff x="0" y="2525992"/>
            <a:chExt cx="4757351" cy="400110"/>
          </a:xfrm>
        </p:grpSpPr>
        <p:sp>
          <p:nvSpPr>
            <p:cNvPr id="3" name="TextBox 2"/>
            <p:cNvSpPr txBox="1"/>
            <p:nvPr/>
          </p:nvSpPr>
          <p:spPr>
            <a:xfrm>
              <a:off x="957687" y="2525992"/>
              <a:ext cx="3799664" cy="400110"/>
            </a:xfrm>
            <a:prstGeom prst="rect">
              <a:avLst/>
            </a:prstGeom>
            <a:noFill/>
          </p:spPr>
          <p:txBody>
            <a:bodyPr wrap="square" rtlCol="0">
              <a:spAutoFit/>
            </a:bodyPr>
            <a:lstStyle/>
            <a:p>
              <a:pPr defTabSz="457200"/>
              <a:r>
                <a:rPr lang="en-US" sz="2000" b="1" dirty="0">
                  <a:solidFill>
                    <a:prstClr val="white"/>
                  </a:solidFill>
                  <a:latin typeface="Arial"/>
                  <a:cs typeface="Arial"/>
                </a:rPr>
                <a:t>Create a Handshake Account</a:t>
              </a:r>
            </a:p>
          </p:txBody>
        </p:sp>
        <p:sp>
          <p:nvSpPr>
            <p:cNvPr id="4" name="Rectangle 3"/>
            <p:cNvSpPr/>
            <p:nvPr/>
          </p:nvSpPr>
          <p:spPr>
            <a:xfrm>
              <a:off x="0" y="2623144"/>
              <a:ext cx="957687" cy="275198"/>
            </a:xfrm>
            <a:prstGeom prst="rect">
              <a:avLst/>
            </a:prstGeom>
            <a:solidFill>
              <a:srgbClr val="ECC23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457200"/>
              <a:endParaRPr lang="en-US">
                <a:solidFill>
                  <a:prstClr val="white"/>
                </a:solidFill>
              </a:endParaRPr>
            </a:p>
          </p:txBody>
        </p:sp>
      </p:grpSp>
      <p:sp>
        <p:nvSpPr>
          <p:cNvPr id="8" name="Rectangle 7"/>
          <p:cNvSpPr/>
          <p:nvPr/>
        </p:nvSpPr>
        <p:spPr>
          <a:xfrm>
            <a:off x="3549135" y="3059208"/>
            <a:ext cx="2265406" cy="332749"/>
          </a:xfrm>
          <a:prstGeom prst="rect">
            <a:avLst/>
          </a:prstGeom>
          <a:solidFill>
            <a:schemeClr val="tx1">
              <a:alpha val="60000"/>
            </a:schemeClr>
          </a:solidFill>
          <a:ln>
            <a:solidFill>
              <a:srgbClr val="FFFFFF">
                <a:alpha val="70000"/>
              </a:srgbClr>
            </a:solidFill>
          </a:ln>
        </p:spPr>
        <p:style>
          <a:lnRef idx="1">
            <a:schemeClr val="accent1"/>
          </a:lnRef>
          <a:fillRef idx="3">
            <a:schemeClr val="accent1"/>
          </a:fillRef>
          <a:effectRef idx="2">
            <a:schemeClr val="accent1"/>
          </a:effectRef>
          <a:fontRef idx="minor">
            <a:schemeClr val="lt1"/>
          </a:fontRef>
        </p:style>
        <p:txBody>
          <a:bodyPr rtlCol="0" anchor="ctr"/>
          <a:lstStyle/>
          <a:p>
            <a:pPr algn="ctr" defTabSz="457200"/>
            <a:endParaRPr lang="en-US">
              <a:solidFill>
                <a:prstClr val="white"/>
              </a:solidFill>
            </a:endParaRPr>
          </a:p>
        </p:txBody>
      </p:sp>
      <p:grpSp>
        <p:nvGrpSpPr>
          <p:cNvPr id="18" name="Group 17"/>
          <p:cNvGrpSpPr/>
          <p:nvPr/>
        </p:nvGrpSpPr>
        <p:grpSpPr>
          <a:xfrm>
            <a:off x="2390738" y="3038014"/>
            <a:ext cx="7370756" cy="353943"/>
            <a:chOff x="866738" y="3038013"/>
            <a:chExt cx="7370756" cy="353943"/>
          </a:xfrm>
        </p:grpSpPr>
        <p:sp>
          <p:nvSpPr>
            <p:cNvPr id="15" name="TextBox 14"/>
            <p:cNvSpPr txBox="1"/>
            <p:nvPr/>
          </p:nvSpPr>
          <p:spPr>
            <a:xfrm>
              <a:off x="866738" y="3038013"/>
              <a:ext cx="402674" cy="353943"/>
            </a:xfrm>
            <a:prstGeom prst="rect">
              <a:avLst/>
            </a:prstGeom>
            <a:noFill/>
          </p:spPr>
          <p:txBody>
            <a:bodyPr wrap="none" rtlCol="0">
              <a:spAutoFit/>
            </a:bodyPr>
            <a:lstStyle/>
            <a:p>
              <a:pPr algn="r" defTabSz="457200"/>
              <a:r>
                <a:rPr lang="en-US" sz="1700" dirty="0">
                  <a:solidFill>
                    <a:srgbClr val="ECC23D"/>
                  </a:solidFill>
                  <a:latin typeface="Arial Black"/>
                  <a:cs typeface="Arial Black"/>
                </a:rPr>
                <a:t>1.</a:t>
              </a:r>
            </a:p>
          </p:txBody>
        </p:sp>
        <p:sp>
          <p:nvSpPr>
            <p:cNvPr id="7" name="TextBox 6"/>
            <p:cNvSpPr txBox="1"/>
            <p:nvPr/>
          </p:nvSpPr>
          <p:spPr>
            <a:xfrm>
              <a:off x="1165879" y="3059207"/>
              <a:ext cx="7071615" cy="323165"/>
            </a:xfrm>
            <a:prstGeom prst="rect">
              <a:avLst/>
            </a:prstGeom>
            <a:noFill/>
          </p:spPr>
          <p:txBody>
            <a:bodyPr wrap="square" rtlCol="0">
              <a:spAutoFit/>
            </a:bodyPr>
            <a:lstStyle/>
            <a:p>
              <a:pPr defTabSz="457200"/>
              <a:r>
                <a:rPr lang="en-US" sz="1500" dirty="0">
                  <a:solidFill>
                    <a:prstClr val="white"/>
                  </a:solidFill>
                  <a:latin typeface="Arial"/>
                  <a:cs typeface="Arial"/>
                </a:rPr>
                <a:t>Log into   </a:t>
              </a:r>
              <a:r>
                <a:rPr lang="en-US" sz="1500" b="1" dirty="0" err="1">
                  <a:solidFill>
                    <a:srgbClr val="ECC23D"/>
                  </a:solidFill>
                  <a:latin typeface="Arial"/>
                  <a:cs typeface="Arial"/>
                </a:rPr>
                <a:t>ucr.joinhandshake.com</a:t>
              </a:r>
              <a:r>
                <a:rPr lang="en-US" sz="1500" dirty="0">
                  <a:solidFill>
                    <a:prstClr val="white"/>
                  </a:solidFill>
                  <a:latin typeface="Arial"/>
                  <a:cs typeface="Arial"/>
                </a:rPr>
                <a:t>   with your UCR username and password.</a:t>
              </a:r>
            </a:p>
          </p:txBody>
        </p:sp>
      </p:grpSp>
      <p:grpSp>
        <p:nvGrpSpPr>
          <p:cNvPr id="19" name="Group 18"/>
          <p:cNvGrpSpPr/>
          <p:nvPr/>
        </p:nvGrpSpPr>
        <p:grpSpPr>
          <a:xfrm>
            <a:off x="2390738" y="3564575"/>
            <a:ext cx="7370756" cy="573166"/>
            <a:chOff x="866738" y="3564575"/>
            <a:chExt cx="7370756" cy="573166"/>
          </a:xfrm>
        </p:grpSpPr>
        <p:sp>
          <p:nvSpPr>
            <p:cNvPr id="16" name="TextBox 15"/>
            <p:cNvSpPr txBox="1"/>
            <p:nvPr/>
          </p:nvSpPr>
          <p:spPr>
            <a:xfrm>
              <a:off x="866738" y="3564575"/>
              <a:ext cx="402674" cy="353943"/>
            </a:xfrm>
            <a:prstGeom prst="rect">
              <a:avLst/>
            </a:prstGeom>
            <a:noFill/>
          </p:spPr>
          <p:txBody>
            <a:bodyPr wrap="none" rtlCol="0">
              <a:spAutoFit/>
            </a:bodyPr>
            <a:lstStyle/>
            <a:p>
              <a:pPr algn="r" defTabSz="457200"/>
              <a:r>
                <a:rPr lang="en-US" sz="1700" dirty="0">
                  <a:solidFill>
                    <a:srgbClr val="ECC23D"/>
                  </a:solidFill>
                  <a:latin typeface="Arial Black"/>
                  <a:cs typeface="Arial Black"/>
                </a:rPr>
                <a:t>2.</a:t>
              </a:r>
            </a:p>
          </p:txBody>
        </p:sp>
        <p:sp>
          <p:nvSpPr>
            <p:cNvPr id="10" name="TextBox 9"/>
            <p:cNvSpPr txBox="1"/>
            <p:nvPr/>
          </p:nvSpPr>
          <p:spPr>
            <a:xfrm>
              <a:off x="1165879" y="3583743"/>
              <a:ext cx="7071615" cy="553998"/>
            </a:xfrm>
            <a:prstGeom prst="rect">
              <a:avLst/>
            </a:prstGeom>
            <a:noFill/>
          </p:spPr>
          <p:txBody>
            <a:bodyPr wrap="square" rtlCol="0">
              <a:spAutoFit/>
            </a:bodyPr>
            <a:lstStyle/>
            <a:p>
              <a:pPr defTabSz="457200"/>
              <a:r>
                <a:rPr lang="en-US" sz="1500" dirty="0">
                  <a:solidFill>
                    <a:prstClr val="white"/>
                  </a:solidFill>
                  <a:latin typeface="Arial"/>
                  <a:cs typeface="Arial"/>
                </a:rPr>
                <a:t>Create a new Handshake profile by adding your resume, photos, skills and more. Make your profile public to employers.</a:t>
              </a:r>
            </a:p>
          </p:txBody>
        </p:sp>
      </p:grpSp>
      <p:grpSp>
        <p:nvGrpSpPr>
          <p:cNvPr id="20" name="Group 19"/>
          <p:cNvGrpSpPr/>
          <p:nvPr/>
        </p:nvGrpSpPr>
        <p:grpSpPr>
          <a:xfrm>
            <a:off x="2390738" y="4255818"/>
            <a:ext cx="7370756" cy="576810"/>
            <a:chOff x="866738" y="4255818"/>
            <a:chExt cx="7370756" cy="576810"/>
          </a:xfrm>
        </p:grpSpPr>
        <p:sp>
          <p:nvSpPr>
            <p:cNvPr id="17" name="TextBox 16"/>
            <p:cNvSpPr txBox="1"/>
            <p:nvPr/>
          </p:nvSpPr>
          <p:spPr>
            <a:xfrm>
              <a:off x="866738" y="4255818"/>
              <a:ext cx="402674" cy="353943"/>
            </a:xfrm>
            <a:prstGeom prst="rect">
              <a:avLst/>
            </a:prstGeom>
            <a:noFill/>
          </p:spPr>
          <p:txBody>
            <a:bodyPr wrap="none" rtlCol="0">
              <a:spAutoFit/>
            </a:bodyPr>
            <a:lstStyle/>
            <a:p>
              <a:pPr algn="r" defTabSz="457200"/>
              <a:r>
                <a:rPr lang="en-US" sz="1700" dirty="0">
                  <a:solidFill>
                    <a:srgbClr val="ECC23D"/>
                  </a:solidFill>
                  <a:latin typeface="Arial Black"/>
                  <a:cs typeface="Arial Black"/>
                </a:rPr>
                <a:t>3.</a:t>
              </a:r>
            </a:p>
          </p:txBody>
        </p:sp>
        <p:sp>
          <p:nvSpPr>
            <p:cNvPr id="13" name="TextBox 12"/>
            <p:cNvSpPr txBox="1"/>
            <p:nvPr/>
          </p:nvSpPr>
          <p:spPr>
            <a:xfrm>
              <a:off x="1165879" y="4278630"/>
              <a:ext cx="7071615" cy="553998"/>
            </a:xfrm>
            <a:prstGeom prst="rect">
              <a:avLst/>
            </a:prstGeom>
            <a:noFill/>
          </p:spPr>
          <p:txBody>
            <a:bodyPr wrap="square" rtlCol="0">
              <a:spAutoFit/>
            </a:bodyPr>
            <a:lstStyle/>
            <a:p>
              <a:pPr defTabSz="457200"/>
              <a:r>
                <a:rPr lang="en-US" sz="1500" dirty="0">
                  <a:solidFill>
                    <a:prstClr val="white"/>
                  </a:solidFill>
                  <a:latin typeface="Arial"/>
                  <a:cs typeface="Arial"/>
                </a:rPr>
                <a:t>Click “Jobs” in the menu bar and start applying. Save searches and sign up for notifications about future opportunities that match your interests!</a:t>
              </a:r>
            </a:p>
          </p:txBody>
        </p:sp>
      </p:grpSp>
    </p:spTree>
    <p:extLst>
      <p:ext uri="{BB962C8B-B14F-4D97-AF65-F5344CB8AC3E}">
        <p14:creationId xmlns:p14="http://schemas.microsoft.com/office/powerpoint/2010/main" val="28135719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Placeholder 16"/>
          <p:cNvPicPr>
            <a:picLocks noGrp="1" noChangeAspect="1"/>
          </p:cNvPicPr>
          <p:nvPr>
            <p:ph type="pic" sz="quarter" idx="14"/>
          </p:nvPr>
        </p:nvPicPr>
        <p:blipFill>
          <a:blip r:embed="rId3">
            <a:duotone>
              <a:prstClr val="black"/>
              <a:schemeClr val="accent6">
                <a:tint val="45000"/>
                <a:satMod val="400000"/>
              </a:schemeClr>
            </a:duotone>
            <a:extLst>
              <a:ext uri="{28A0092B-C50C-407E-A947-70E740481C1C}">
                <a14:useLocalDpi xmlns:a14="http://schemas.microsoft.com/office/drawing/2010/main" val="0"/>
              </a:ext>
            </a:extLst>
          </a:blip>
          <a:srcRect t="7496" b="7496"/>
          <a:stretch>
            <a:fillRect/>
          </a:stretch>
        </p:blipFill>
        <p:spPr>
          <a:xfrm flipH="1">
            <a:off x="0" y="0"/>
            <a:ext cx="12192000" cy="6858000"/>
          </a:xfrm>
        </p:spPr>
      </p:pic>
      <p:sp>
        <p:nvSpPr>
          <p:cNvPr id="4" name="Rectangle 3"/>
          <p:cNvSpPr/>
          <p:nvPr/>
        </p:nvSpPr>
        <p:spPr>
          <a:xfrm>
            <a:off x="-12888" y="0"/>
            <a:ext cx="12192000" cy="6858000"/>
          </a:xfrm>
          <a:prstGeom prst="rect">
            <a:avLst/>
          </a:prstGeom>
          <a:solidFill>
            <a:srgbClr val="000000">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Oval 13"/>
          <p:cNvSpPr/>
          <p:nvPr/>
        </p:nvSpPr>
        <p:spPr>
          <a:xfrm>
            <a:off x="1219939" y="-739444"/>
            <a:ext cx="9107555" cy="9034439"/>
          </a:xfrm>
          <a:prstGeom prst="ellipse">
            <a:avLst/>
          </a:prstGeom>
          <a:noFill/>
          <a:ln w="19050">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AU" sz="1800" b="0" i="0" u="none" strike="noStrike" kern="0" cap="none" spc="0" normalizeH="0" baseline="0" noProof="0">
              <a:ln>
                <a:noFill/>
              </a:ln>
              <a:solidFill>
                <a:sysClr val="windowText" lastClr="000000"/>
              </a:solidFill>
              <a:effectLst/>
              <a:uLnTx/>
              <a:uFillTx/>
            </a:endParaRPr>
          </a:p>
        </p:txBody>
      </p:sp>
      <p:sp>
        <p:nvSpPr>
          <p:cNvPr id="15" name="Oval 14"/>
          <p:cNvSpPr/>
          <p:nvPr/>
        </p:nvSpPr>
        <p:spPr>
          <a:xfrm>
            <a:off x="1219939" y="-739444"/>
            <a:ext cx="9107555" cy="9034439"/>
          </a:xfrm>
          <a:prstGeom prst="ellipse">
            <a:avLst/>
          </a:prstGeom>
          <a:noFill/>
          <a:ln w="19050">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AU" sz="1800" b="0" i="0" u="none" strike="noStrike" kern="0" cap="none" spc="0" normalizeH="0" baseline="0" noProof="0">
              <a:ln>
                <a:noFill/>
              </a:ln>
              <a:solidFill>
                <a:sysClr val="windowText" lastClr="000000"/>
              </a:solidFill>
              <a:effectLst/>
              <a:uLnTx/>
              <a:uFillTx/>
            </a:endParaRPr>
          </a:p>
        </p:txBody>
      </p:sp>
      <p:sp>
        <p:nvSpPr>
          <p:cNvPr id="10" name="Oval 9"/>
          <p:cNvSpPr/>
          <p:nvPr/>
        </p:nvSpPr>
        <p:spPr>
          <a:xfrm>
            <a:off x="5907634" y="3213970"/>
            <a:ext cx="2805809" cy="2783284"/>
          </a:xfrm>
          <a:prstGeom prst="ellipse">
            <a:avLst/>
          </a:prstGeom>
          <a:noFill/>
          <a:ln w="19050">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AU" sz="1800" b="0" i="0" u="none" strike="noStrike" kern="0" cap="none" spc="0" normalizeH="0" baseline="0" noProof="0">
              <a:ln>
                <a:noFill/>
              </a:ln>
              <a:solidFill>
                <a:sysClr val="windowText" lastClr="000000"/>
              </a:solidFill>
              <a:effectLst/>
              <a:uLnTx/>
              <a:uFillTx/>
            </a:endParaRPr>
          </a:p>
        </p:txBody>
      </p:sp>
      <p:sp>
        <p:nvSpPr>
          <p:cNvPr id="11" name="Oval 10"/>
          <p:cNvSpPr/>
          <p:nvPr/>
        </p:nvSpPr>
        <p:spPr>
          <a:xfrm>
            <a:off x="5907634" y="3213970"/>
            <a:ext cx="2805809" cy="2783284"/>
          </a:xfrm>
          <a:prstGeom prst="ellipse">
            <a:avLst/>
          </a:prstGeom>
          <a:noFill/>
          <a:ln w="19050">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AU" sz="1800" b="0" i="0" u="none" strike="noStrike" kern="0" cap="none" spc="0" normalizeH="0" baseline="0" noProof="0">
              <a:ln>
                <a:noFill/>
              </a:ln>
              <a:solidFill>
                <a:sysClr val="windowText" lastClr="000000"/>
              </a:solidFill>
              <a:effectLst/>
              <a:uLnTx/>
              <a:uFillTx/>
            </a:endParaRPr>
          </a:p>
        </p:txBody>
      </p:sp>
      <p:sp>
        <p:nvSpPr>
          <p:cNvPr id="12" name="Oval 11"/>
          <p:cNvSpPr/>
          <p:nvPr/>
        </p:nvSpPr>
        <p:spPr>
          <a:xfrm>
            <a:off x="5907634" y="3213970"/>
            <a:ext cx="2805809" cy="2783284"/>
          </a:xfrm>
          <a:prstGeom prst="ellipse">
            <a:avLst/>
          </a:prstGeom>
          <a:noFill/>
          <a:ln w="19050" cmpd="thinThick">
            <a:solidFill>
              <a:schemeClr val="accent1"/>
            </a:solid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AU" sz="1800" b="0" i="0" u="none" strike="noStrike" kern="0" cap="none" spc="0" normalizeH="0" baseline="0" noProof="0">
              <a:ln>
                <a:noFill/>
              </a:ln>
              <a:solidFill>
                <a:sysClr val="windowText" lastClr="000000"/>
              </a:solidFill>
              <a:effectLst/>
              <a:uLnTx/>
              <a:uFillTx/>
            </a:endParaRPr>
          </a:p>
        </p:txBody>
      </p:sp>
      <p:sp>
        <p:nvSpPr>
          <p:cNvPr id="46" name="Rectangle 45"/>
          <p:cNvSpPr/>
          <p:nvPr/>
        </p:nvSpPr>
        <p:spPr>
          <a:xfrm flipH="1">
            <a:off x="7911255" y="4253573"/>
            <a:ext cx="2995659" cy="70407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lnSpc>
                <a:spcPct val="90000"/>
              </a:lnSpc>
            </a:pPr>
            <a:r>
              <a:rPr lang="en-US" sz="2800" dirty="0">
                <a:gradFill>
                  <a:gsLst>
                    <a:gs pos="0">
                      <a:srgbClr val="75D1FF">
                        <a:lumMod val="5000"/>
                        <a:lumOff val="95000"/>
                      </a:srgbClr>
                    </a:gs>
                    <a:gs pos="100000">
                      <a:srgbClr val="FFFFFF"/>
                    </a:gs>
                  </a:gsLst>
                  <a:lin ang="5400000" scaled="1"/>
                </a:gradFill>
              </a:rPr>
              <a:t>tips</a:t>
            </a:r>
            <a:r>
              <a:rPr lang="en-US" sz="2800" spc="-100" dirty="0">
                <a:gradFill>
                  <a:gsLst>
                    <a:gs pos="0">
                      <a:srgbClr val="75D1FF">
                        <a:lumMod val="5000"/>
                        <a:lumOff val="95000"/>
                      </a:srgbClr>
                    </a:gs>
                    <a:gs pos="100000">
                      <a:srgbClr val="FFFFFF"/>
                    </a:gs>
                  </a:gsLst>
                  <a:lin ang="5400000" scaled="1"/>
                </a:gradFill>
              </a:rPr>
              <a:t> </a:t>
            </a:r>
            <a:r>
              <a:rPr lang="en-US" sz="2800" dirty="0">
                <a:gradFill>
                  <a:gsLst>
                    <a:gs pos="0">
                      <a:srgbClr val="75D1FF">
                        <a:lumMod val="5000"/>
                        <a:lumOff val="95000"/>
                      </a:srgbClr>
                    </a:gs>
                    <a:gs pos="100000">
                      <a:srgbClr val="FFFFFF"/>
                    </a:gs>
                  </a:gsLst>
                  <a:lin ang="5400000" scaled="1"/>
                </a:gradFill>
              </a:rPr>
              <a:t>&amp; tricks</a:t>
            </a:r>
          </a:p>
        </p:txBody>
      </p:sp>
      <p:sp>
        <p:nvSpPr>
          <p:cNvPr id="9" name="Title 6"/>
          <p:cNvSpPr txBox="1">
            <a:spLocks/>
          </p:cNvSpPr>
          <p:nvPr/>
        </p:nvSpPr>
        <p:spPr>
          <a:xfrm>
            <a:off x="1679957" y="3280601"/>
            <a:ext cx="5909265" cy="874205"/>
          </a:xfrm>
          <a:prstGeom prst="rect">
            <a:avLst/>
          </a:prstGeom>
        </p:spPr>
        <p:txBody>
          <a:bodyPr vert="horz" lIns="91440" tIns="0" rIns="91440" bIns="0" rtlCol="0" anchor="ctr">
            <a:noAutofit/>
          </a:bodyPr>
          <a:lstStyle>
            <a:lvl1pPr algn="ctr" defTabSz="914400" rtl="0" eaLnBrk="1" latinLnBrk="0" hangingPunct="1">
              <a:lnSpc>
                <a:spcPct val="90000"/>
              </a:lnSpc>
              <a:spcBef>
                <a:spcPct val="0"/>
              </a:spcBef>
              <a:buNone/>
              <a:defRPr lang="en-US" sz="3200" b="1" i="0" kern="1200" spc="300" dirty="0">
                <a:solidFill>
                  <a:schemeClr val="tx1">
                    <a:lumMod val="85000"/>
                    <a:lumOff val="15000"/>
                  </a:schemeClr>
                </a:solidFill>
                <a:latin typeface="+mj-lt"/>
                <a:ea typeface="+mn-ea"/>
                <a:cs typeface="Segoe UI Semilight" panose="020B0402040204020203" pitchFamily="34" charset="0"/>
              </a:defRPr>
            </a:lvl1pPr>
          </a:lstStyle>
          <a:p>
            <a:endParaRPr lang="en-US" sz="8800" spc="-300" dirty="0">
              <a:gradFill>
                <a:gsLst>
                  <a:gs pos="0">
                    <a:schemeClr val="accent1">
                      <a:lumMod val="5000"/>
                      <a:lumOff val="95000"/>
                    </a:schemeClr>
                  </a:gs>
                  <a:gs pos="100000">
                    <a:schemeClr val="bg1"/>
                  </a:gs>
                </a:gsLst>
                <a:lin ang="5400000" scaled="1"/>
              </a:gradFill>
              <a:latin typeface="+mn-lt"/>
            </a:endParaRPr>
          </a:p>
        </p:txBody>
      </p:sp>
      <p:sp>
        <p:nvSpPr>
          <p:cNvPr id="7" name="Title 6"/>
          <p:cNvSpPr>
            <a:spLocks noGrp="1"/>
          </p:cNvSpPr>
          <p:nvPr>
            <p:ph type="ctrTitle"/>
          </p:nvPr>
        </p:nvSpPr>
        <p:spPr>
          <a:xfrm>
            <a:off x="687847" y="2461199"/>
            <a:ext cx="8804365" cy="1311128"/>
          </a:xfrm>
        </p:spPr>
        <p:txBody>
          <a:bodyPr/>
          <a:lstStyle/>
          <a:p>
            <a:r>
              <a:rPr lang="en-US" dirty="0" smtClean="0"/>
              <a:t>Maximizing </a:t>
            </a:r>
            <a:endParaRPr lang="en-US" dirty="0"/>
          </a:p>
        </p:txBody>
      </p:sp>
      <p:sp>
        <p:nvSpPr>
          <p:cNvPr id="8" name="Text Placeholder 7"/>
          <p:cNvSpPr>
            <a:spLocks noGrp="1"/>
          </p:cNvSpPr>
          <p:nvPr>
            <p:ph type="body" sz="quarter" idx="13"/>
          </p:nvPr>
        </p:nvSpPr>
        <p:spPr>
          <a:xfrm>
            <a:off x="1396266" y="3162946"/>
            <a:ext cx="9461500" cy="1311128"/>
          </a:xfrm>
        </p:spPr>
        <p:txBody>
          <a:bodyPr/>
          <a:lstStyle/>
          <a:p>
            <a:r>
              <a:rPr lang="en-US" dirty="0" smtClean="0"/>
              <a:t>Your Internship</a:t>
            </a:r>
            <a:r>
              <a:rPr lang="en-US" sz="8800" spc="-300" dirty="0" smtClean="0"/>
              <a:t>!</a:t>
            </a:r>
            <a:r>
              <a:rPr lang="en-US" dirty="0" smtClean="0"/>
              <a:t> </a:t>
            </a:r>
            <a:endParaRPr lang="en-US" dirty="0"/>
          </a:p>
        </p:txBody>
      </p:sp>
      <p:sp>
        <p:nvSpPr>
          <p:cNvPr id="19" name="Freeform: Shape 18"/>
          <p:cNvSpPr/>
          <p:nvPr/>
        </p:nvSpPr>
        <p:spPr>
          <a:xfrm>
            <a:off x="7066536" y="4361548"/>
            <a:ext cx="488128" cy="488128"/>
          </a:xfrm>
          <a:custGeom>
            <a:avLst/>
            <a:gdLst>
              <a:gd name="connsiteX0" fmla="*/ 244064 w 488128"/>
              <a:gd name="connsiteY0" fmla="*/ 0 h 488128"/>
              <a:gd name="connsiteX1" fmla="*/ 488128 w 488128"/>
              <a:gd name="connsiteY1" fmla="*/ 244064 h 488128"/>
              <a:gd name="connsiteX2" fmla="*/ 244064 w 488128"/>
              <a:gd name="connsiteY2" fmla="*/ 488128 h 488128"/>
              <a:gd name="connsiteX3" fmla="*/ 0 w 488128"/>
              <a:gd name="connsiteY3" fmla="*/ 244064 h 488128"/>
              <a:gd name="connsiteX4" fmla="*/ 244064 w 488128"/>
              <a:gd name="connsiteY4" fmla="*/ 0 h 4881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8128" h="488128">
                <a:moveTo>
                  <a:pt x="244064" y="0"/>
                </a:moveTo>
                <a:cubicBezTo>
                  <a:pt x="378857" y="0"/>
                  <a:pt x="488128" y="109271"/>
                  <a:pt x="488128" y="244064"/>
                </a:cubicBezTo>
                <a:cubicBezTo>
                  <a:pt x="488128" y="378857"/>
                  <a:pt x="378857" y="488128"/>
                  <a:pt x="244064" y="488128"/>
                </a:cubicBezTo>
                <a:cubicBezTo>
                  <a:pt x="109271" y="488128"/>
                  <a:pt x="0" y="378857"/>
                  <a:pt x="0" y="244064"/>
                </a:cubicBezTo>
                <a:cubicBezTo>
                  <a:pt x="0" y="109271"/>
                  <a:pt x="109271" y="0"/>
                  <a:pt x="24406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AU" sz="1800" b="0" i="0" u="none" strike="noStrike" kern="0" cap="none" spc="0" normalizeH="0" baseline="0" noProof="0">
              <a:ln>
                <a:noFill/>
              </a:ln>
              <a:solidFill>
                <a:sysClr val="windowText" lastClr="000000"/>
              </a:solidFill>
              <a:effectLst/>
              <a:uLnTx/>
              <a:uFillTx/>
            </a:endParaRPr>
          </a:p>
        </p:txBody>
      </p:sp>
      <p:sp>
        <p:nvSpPr>
          <p:cNvPr id="3" name="Slide Number Placeholder 2"/>
          <p:cNvSpPr>
            <a:spLocks noGrp="1"/>
          </p:cNvSpPr>
          <p:nvPr>
            <p:ph type="sldNum" sz="quarter" idx="12"/>
          </p:nvPr>
        </p:nvSpPr>
        <p:spPr/>
        <p:txBody>
          <a:bodyPr/>
          <a:lstStyle/>
          <a:p>
            <a:fld id="{5AE1514C-5E56-4738-A1FF-4B1CFD2A3E36}" type="slidenum">
              <a:rPr lang="en-US" smtClean="0"/>
              <a:t>5</a:t>
            </a:fld>
            <a:endParaRPr lang="en-US"/>
          </a:p>
        </p:txBody>
      </p:sp>
      <p:sp>
        <p:nvSpPr>
          <p:cNvPr id="16" name="Oval 15"/>
          <p:cNvSpPr/>
          <p:nvPr/>
        </p:nvSpPr>
        <p:spPr>
          <a:xfrm>
            <a:off x="1219939" y="-739444"/>
            <a:ext cx="9107555" cy="9034439"/>
          </a:xfrm>
          <a:prstGeom prst="ellipse">
            <a:avLst/>
          </a:prstGeom>
          <a:noFill/>
          <a:ln w="19050">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AU" sz="1800" b="0" i="0" u="none" strike="noStrike" kern="0" cap="none" spc="0" normalizeH="0" baseline="0" noProof="0">
              <a:ln>
                <a:noFill/>
              </a:ln>
              <a:solidFill>
                <a:sysClr val="windowText" lastClr="000000"/>
              </a:solidFill>
              <a:effectLst/>
              <a:uLnTx/>
              <a:uFillTx/>
            </a:endParaRPr>
          </a:p>
        </p:txBody>
      </p:sp>
    </p:spTree>
    <p:extLst>
      <p:ext uri="{BB962C8B-B14F-4D97-AF65-F5344CB8AC3E}">
        <p14:creationId xmlns:p14="http://schemas.microsoft.com/office/powerpoint/2010/main" val="17883257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par>
                                <p:cTn id="10" presetID="10" presetClass="exit" presetSubtype="0" fill="hold" grpId="1" nodeType="withEffect">
                                  <p:stCondLst>
                                    <p:cond delay="250"/>
                                  </p:stCondLst>
                                  <p:childTnLst>
                                    <p:animEffect transition="out" filter="fade">
                                      <p:cBhvr>
                                        <p:cTn id="11" dur="500"/>
                                        <p:tgtEl>
                                          <p:spTgt spid="14"/>
                                        </p:tgtEl>
                                      </p:cBhvr>
                                    </p:animEffect>
                                    <p:set>
                                      <p:cBhvr>
                                        <p:cTn id="12" dur="1" fill="hold">
                                          <p:stCondLst>
                                            <p:cond delay="499"/>
                                          </p:stCondLst>
                                        </p:cTn>
                                        <p:tgtEl>
                                          <p:spTgt spid="14"/>
                                        </p:tgtEl>
                                        <p:attrNameLst>
                                          <p:attrName>style.visibility</p:attrName>
                                        </p:attrNameLst>
                                      </p:cBhvr>
                                      <p:to>
                                        <p:strVal val="hidden"/>
                                      </p:to>
                                    </p:set>
                                  </p:childTnLst>
                                </p:cTn>
                              </p:par>
                              <p:par>
                                <p:cTn id="13" presetID="53" presetClass="entr" presetSubtype="16" fill="hold" grpId="0" nodeType="withEffect">
                                  <p:stCondLst>
                                    <p:cond delay="250"/>
                                  </p:stCondLst>
                                  <p:childTnLst>
                                    <p:set>
                                      <p:cBhvr>
                                        <p:cTn id="14" dur="1" fill="hold">
                                          <p:stCondLst>
                                            <p:cond delay="0"/>
                                          </p:stCondLst>
                                        </p:cTn>
                                        <p:tgtEl>
                                          <p:spTgt spid="15"/>
                                        </p:tgtEl>
                                        <p:attrNameLst>
                                          <p:attrName>style.visibility</p:attrName>
                                        </p:attrNameLst>
                                      </p:cBhvr>
                                      <p:to>
                                        <p:strVal val="visible"/>
                                      </p:to>
                                    </p:set>
                                    <p:anim calcmode="lin" valueType="num">
                                      <p:cBhvr>
                                        <p:cTn id="15" dur="500" fill="hold"/>
                                        <p:tgtEl>
                                          <p:spTgt spid="15"/>
                                        </p:tgtEl>
                                        <p:attrNameLst>
                                          <p:attrName>ppt_w</p:attrName>
                                        </p:attrNameLst>
                                      </p:cBhvr>
                                      <p:tavLst>
                                        <p:tav tm="0">
                                          <p:val>
                                            <p:fltVal val="0"/>
                                          </p:val>
                                        </p:tav>
                                        <p:tav tm="100000">
                                          <p:val>
                                            <p:strVal val="#ppt_w"/>
                                          </p:val>
                                        </p:tav>
                                      </p:tavLst>
                                    </p:anim>
                                    <p:anim calcmode="lin" valueType="num">
                                      <p:cBhvr>
                                        <p:cTn id="16" dur="500" fill="hold"/>
                                        <p:tgtEl>
                                          <p:spTgt spid="15"/>
                                        </p:tgtEl>
                                        <p:attrNameLst>
                                          <p:attrName>ppt_h</p:attrName>
                                        </p:attrNameLst>
                                      </p:cBhvr>
                                      <p:tavLst>
                                        <p:tav tm="0">
                                          <p:val>
                                            <p:fltVal val="0"/>
                                          </p:val>
                                        </p:tav>
                                        <p:tav tm="100000">
                                          <p:val>
                                            <p:strVal val="#ppt_h"/>
                                          </p:val>
                                        </p:tav>
                                      </p:tavLst>
                                    </p:anim>
                                    <p:animEffect transition="in" filter="fade">
                                      <p:cBhvr>
                                        <p:cTn id="17" dur="500"/>
                                        <p:tgtEl>
                                          <p:spTgt spid="15"/>
                                        </p:tgtEl>
                                      </p:cBhvr>
                                    </p:animEffect>
                                  </p:childTnLst>
                                </p:cTn>
                              </p:par>
                              <p:par>
                                <p:cTn id="18" presetID="10" presetClass="exit" presetSubtype="0" fill="hold" grpId="1" nodeType="withEffect">
                                  <p:stCondLst>
                                    <p:cond delay="500"/>
                                  </p:stCondLst>
                                  <p:childTnLst>
                                    <p:animEffect transition="out" filter="fade">
                                      <p:cBhvr>
                                        <p:cTn id="19" dur="500"/>
                                        <p:tgtEl>
                                          <p:spTgt spid="15"/>
                                        </p:tgtEl>
                                      </p:cBhvr>
                                    </p:animEffect>
                                    <p:set>
                                      <p:cBhvr>
                                        <p:cTn id="20" dur="1" fill="hold">
                                          <p:stCondLst>
                                            <p:cond delay="499"/>
                                          </p:stCondLst>
                                        </p:cTn>
                                        <p:tgtEl>
                                          <p:spTgt spid="15"/>
                                        </p:tgtEl>
                                        <p:attrNameLst>
                                          <p:attrName>style.visibility</p:attrName>
                                        </p:attrNameLst>
                                      </p:cBhvr>
                                      <p:to>
                                        <p:strVal val="hidden"/>
                                      </p:to>
                                    </p:set>
                                  </p:childTnLst>
                                </p:cTn>
                              </p:par>
                              <p:par>
                                <p:cTn id="21" presetID="53" presetClass="entr" presetSubtype="16" fill="hold" grpId="0" nodeType="withEffect">
                                  <p:stCondLst>
                                    <p:cond delay="500"/>
                                  </p:stCondLst>
                                  <p:childTnLst>
                                    <p:set>
                                      <p:cBhvr>
                                        <p:cTn id="22" dur="1" fill="hold">
                                          <p:stCondLst>
                                            <p:cond delay="0"/>
                                          </p:stCondLst>
                                        </p:cTn>
                                        <p:tgtEl>
                                          <p:spTgt spid="16"/>
                                        </p:tgtEl>
                                        <p:attrNameLst>
                                          <p:attrName>style.visibility</p:attrName>
                                        </p:attrNameLst>
                                      </p:cBhvr>
                                      <p:to>
                                        <p:strVal val="visible"/>
                                      </p:to>
                                    </p:set>
                                    <p:anim calcmode="lin" valueType="num">
                                      <p:cBhvr>
                                        <p:cTn id="23" dur="500" fill="hold"/>
                                        <p:tgtEl>
                                          <p:spTgt spid="16"/>
                                        </p:tgtEl>
                                        <p:attrNameLst>
                                          <p:attrName>ppt_w</p:attrName>
                                        </p:attrNameLst>
                                      </p:cBhvr>
                                      <p:tavLst>
                                        <p:tav tm="0">
                                          <p:val>
                                            <p:fltVal val="0"/>
                                          </p:val>
                                        </p:tav>
                                        <p:tav tm="100000">
                                          <p:val>
                                            <p:strVal val="#ppt_w"/>
                                          </p:val>
                                        </p:tav>
                                      </p:tavLst>
                                    </p:anim>
                                    <p:anim calcmode="lin" valueType="num">
                                      <p:cBhvr>
                                        <p:cTn id="24" dur="500" fill="hold"/>
                                        <p:tgtEl>
                                          <p:spTgt spid="16"/>
                                        </p:tgtEl>
                                        <p:attrNameLst>
                                          <p:attrName>ppt_h</p:attrName>
                                        </p:attrNameLst>
                                      </p:cBhvr>
                                      <p:tavLst>
                                        <p:tav tm="0">
                                          <p:val>
                                            <p:fltVal val="0"/>
                                          </p:val>
                                        </p:tav>
                                        <p:tav tm="100000">
                                          <p:val>
                                            <p:strVal val="#ppt_h"/>
                                          </p:val>
                                        </p:tav>
                                      </p:tavLst>
                                    </p:anim>
                                    <p:animEffect transition="in" filter="fade">
                                      <p:cBhvr>
                                        <p:cTn id="25" dur="500"/>
                                        <p:tgtEl>
                                          <p:spTgt spid="16"/>
                                        </p:tgtEl>
                                      </p:cBhvr>
                                    </p:animEffect>
                                  </p:childTnLst>
                                </p:cTn>
                              </p:par>
                              <p:par>
                                <p:cTn id="26" presetID="10" presetClass="exit" presetSubtype="0" fill="hold" grpId="1" nodeType="withEffect">
                                  <p:stCondLst>
                                    <p:cond delay="750"/>
                                  </p:stCondLst>
                                  <p:childTnLst>
                                    <p:animEffect transition="out" filter="fade">
                                      <p:cBhvr>
                                        <p:cTn id="27" dur="500"/>
                                        <p:tgtEl>
                                          <p:spTgt spid="16"/>
                                        </p:tgtEl>
                                      </p:cBhvr>
                                    </p:animEffect>
                                    <p:set>
                                      <p:cBhvr>
                                        <p:cTn id="28" dur="1" fill="hold">
                                          <p:stCondLst>
                                            <p:cond delay="499"/>
                                          </p:stCondLst>
                                        </p:cTn>
                                        <p:tgtEl>
                                          <p:spTgt spid="16"/>
                                        </p:tgtEl>
                                        <p:attrNameLst>
                                          <p:attrName>style.visibility</p:attrName>
                                        </p:attrNameLst>
                                      </p:cBhvr>
                                      <p:to>
                                        <p:strVal val="hidden"/>
                                      </p:to>
                                    </p:set>
                                  </p:childTnLst>
                                </p:cTn>
                              </p:par>
                              <p:par>
                                <p:cTn id="29" presetID="53" presetClass="entr" presetSubtype="16"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p:cTn id="31" dur="500" fill="hold"/>
                                        <p:tgtEl>
                                          <p:spTgt spid="10"/>
                                        </p:tgtEl>
                                        <p:attrNameLst>
                                          <p:attrName>ppt_w</p:attrName>
                                        </p:attrNameLst>
                                      </p:cBhvr>
                                      <p:tavLst>
                                        <p:tav tm="0">
                                          <p:val>
                                            <p:fltVal val="0"/>
                                          </p:val>
                                        </p:tav>
                                        <p:tav tm="100000">
                                          <p:val>
                                            <p:strVal val="#ppt_w"/>
                                          </p:val>
                                        </p:tav>
                                      </p:tavLst>
                                    </p:anim>
                                    <p:anim calcmode="lin" valueType="num">
                                      <p:cBhvr>
                                        <p:cTn id="32" dur="500" fill="hold"/>
                                        <p:tgtEl>
                                          <p:spTgt spid="10"/>
                                        </p:tgtEl>
                                        <p:attrNameLst>
                                          <p:attrName>ppt_h</p:attrName>
                                        </p:attrNameLst>
                                      </p:cBhvr>
                                      <p:tavLst>
                                        <p:tav tm="0">
                                          <p:val>
                                            <p:fltVal val="0"/>
                                          </p:val>
                                        </p:tav>
                                        <p:tav tm="100000">
                                          <p:val>
                                            <p:strVal val="#ppt_h"/>
                                          </p:val>
                                        </p:tav>
                                      </p:tavLst>
                                    </p:anim>
                                    <p:animEffect transition="in" filter="fade">
                                      <p:cBhvr>
                                        <p:cTn id="33" dur="500"/>
                                        <p:tgtEl>
                                          <p:spTgt spid="10"/>
                                        </p:tgtEl>
                                      </p:cBhvr>
                                    </p:animEffect>
                                  </p:childTnLst>
                                </p:cTn>
                              </p:par>
                              <p:par>
                                <p:cTn id="34" presetID="10" presetClass="exit" presetSubtype="0" fill="hold" grpId="1" nodeType="withEffect">
                                  <p:stCondLst>
                                    <p:cond delay="250"/>
                                  </p:stCondLst>
                                  <p:childTnLst>
                                    <p:animEffect transition="out" filter="fade">
                                      <p:cBhvr>
                                        <p:cTn id="35" dur="500"/>
                                        <p:tgtEl>
                                          <p:spTgt spid="10"/>
                                        </p:tgtEl>
                                      </p:cBhvr>
                                    </p:animEffect>
                                    <p:set>
                                      <p:cBhvr>
                                        <p:cTn id="36" dur="1" fill="hold">
                                          <p:stCondLst>
                                            <p:cond delay="499"/>
                                          </p:stCondLst>
                                        </p:cTn>
                                        <p:tgtEl>
                                          <p:spTgt spid="10"/>
                                        </p:tgtEl>
                                        <p:attrNameLst>
                                          <p:attrName>style.visibility</p:attrName>
                                        </p:attrNameLst>
                                      </p:cBhvr>
                                      <p:to>
                                        <p:strVal val="hidden"/>
                                      </p:to>
                                    </p:set>
                                  </p:childTnLst>
                                </p:cTn>
                              </p:par>
                              <p:par>
                                <p:cTn id="37" presetID="53" presetClass="entr" presetSubtype="16" fill="hold" grpId="0" nodeType="withEffect">
                                  <p:stCondLst>
                                    <p:cond delay="250"/>
                                  </p:stCondLst>
                                  <p:childTnLst>
                                    <p:set>
                                      <p:cBhvr>
                                        <p:cTn id="38" dur="1" fill="hold">
                                          <p:stCondLst>
                                            <p:cond delay="0"/>
                                          </p:stCondLst>
                                        </p:cTn>
                                        <p:tgtEl>
                                          <p:spTgt spid="11"/>
                                        </p:tgtEl>
                                        <p:attrNameLst>
                                          <p:attrName>style.visibility</p:attrName>
                                        </p:attrNameLst>
                                      </p:cBhvr>
                                      <p:to>
                                        <p:strVal val="visible"/>
                                      </p:to>
                                    </p:set>
                                    <p:anim calcmode="lin" valueType="num">
                                      <p:cBhvr>
                                        <p:cTn id="39" dur="500" fill="hold"/>
                                        <p:tgtEl>
                                          <p:spTgt spid="11"/>
                                        </p:tgtEl>
                                        <p:attrNameLst>
                                          <p:attrName>ppt_w</p:attrName>
                                        </p:attrNameLst>
                                      </p:cBhvr>
                                      <p:tavLst>
                                        <p:tav tm="0">
                                          <p:val>
                                            <p:fltVal val="0"/>
                                          </p:val>
                                        </p:tav>
                                        <p:tav tm="100000">
                                          <p:val>
                                            <p:strVal val="#ppt_w"/>
                                          </p:val>
                                        </p:tav>
                                      </p:tavLst>
                                    </p:anim>
                                    <p:anim calcmode="lin" valueType="num">
                                      <p:cBhvr>
                                        <p:cTn id="40" dur="500" fill="hold"/>
                                        <p:tgtEl>
                                          <p:spTgt spid="11"/>
                                        </p:tgtEl>
                                        <p:attrNameLst>
                                          <p:attrName>ppt_h</p:attrName>
                                        </p:attrNameLst>
                                      </p:cBhvr>
                                      <p:tavLst>
                                        <p:tav tm="0">
                                          <p:val>
                                            <p:fltVal val="0"/>
                                          </p:val>
                                        </p:tav>
                                        <p:tav tm="100000">
                                          <p:val>
                                            <p:strVal val="#ppt_h"/>
                                          </p:val>
                                        </p:tav>
                                      </p:tavLst>
                                    </p:anim>
                                    <p:animEffect transition="in" filter="fade">
                                      <p:cBhvr>
                                        <p:cTn id="41" dur="500"/>
                                        <p:tgtEl>
                                          <p:spTgt spid="11"/>
                                        </p:tgtEl>
                                      </p:cBhvr>
                                    </p:animEffect>
                                  </p:childTnLst>
                                </p:cTn>
                              </p:par>
                              <p:par>
                                <p:cTn id="42" presetID="10" presetClass="exit" presetSubtype="0" fill="hold" grpId="1" nodeType="withEffect">
                                  <p:stCondLst>
                                    <p:cond delay="500"/>
                                  </p:stCondLst>
                                  <p:childTnLst>
                                    <p:animEffect transition="out" filter="fade">
                                      <p:cBhvr>
                                        <p:cTn id="43" dur="500"/>
                                        <p:tgtEl>
                                          <p:spTgt spid="11"/>
                                        </p:tgtEl>
                                      </p:cBhvr>
                                    </p:animEffect>
                                    <p:set>
                                      <p:cBhvr>
                                        <p:cTn id="44" dur="1" fill="hold">
                                          <p:stCondLst>
                                            <p:cond delay="499"/>
                                          </p:stCondLst>
                                        </p:cTn>
                                        <p:tgtEl>
                                          <p:spTgt spid="11"/>
                                        </p:tgtEl>
                                        <p:attrNameLst>
                                          <p:attrName>style.visibility</p:attrName>
                                        </p:attrNameLst>
                                      </p:cBhvr>
                                      <p:to>
                                        <p:strVal val="hidden"/>
                                      </p:to>
                                    </p:set>
                                  </p:childTnLst>
                                </p:cTn>
                              </p:par>
                              <p:par>
                                <p:cTn id="45" presetID="53" presetClass="entr" presetSubtype="16" fill="hold" grpId="0" nodeType="withEffect">
                                  <p:stCondLst>
                                    <p:cond delay="500"/>
                                  </p:stCondLst>
                                  <p:childTnLst>
                                    <p:set>
                                      <p:cBhvr>
                                        <p:cTn id="46" dur="1" fill="hold">
                                          <p:stCondLst>
                                            <p:cond delay="0"/>
                                          </p:stCondLst>
                                        </p:cTn>
                                        <p:tgtEl>
                                          <p:spTgt spid="12"/>
                                        </p:tgtEl>
                                        <p:attrNameLst>
                                          <p:attrName>style.visibility</p:attrName>
                                        </p:attrNameLst>
                                      </p:cBhvr>
                                      <p:to>
                                        <p:strVal val="visible"/>
                                      </p:to>
                                    </p:set>
                                    <p:anim calcmode="lin" valueType="num">
                                      <p:cBhvr>
                                        <p:cTn id="47" dur="500" fill="hold"/>
                                        <p:tgtEl>
                                          <p:spTgt spid="12"/>
                                        </p:tgtEl>
                                        <p:attrNameLst>
                                          <p:attrName>ppt_w</p:attrName>
                                        </p:attrNameLst>
                                      </p:cBhvr>
                                      <p:tavLst>
                                        <p:tav tm="0">
                                          <p:val>
                                            <p:fltVal val="0"/>
                                          </p:val>
                                        </p:tav>
                                        <p:tav tm="100000">
                                          <p:val>
                                            <p:strVal val="#ppt_w"/>
                                          </p:val>
                                        </p:tav>
                                      </p:tavLst>
                                    </p:anim>
                                    <p:anim calcmode="lin" valueType="num">
                                      <p:cBhvr>
                                        <p:cTn id="48" dur="500" fill="hold"/>
                                        <p:tgtEl>
                                          <p:spTgt spid="12"/>
                                        </p:tgtEl>
                                        <p:attrNameLst>
                                          <p:attrName>ppt_h</p:attrName>
                                        </p:attrNameLst>
                                      </p:cBhvr>
                                      <p:tavLst>
                                        <p:tav tm="0">
                                          <p:val>
                                            <p:fltVal val="0"/>
                                          </p:val>
                                        </p:tav>
                                        <p:tav tm="100000">
                                          <p:val>
                                            <p:strVal val="#ppt_h"/>
                                          </p:val>
                                        </p:tav>
                                      </p:tavLst>
                                    </p:anim>
                                    <p:animEffect transition="in" filter="fade">
                                      <p:cBhvr>
                                        <p:cTn id="49" dur="500"/>
                                        <p:tgtEl>
                                          <p:spTgt spid="12"/>
                                        </p:tgtEl>
                                      </p:cBhvr>
                                    </p:animEffect>
                                  </p:childTnLst>
                                </p:cTn>
                              </p:par>
                              <p:par>
                                <p:cTn id="50" presetID="10" presetClass="exit" presetSubtype="0" fill="hold" grpId="1" nodeType="withEffect">
                                  <p:stCondLst>
                                    <p:cond delay="750"/>
                                  </p:stCondLst>
                                  <p:childTnLst>
                                    <p:animEffect transition="out" filter="fade">
                                      <p:cBhvr>
                                        <p:cTn id="51" dur="500"/>
                                        <p:tgtEl>
                                          <p:spTgt spid="12"/>
                                        </p:tgtEl>
                                      </p:cBhvr>
                                    </p:animEffect>
                                    <p:set>
                                      <p:cBhvr>
                                        <p:cTn id="52" dur="1" fill="hold">
                                          <p:stCondLst>
                                            <p:cond delay="499"/>
                                          </p:stCondLst>
                                        </p:cTn>
                                        <p:tgtEl>
                                          <p:spTgt spid="12"/>
                                        </p:tgtEl>
                                        <p:attrNameLst>
                                          <p:attrName>style.visibility</p:attrName>
                                        </p:attrNameLst>
                                      </p:cBhvr>
                                      <p:to>
                                        <p:strVal val="hidden"/>
                                      </p:to>
                                    </p:set>
                                  </p:childTnLst>
                                </p:cTn>
                              </p:par>
                            </p:childTnLst>
                          </p:cTn>
                        </p:par>
                        <p:par>
                          <p:cTn id="53" fill="hold">
                            <p:stCondLst>
                              <p:cond delay="1250"/>
                            </p:stCondLst>
                            <p:childTnLst>
                              <p:par>
                                <p:cTn id="54" presetID="1" presetClass="entr" presetSubtype="0" fill="hold" grpId="0" nodeType="afterEffect">
                                  <p:stCondLst>
                                    <p:cond delay="0"/>
                                  </p:stCondLst>
                                  <p:childTnLst>
                                    <p:set>
                                      <p:cBhvr>
                                        <p:cTn id="55" dur="1" fill="hold">
                                          <p:stCondLst>
                                            <p:cond delay="0"/>
                                          </p:stCondLst>
                                        </p:cTn>
                                        <p:tgtEl>
                                          <p:spTgt spid="19"/>
                                        </p:tgtEl>
                                        <p:attrNameLst>
                                          <p:attrName>style.visibility</p:attrName>
                                        </p:attrNameLst>
                                      </p:cBhvr>
                                      <p:to>
                                        <p:strVal val="visible"/>
                                      </p:to>
                                    </p:set>
                                  </p:childTnLst>
                                </p:cTn>
                              </p:par>
                            </p:childTnLst>
                          </p:cTn>
                        </p:par>
                        <p:par>
                          <p:cTn id="56" fill="hold">
                            <p:stCondLst>
                              <p:cond delay="1250"/>
                            </p:stCondLst>
                            <p:childTnLst>
                              <p:par>
                                <p:cTn id="57" presetID="2" presetClass="entr" presetSubtype="1" decel="100000" fill="hold" grpId="0" nodeType="afterEffect">
                                  <p:stCondLst>
                                    <p:cond delay="0"/>
                                  </p:stCondLst>
                                  <p:childTnLst>
                                    <p:set>
                                      <p:cBhvr>
                                        <p:cTn id="58" dur="1" fill="hold">
                                          <p:stCondLst>
                                            <p:cond delay="0"/>
                                          </p:stCondLst>
                                        </p:cTn>
                                        <p:tgtEl>
                                          <p:spTgt spid="46"/>
                                        </p:tgtEl>
                                        <p:attrNameLst>
                                          <p:attrName>style.visibility</p:attrName>
                                        </p:attrNameLst>
                                      </p:cBhvr>
                                      <p:to>
                                        <p:strVal val="visible"/>
                                      </p:to>
                                    </p:set>
                                    <p:anim calcmode="lin" valueType="num">
                                      <p:cBhvr additive="base">
                                        <p:cTn id="59" dur="650" fill="hold"/>
                                        <p:tgtEl>
                                          <p:spTgt spid="46"/>
                                        </p:tgtEl>
                                        <p:attrNameLst>
                                          <p:attrName>ppt_x</p:attrName>
                                        </p:attrNameLst>
                                      </p:cBhvr>
                                      <p:tavLst>
                                        <p:tav tm="0">
                                          <p:val>
                                            <p:strVal val="#ppt_x"/>
                                          </p:val>
                                        </p:tav>
                                        <p:tav tm="100000">
                                          <p:val>
                                            <p:strVal val="#ppt_x"/>
                                          </p:val>
                                        </p:tav>
                                      </p:tavLst>
                                    </p:anim>
                                    <p:anim calcmode="lin" valueType="num">
                                      <p:cBhvr additive="base">
                                        <p:cTn id="60" dur="650" fill="hold"/>
                                        <p:tgtEl>
                                          <p:spTgt spid="4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4" grpId="1" animBg="1"/>
      <p:bldP spid="15" grpId="0" animBg="1"/>
      <p:bldP spid="15" grpId="1" animBg="1"/>
      <p:bldP spid="10" grpId="0" animBg="1"/>
      <p:bldP spid="10" grpId="1" animBg="1"/>
      <p:bldP spid="11" grpId="0" animBg="1"/>
      <p:bldP spid="11" grpId="1" animBg="1"/>
      <p:bldP spid="12" grpId="0" animBg="1"/>
      <p:bldP spid="12" grpId="1" animBg="1"/>
      <p:bldP spid="46" grpId="0" animBg="1"/>
      <p:bldP spid="19" grpId="0" animBg="1"/>
      <p:bldP spid="16" grpId="0" animBg="1"/>
      <p:bldP spid="16" grpId="1"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ext Placeholder 17"/>
          <p:cNvSpPr>
            <a:spLocks noGrp="1"/>
          </p:cNvSpPr>
          <p:nvPr>
            <p:ph type="body" sz="quarter" idx="13"/>
          </p:nvPr>
        </p:nvSpPr>
        <p:spPr>
          <a:xfrm>
            <a:off x="304800" y="2939635"/>
            <a:ext cx="11887200" cy="978729"/>
          </a:xfrm>
        </p:spPr>
        <p:txBody>
          <a:bodyPr/>
          <a:lstStyle/>
          <a:p>
            <a:r>
              <a:rPr lang="en-US" sz="3200" b="1" dirty="0" smtClean="0"/>
              <a:t>“</a:t>
            </a:r>
            <a:r>
              <a:rPr lang="en-US" sz="3200" dirty="0" smtClean="0"/>
              <a:t>DO NOT LET WHAT YOU CANNOT DO INTERFERE WITH WHAT YOU CAN DO.”</a:t>
            </a:r>
            <a:endParaRPr lang="en-US" sz="3200" dirty="0"/>
          </a:p>
        </p:txBody>
      </p:sp>
      <p:sp>
        <p:nvSpPr>
          <p:cNvPr id="3" name="Text Placeholder 2"/>
          <p:cNvSpPr>
            <a:spLocks noGrp="1"/>
          </p:cNvSpPr>
          <p:nvPr>
            <p:ph type="body" sz="quarter" idx="14"/>
          </p:nvPr>
        </p:nvSpPr>
        <p:spPr>
          <a:xfrm>
            <a:off x="3865562" y="5276808"/>
            <a:ext cx="8097838" cy="369332"/>
          </a:xfrm>
        </p:spPr>
        <p:txBody>
          <a:bodyPr/>
          <a:lstStyle/>
          <a:p>
            <a:r>
              <a:rPr lang="en-US" dirty="0" smtClean="0"/>
              <a:t>—JOHN WOODEN</a:t>
            </a:r>
            <a:endParaRPr lang="en-US" dirty="0"/>
          </a:p>
        </p:txBody>
      </p:sp>
      <p:sp>
        <p:nvSpPr>
          <p:cNvPr id="2" name="Slide Number Placeholder 1"/>
          <p:cNvSpPr>
            <a:spLocks noGrp="1"/>
          </p:cNvSpPr>
          <p:nvPr>
            <p:ph type="sldNum" sz="quarter" idx="4294967295"/>
          </p:nvPr>
        </p:nvSpPr>
        <p:spPr>
          <a:xfrm>
            <a:off x="11760200" y="6465888"/>
            <a:ext cx="431800" cy="365125"/>
          </a:xfrm>
          <a:prstGeom prst="rect">
            <a:avLst/>
          </a:prstGeom>
        </p:spPr>
        <p:txBody>
          <a:bodyPr/>
          <a:lstStyle/>
          <a:p>
            <a:fld id="{5AE1514C-5E56-4738-A1FF-4B1CFD2A3E36}" type="slidenum">
              <a:rPr lang="en-US" smtClean="0"/>
              <a:pPr/>
              <a:t>6</a:t>
            </a:fld>
            <a:endParaRPr lang="en-US"/>
          </a:p>
        </p:txBody>
      </p:sp>
      <p:sp>
        <p:nvSpPr>
          <p:cNvPr id="9" name="TextBox 8"/>
          <p:cNvSpPr txBox="1"/>
          <p:nvPr/>
        </p:nvSpPr>
        <p:spPr>
          <a:xfrm>
            <a:off x="1112688" y="243410"/>
            <a:ext cx="670312" cy="580653"/>
          </a:xfrm>
          <a:custGeom>
            <a:avLst/>
            <a:gdLst>
              <a:gd name="connsiteX0" fmla="*/ 603423 w 670312"/>
              <a:gd name="connsiteY0" fmla="*/ 0 h 580653"/>
              <a:gd name="connsiteX1" fmla="*/ 670312 w 670312"/>
              <a:gd name="connsiteY1" fmla="*/ 126662 h 580653"/>
              <a:gd name="connsiteX2" fmla="*/ 557170 w 670312"/>
              <a:gd name="connsiteY2" fmla="*/ 203157 h 580653"/>
              <a:gd name="connsiteX3" fmla="*/ 522302 w 670312"/>
              <a:gd name="connsiteY3" fmla="*/ 293172 h 580653"/>
              <a:gd name="connsiteX4" fmla="*/ 670312 w 670312"/>
              <a:gd name="connsiteY4" fmla="*/ 293172 h 580653"/>
              <a:gd name="connsiteX5" fmla="*/ 670312 w 670312"/>
              <a:gd name="connsiteY5" fmla="*/ 580653 h 580653"/>
              <a:gd name="connsiteX6" fmla="*/ 360772 w 670312"/>
              <a:gd name="connsiteY6" fmla="*/ 580653 h 580653"/>
              <a:gd name="connsiteX7" fmla="*/ 360772 w 670312"/>
              <a:gd name="connsiteY7" fmla="*/ 342272 h 580653"/>
              <a:gd name="connsiteX8" fmla="*/ 415564 w 670312"/>
              <a:gd name="connsiteY8" fmla="*/ 134489 h 580653"/>
              <a:gd name="connsiteX9" fmla="*/ 603423 w 670312"/>
              <a:gd name="connsiteY9" fmla="*/ 0 h 580653"/>
              <a:gd name="connsiteX10" fmla="*/ 242650 w 670312"/>
              <a:gd name="connsiteY10" fmla="*/ 0 h 580653"/>
              <a:gd name="connsiteX11" fmla="*/ 309539 w 670312"/>
              <a:gd name="connsiteY11" fmla="*/ 126662 h 580653"/>
              <a:gd name="connsiteX12" fmla="*/ 196397 w 670312"/>
              <a:gd name="connsiteY12" fmla="*/ 203157 h 580653"/>
              <a:gd name="connsiteX13" fmla="*/ 161530 w 670312"/>
              <a:gd name="connsiteY13" fmla="*/ 293172 h 580653"/>
              <a:gd name="connsiteX14" fmla="*/ 309539 w 670312"/>
              <a:gd name="connsiteY14" fmla="*/ 293172 h 580653"/>
              <a:gd name="connsiteX15" fmla="*/ 309539 w 670312"/>
              <a:gd name="connsiteY15" fmla="*/ 580653 h 580653"/>
              <a:gd name="connsiteX16" fmla="*/ 0 w 670312"/>
              <a:gd name="connsiteY16" fmla="*/ 580653 h 580653"/>
              <a:gd name="connsiteX17" fmla="*/ 0 w 670312"/>
              <a:gd name="connsiteY17" fmla="*/ 342272 h 580653"/>
              <a:gd name="connsiteX18" fmla="*/ 54792 w 670312"/>
              <a:gd name="connsiteY18" fmla="*/ 134489 h 580653"/>
              <a:gd name="connsiteX19" fmla="*/ 242650 w 670312"/>
              <a:gd name="connsiteY19" fmla="*/ 0 h 5806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670312" h="580653">
                <a:moveTo>
                  <a:pt x="603423" y="0"/>
                </a:moveTo>
                <a:lnTo>
                  <a:pt x="670312" y="126662"/>
                </a:lnTo>
                <a:cubicBezTo>
                  <a:pt x="615757" y="152279"/>
                  <a:pt x="578043" y="177777"/>
                  <a:pt x="557170" y="203157"/>
                </a:cubicBezTo>
                <a:cubicBezTo>
                  <a:pt x="536297" y="228537"/>
                  <a:pt x="524674" y="258542"/>
                  <a:pt x="522302" y="293172"/>
                </a:cubicBezTo>
                <a:lnTo>
                  <a:pt x="670312" y="293172"/>
                </a:lnTo>
                <a:lnTo>
                  <a:pt x="670312" y="580653"/>
                </a:lnTo>
                <a:lnTo>
                  <a:pt x="360772" y="580653"/>
                </a:lnTo>
                <a:lnTo>
                  <a:pt x="360772" y="342272"/>
                </a:lnTo>
                <a:cubicBezTo>
                  <a:pt x="360772" y="254510"/>
                  <a:pt x="379036" y="185249"/>
                  <a:pt x="415564" y="134489"/>
                </a:cubicBezTo>
                <a:cubicBezTo>
                  <a:pt x="452092" y="83729"/>
                  <a:pt x="514712" y="38900"/>
                  <a:pt x="603423" y="0"/>
                </a:cubicBezTo>
                <a:close/>
                <a:moveTo>
                  <a:pt x="242650" y="0"/>
                </a:moveTo>
                <a:lnTo>
                  <a:pt x="309539" y="126662"/>
                </a:lnTo>
                <a:cubicBezTo>
                  <a:pt x="254985" y="152279"/>
                  <a:pt x="217271" y="177777"/>
                  <a:pt x="196397" y="203157"/>
                </a:cubicBezTo>
                <a:cubicBezTo>
                  <a:pt x="175524" y="228537"/>
                  <a:pt x="163902" y="258542"/>
                  <a:pt x="161530" y="293172"/>
                </a:cubicBezTo>
                <a:lnTo>
                  <a:pt x="309539" y="293172"/>
                </a:lnTo>
                <a:lnTo>
                  <a:pt x="309539" y="580653"/>
                </a:lnTo>
                <a:lnTo>
                  <a:pt x="0" y="580653"/>
                </a:lnTo>
                <a:lnTo>
                  <a:pt x="0" y="342272"/>
                </a:lnTo>
                <a:cubicBezTo>
                  <a:pt x="0" y="254510"/>
                  <a:pt x="18264" y="185249"/>
                  <a:pt x="54792" y="134489"/>
                </a:cubicBezTo>
                <a:cubicBezTo>
                  <a:pt x="91320" y="83729"/>
                  <a:pt x="153940" y="38900"/>
                  <a:pt x="242650" y="0"/>
                </a:cubicBezTo>
                <a:close/>
              </a:path>
            </a:pathLst>
          </a:custGeom>
          <a:solidFill>
            <a:schemeClr val="accent4"/>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en-US" sz="2800" dirty="0">
              <a:solidFill>
                <a:schemeClr val="tx2">
                  <a:lumMod val="50000"/>
                </a:schemeClr>
              </a:solidFill>
            </a:endParaRPr>
          </a:p>
        </p:txBody>
      </p:sp>
    </p:spTree>
    <p:extLst>
      <p:ext uri="{BB962C8B-B14F-4D97-AF65-F5344CB8AC3E}">
        <p14:creationId xmlns:p14="http://schemas.microsoft.com/office/powerpoint/2010/main" val="2376105647"/>
      </p:ext>
    </p:extLst>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 name="Freeform: Shape 64"/>
          <p:cNvSpPr>
            <a:spLocks noChangeAspect="1"/>
          </p:cNvSpPr>
          <p:nvPr/>
        </p:nvSpPr>
        <p:spPr>
          <a:xfrm>
            <a:off x="232519" y="-2693505"/>
            <a:ext cx="4728754" cy="4728754"/>
          </a:xfrm>
          <a:custGeom>
            <a:avLst/>
            <a:gdLst>
              <a:gd name="connsiteX0" fmla="*/ 244064 w 488128"/>
              <a:gd name="connsiteY0" fmla="*/ 0 h 488128"/>
              <a:gd name="connsiteX1" fmla="*/ 488128 w 488128"/>
              <a:gd name="connsiteY1" fmla="*/ 244064 h 488128"/>
              <a:gd name="connsiteX2" fmla="*/ 244064 w 488128"/>
              <a:gd name="connsiteY2" fmla="*/ 488128 h 488128"/>
              <a:gd name="connsiteX3" fmla="*/ 0 w 488128"/>
              <a:gd name="connsiteY3" fmla="*/ 244064 h 488128"/>
              <a:gd name="connsiteX4" fmla="*/ 244064 w 488128"/>
              <a:gd name="connsiteY4" fmla="*/ 0 h 4881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8128" h="488128">
                <a:moveTo>
                  <a:pt x="244064" y="0"/>
                </a:moveTo>
                <a:cubicBezTo>
                  <a:pt x="378857" y="0"/>
                  <a:pt x="488128" y="109271"/>
                  <a:pt x="488128" y="244064"/>
                </a:cubicBezTo>
                <a:cubicBezTo>
                  <a:pt x="488128" y="378857"/>
                  <a:pt x="378857" y="488128"/>
                  <a:pt x="244064" y="488128"/>
                </a:cubicBezTo>
                <a:cubicBezTo>
                  <a:pt x="109271" y="488128"/>
                  <a:pt x="0" y="378857"/>
                  <a:pt x="0" y="244064"/>
                </a:cubicBezTo>
                <a:cubicBezTo>
                  <a:pt x="0" y="109271"/>
                  <a:pt x="109271" y="0"/>
                  <a:pt x="244064"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AU" sz="1800" b="0" i="0" u="none" strike="noStrike" kern="0" cap="none" spc="0" normalizeH="0" baseline="0" noProof="0">
              <a:ln>
                <a:noFill/>
              </a:ln>
              <a:solidFill>
                <a:sysClr val="windowText" lastClr="000000"/>
              </a:solidFill>
              <a:effectLst/>
              <a:uLnTx/>
              <a:uFillTx/>
            </a:endParaRPr>
          </a:p>
        </p:txBody>
      </p:sp>
      <p:sp>
        <p:nvSpPr>
          <p:cNvPr id="14" name="Text Placeholder 13"/>
          <p:cNvSpPr>
            <a:spLocks noGrp="1"/>
          </p:cNvSpPr>
          <p:nvPr>
            <p:ph type="body" sz="quarter" idx="10"/>
          </p:nvPr>
        </p:nvSpPr>
        <p:spPr>
          <a:xfrm>
            <a:off x="582486" y="2446870"/>
            <a:ext cx="4332514" cy="1255728"/>
          </a:xfrm>
        </p:spPr>
        <p:txBody>
          <a:bodyPr/>
          <a:lstStyle/>
          <a:p>
            <a:r>
              <a:rPr lang="en-US" dirty="0" smtClean="0"/>
              <a:t>HOW CAN YOU GET THE MOST OUT OF YOUR INTERNSHIP EXPERIENCE?</a:t>
            </a:r>
            <a:endParaRPr lang="en-US" dirty="0"/>
          </a:p>
        </p:txBody>
      </p:sp>
      <p:sp>
        <p:nvSpPr>
          <p:cNvPr id="15" name="Text Placeholder 14"/>
          <p:cNvSpPr>
            <a:spLocks noGrp="1"/>
          </p:cNvSpPr>
          <p:nvPr>
            <p:ph type="body" sz="quarter" idx="11"/>
          </p:nvPr>
        </p:nvSpPr>
        <p:spPr>
          <a:xfrm>
            <a:off x="6096000" y="1638217"/>
            <a:ext cx="5671764" cy="397032"/>
          </a:xfrm>
        </p:spPr>
        <p:txBody>
          <a:bodyPr/>
          <a:lstStyle/>
          <a:p>
            <a:pPr marL="342900" indent="-342900">
              <a:buFont typeface="Arial" panose="020B0604020202020204" pitchFamily="34" charset="0"/>
              <a:buChar char="•"/>
            </a:pPr>
            <a:r>
              <a:rPr lang="en-US" dirty="0" smtClean="0"/>
              <a:t>The Importance of Internships</a:t>
            </a:r>
            <a:endParaRPr lang="en-US" dirty="0"/>
          </a:p>
        </p:txBody>
      </p:sp>
      <p:sp>
        <p:nvSpPr>
          <p:cNvPr id="32" name="Title 31"/>
          <p:cNvSpPr>
            <a:spLocks noGrp="1"/>
          </p:cNvSpPr>
          <p:nvPr>
            <p:ph type="title"/>
          </p:nvPr>
        </p:nvSpPr>
        <p:spPr>
          <a:xfrm>
            <a:off x="555244" y="0"/>
            <a:ext cx="4083304" cy="914096"/>
          </a:xfrm>
        </p:spPr>
        <p:txBody>
          <a:bodyPr/>
          <a:lstStyle/>
          <a:p>
            <a:r>
              <a:rPr lang="en-US" b="1" dirty="0" smtClean="0">
                <a:solidFill>
                  <a:schemeClr val="accent4"/>
                </a:solidFill>
              </a:rPr>
              <a:t>AGENDA</a:t>
            </a:r>
            <a:endParaRPr lang="en-US" b="1" dirty="0">
              <a:solidFill>
                <a:schemeClr val="accent4"/>
              </a:solidFill>
            </a:endParaRPr>
          </a:p>
        </p:txBody>
      </p:sp>
      <p:sp>
        <p:nvSpPr>
          <p:cNvPr id="66" name="Slide Number Placeholder 65"/>
          <p:cNvSpPr>
            <a:spLocks noGrp="1"/>
          </p:cNvSpPr>
          <p:nvPr>
            <p:ph type="sldNum" sz="quarter" idx="4"/>
          </p:nvPr>
        </p:nvSpPr>
        <p:spPr/>
        <p:txBody>
          <a:bodyPr/>
          <a:lstStyle/>
          <a:p>
            <a:fld id="{4997E989-D798-4C62-8E93-3D2D613C2488}" type="slidenum">
              <a:rPr lang="en-US" smtClean="0"/>
              <a:pPr/>
              <a:t>7</a:t>
            </a:fld>
            <a:endParaRPr lang="en-US"/>
          </a:p>
        </p:txBody>
      </p:sp>
      <p:sp>
        <p:nvSpPr>
          <p:cNvPr id="11" name="Text Placeholder 14"/>
          <p:cNvSpPr>
            <a:spLocks noGrp="1"/>
          </p:cNvSpPr>
          <p:nvPr>
            <p:ph type="body" sz="quarter" idx="11"/>
          </p:nvPr>
        </p:nvSpPr>
        <p:spPr>
          <a:xfrm>
            <a:off x="6096000" y="3305566"/>
            <a:ext cx="5671764" cy="397032"/>
          </a:xfrm>
        </p:spPr>
        <p:txBody>
          <a:bodyPr/>
          <a:lstStyle/>
          <a:p>
            <a:pPr marL="342900" indent="-342900">
              <a:buFont typeface="Arial" panose="020B0604020202020204" pitchFamily="34" charset="0"/>
              <a:buChar char="•"/>
            </a:pPr>
            <a:r>
              <a:rPr lang="en-US" dirty="0" smtClean="0"/>
              <a:t>During Your Internship</a:t>
            </a:r>
            <a:endParaRPr lang="en-US" dirty="0"/>
          </a:p>
        </p:txBody>
      </p:sp>
      <p:sp>
        <p:nvSpPr>
          <p:cNvPr id="12" name="Text Placeholder 14"/>
          <p:cNvSpPr>
            <a:spLocks noGrp="1"/>
          </p:cNvSpPr>
          <p:nvPr>
            <p:ph type="body" sz="quarter" idx="11"/>
          </p:nvPr>
        </p:nvSpPr>
        <p:spPr>
          <a:xfrm>
            <a:off x="6096000" y="4165950"/>
            <a:ext cx="5671764" cy="397032"/>
          </a:xfrm>
        </p:spPr>
        <p:txBody>
          <a:bodyPr/>
          <a:lstStyle/>
          <a:p>
            <a:pPr marL="342900" indent="-342900">
              <a:buFont typeface="Arial" panose="020B0604020202020204" pitchFamily="34" charset="0"/>
              <a:buChar char="•"/>
            </a:pPr>
            <a:r>
              <a:rPr lang="en-US" dirty="0" smtClean="0"/>
              <a:t>Ending Your Internship</a:t>
            </a:r>
            <a:endParaRPr lang="en-US" dirty="0"/>
          </a:p>
        </p:txBody>
      </p:sp>
      <p:sp>
        <p:nvSpPr>
          <p:cNvPr id="13" name="Text Placeholder 14"/>
          <p:cNvSpPr>
            <a:spLocks noGrp="1"/>
          </p:cNvSpPr>
          <p:nvPr>
            <p:ph type="body" sz="quarter" idx="11"/>
          </p:nvPr>
        </p:nvSpPr>
        <p:spPr>
          <a:xfrm>
            <a:off x="6096000" y="2445182"/>
            <a:ext cx="5671764" cy="397032"/>
          </a:xfrm>
        </p:spPr>
        <p:txBody>
          <a:bodyPr/>
          <a:lstStyle/>
          <a:p>
            <a:pPr marL="342900" indent="-342900">
              <a:buFont typeface="Arial" panose="020B0604020202020204" pitchFamily="34" charset="0"/>
              <a:buChar char="•"/>
            </a:pPr>
            <a:r>
              <a:rPr lang="en-US" dirty="0" smtClean="0"/>
              <a:t>Day One of Your Internship</a:t>
            </a:r>
            <a:endParaRPr lang="en-US" dirty="0"/>
          </a:p>
        </p:txBody>
      </p:sp>
      <p:sp>
        <p:nvSpPr>
          <p:cNvPr id="10" name="Text Placeholder 14"/>
          <p:cNvSpPr>
            <a:spLocks noGrp="1"/>
          </p:cNvSpPr>
          <p:nvPr>
            <p:ph type="body" sz="quarter" idx="11"/>
          </p:nvPr>
        </p:nvSpPr>
        <p:spPr>
          <a:xfrm>
            <a:off x="6096000" y="5026334"/>
            <a:ext cx="5671764" cy="397032"/>
          </a:xfrm>
        </p:spPr>
        <p:txBody>
          <a:bodyPr/>
          <a:lstStyle/>
          <a:p>
            <a:pPr marL="342900" indent="-342900">
              <a:buFont typeface="Arial" panose="020B0604020202020204" pitchFamily="34" charset="0"/>
              <a:buChar char="•"/>
            </a:pPr>
            <a:r>
              <a:rPr lang="en-US" dirty="0" smtClean="0"/>
              <a:t>After Your Internship</a:t>
            </a:r>
            <a:endParaRPr lang="en-US" dirty="0"/>
          </a:p>
        </p:txBody>
      </p:sp>
    </p:spTree>
    <p:extLst>
      <p:ext uri="{BB962C8B-B14F-4D97-AF65-F5344CB8AC3E}">
        <p14:creationId xmlns:p14="http://schemas.microsoft.com/office/powerpoint/2010/main" val="2218049895"/>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fill="hold"/>
                                        <p:tgtEl>
                                          <p:spTgt spid="32"/>
                                        </p:tgtEl>
                                        <p:attrNameLst>
                                          <p:attrName>ppt_x</p:attrName>
                                        </p:attrNameLst>
                                      </p:cBhvr>
                                      <p:tavLst>
                                        <p:tav tm="0">
                                          <p:val>
                                            <p:strVal val="#ppt_x"/>
                                          </p:val>
                                        </p:tav>
                                        <p:tav tm="100000">
                                          <p:val>
                                            <p:strVal val="#ppt_x"/>
                                          </p:val>
                                        </p:tav>
                                      </p:tavLst>
                                    </p:anim>
                                    <p:anim calcmode="lin" valueType="num">
                                      <p:cBhvr additive="base">
                                        <p:cTn id="8" dur="500" fill="hold"/>
                                        <p:tgtEl>
                                          <p:spTgt spid="3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14">
                                            <p:txEl>
                                              <p:pRg st="0" end="0"/>
                                            </p:txEl>
                                          </p:spTgt>
                                        </p:tgtEl>
                                        <p:attrNameLst>
                                          <p:attrName>style.visibility</p:attrName>
                                        </p:attrNameLst>
                                      </p:cBhvr>
                                      <p:to>
                                        <p:strVal val="visible"/>
                                      </p:to>
                                    </p:set>
                                    <p:animEffect transition="in" filter="fade">
                                      <p:cBhvr>
                                        <p:cTn id="12" dur="500"/>
                                        <p:tgtEl>
                                          <p:spTgt spid="14">
                                            <p:txEl>
                                              <p:pRg st="0" end="0"/>
                                            </p:txEl>
                                          </p:spTgt>
                                        </p:tgtEl>
                                      </p:cBhvr>
                                    </p:animEffect>
                                  </p:childTnLst>
                                </p:cTn>
                              </p:par>
                              <p:par>
                                <p:cTn id="13" presetID="63" presetClass="path" presetSubtype="0" decel="100000" fill="hold" grpId="1" nodeType="withEffect">
                                  <p:stCondLst>
                                    <p:cond delay="0"/>
                                  </p:stCondLst>
                                  <p:childTnLst>
                                    <p:animMotion origin="layout" path="M -0.14336 -3.7037E-6 L -3.33333E-6 -3.7037E-6 " pathEditMode="relative" rAng="0" ptsTypes="AA">
                                      <p:cBhvr>
                                        <p:cTn id="14" dur="750" fill="hold"/>
                                        <p:tgtEl>
                                          <p:spTgt spid="14">
                                            <p:txEl>
                                              <p:pRg st="0" end="0"/>
                                            </p:txEl>
                                          </p:spTgt>
                                        </p:tgtEl>
                                        <p:attrNameLst>
                                          <p:attrName>ppt_x</p:attrName>
                                          <p:attrName>ppt_y</p:attrName>
                                        </p:attrNameLst>
                                      </p:cBhvr>
                                      <p:rCtr x="7161"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uild="p"/>
      <p:bldP spid="14" grpId="1" build="p"/>
      <p:bldP spid="3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Placeholder 16"/>
          <p:cNvPicPr>
            <a:picLocks noGrp="1" noChangeAspect="1"/>
          </p:cNvPicPr>
          <p:nvPr>
            <p:ph type="pic" sz="quarter" idx="14"/>
          </p:nvPr>
        </p:nvPicPr>
        <p:blipFill>
          <a:blip r:embed="rId3">
            <a:duotone>
              <a:prstClr val="black"/>
              <a:schemeClr val="accent6">
                <a:tint val="45000"/>
                <a:satMod val="400000"/>
              </a:schemeClr>
            </a:duotone>
            <a:extLst>
              <a:ext uri="{28A0092B-C50C-407E-A947-70E740481C1C}">
                <a14:useLocalDpi xmlns:a14="http://schemas.microsoft.com/office/drawing/2010/main" val="0"/>
              </a:ext>
            </a:extLst>
          </a:blip>
          <a:srcRect t="7496" b="7496"/>
          <a:stretch>
            <a:fillRect/>
          </a:stretch>
        </p:blipFill>
        <p:spPr>
          <a:xfrm flipH="1">
            <a:off x="0" y="0"/>
            <a:ext cx="12192000" cy="6858000"/>
          </a:xfrm>
        </p:spPr>
      </p:pic>
      <p:sp>
        <p:nvSpPr>
          <p:cNvPr id="4" name="Rectangle 3"/>
          <p:cNvSpPr/>
          <p:nvPr/>
        </p:nvSpPr>
        <p:spPr>
          <a:xfrm>
            <a:off x="-12888" y="-27494"/>
            <a:ext cx="12192000" cy="6858000"/>
          </a:xfrm>
          <a:prstGeom prst="rect">
            <a:avLst/>
          </a:prstGeom>
          <a:solidFill>
            <a:srgbClr val="000000">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Oval 13"/>
          <p:cNvSpPr/>
          <p:nvPr/>
        </p:nvSpPr>
        <p:spPr>
          <a:xfrm>
            <a:off x="1219939" y="-739444"/>
            <a:ext cx="9107555" cy="9034439"/>
          </a:xfrm>
          <a:prstGeom prst="ellipse">
            <a:avLst/>
          </a:prstGeom>
          <a:noFill/>
          <a:ln w="19050">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AU" sz="1800" b="0" i="0" u="none" strike="noStrike" kern="0" cap="none" spc="0" normalizeH="0" baseline="0" noProof="0">
              <a:ln>
                <a:noFill/>
              </a:ln>
              <a:solidFill>
                <a:sysClr val="windowText" lastClr="000000"/>
              </a:solidFill>
              <a:effectLst/>
              <a:uLnTx/>
              <a:uFillTx/>
            </a:endParaRPr>
          </a:p>
        </p:txBody>
      </p:sp>
      <p:sp>
        <p:nvSpPr>
          <p:cNvPr id="15" name="Oval 14"/>
          <p:cNvSpPr/>
          <p:nvPr/>
        </p:nvSpPr>
        <p:spPr>
          <a:xfrm>
            <a:off x="1219939" y="-739444"/>
            <a:ext cx="9107555" cy="9034439"/>
          </a:xfrm>
          <a:prstGeom prst="ellipse">
            <a:avLst/>
          </a:prstGeom>
          <a:noFill/>
          <a:ln w="19050">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AU" sz="1800" b="0" i="0" u="none" strike="noStrike" kern="0" cap="none" spc="0" normalizeH="0" baseline="0" noProof="0">
              <a:ln>
                <a:noFill/>
              </a:ln>
              <a:solidFill>
                <a:sysClr val="windowText" lastClr="000000"/>
              </a:solidFill>
              <a:effectLst/>
              <a:uLnTx/>
              <a:uFillTx/>
            </a:endParaRPr>
          </a:p>
        </p:txBody>
      </p:sp>
      <p:sp>
        <p:nvSpPr>
          <p:cNvPr id="16" name="Oval 15"/>
          <p:cNvSpPr/>
          <p:nvPr/>
        </p:nvSpPr>
        <p:spPr>
          <a:xfrm>
            <a:off x="1219939" y="-739444"/>
            <a:ext cx="9107555" cy="9034439"/>
          </a:xfrm>
          <a:prstGeom prst="ellipse">
            <a:avLst/>
          </a:prstGeom>
          <a:noFill/>
          <a:ln w="19050">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AU" sz="1800" b="0" i="0" u="none" strike="noStrike" kern="0" cap="none" spc="0" normalizeH="0" baseline="0" noProof="0">
              <a:ln>
                <a:noFill/>
              </a:ln>
              <a:solidFill>
                <a:sysClr val="windowText" lastClr="000000"/>
              </a:solidFill>
              <a:effectLst/>
              <a:uLnTx/>
              <a:uFillTx/>
            </a:endParaRPr>
          </a:p>
        </p:txBody>
      </p:sp>
      <p:sp>
        <p:nvSpPr>
          <p:cNvPr id="10" name="Oval 9"/>
          <p:cNvSpPr/>
          <p:nvPr/>
        </p:nvSpPr>
        <p:spPr>
          <a:xfrm>
            <a:off x="5907634" y="3213970"/>
            <a:ext cx="2805809" cy="2783284"/>
          </a:xfrm>
          <a:prstGeom prst="ellipse">
            <a:avLst/>
          </a:prstGeom>
          <a:noFill/>
          <a:ln w="19050">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AU" sz="1800" b="0" i="0" u="none" strike="noStrike" kern="0" cap="none" spc="0" normalizeH="0" baseline="0" noProof="0">
              <a:ln>
                <a:noFill/>
              </a:ln>
              <a:solidFill>
                <a:sysClr val="windowText" lastClr="000000"/>
              </a:solidFill>
              <a:effectLst/>
              <a:uLnTx/>
              <a:uFillTx/>
            </a:endParaRPr>
          </a:p>
        </p:txBody>
      </p:sp>
      <p:sp>
        <p:nvSpPr>
          <p:cNvPr id="11" name="Oval 10"/>
          <p:cNvSpPr/>
          <p:nvPr/>
        </p:nvSpPr>
        <p:spPr>
          <a:xfrm>
            <a:off x="5907634" y="3213970"/>
            <a:ext cx="2805809" cy="2783284"/>
          </a:xfrm>
          <a:prstGeom prst="ellipse">
            <a:avLst/>
          </a:prstGeom>
          <a:noFill/>
          <a:ln w="19050">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AU" sz="1800" b="0" i="0" u="none" strike="noStrike" kern="0" cap="none" spc="0" normalizeH="0" baseline="0" noProof="0">
              <a:ln>
                <a:noFill/>
              </a:ln>
              <a:solidFill>
                <a:sysClr val="windowText" lastClr="000000"/>
              </a:solidFill>
              <a:effectLst/>
              <a:uLnTx/>
              <a:uFillTx/>
            </a:endParaRPr>
          </a:p>
        </p:txBody>
      </p:sp>
      <p:sp>
        <p:nvSpPr>
          <p:cNvPr id="12" name="Oval 11"/>
          <p:cNvSpPr/>
          <p:nvPr/>
        </p:nvSpPr>
        <p:spPr>
          <a:xfrm>
            <a:off x="5907634" y="3213970"/>
            <a:ext cx="2805809" cy="2783284"/>
          </a:xfrm>
          <a:prstGeom prst="ellipse">
            <a:avLst/>
          </a:prstGeom>
          <a:noFill/>
          <a:ln w="19050" cmpd="thinThick">
            <a:solidFill>
              <a:schemeClr val="accent1"/>
            </a:solid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AU" sz="1800" b="0" i="0" u="none" strike="noStrike" kern="0" cap="none" spc="0" normalizeH="0" baseline="0" noProof="0">
              <a:ln>
                <a:noFill/>
              </a:ln>
              <a:solidFill>
                <a:sysClr val="windowText" lastClr="000000"/>
              </a:solidFill>
              <a:effectLst/>
              <a:uLnTx/>
              <a:uFillTx/>
            </a:endParaRPr>
          </a:p>
        </p:txBody>
      </p:sp>
      <p:sp>
        <p:nvSpPr>
          <p:cNvPr id="9" name="Title 6"/>
          <p:cNvSpPr txBox="1">
            <a:spLocks/>
          </p:cNvSpPr>
          <p:nvPr/>
        </p:nvSpPr>
        <p:spPr>
          <a:xfrm>
            <a:off x="1679957" y="3280601"/>
            <a:ext cx="5909265" cy="874205"/>
          </a:xfrm>
          <a:prstGeom prst="rect">
            <a:avLst/>
          </a:prstGeom>
        </p:spPr>
        <p:txBody>
          <a:bodyPr vert="horz" lIns="91440" tIns="0" rIns="91440" bIns="0" rtlCol="0" anchor="ctr">
            <a:noAutofit/>
          </a:bodyPr>
          <a:lstStyle>
            <a:lvl1pPr algn="ctr" defTabSz="914400" rtl="0" eaLnBrk="1" latinLnBrk="0" hangingPunct="1">
              <a:lnSpc>
                <a:spcPct val="90000"/>
              </a:lnSpc>
              <a:spcBef>
                <a:spcPct val="0"/>
              </a:spcBef>
              <a:buNone/>
              <a:defRPr lang="en-US" sz="3200" b="1" i="0" kern="1200" spc="300" dirty="0">
                <a:solidFill>
                  <a:schemeClr val="tx1">
                    <a:lumMod val="85000"/>
                    <a:lumOff val="15000"/>
                  </a:schemeClr>
                </a:solidFill>
                <a:latin typeface="+mj-lt"/>
                <a:ea typeface="+mn-ea"/>
                <a:cs typeface="Segoe UI Semilight" panose="020B0402040204020203" pitchFamily="34" charset="0"/>
              </a:defRPr>
            </a:lvl1pPr>
          </a:lstStyle>
          <a:p>
            <a:endParaRPr lang="en-US" sz="8800" spc="-300" dirty="0">
              <a:gradFill>
                <a:gsLst>
                  <a:gs pos="0">
                    <a:schemeClr val="accent1">
                      <a:lumMod val="5000"/>
                      <a:lumOff val="95000"/>
                    </a:schemeClr>
                  </a:gs>
                  <a:gs pos="100000">
                    <a:schemeClr val="bg1"/>
                  </a:gs>
                </a:gsLst>
                <a:lin ang="5400000" scaled="1"/>
              </a:gradFill>
              <a:latin typeface="+mn-lt"/>
            </a:endParaRPr>
          </a:p>
        </p:txBody>
      </p:sp>
      <p:sp>
        <p:nvSpPr>
          <p:cNvPr id="7" name="Title 6"/>
          <p:cNvSpPr>
            <a:spLocks noGrp="1"/>
          </p:cNvSpPr>
          <p:nvPr>
            <p:ph type="ctrTitle"/>
          </p:nvPr>
        </p:nvSpPr>
        <p:spPr>
          <a:xfrm>
            <a:off x="687847" y="2461199"/>
            <a:ext cx="10660338" cy="2529923"/>
          </a:xfrm>
        </p:spPr>
        <p:txBody>
          <a:bodyPr/>
          <a:lstStyle/>
          <a:p>
            <a:r>
              <a:rPr lang="en-US" dirty="0" smtClean="0"/>
              <a:t>THE IMPORTANCE</a:t>
            </a:r>
            <a:endParaRPr lang="en-US" dirty="0"/>
          </a:p>
        </p:txBody>
      </p:sp>
      <p:sp>
        <p:nvSpPr>
          <p:cNvPr id="8" name="Text Placeholder 7"/>
          <p:cNvSpPr>
            <a:spLocks noGrp="1"/>
          </p:cNvSpPr>
          <p:nvPr>
            <p:ph type="body" sz="quarter" idx="13"/>
          </p:nvPr>
        </p:nvSpPr>
        <p:spPr>
          <a:xfrm>
            <a:off x="1396266" y="3162946"/>
            <a:ext cx="9461500" cy="1311128"/>
          </a:xfrm>
        </p:spPr>
        <p:txBody>
          <a:bodyPr/>
          <a:lstStyle/>
          <a:p>
            <a:r>
              <a:rPr lang="en-US" dirty="0" smtClean="0"/>
              <a:t>OF Internship</a:t>
            </a:r>
            <a:r>
              <a:rPr lang="en-US" sz="8800" spc="-300" dirty="0" smtClean="0"/>
              <a:t>!</a:t>
            </a:r>
            <a:r>
              <a:rPr lang="en-US" dirty="0" smtClean="0"/>
              <a:t> </a:t>
            </a:r>
            <a:endParaRPr lang="en-US" dirty="0"/>
          </a:p>
        </p:txBody>
      </p:sp>
      <p:sp>
        <p:nvSpPr>
          <p:cNvPr id="19" name="Freeform: Shape 18"/>
          <p:cNvSpPr/>
          <p:nvPr/>
        </p:nvSpPr>
        <p:spPr>
          <a:xfrm>
            <a:off x="7066536" y="4361548"/>
            <a:ext cx="488128" cy="488128"/>
          </a:xfrm>
          <a:custGeom>
            <a:avLst/>
            <a:gdLst>
              <a:gd name="connsiteX0" fmla="*/ 244064 w 488128"/>
              <a:gd name="connsiteY0" fmla="*/ 0 h 488128"/>
              <a:gd name="connsiteX1" fmla="*/ 488128 w 488128"/>
              <a:gd name="connsiteY1" fmla="*/ 244064 h 488128"/>
              <a:gd name="connsiteX2" fmla="*/ 244064 w 488128"/>
              <a:gd name="connsiteY2" fmla="*/ 488128 h 488128"/>
              <a:gd name="connsiteX3" fmla="*/ 0 w 488128"/>
              <a:gd name="connsiteY3" fmla="*/ 244064 h 488128"/>
              <a:gd name="connsiteX4" fmla="*/ 244064 w 488128"/>
              <a:gd name="connsiteY4" fmla="*/ 0 h 4881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8128" h="488128">
                <a:moveTo>
                  <a:pt x="244064" y="0"/>
                </a:moveTo>
                <a:cubicBezTo>
                  <a:pt x="378857" y="0"/>
                  <a:pt x="488128" y="109271"/>
                  <a:pt x="488128" y="244064"/>
                </a:cubicBezTo>
                <a:cubicBezTo>
                  <a:pt x="488128" y="378857"/>
                  <a:pt x="378857" y="488128"/>
                  <a:pt x="244064" y="488128"/>
                </a:cubicBezTo>
                <a:cubicBezTo>
                  <a:pt x="109271" y="488128"/>
                  <a:pt x="0" y="378857"/>
                  <a:pt x="0" y="244064"/>
                </a:cubicBezTo>
                <a:cubicBezTo>
                  <a:pt x="0" y="109271"/>
                  <a:pt x="109271" y="0"/>
                  <a:pt x="24406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AU" sz="1800" b="0" i="0" u="none" strike="noStrike" kern="0" cap="none" spc="0" normalizeH="0" baseline="0" noProof="0">
              <a:ln>
                <a:noFill/>
              </a:ln>
              <a:solidFill>
                <a:sysClr val="windowText" lastClr="000000"/>
              </a:solidFill>
              <a:effectLst/>
              <a:uLnTx/>
              <a:uFillTx/>
            </a:endParaRPr>
          </a:p>
        </p:txBody>
      </p:sp>
      <p:sp>
        <p:nvSpPr>
          <p:cNvPr id="3" name="Slide Number Placeholder 2"/>
          <p:cNvSpPr>
            <a:spLocks noGrp="1"/>
          </p:cNvSpPr>
          <p:nvPr>
            <p:ph type="sldNum" sz="quarter" idx="12"/>
          </p:nvPr>
        </p:nvSpPr>
        <p:spPr/>
        <p:txBody>
          <a:bodyPr/>
          <a:lstStyle/>
          <a:p>
            <a:fld id="{5AE1514C-5E56-4738-A1FF-4B1CFD2A3E36}" type="slidenum">
              <a:rPr lang="en-US" smtClean="0"/>
              <a:t>8</a:t>
            </a:fld>
            <a:endParaRPr lang="en-US"/>
          </a:p>
        </p:txBody>
      </p:sp>
    </p:spTree>
    <p:extLst>
      <p:ext uri="{BB962C8B-B14F-4D97-AF65-F5344CB8AC3E}">
        <p14:creationId xmlns:p14="http://schemas.microsoft.com/office/powerpoint/2010/main" val="22715129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par>
                                <p:cTn id="10" presetID="10" presetClass="exit" presetSubtype="0" fill="hold" grpId="1" nodeType="withEffect">
                                  <p:stCondLst>
                                    <p:cond delay="250"/>
                                  </p:stCondLst>
                                  <p:childTnLst>
                                    <p:animEffect transition="out" filter="fade">
                                      <p:cBhvr>
                                        <p:cTn id="11" dur="500"/>
                                        <p:tgtEl>
                                          <p:spTgt spid="14"/>
                                        </p:tgtEl>
                                      </p:cBhvr>
                                    </p:animEffect>
                                    <p:set>
                                      <p:cBhvr>
                                        <p:cTn id="12" dur="1" fill="hold">
                                          <p:stCondLst>
                                            <p:cond delay="499"/>
                                          </p:stCondLst>
                                        </p:cTn>
                                        <p:tgtEl>
                                          <p:spTgt spid="14"/>
                                        </p:tgtEl>
                                        <p:attrNameLst>
                                          <p:attrName>style.visibility</p:attrName>
                                        </p:attrNameLst>
                                      </p:cBhvr>
                                      <p:to>
                                        <p:strVal val="hidden"/>
                                      </p:to>
                                    </p:set>
                                  </p:childTnLst>
                                </p:cTn>
                              </p:par>
                              <p:par>
                                <p:cTn id="13" presetID="53" presetClass="entr" presetSubtype="16" fill="hold" grpId="0" nodeType="withEffect">
                                  <p:stCondLst>
                                    <p:cond delay="250"/>
                                  </p:stCondLst>
                                  <p:childTnLst>
                                    <p:set>
                                      <p:cBhvr>
                                        <p:cTn id="14" dur="1" fill="hold">
                                          <p:stCondLst>
                                            <p:cond delay="0"/>
                                          </p:stCondLst>
                                        </p:cTn>
                                        <p:tgtEl>
                                          <p:spTgt spid="15"/>
                                        </p:tgtEl>
                                        <p:attrNameLst>
                                          <p:attrName>style.visibility</p:attrName>
                                        </p:attrNameLst>
                                      </p:cBhvr>
                                      <p:to>
                                        <p:strVal val="visible"/>
                                      </p:to>
                                    </p:set>
                                    <p:anim calcmode="lin" valueType="num">
                                      <p:cBhvr>
                                        <p:cTn id="15" dur="500" fill="hold"/>
                                        <p:tgtEl>
                                          <p:spTgt spid="15"/>
                                        </p:tgtEl>
                                        <p:attrNameLst>
                                          <p:attrName>ppt_w</p:attrName>
                                        </p:attrNameLst>
                                      </p:cBhvr>
                                      <p:tavLst>
                                        <p:tav tm="0">
                                          <p:val>
                                            <p:fltVal val="0"/>
                                          </p:val>
                                        </p:tav>
                                        <p:tav tm="100000">
                                          <p:val>
                                            <p:strVal val="#ppt_w"/>
                                          </p:val>
                                        </p:tav>
                                      </p:tavLst>
                                    </p:anim>
                                    <p:anim calcmode="lin" valueType="num">
                                      <p:cBhvr>
                                        <p:cTn id="16" dur="500" fill="hold"/>
                                        <p:tgtEl>
                                          <p:spTgt spid="15"/>
                                        </p:tgtEl>
                                        <p:attrNameLst>
                                          <p:attrName>ppt_h</p:attrName>
                                        </p:attrNameLst>
                                      </p:cBhvr>
                                      <p:tavLst>
                                        <p:tav tm="0">
                                          <p:val>
                                            <p:fltVal val="0"/>
                                          </p:val>
                                        </p:tav>
                                        <p:tav tm="100000">
                                          <p:val>
                                            <p:strVal val="#ppt_h"/>
                                          </p:val>
                                        </p:tav>
                                      </p:tavLst>
                                    </p:anim>
                                    <p:animEffect transition="in" filter="fade">
                                      <p:cBhvr>
                                        <p:cTn id="17" dur="500"/>
                                        <p:tgtEl>
                                          <p:spTgt spid="15"/>
                                        </p:tgtEl>
                                      </p:cBhvr>
                                    </p:animEffect>
                                  </p:childTnLst>
                                </p:cTn>
                              </p:par>
                              <p:par>
                                <p:cTn id="18" presetID="10" presetClass="exit" presetSubtype="0" fill="hold" grpId="1" nodeType="withEffect">
                                  <p:stCondLst>
                                    <p:cond delay="500"/>
                                  </p:stCondLst>
                                  <p:childTnLst>
                                    <p:animEffect transition="out" filter="fade">
                                      <p:cBhvr>
                                        <p:cTn id="19" dur="500"/>
                                        <p:tgtEl>
                                          <p:spTgt spid="15"/>
                                        </p:tgtEl>
                                      </p:cBhvr>
                                    </p:animEffect>
                                    <p:set>
                                      <p:cBhvr>
                                        <p:cTn id="20" dur="1" fill="hold">
                                          <p:stCondLst>
                                            <p:cond delay="499"/>
                                          </p:stCondLst>
                                        </p:cTn>
                                        <p:tgtEl>
                                          <p:spTgt spid="15"/>
                                        </p:tgtEl>
                                        <p:attrNameLst>
                                          <p:attrName>style.visibility</p:attrName>
                                        </p:attrNameLst>
                                      </p:cBhvr>
                                      <p:to>
                                        <p:strVal val="hidden"/>
                                      </p:to>
                                    </p:set>
                                  </p:childTnLst>
                                </p:cTn>
                              </p:par>
                              <p:par>
                                <p:cTn id="21" presetID="53" presetClass="entr" presetSubtype="16" fill="hold" grpId="0" nodeType="withEffect">
                                  <p:stCondLst>
                                    <p:cond delay="500"/>
                                  </p:stCondLst>
                                  <p:childTnLst>
                                    <p:set>
                                      <p:cBhvr>
                                        <p:cTn id="22" dur="1" fill="hold">
                                          <p:stCondLst>
                                            <p:cond delay="0"/>
                                          </p:stCondLst>
                                        </p:cTn>
                                        <p:tgtEl>
                                          <p:spTgt spid="16"/>
                                        </p:tgtEl>
                                        <p:attrNameLst>
                                          <p:attrName>style.visibility</p:attrName>
                                        </p:attrNameLst>
                                      </p:cBhvr>
                                      <p:to>
                                        <p:strVal val="visible"/>
                                      </p:to>
                                    </p:set>
                                    <p:anim calcmode="lin" valueType="num">
                                      <p:cBhvr>
                                        <p:cTn id="23" dur="500" fill="hold"/>
                                        <p:tgtEl>
                                          <p:spTgt spid="16"/>
                                        </p:tgtEl>
                                        <p:attrNameLst>
                                          <p:attrName>ppt_w</p:attrName>
                                        </p:attrNameLst>
                                      </p:cBhvr>
                                      <p:tavLst>
                                        <p:tav tm="0">
                                          <p:val>
                                            <p:fltVal val="0"/>
                                          </p:val>
                                        </p:tav>
                                        <p:tav tm="100000">
                                          <p:val>
                                            <p:strVal val="#ppt_w"/>
                                          </p:val>
                                        </p:tav>
                                      </p:tavLst>
                                    </p:anim>
                                    <p:anim calcmode="lin" valueType="num">
                                      <p:cBhvr>
                                        <p:cTn id="24" dur="500" fill="hold"/>
                                        <p:tgtEl>
                                          <p:spTgt spid="16"/>
                                        </p:tgtEl>
                                        <p:attrNameLst>
                                          <p:attrName>ppt_h</p:attrName>
                                        </p:attrNameLst>
                                      </p:cBhvr>
                                      <p:tavLst>
                                        <p:tav tm="0">
                                          <p:val>
                                            <p:fltVal val="0"/>
                                          </p:val>
                                        </p:tav>
                                        <p:tav tm="100000">
                                          <p:val>
                                            <p:strVal val="#ppt_h"/>
                                          </p:val>
                                        </p:tav>
                                      </p:tavLst>
                                    </p:anim>
                                    <p:animEffect transition="in" filter="fade">
                                      <p:cBhvr>
                                        <p:cTn id="25" dur="500"/>
                                        <p:tgtEl>
                                          <p:spTgt spid="16"/>
                                        </p:tgtEl>
                                      </p:cBhvr>
                                    </p:animEffect>
                                  </p:childTnLst>
                                </p:cTn>
                              </p:par>
                              <p:par>
                                <p:cTn id="26" presetID="10" presetClass="exit" presetSubtype="0" fill="hold" grpId="1" nodeType="withEffect">
                                  <p:stCondLst>
                                    <p:cond delay="750"/>
                                  </p:stCondLst>
                                  <p:childTnLst>
                                    <p:animEffect transition="out" filter="fade">
                                      <p:cBhvr>
                                        <p:cTn id="27" dur="500"/>
                                        <p:tgtEl>
                                          <p:spTgt spid="16"/>
                                        </p:tgtEl>
                                      </p:cBhvr>
                                    </p:animEffect>
                                    <p:set>
                                      <p:cBhvr>
                                        <p:cTn id="28" dur="1" fill="hold">
                                          <p:stCondLst>
                                            <p:cond delay="499"/>
                                          </p:stCondLst>
                                        </p:cTn>
                                        <p:tgtEl>
                                          <p:spTgt spid="16"/>
                                        </p:tgtEl>
                                        <p:attrNameLst>
                                          <p:attrName>style.visibility</p:attrName>
                                        </p:attrNameLst>
                                      </p:cBhvr>
                                      <p:to>
                                        <p:strVal val="hidden"/>
                                      </p:to>
                                    </p:set>
                                  </p:childTnLst>
                                </p:cTn>
                              </p:par>
                              <p:par>
                                <p:cTn id="29" presetID="53" presetClass="entr" presetSubtype="16"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p:cTn id="31" dur="500" fill="hold"/>
                                        <p:tgtEl>
                                          <p:spTgt spid="10"/>
                                        </p:tgtEl>
                                        <p:attrNameLst>
                                          <p:attrName>ppt_w</p:attrName>
                                        </p:attrNameLst>
                                      </p:cBhvr>
                                      <p:tavLst>
                                        <p:tav tm="0">
                                          <p:val>
                                            <p:fltVal val="0"/>
                                          </p:val>
                                        </p:tav>
                                        <p:tav tm="100000">
                                          <p:val>
                                            <p:strVal val="#ppt_w"/>
                                          </p:val>
                                        </p:tav>
                                      </p:tavLst>
                                    </p:anim>
                                    <p:anim calcmode="lin" valueType="num">
                                      <p:cBhvr>
                                        <p:cTn id="32" dur="500" fill="hold"/>
                                        <p:tgtEl>
                                          <p:spTgt spid="10"/>
                                        </p:tgtEl>
                                        <p:attrNameLst>
                                          <p:attrName>ppt_h</p:attrName>
                                        </p:attrNameLst>
                                      </p:cBhvr>
                                      <p:tavLst>
                                        <p:tav tm="0">
                                          <p:val>
                                            <p:fltVal val="0"/>
                                          </p:val>
                                        </p:tav>
                                        <p:tav tm="100000">
                                          <p:val>
                                            <p:strVal val="#ppt_h"/>
                                          </p:val>
                                        </p:tav>
                                      </p:tavLst>
                                    </p:anim>
                                    <p:animEffect transition="in" filter="fade">
                                      <p:cBhvr>
                                        <p:cTn id="33" dur="500"/>
                                        <p:tgtEl>
                                          <p:spTgt spid="10"/>
                                        </p:tgtEl>
                                      </p:cBhvr>
                                    </p:animEffect>
                                  </p:childTnLst>
                                </p:cTn>
                              </p:par>
                              <p:par>
                                <p:cTn id="34" presetID="10" presetClass="exit" presetSubtype="0" fill="hold" grpId="1" nodeType="withEffect">
                                  <p:stCondLst>
                                    <p:cond delay="250"/>
                                  </p:stCondLst>
                                  <p:childTnLst>
                                    <p:animEffect transition="out" filter="fade">
                                      <p:cBhvr>
                                        <p:cTn id="35" dur="500"/>
                                        <p:tgtEl>
                                          <p:spTgt spid="10"/>
                                        </p:tgtEl>
                                      </p:cBhvr>
                                    </p:animEffect>
                                    <p:set>
                                      <p:cBhvr>
                                        <p:cTn id="36" dur="1" fill="hold">
                                          <p:stCondLst>
                                            <p:cond delay="499"/>
                                          </p:stCondLst>
                                        </p:cTn>
                                        <p:tgtEl>
                                          <p:spTgt spid="10"/>
                                        </p:tgtEl>
                                        <p:attrNameLst>
                                          <p:attrName>style.visibility</p:attrName>
                                        </p:attrNameLst>
                                      </p:cBhvr>
                                      <p:to>
                                        <p:strVal val="hidden"/>
                                      </p:to>
                                    </p:set>
                                  </p:childTnLst>
                                </p:cTn>
                              </p:par>
                              <p:par>
                                <p:cTn id="37" presetID="53" presetClass="entr" presetSubtype="16" fill="hold" grpId="0" nodeType="withEffect">
                                  <p:stCondLst>
                                    <p:cond delay="250"/>
                                  </p:stCondLst>
                                  <p:childTnLst>
                                    <p:set>
                                      <p:cBhvr>
                                        <p:cTn id="38" dur="1" fill="hold">
                                          <p:stCondLst>
                                            <p:cond delay="0"/>
                                          </p:stCondLst>
                                        </p:cTn>
                                        <p:tgtEl>
                                          <p:spTgt spid="11"/>
                                        </p:tgtEl>
                                        <p:attrNameLst>
                                          <p:attrName>style.visibility</p:attrName>
                                        </p:attrNameLst>
                                      </p:cBhvr>
                                      <p:to>
                                        <p:strVal val="visible"/>
                                      </p:to>
                                    </p:set>
                                    <p:anim calcmode="lin" valueType="num">
                                      <p:cBhvr>
                                        <p:cTn id="39" dur="500" fill="hold"/>
                                        <p:tgtEl>
                                          <p:spTgt spid="11"/>
                                        </p:tgtEl>
                                        <p:attrNameLst>
                                          <p:attrName>ppt_w</p:attrName>
                                        </p:attrNameLst>
                                      </p:cBhvr>
                                      <p:tavLst>
                                        <p:tav tm="0">
                                          <p:val>
                                            <p:fltVal val="0"/>
                                          </p:val>
                                        </p:tav>
                                        <p:tav tm="100000">
                                          <p:val>
                                            <p:strVal val="#ppt_w"/>
                                          </p:val>
                                        </p:tav>
                                      </p:tavLst>
                                    </p:anim>
                                    <p:anim calcmode="lin" valueType="num">
                                      <p:cBhvr>
                                        <p:cTn id="40" dur="500" fill="hold"/>
                                        <p:tgtEl>
                                          <p:spTgt spid="11"/>
                                        </p:tgtEl>
                                        <p:attrNameLst>
                                          <p:attrName>ppt_h</p:attrName>
                                        </p:attrNameLst>
                                      </p:cBhvr>
                                      <p:tavLst>
                                        <p:tav tm="0">
                                          <p:val>
                                            <p:fltVal val="0"/>
                                          </p:val>
                                        </p:tav>
                                        <p:tav tm="100000">
                                          <p:val>
                                            <p:strVal val="#ppt_h"/>
                                          </p:val>
                                        </p:tav>
                                      </p:tavLst>
                                    </p:anim>
                                    <p:animEffect transition="in" filter="fade">
                                      <p:cBhvr>
                                        <p:cTn id="41" dur="500"/>
                                        <p:tgtEl>
                                          <p:spTgt spid="11"/>
                                        </p:tgtEl>
                                      </p:cBhvr>
                                    </p:animEffect>
                                  </p:childTnLst>
                                </p:cTn>
                              </p:par>
                              <p:par>
                                <p:cTn id="42" presetID="10" presetClass="exit" presetSubtype="0" fill="hold" grpId="1" nodeType="withEffect">
                                  <p:stCondLst>
                                    <p:cond delay="500"/>
                                  </p:stCondLst>
                                  <p:childTnLst>
                                    <p:animEffect transition="out" filter="fade">
                                      <p:cBhvr>
                                        <p:cTn id="43" dur="500"/>
                                        <p:tgtEl>
                                          <p:spTgt spid="11"/>
                                        </p:tgtEl>
                                      </p:cBhvr>
                                    </p:animEffect>
                                    <p:set>
                                      <p:cBhvr>
                                        <p:cTn id="44" dur="1" fill="hold">
                                          <p:stCondLst>
                                            <p:cond delay="499"/>
                                          </p:stCondLst>
                                        </p:cTn>
                                        <p:tgtEl>
                                          <p:spTgt spid="11"/>
                                        </p:tgtEl>
                                        <p:attrNameLst>
                                          <p:attrName>style.visibility</p:attrName>
                                        </p:attrNameLst>
                                      </p:cBhvr>
                                      <p:to>
                                        <p:strVal val="hidden"/>
                                      </p:to>
                                    </p:set>
                                  </p:childTnLst>
                                </p:cTn>
                              </p:par>
                              <p:par>
                                <p:cTn id="45" presetID="53" presetClass="entr" presetSubtype="16" fill="hold" grpId="0" nodeType="withEffect">
                                  <p:stCondLst>
                                    <p:cond delay="500"/>
                                  </p:stCondLst>
                                  <p:childTnLst>
                                    <p:set>
                                      <p:cBhvr>
                                        <p:cTn id="46" dur="1" fill="hold">
                                          <p:stCondLst>
                                            <p:cond delay="0"/>
                                          </p:stCondLst>
                                        </p:cTn>
                                        <p:tgtEl>
                                          <p:spTgt spid="12"/>
                                        </p:tgtEl>
                                        <p:attrNameLst>
                                          <p:attrName>style.visibility</p:attrName>
                                        </p:attrNameLst>
                                      </p:cBhvr>
                                      <p:to>
                                        <p:strVal val="visible"/>
                                      </p:to>
                                    </p:set>
                                    <p:anim calcmode="lin" valueType="num">
                                      <p:cBhvr>
                                        <p:cTn id="47" dur="500" fill="hold"/>
                                        <p:tgtEl>
                                          <p:spTgt spid="12"/>
                                        </p:tgtEl>
                                        <p:attrNameLst>
                                          <p:attrName>ppt_w</p:attrName>
                                        </p:attrNameLst>
                                      </p:cBhvr>
                                      <p:tavLst>
                                        <p:tav tm="0">
                                          <p:val>
                                            <p:fltVal val="0"/>
                                          </p:val>
                                        </p:tav>
                                        <p:tav tm="100000">
                                          <p:val>
                                            <p:strVal val="#ppt_w"/>
                                          </p:val>
                                        </p:tav>
                                      </p:tavLst>
                                    </p:anim>
                                    <p:anim calcmode="lin" valueType="num">
                                      <p:cBhvr>
                                        <p:cTn id="48" dur="500" fill="hold"/>
                                        <p:tgtEl>
                                          <p:spTgt spid="12"/>
                                        </p:tgtEl>
                                        <p:attrNameLst>
                                          <p:attrName>ppt_h</p:attrName>
                                        </p:attrNameLst>
                                      </p:cBhvr>
                                      <p:tavLst>
                                        <p:tav tm="0">
                                          <p:val>
                                            <p:fltVal val="0"/>
                                          </p:val>
                                        </p:tav>
                                        <p:tav tm="100000">
                                          <p:val>
                                            <p:strVal val="#ppt_h"/>
                                          </p:val>
                                        </p:tav>
                                      </p:tavLst>
                                    </p:anim>
                                    <p:animEffect transition="in" filter="fade">
                                      <p:cBhvr>
                                        <p:cTn id="49" dur="500"/>
                                        <p:tgtEl>
                                          <p:spTgt spid="12"/>
                                        </p:tgtEl>
                                      </p:cBhvr>
                                    </p:animEffect>
                                  </p:childTnLst>
                                </p:cTn>
                              </p:par>
                              <p:par>
                                <p:cTn id="50" presetID="10" presetClass="exit" presetSubtype="0" fill="hold" grpId="1" nodeType="withEffect">
                                  <p:stCondLst>
                                    <p:cond delay="750"/>
                                  </p:stCondLst>
                                  <p:childTnLst>
                                    <p:animEffect transition="out" filter="fade">
                                      <p:cBhvr>
                                        <p:cTn id="51" dur="500"/>
                                        <p:tgtEl>
                                          <p:spTgt spid="12"/>
                                        </p:tgtEl>
                                      </p:cBhvr>
                                    </p:animEffect>
                                    <p:set>
                                      <p:cBhvr>
                                        <p:cTn id="52" dur="1" fill="hold">
                                          <p:stCondLst>
                                            <p:cond delay="499"/>
                                          </p:stCondLst>
                                        </p:cTn>
                                        <p:tgtEl>
                                          <p:spTgt spid="12"/>
                                        </p:tgtEl>
                                        <p:attrNameLst>
                                          <p:attrName>style.visibility</p:attrName>
                                        </p:attrNameLst>
                                      </p:cBhvr>
                                      <p:to>
                                        <p:strVal val="hidden"/>
                                      </p:to>
                                    </p:set>
                                  </p:childTnLst>
                                </p:cTn>
                              </p:par>
                            </p:childTnLst>
                          </p:cTn>
                        </p:par>
                        <p:par>
                          <p:cTn id="53" fill="hold">
                            <p:stCondLst>
                              <p:cond delay="1250"/>
                            </p:stCondLst>
                            <p:childTnLst>
                              <p:par>
                                <p:cTn id="54" presetID="1" presetClass="entr" presetSubtype="0" fill="hold" grpId="0" nodeType="afterEffect">
                                  <p:stCondLst>
                                    <p:cond delay="0"/>
                                  </p:stCondLst>
                                  <p:childTnLst>
                                    <p:set>
                                      <p:cBhvr>
                                        <p:cTn id="55"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4" grpId="1" animBg="1"/>
      <p:bldP spid="15" grpId="0" animBg="1"/>
      <p:bldP spid="15" grpId="1" animBg="1"/>
      <p:bldP spid="16" grpId="0" animBg="1"/>
      <p:bldP spid="16" grpId="1" animBg="1"/>
      <p:bldP spid="10" grpId="0" animBg="1"/>
      <p:bldP spid="10" grpId="1" animBg="1"/>
      <p:bldP spid="11" grpId="0" animBg="1"/>
      <p:bldP spid="11" grpId="1" animBg="1"/>
      <p:bldP spid="12" grpId="0" animBg="1"/>
      <p:bldP spid="12" grpId="1" animBg="1"/>
      <p:bldP spid="1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Oval 12"/>
          <p:cNvSpPr/>
          <p:nvPr/>
        </p:nvSpPr>
        <p:spPr>
          <a:xfrm>
            <a:off x="7785854" y="1896750"/>
            <a:ext cx="3041600" cy="2885776"/>
          </a:xfrm>
          <a:prstGeom prst="ellipse">
            <a:avLst/>
          </a:prstGeom>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dirty="0" smtClean="0"/>
          </a:p>
        </p:txBody>
      </p:sp>
      <p:sp>
        <p:nvSpPr>
          <p:cNvPr id="12" name="Oval 11"/>
          <p:cNvSpPr/>
          <p:nvPr/>
        </p:nvSpPr>
        <p:spPr>
          <a:xfrm>
            <a:off x="4706717" y="1896750"/>
            <a:ext cx="3041600" cy="2885776"/>
          </a:xfrm>
          <a:prstGeom prst="ellipse">
            <a:avLst/>
          </a:prstGeom>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dirty="0" smtClean="0"/>
          </a:p>
        </p:txBody>
      </p:sp>
      <p:sp>
        <p:nvSpPr>
          <p:cNvPr id="2" name="Oval 1"/>
          <p:cNvSpPr/>
          <p:nvPr/>
        </p:nvSpPr>
        <p:spPr>
          <a:xfrm>
            <a:off x="1627580" y="1892713"/>
            <a:ext cx="3041600" cy="2885776"/>
          </a:xfrm>
          <a:prstGeom prst="ellipse">
            <a:avLst/>
          </a:prstGeom>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dirty="0" smtClean="0"/>
          </a:p>
        </p:txBody>
      </p:sp>
      <p:sp>
        <p:nvSpPr>
          <p:cNvPr id="4" name="Content Placeholder 3"/>
          <p:cNvSpPr>
            <a:spLocks noGrp="1"/>
          </p:cNvSpPr>
          <p:nvPr>
            <p:ph idx="1"/>
          </p:nvPr>
        </p:nvSpPr>
        <p:spPr>
          <a:xfrm>
            <a:off x="1959660" y="3123925"/>
            <a:ext cx="2377440" cy="1200329"/>
          </a:xfrm>
        </p:spPr>
        <p:txBody>
          <a:bodyPr/>
          <a:lstStyle/>
          <a:p>
            <a:r>
              <a:rPr lang="en-US" sz="2000" dirty="0" smtClean="0"/>
              <a:t>A significant amount of interns convert to full-time</a:t>
            </a:r>
            <a:endParaRPr lang="en-US" sz="2000" dirty="0"/>
          </a:p>
        </p:txBody>
      </p:sp>
      <p:sp>
        <p:nvSpPr>
          <p:cNvPr id="3" name="Slide Number Placeholder 2"/>
          <p:cNvSpPr>
            <a:spLocks noGrp="1"/>
          </p:cNvSpPr>
          <p:nvPr>
            <p:ph type="sldNum" sz="quarter" idx="12"/>
          </p:nvPr>
        </p:nvSpPr>
        <p:spPr/>
        <p:txBody>
          <a:bodyPr/>
          <a:lstStyle/>
          <a:p>
            <a:fld id="{5AE1514C-5E56-4738-A1FF-4B1CFD2A3E36}" type="slidenum">
              <a:rPr lang="en-US" smtClean="0"/>
              <a:pPr/>
              <a:t>9</a:t>
            </a:fld>
            <a:endParaRPr lang="en-US"/>
          </a:p>
        </p:txBody>
      </p:sp>
      <p:sp>
        <p:nvSpPr>
          <p:cNvPr id="7" name="Content Placeholder 6"/>
          <p:cNvSpPr>
            <a:spLocks noGrp="1"/>
          </p:cNvSpPr>
          <p:nvPr>
            <p:ph idx="14"/>
          </p:nvPr>
        </p:nvSpPr>
        <p:spPr>
          <a:xfrm>
            <a:off x="5038797" y="3106528"/>
            <a:ext cx="2377440" cy="1261884"/>
          </a:xfrm>
        </p:spPr>
        <p:txBody>
          <a:bodyPr/>
          <a:lstStyle/>
          <a:p>
            <a:r>
              <a:rPr lang="en-US" sz="2000" dirty="0" smtClean="0"/>
              <a:t>Average percentage</a:t>
            </a:r>
          </a:p>
          <a:p>
            <a:pPr>
              <a:lnSpc>
                <a:spcPct val="100000"/>
              </a:lnSpc>
              <a:spcBef>
                <a:spcPts val="0"/>
              </a:spcBef>
            </a:pPr>
            <a:r>
              <a:rPr lang="en-US" sz="2000" dirty="0" smtClean="0"/>
              <a:t> of interns </a:t>
            </a:r>
            <a:r>
              <a:rPr lang="en-US" sz="2000" b="0" dirty="0" smtClean="0"/>
              <a:t>offered</a:t>
            </a:r>
            <a:r>
              <a:rPr lang="en-US" sz="2000" dirty="0" smtClean="0"/>
              <a:t> a full-time position</a:t>
            </a:r>
            <a:endParaRPr lang="en-US" sz="2000" dirty="0"/>
          </a:p>
        </p:txBody>
      </p:sp>
      <p:sp>
        <p:nvSpPr>
          <p:cNvPr id="8" name="Content Placeholder 7"/>
          <p:cNvSpPr>
            <a:spLocks noGrp="1"/>
          </p:cNvSpPr>
          <p:nvPr>
            <p:ph idx="15"/>
          </p:nvPr>
        </p:nvSpPr>
        <p:spPr>
          <a:xfrm>
            <a:off x="7883377" y="3123925"/>
            <a:ext cx="2846553" cy="1938992"/>
          </a:xfrm>
        </p:spPr>
        <p:txBody>
          <a:bodyPr/>
          <a:lstStyle/>
          <a:p>
            <a:pPr>
              <a:lnSpc>
                <a:spcPct val="100000"/>
              </a:lnSpc>
              <a:spcBef>
                <a:spcPts val="0"/>
              </a:spcBef>
            </a:pPr>
            <a:r>
              <a:rPr lang="en-US" sz="2000" dirty="0">
                <a:solidFill>
                  <a:schemeClr val="tx2"/>
                </a:solidFill>
              </a:rPr>
              <a:t>Employers are favoring </a:t>
            </a:r>
            <a:endParaRPr lang="en-US" sz="2000" dirty="0" smtClean="0">
              <a:solidFill>
                <a:schemeClr val="tx2"/>
              </a:solidFill>
            </a:endParaRPr>
          </a:p>
          <a:p>
            <a:pPr>
              <a:lnSpc>
                <a:spcPct val="100000"/>
              </a:lnSpc>
              <a:spcBef>
                <a:spcPts val="0"/>
              </a:spcBef>
            </a:pPr>
            <a:r>
              <a:rPr lang="en-US" sz="2000" dirty="0" smtClean="0">
                <a:solidFill>
                  <a:schemeClr val="tx2"/>
                </a:solidFill>
              </a:rPr>
              <a:t>“</a:t>
            </a:r>
            <a:r>
              <a:rPr lang="en-US" sz="2000" dirty="0">
                <a:solidFill>
                  <a:schemeClr val="tx2"/>
                </a:solidFill>
              </a:rPr>
              <a:t>high-touch” </a:t>
            </a:r>
            <a:r>
              <a:rPr lang="en-US" sz="2000" dirty="0" smtClean="0">
                <a:solidFill>
                  <a:schemeClr val="tx2"/>
                </a:solidFill>
              </a:rPr>
              <a:t>techniques </a:t>
            </a:r>
            <a:r>
              <a:rPr lang="en-US" sz="2000" dirty="0">
                <a:solidFill>
                  <a:schemeClr val="tx2"/>
                </a:solidFill>
              </a:rPr>
              <a:t>via Career Centers to </a:t>
            </a:r>
            <a:r>
              <a:rPr lang="en-US" sz="2000" dirty="0" smtClean="0">
                <a:solidFill>
                  <a:schemeClr val="tx2"/>
                </a:solidFill>
              </a:rPr>
              <a:t>recruit</a:t>
            </a:r>
            <a:endParaRPr lang="en-US" sz="2000" dirty="0">
              <a:solidFill>
                <a:schemeClr val="tx2"/>
              </a:solidFill>
            </a:endParaRPr>
          </a:p>
        </p:txBody>
      </p:sp>
      <p:sp>
        <p:nvSpPr>
          <p:cNvPr id="5" name="Text Placeholder 4"/>
          <p:cNvSpPr>
            <a:spLocks noGrp="1"/>
          </p:cNvSpPr>
          <p:nvPr>
            <p:ph type="body" sz="quarter" idx="13"/>
          </p:nvPr>
        </p:nvSpPr>
        <p:spPr/>
        <p:txBody>
          <a:bodyPr/>
          <a:lstStyle/>
          <a:p>
            <a:r>
              <a:rPr lang="en-US" b="1" dirty="0" smtClean="0"/>
              <a:t>WHY YOU MAY WANT TO MAXIMIZE YOUR INTERNSHIP:</a:t>
            </a:r>
          </a:p>
          <a:p>
            <a:r>
              <a:rPr lang="en-US" b="1" dirty="0"/>
              <a:t>3</a:t>
            </a:r>
            <a:r>
              <a:rPr lang="en-US" b="1" dirty="0" smtClean="0"/>
              <a:t> statistics you want to take note of</a:t>
            </a:r>
            <a:endParaRPr lang="en-US" b="1" dirty="0"/>
          </a:p>
        </p:txBody>
      </p:sp>
      <p:sp>
        <p:nvSpPr>
          <p:cNvPr id="47" name="Content Placeholder 46"/>
          <p:cNvSpPr>
            <a:spLocks noGrp="1"/>
          </p:cNvSpPr>
          <p:nvPr>
            <p:ph idx="18"/>
          </p:nvPr>
        </p:nvSpPr>
        <p:spPr>
          <a:xfrm>
            <a:off x="1959660" y="2266298"/>
            <a:ext cx="2377440" cy="840230"/>
          </a:xfrm>
        </p:spPr>
        <p:txBody>
          <a:bodyPr/>
          <a:lstStyle/>
          <a:p>
            <a:r>
              <a:rPr lang="en-US" dirty="0" smtClean="0">
                <a:solidFill>
                  <a:schemeClr val="bg1"/>
                </a:solidFill>
              </a:rPr>
              <a:t>70.4%</a:t>
            </a:r>
            <a:endParaRPr lang="en-US" dirty="0">
              <a:solidFill>
                <a:schemeClr val="bg1"/>
              </a:solidFill>
            </a:endParaRPr>
          </a:p>
        </p:txBody>
      </p:sp>
      <p:sp>
        <p:nvSpPr>
          <p:cNvPr id="48" name="Content Placeholder 47"/>
          <p:cNvSpPr>
            <a:spLocks noGrp="1"/>
          </p:cNvSpPr>
          <p:nvPr>
            <p:ph idx="19"/>
          </p:nvPr>
        </p:nvSpPr>
        <p:spPr>
          <a:xfrm>
            <a:off x="5038797" y="2266298"/>
            <a:ext cx="2377440" cy="840230"/>
          </a:xfrm>
        </p:spPr>
        <p:txBody>
          <a:bodyPr/>
          <a:lstStyle/>
          <a:p>
            <a:r>
              <a:rPr lang="en-US" dirty="0" smtClean="0">
                <a:solidFill>
                  <a:schemeClr val="bg1"/>
                </a:solidFill>
              </a:rPr>
              <a:t>56.1%</a:t>
            </a:r>
            <a:endParaRPr lang="en-US" dirty="0">
              <a:solidFill>
                <a:schemeClr val="bg1"/>
              </a:solidFill>
            </a:endParaRPr>
          </a:p>
        </p:txBody>
      </p:sp>
      <p:sp>
        <p:nvSpPr>
          <p:cNvPr id="49" name="Content Placeholder 48"/>
          <p:cNvSpPr>
            <a:spLocks noGrp="1"/>
          </p:cNvSpPr>
          <p:nvPr>
            <p:ph idx="20"/>
          </p:nvPr>
        </p:nvSpPr>
        <p:spPr>
          <a:xfrm>
            <a:off x="8117934" y="2266298"/>
            <a:ext cx="2377440" cy="840230"/>
          </a:xfrm>
        </p:spPr>
        <p:txBody>
          <a:bodyPr/>
          <a:lstStyle/>
          <a:p>
            <a:r>
              <a:rPr lang="en-US" dirty="0" smtClean="0">
                <a:solidFill>
                  <a:schemeClr val="bg1"/>
                </a:solidFill>
              </a:rPr>
              <a:t>40%</a:t>
            </a:r>
            <a:endParaRPr lang="en-US" dirty="0">
              <a:solidFill>
                <a:schemeClr val="bg1"/>
              </a:solidFill>
            </a:endParaRPr>
          </a:p>
        </p:txBody>
      </p:sp>
      <p:sp>
        <p:nvSpPr>
          <p:cNvPr id="10" name="Rectangle 9"/>
          <p:cNvSpPr/>
          <p:nvPr/>
        </p:nvSpPr>
        <p:spPr>
          <a:xfrm>
            <a:off x="148438" y="6450449"/>
            <a:ext cx="3345788" cy="230832"/>
          </a:xfrm>
          <a:prstGeom prst="rect">
            <a:avLst/>
          </a:prstGeom>
        </p:spPr>
        <p:txBody>
          <a:bodyPr wrap="none">
            <a:spAutoFit/>
          </a:bodyPr>
          <a:lstStyle/>
          <a:p>
            <a:r>
              <a:rPr lang="en-US" sz="900" dirty="0">
                <a:solidFill>
                  <a:schemeClr val="bg1">
                    <a:lumMod val="75000"/>
                  </a:schemeClr>
                </a:solidFill>
              </a:rPr>
              <a:t>Reference </a:t>
            </a:r>
            <a:r>
              <a:rPr lang="en-US" sz="900" dirty="0" smtClean="0">
                <a:solidFill>
                  <a:schemeClr val="bg1">
                    <a:lumMod val="75000"/>
                  </a:schemeClr>
                </a:solidFill>
              </a:rPr>
              <a:t>NACE 2019 Internship &amp; Co-op Survey Report 2019</a:t>
            </a:r>
            <a:endParaRPr lang="en-US" sz="900" dirty="0">
              <a:solidFill>
                <a:schemeClr val="bg1">
                  <a:lumMod val="75000"/>
                </a:schemeClr>
              </a:solidFill>
            </a:endParaRPr>
          </a:p>
        </p:txBody>
      </p:sp>
    </p:spTree>
    <p:extLst>
      <p:ext uri="{BB962C8B-B14F-4D97-AF65-F5344CB8AC3E}">
        <p14:creationId xmlns:p14="http://schemas.microsoft.com/office/powerpoint/2010/main" val="2161256907"/>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Placeholder 16"/>
          <p:cNvPicPr>
            <a:picLocks noGrp="1" noChangeAspect="1"/>
          </p:cNvPicPr>
          <p:nvPr>
            <p:ph type="pic" sz="quarter" idx="14"/>
          </p:nvPr>
        </p:nvPicPr>
        <p:blipFill>
          <a:blip r:embed="rId3">
            <a:duotone>
              <a:prstClr val="black"/>
              <a:schemeClr val="accent6">
                <a:tint val="45000"/>
                <a:satMod val="400000"/>
              </a:schemeClr>
            </a:duotone>
            <a:extLst>
              <a:ext uri="{28A0092B-C50C-407E-A947-70E740481C1C}">
                <a14:useLocalDpi xmlns:a14="http://schemas.microsoft.com/office/drawing/2010/main" val="0"/>
              </a:ext>
            </a:extLst>
          </a:blip>
          <a:srcRect t="7496" b="7496"/>
          <a:stretch>
            <a:fillRect/>
          </a:stretch>
        </p:blipFill>
        <p:spPr>
          <a:xfrm flipH="1">
            <a:off x="0" y="0"/>
            <a:ext cx="12192000" cy="6858000"/>
          </a:xfrm>
        </p:spPr>
      </p:pic>
      <p:sp>
        <p:nvSpPr>
          <p:cNvPr id="4" name="Rectangle 3"/>
          <p:cNvSpPr/>
          <p:nvPr/>
        </p:nvSpPr>
        <p:spPr>
          <a:xfrm>
            <a:off x="-12888" y="-27494"/>
            <a:ext cx="12192000" cy="6858000"/>
          </a:xfrm>
          <a:prstGeom prst="rect">
            <a:avLst/>
          </a:prstGeom>
          <a:solidFill>
            <a:srgbClr val="000000">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Oval 13"/>
          <p:cNvSpPr/>
          <p:nvPr/>
        </p:nvSpPr>
        <p:spPr>
          <a:xfrm>
            <a:off x="1219939" y="-739444"/>
            <a:ext cx="9107555" cy="9034439"/>
          </a:xfrm>
          <a:prstGeom prst="ellipse">
            <a:avLst/>
          </a:prstGeom>
          <a:noFill/>
          <a:ln w="19050">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AU" sz="1800" b="0" i="0" u="none" strike="noStrike" kern="0" cap="none" spc="0" normalizeH="0" baseline="0" noProof="0">
              <a:ln>
                <a:noFill/>
              </a:ln>
              <a:solidFill>
                <a:sysClr val="windowText" lastClr="000000"/>
              </a:solidFill>
              <a:effectLst/>
              <a:uLnTx/>
              <a:uFillTx/>
            </a:endParaRPr>
          </a:p>
        </p:txBody>
      </p:sp>
      <p:sp>
        <p:nvSpPr>
          <p:cNvPr id="15" name="Oval 14"/>
          <p:cNvSpPr/>
          <p:nvPr/>
        </p:nvSpPr>
        <p:spPr>
          <a:xfrm>
            <a:off x="1219939" y="-739444"/>
            <a:ext cx="9107555" cy="9034439"/>
          </a:xfrm>
          <a:prstGeom prst="ellipse">
            <a:avLst/>
          </a:prstGeom>
          <a:noFill/>
          <a:ln w="19050">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AU" sz="1800" b="0" i="0" u="none" strike="noStrike" kern="0" cap="none" spc="0" normalizeH="0" baseline="0" noProof="0">
              <a:ln>
                <a:noFill/>
              </a:ln>
              <a:solidFill>
                <a:sysClr val="windowText" lastClr="000000"/>
              </a:solidFill>
              <a:effectLst/>
              <a:uLnTx/>
              <a:uFillTx/>
            </a:endParaRPr>
          </a:p>
        </p:txBody>
      </p:sp>
      <p:sp>
        <p:nvSpPr>
          <p:cNvPr id="16" name="Oval 15"/>
          <p:cNvSpPr/>
          <p:nvPr/>
        </p:nvSpPr>
        <p:spPr>
          <a:xfrm>
            <a:off x="1219939" y="-739444"/>
            <a:ext cx="9107555" cy="9034439"/>
          </a:xfrm>
          <a:prstGeom prst="ellipse">
            <a:avLst/>
          </a:prstGeom>
          <a:noFill/>
          <a:ln w="19050">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AU" sz="1800" b="0" i="0" u="none" strike="noStrike" kern="0" cap="none" spc="0" normalizeH="0" baseline="0" noProof="0">
              <a:ln>
                <a:noFill/>
              </a:ln>
              <a:solidFill>
                <a:sysClr val="windowText" lastClr="000000"/>
              </a:solidFill>
              <a:effectLst/>
              <a:uLnTx/>
              <a:uFillTx/>
            </a:endParaRPr>
          </a:p>
        </p:txBody>
      </p:sp>
      <p:sp>
        <p:nvSpPr>
          <p:cNvPr id="10" name="Oval 9"/>
          <p:cNvSpPr/>
          <p:nvPr/>
        </p:nvSpPr>
        <p:spPr>
          <a:xfrm>
            <a:off x="5907634" y="3213970"/>
            <a:ext cx="2805809" cy="2783284"/>
          </a:xfrm>
          <a:prstGeom prst="ellipse">
            <a:avLst/>
          </a:prstGeom>
          <a:noFill/>
          <a:ln w="19050">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AU" sz="1800" b="0" i="0" u="none" strike="noStrike" kern="0" cap="none" spc="0" normalizeH="0" baseline="0" noProof="0">
              <a:ln>
                <a:noFill/>
              </a:ln>
              <a:solidFill>
                <a:sysClr val="windowText" lastClr="000000"/>
              </a:solidFill>
              <a:effectLst/>
              <a:uLnTx/>
              <a:uFillTx/>
            </a:endParaRPr>
          </a:p>
        </p:txBody>
      </p:sp>
      <p:sp>
        <p:nvSpPr>
          <p:cNvPr id="11" name="Oval 10"/>
          <p:cNvSpPr/>
          <p:nvPr/>
        </p:nvSpPr>
        <p:spPr>
          <a:xfrm>
            <a:off x="5907634" y="3213970"/>
            <a:ext cx="2805809" cy="2783284"/>
          </a:xfrm>
          <a:prstGeom prst="ellipse">
            <a:avLst/>
          </a:prstGeom>
          <a:noFill/>
          <a:ln w="19050">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AU" sz="1800" b="0" i="0" u="none" strike="noStrike" kern="0" cap="none" spc="0" normalizeH="0" baseline="0" noProof="0">
              <a:ln>
                <a:noFill/>
              </a:ln>
              <a:solidFill>
                <a:sysClr val="windowText" lastClr="000000"/>
              </a:solidFill>
              <a:effectLst/>
              <a:uLnTx/>
              <a:uFillTx/>
            </a:endParaRPr>
          </a:p>
        </p:txBody>
      </p:sp>
      <p:sp>
        <p:nvSpPr>
          <p:cNvPr id="12" name="Oval 11"/>
          <p:cNvSpPr/>
          <p:nvPr/>
        </p:nvSpPr>
        <p:spPr>
          <a:xfrm>
            <a:off x="5907634" y="3213970"/>
            <a:ext cx="2805809" cy="2783284"/>
          </a:xfrm>
          <a:prstGeom prst="ellipse">
            <a:avLst/>
          </a:prstGeom>
          <a:noFill/>
          <a:ln w="19050" cmpd="thinThick">
            <a:solidFill>
              <a:schemeClr val="accent1"/>
            </a:solid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AU" sz="1800" b="0" i="0" u="none" strike="noStrike" kern="0" cap="none" spc="0" normalizeH="0" baseline="0" noProof="0">
              <a:ln>
                <a:noFill/>
              </a:ln>
              <a:solidFill>
                <a:sysClr val="windowText" lastClr="000000"/>
              </a:solidFill>
              <a:effectLst/>
              <a:uLnTx/>
              <a:uFillTx/>
            </a:endParaRPr>
          </a:p>
        </p:txBody>
      </p:sp>
      <p:sp>
        <p:nvSpPr>
          <p:cNvPr id="9" name="Title 6"/>
          <p:cNvSpPr txBox="1">
            <a:spLocks/>
          </p:cNvSpPr>
          <p:nvPr/>
        </p:nvSpPr>
        <p:spPr>
          <a:xfrm>
            <a:off x="1679957" y="3280601"/>
            <a:ext cx="5909265" cy="874205"/>
          </a:xfrm>
          <a:prstGeom prst="rect">
            <a:avLst/>
          </a:prstGeom>
        </p:spPr>
        <p:txBody>
          <a:bodyPr vert="horz" lIns="91440" tIns="0" rIns="91440" bIns="0" rtlCol="0" anchor="ctr">
            <a:noAutofit/>
          </a:bodyPr>
          <a:lstStyle>
            <a:lvl1pPr algn="ctr" defTabSz="914400" rtl="0" eaLnBrk="1" latinLnBrk="0" hangingPunct="1">
              <a:lnSpc>
                <a:spcPct val="90000"/>
              </a:lnSpc>
              <a:spcBef>
                <a:spcPct val="0"/>
              </a:spcBef>
              <a:buNone/>
              <a:defRPr lang="en-US" sz="3200" b="1" i="0" kern="1200" spc="300" dirty="0">
                <a:solidFill>
                  <a:schemeClr val="tx1">
                    <a:lumMod val="85000"/>
                    <a:lumOff val="15000"/>
                  </a:schemeClr>
                </a:solidFill>
                <a:latin typeface="+mj-lt"/>
                <a:ea typeface="+mn-ea"/>
                <a:cs typeface="Segoe UI Semilight" panose="020B0402040204020203" pitchFamily="34" charset="0"/>
              </a:defRPr>
            </a:lvl1pPr>
          </a:lstStyle>
          <a:p>
            <a:endParaRPr lang="en-US" sz="8800" spc="-300" dirty="0">
              <a:gradFill>
                <a:gsLst>
                  <a:gs pos="0">
                    <a:schemeClr val="accent1">
                      <a:lumMod val="5000"/>
                      <a:lumOff val="95000"/>
                    </a:schemeClr>
                  </a:gs>
                  <a:gs pos="100000">
                    <a:schemeClr val="bg1"/>
                  </a:gs>
                </a:gsLst>
                <a:lin ang="5400000" scaled="1"/>
              </a:gradFill>
              <a:latin typeface="+mn-lt"/>
            </a:endParaRPr>
          </a:p>
        </p:txBody>
      </p:sp>
      <p:sp>
        <p:nvSpPr>
          <p:cNvPr id="7" name="Title 6"/>
          <p:cNvSpPr>
            <a:spLocks noGrp="1"/>
          </p:cNvSpPr>
          <p:nvPr>
            <p:ph type="ctrTitle"/>
          </p:nvPr>
        </p:nvSpPr>
        <p:spPr>
          <a:xfrm>
            <a:off x="687847" y="2461199"/>
            <a:ext cx="10660338" cy="1311128"/>
          </a:xfrm>
        </p:spPr>
        <p:txBody>
          <a:bodyPr/>
          <a:lstStyle/>
          <a:p>
            <a:r>
              <a:rPr lang="en-US" dirty="0" smtClean="0"/>
              <a:t>DAY ONE</a:t>
            </a:r>
            <a:endParaRPr lang="en-US" dirty="0"/>
          </a:p>
        </p:txBody>
      </p:sp>
      <p:sp>
        <p:nvSpPr>
          <p:cNvPr id="8" name="Text Placeholder 7"/>
          <p:cNvSpPr>
            <a:spLocks noGrp="1"/>
          </p:cNvSpPr>
          <p:nvPr>
            <p:ph type="body" sz="quarter" idx="13"/>
          </p:nvPr>
        </p:nvSpPr>
        <p:spPr>
          <a:xfrm>
            <a:off x="1396266" y="3162946"/>
            <a:ext cx="9461500" cy="1311128"/>
          </a:xfrm>
        </p:spPr>
        <p:txBody>
          <a:bodyPr/>
          <a:lstStyle/>
          <a:p>
            <a:r>
              <a:rPr lang="en-US" dirty="0" smtClean="0"/>
              <a:t>Of Your Internship</a:t>
            </a:r>
            <a:r>
              <a:rPr lang="en-US" sz="8800" spc="-300" dirty="0" smtClean="0"/>
              <a:t>!</a:t>
            </a:r>
            <a:r>
              <a:rPr lang="en-US" dirty="0" smtClean="0"/>
              <a:t> </a:t>
            </a:r>
            <a:endParaRPr lang="en-US" dirty="0"/>
          </a:p>
        </p:txBody>
      </p:sp>
      <p:sp>
        <p:nvSpPr>
          <p:cNvPr id="19" name="Freeform: Shape 18"/>
          <p:cNvSpPr/>
          <p:nvPr/>
        </p:nvSpPr>
        <p:spPr>
          <a:xfrm>
            <a:off x="7066536" y="4361548"/>
            <a:ext cx="488128" cy="488128"/>
          </a:xfrm>
          <a:custGeom>
            <a:avLst/>
            <a:gdLst>
              <a:gd name="connsiteX0" fmla="*/ 244064 w 488128"/>
              <a:gd name="connsiteY0" fmla="*/ 0 h 488128"/>
              <a:gd name="connsiteX1" fmla="*/ 488128 w 488128"/>
              <a:gd name="connsiteY1" fmla="*/ 244064 h 488128"/>
              <a:gd name="connsiteX2" fmla="*/ 244064 w 488128"/>
              <a:gd name="connsiteY2" fmla="*/ 488128 h 488128"/>
              <a:gd name="connsiteX3" fmla="*/ 0 w 488128"/>
              <a:gd name="connsiteY3" fmla="*/ 244064 h 488128"/>
              <a:gd name="connsiteX4" fmla="*/ 244064 w 488128"/>
              <a:gd name="connsiteY4" fmla="*/ 0 h 4881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8128" h="488128">
                <a:moveTo>
                  <a:pt x="244064" y="0"/>
                </a:moveTo>
                <a:cubicBezTo>
                  <a:pt x="378857" y="0"/>
                  <a:pt x="488128" y="109271"/>
                  <a:pt x="488128" y="244064"/>
                </a:cubicBezTo>
                <a:cubicBezTo>
                  <a:pt x="488128" y="378857"/>
                  <a:pt x="378857" y="488128"/>
                  <a:pt x="244064" y="488128"/>
                </a:cubicBezTo>
                <a:cubicBezTo>
                  <a:pt x="109271" y="488128"/>
                  <a:pt x="0" y="378857"/>
                  <a:pt x="0" y="244064"/>
                </a:cubicBezTo>
                <a:cubicBezTo>
                  <a:pt x="0" y="109271"/>
                  <a:pt x="109271" y="0"/>
                  <a:pt x="24406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AU" sz="1800" b="0" i="0" u="none" strike="noStrike" kern="0" cap="none" spc="0" normalizeH="0" baseline="0" noProof="0">
              <a:ln>
                <a:noFill/>
              </a:ln>
              <a:solidFill>
                <a:sysClr val="windowText" lastClr="000000"/>
              </a:solidFill>
              <a:effectLst/>
              <a:uLnTx/>
              <a:uFillTx/>
            </a:endParaRPr>
          </a:p>
        </p:txBody>
      </p:sp>
      <p:sp>
        <p:nvSpPr>
          <p:cNvPr id="3" name="Slide Number Placeholder 2"/>
          <p:cNvSpPr>
            <a:spLocks noGrp="1"/>
          </p:cNvSpPr>
          <p:nvPr>
            <p:ph type="sldNum" sz="quarter" idx="12"/>
          </p:nvPr>
        </p:nvSpPr>
        <p:spPr/>
        <p:txBody>
          <a:bodyPr/>
          <a:lstStyle/>
          <a:p>
            <a:fld id="{5AE1514C-5E56-4738-A1FF-4B1CFD2A3E36}" type="slidenum">
              <a:rPr lang="en-US" smtClean="0"/>
              <a:t>10</a:t>
            </a:fld>
            <a:endParaRPr lang="en-US"/>
          </a:p>
        </p:txBody>
      </p:sp>
    </p:spTree>
    <p:extLst>
      <p:ext uri="{BB962C8B-B14F-4D97-AF65-F5344CB8AC3E}">
        <p14:creationId xmlns:p14="http://schemas.microsoft.com/office/powerpoint/2010/main" val="40943412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par>
                                <p:cTn id="10" presetID="10" presetClass="exit" presetSubtype="0" fill="hold" grpId="1" nodeType="withEffect">
                                  <p:stCondLst>
                                    <p:cond delay="250"/>
                                  </p:stCondLst>
                                  <p:childTnLst>
                                    <p:animEffect transition="out" filter="fade">
                                      <p:cBhvr>
                                        <p:cTn id="11" dur="500"/>
                                        <p:tgtEl>
                                          <p:spTgt spid="14"/>
                                        </p:tgtEl>
                                      </p:cBhvr>
                                    </p:animEffect>
                                    <p:set>
                                      <p:cBhvr>
                                        <p:cTn id="12" dur="1" fill="hold">
                                          <p:stCondLst>
                                            <p:cond delay="499"/>
                                          </p:stCondLst>
                                        </p:cTn>
                                        <p:tgtEl>
                                          <p:spTgt spid="14"/>
                                        </p:tgtEl>
                                        <p:attrNameLst>
                                          <p:attrName>style.visibility</p:attrName>
                                        </p:attrNameLst>
                                      </p:cBhvr>
                                      <p:to>
                                        <p:strVal val="hidden"/>
                                      </p:to>
                                    </p:set>
                                  </p:childTnLst>
                                </p:cTn>
                              </p:par>
                              <p:par>
                                <p:cTn id="13" presetID="53" presetClass="entr" presetSubtype="16" fill="hold" grpId="0" nodeType="withEffect">
                                  <p:stCondLst>
                                    <p:cond delay="250"/>
                                  </p:stCondLst>
                                  <p:childTnLst>
                                    <p:set>
                                      <p:cBhvr>
                                        <p:cTn id="14" dur="1" fill="hold">
                                          <p:stCondLst>
                                            <p:cond delay="0"/>
                                          </p:stCondLst>
                                        </p:cTn>
                                        <p:tgtEl>
                                          <p:spTgt spid="15"/>
                                        </p:tgtEl>
                                        <p:attrNameLst>
                                          <p:attrName>style.visibility</p:attrName>
                                        </p:attrNameLst>
                                      </p:cBhvr>
                                      <p:to>
                                        <p:strVal val="visible"/>
                                      </p:to>
                                    </p:set>
                                    <p:anim calcmode="lin" valueType="num">
                                      <p:cBhvr>
                                        <p:cTn id="15" dur="500" fill="hold"/>
                                        <p:tgtEl>
                                          <p:spTgt spid="15"/>
                                        </p:tgtEl>
                                        <p:attrNameLst>
                                          <p:attrName>ppt_w</p:attrName>
                                        </p:attrNameLst>
                                      </p:cBhvr>
                                      <p:tavLst>
                                        <p:tav tm="0">
                                          <p:val>
                                            <p:fltVal val="0"/>
                                          </p:val>
                                        </p:tav>
                                        <p:tav tm="100000">
                                          <p:val>
                                            <p:strVal val="#ppt_w"/>
                                          </p:val>
                                        </p:tav>
                                      </p:tavLst>
                                    </p:anim>
                                    <p:anim calcmode="lin" valueType="num">
                                      <p:cBhvr>
                                        <p:cTn id="16" dur="500" fill="hold"/>
                                        <p:tgtEl>
                                          <p:spTgt spid="15"/>
                                        </p:tgtEl>
                                        <p:attrNameLst>
                                          <p:attrName>ppt_h</p:attrName>
                                        </p:attrNameLst>
                                      </p:cBhvr>
                                      <p:tavLst>
                                        <p:tav tm="0">
                                          <p:val>
                                            <p:fltVal val="0"/>
                                          </p:val>
                                        </p:tav>
                                        <p:tav tm="100000">
                                          <p:val>
                                            <p:strVal val="#ppt_h"/>
                                          </p:val>
                                        </p:tav>
                                      </p:tavLst>
                                    </p:anim>
                                    <p:animEffect transition="in" filter="fade">
                                      <p:cBhvr>
                                        <p:cTn id="17" dur="500"/>
                                        <p:tgtEl>
                                          <p:spTgt spid="15"/>
                                        </p:tgtEl>
                                      </p:cBhvr>
                                    </p:animEffect>
                                  </p:childTnLst>
                                </p:cTn>
                              </p:par>
                              <p:par>
                                <p:cTn id="18" presetID="10" presetClass="exit" presetSubtype="0" fill="hold" grpId="1" nodeType="withEffect">
                                  <p:stCondLst>
                                    <p:cond delay="500"/>
                                  </p:stCondLst>
                                  <p:childTnLst>
                                    <p:animEffect transition="out" filter="fade">
                                      <p:cBhvr>
                                        <p:cTn id="19" dur="500"/>
                                        <p:tgtEl>
                                          <p:spTgt spid="15"/>
                                        </p:tgtEl>
                                      </p:cBhvr>
                                    </p:animEffect>
                                    <p:set>
                                      <p:cBhvr>
                                        <p:cTn id="20" dur="1" fill="hold">
                                          <p:stCondLst>
                                            <p:cond delay="499"/>
                                          </p:stCondLst>
                                        </p:cTn>
                                        <p:tgtEl>
                                          <p:spTgt spid="15"/>
                                        </p:tgtEl>
                                        <p:attrNameLst>
                                          <p:attrName>style.visibility</p:attrName>
                                        </p:attrNameLst>
                                      </p:cBhvr>
                                      <p:to>
                                        <p:strVal val="hidden"/>
                                      </p:to>
                                    </p:set>
                                  </p:childTnLst>
                                </p:cTn>
                              </p:par>
                              <p:par>
                                <p:cTn id="21" presetID="53" presetClass="entr" presetSubtype="16" fill="hold" grpId="0" nodeType="withEffect">
                                  <p:stCondLst>
                                    <p:cond delay="500"/>
                                  </p:stCondLst>
                                  <p:childTnLst>
                                    <p:set>
                                      <p:cBhvr>
                                        <p:cTn id="22" dur="1" fill="hold">
                                          <p:stCondLst>
                                            <p:cond delay="0"/>
                                          </p:stCondLst>
                                        </p:cTn>
                                        <p:tgtEl>
                                          <p:spTgt spid="16"/>
                                        </p:tgtEl>
                                        <p:attrNameLst>
                                          <p:attrName>style.visibility</p:attrName>
                                        </p:attrNameLst>
                                      </p:cBhvr>
                                      <p:to>
                                        <p:strVal val="visible"/>
                                      </p:to>
                                    </p:set>
                                    <p:anim calcmode="lin" valueType="num">
                                      <p:cBhvr>
                                        <p:cTn id="23" dur="500" fill="hold"/>
                                        <p:tgtEl>
                                          <p:spTgt spid="16"/>
                                        </p:tgtEl>
                                        <p:attrNameLst>
                                          <p:attrName>ppt_w</p:attrName>
                                        </p:attrNameLst>
                                      </p:cBhvr>
                                      <p:tavLst>
                                        <p:tav tm="0">
                                          <p:val>
                                            <p:fltVal val="0"/>
                                          </p:val>
                                        </p:tav>
                                        <p:tav tm="100000">
                                          <p:val>
                                            <p:strVal val="#ppt_w"/>
                                          </p:val>
                                        </p:tav>
                                      </p:tavLst>
                                    </p:anim>
                                    <p:anim calcmode="lin" valueType="num">
                                      <p:cBhvr>
                                        <p:cTn id="24" dur="500" fill="hold"/>
                                        <p:tgtEl>
                                          <p:spTgt spid="16"/>
                                        </p:tgtEl>
                                        <p:attrNameLst>
                                          <p:attrName>ppt_h</p:attrName>
                                        </p:attrNameLst>
                                      </p:cBhvr>
                                      <p:tavLst>
                                        <p:tav tm="0">
                                          <p:val>
                                            <p:fltVal val="0"/>
                                          </p:val>
                                        </p:tav>
                                        <p:tav tm="100000">
                                          <p:val>
                                            <p:strVal val="#ppt_h"/>
                                          </p:val>
                                        </p:tav>
                                      </p:tavLst>
                                    </p:anim>
                                    <p:animEffect transition="in" filter="fade">
                                      <p:cBhvr>
                                        <p:cTn id="25" dur="500"/>
                                        <p:tgtEl>
                                          <p:spTgt spid="16"/>
                                        </p:tgtEl>
                                      </p:cBhvr>
                                    </p:animEffect>
                                  </p:childTnLst>
                                </p:cTn>
                              </p:par>
                              <p:par>
                                <p:cTn id="26" presetID="10" presetClass="exit" presetSubtype="0" fill="hold" grpId="1" nodeType="withEffect">
                                  <p:stCondLst>
                                    <p:cond delay="750"/>
                                  </p:stCondLst>
                                  <p:childTnLst>
                                    <p:animEffect transition="out" filter="fade">
                                      <p:cBhvr>
                                        <p:cTn id="27" dur="500"/>
                                        <p:tgtEl>
                                          <p:spTgt spid="16"/>
                                        </p:tgtEl>
                                      </p:cBhvr>
                                    </p:animEffect>
                                    <p:set>
                                      <p:cBhvr>
                                        <p:cTn id="28" dur="1" fill="hold">
                                          <p:stCondLst>
                                            <p:cond delay="499"/>
                                          </p:stCondLst>
                                        </p:cTn>
                                        <p:tgtEl>
                                          <p:spTgt spid="16"/>
                                        </p:tgtEl>
                                        <p:attrNameLst>
                                          <p:attrName>style.visibility</p:attrName>
                                        </p:attrNameLst>
                                      </p:cBhvr>
                                      <p:to>
                                        <p:strVal val="hidden"/>
                                      </p:to>
                                    </p:set>
                                  </p:childTnLst>
                                </p:cTn>
                              </p:par>
                              <p:par>
                                <p:cTn id="29" presetID="53" presetClass="entr" presetSubtype="16"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p:cTn id="31" dur="500" fill="hold"/>
                                        <p:tgtEl>
                                          <p:spTgt spid="10"/>
                                        </p:tgtEl>
                                        <p:attrNameLst>
                                          <p:attrName>ppt_w</p:attrName>
                                        </p:attrNameLst>
                                      </p:cBhvr>
                                      <p:tavLst>
                                        <p:tav tm="0">
                                          <p:val>
                                            <p:fltVal val="0"/>
                                          </p:val>
                                        </p:tav>
                                        <p:tav tm="100000">
                                          <p:val>
                                            <p:strVal val="#ppt_w"/>
                                          </p:val>
                                        </p:tav>
                                      </p:tavLst>
                                    </p:anim>
                                    <p:anim calcmode="lin" valueType="num">
                                      <p:cBhvr>
                                        <p:cTn id="32" dur="500" fill="hold"/>
                                        <p:tgtEl>
                                          <p:spTgt spid="10"/>
                                        </p:tgtEl>
                                        <p:attrNameLst>
                                          <p:attrName>ppt_h</p:attrName>
                                        </p:attrNameLst>
                                      </p:cBhvr>
                                      <p:tavLst>
                                        <p:tav tm="0">
                                          <p:val>
                                            <p:fltVal val="0"/>
                                          </p:val>
                                        </p:tav>
                                        <p:tav tm="100000">
                                          <p:val>
                                            <p:strVal val="#ppt_h"/>
                                          </p:val>
                                        </p:tav>
                                      </p:tavLst>
                                    </p:anim>
                                    <p:animEffect transition="in" filter="fade">
                                      <p:cBhvr>
                                        <p:cTn id="33" dur="500"/>
                                        <p:tgtEl>
                                          <p:spTgt spid="10"/>
                                        </p:tgtEl>
                                      </p:cBhvr>
                                    </p:animEffect>
                                  </p:childTnLst>
                                </p:cTn>
                              </p:par>
                              <p:par>
                                <p:cTn id="34" presetID="10" presetClass="exit" presetSubtype="0" fill="hold" grpId="1" nodeType="withEffect">
                                  <p:stCondLst>
                                    <p:cond delay="250"/>
                                  </p:stCondLst>
                                  <p:childTnLst>
                                    <p:animEffect transition="out" filter="fade">
                                      <p:cBhvr>
                                        <p:cTn id="35" dur="500"/>
                                        <p:tgtEl>
                                          <p:spTgt spid="10"/>
                                        </p:tgtEl>
                                      </p:cBhvr>
                                    </p:animEffect>
                                    <p:set>
                                      <p:cBhvr>
                                        <p:cTn id="36" dur="1" fill="hold">
                                          <p:stCondLst>
                                            <p:cond delay="499"/>
                                          </p:stCondLst>
                                        </p:cTn>
                                        <p:tgtEl>
                                          <p:spTgt spid="10"/>
                                        </p:tgtEl>
                                        <p:attrNameLst>
                                          <p:attrName>style.visibility</p:attrName>
                                        </p:attrNameLst>
                                      </p:cBhvr>
                                      <p:to>
                                        <p:strVal val="hidden"/>
                                      </p:to>
                                    </p:set>
                                  </p:childTnLst>
                                </p:cTn>
                              </p:par>
                              <p:par>
                                <p:cTn id="37" presetID="53" presetClass="entr" presetSubtype="16" fill="hold" grpId="0" nodeType="withEffect">
                                  <p:stCondLst>
                                    <p:cond delay="250"/>
                                  </p:stCondLst>
                                  <p:childTnLst>
                                    <p:set>
                                      <p:cBhvr>
                                        <p:cTn id="38" dur="1" fill="hold">
                                          <p:stCondLst>
                                            <p:cond delay="0"/>
                                          </p:stCondLst>
                                        </p:cTn>
                                        <p:tgtEl>
                                          <p:spTgt spid="11"/>
                                        </p:tgtEl>
                                        <p:attrNameLst>
                                          <p:attrName>style.visibility</p:attrName>
                                        </p:attrNameLst>
                                      </p:cBhvr>
                                      <p:to>
                                        <p:strVal val="visible"/>
                                      </p:to>
                                    </p:set>
                                    <p:anim calcmode="lin" valueType="num">
                                      <p:cBhvr>
                                        <p:cTn id="39" dur="500" fill="hold"/>
                                        <p:tgtEl>
                                          <p:spTgt spid="11"/>
                                        </p:tgtEl>
                                        <p:attrNameLst>
                                          <p:attrName>ppt_w</p:attrName>
                                        </p:attrNameLst>
                                      </p:cBhvr>
                                      <p:tavLst>
                                        <p:tav tm="0">
                                          <p:val>
                                            <p:fltVal val="0"/>
                                          </p:val>
                                        </p:tav>
                                        <p:tav tm="100000">
                                          <p:val>
                                            <p:strVal val="#ppt_w"/>
                                          </p:val>
                                        </p:tav>
                                      </p:tavLst>
                                    </p:anim>
                                    <p:anim calcmode="lin" valueType="num">
                                      <p:cBhvr>
                                        <p:cTn id="40" dur="500" fill="hold"/>
                                        <p:tgtEl>
                                          <p:spTgt spid="11"/>
                                        </p:tgtEl>
                                        <p:attrNameLst>
                                          <p:attrName>ppt_h</p:attrName>
                                        </p:attrNameLst>
                                      </p:cBhvr>
                                      <p:tavLst>
                                        <p:tav tm="0">
                                          <p:val>
                                            <p:fltVal val="0"/>
                                          </p:val>
                                        </p:tav>
                                        <p:tav tm="100000">
                                          <p:val>
                                            <p:strVal val="#ppt_h"/>
                                          </p:val>
                                        </p:tav>
                                      </p:tavLst>
                                    </p:anim>
                                    <p:animEffect transition="in" filter="fade">
                                      <p:cBhvr>
                                        <p:cTn id="41" dur="500"/>
                                        <p:tgtEl>
                                          <p:spTgt spid="11"/>
                                        </p:tgtEl>
                                      </p:cBhvr>
                                    </p:animEffect>
                                  </p:childTnLst>
                                </p:cTn>
                              </p:par>
                              <p:par>
                                <p:cTn id="42" presetID="10" presetClass="exit" presetSubtype="0" fill="hold" grpId="1" nodeType="withEffect">
                                  <p:stCondLst>
                                    <p:cond delay="500"/>
                                  </p:stCondLst>
                                  <p:childTnLst>
                                    <p:animEffect transition="out" filter="fade">
                                      <p:cBhvr>
                                        <p:cTn id="43" dur="500"/>
                                        <p:tgtEl>
                                          <p:spTgt spid="11"/>
                                        </p:tgtEl>
                                      </p:cBhvr>
                                    </p:animEffect>
                                    <p:set>
                                      <p:cBhvr>
                                        <p:cTn id="44" dur="1" fill="hold">
                                          <p:stCondLst>
                                            <p:cond delay="499"/>
                                          </p:stCondLst>
                                        </p:cTn>
                                        <p:tgtEl>
                                          <p:spTgt spid="11"/>
                                        </p:tgtEl>
                                        <p:attrNameLst>
                                          <p:attrName>style.visibility</p:attrName>
                                        </p:attrNameLst>
                                      </p:cBhvr>
                                      <p:to>
                                        <p:strVal val="hidden"/>
                                      </p:to>
                                    </p:set>
                                  </p:childTnLst>
                                </p:cTn>
                              </p:par>
                              <p:par>
                                <p:cTn id="45" presetID="53" presetClass="entr" presetSubtype="16" fill="hold" grpId="0" nodeType="withEffect">
                                  <p:stCondLst>
                                    <p:cond delay="500"/>
                                  </p:stCondLst>
                                  <p:childTnLst>
                                    <p:set>
                                      <p:cBhvr>
                                        <p:cTn id="46" dur="1" fill="hold">
                                          <p:stCondLst>
                                            <p:cond delay="0"/>
                                          </p:stCondLst>
                                        </p:cTn>
                                        <p:tgtEl>
                                          <p:spTgt spid="12"/>
                                        </p:tgtEl>
                                        <p:attrNameLst>
                                          <p:attrName>style.visibility</p:attrName>
                                        </p:attrNameLst>
                                      </p:cBhvr>
                                      <p:to>
                                        <p:strVal val="visible"/>
                                      </p:to>
                                    </p:set>
                                    <p:anim calcmode="lin" valueType="num">
                                      <p:cBhvr>
                                        <p:cTn id="47" dur="500" fill="hold"/>
                                        <p:tgtEl>
                                          <p:spTgt spid="12"/>
                                        </p:tgtEl>
                                        <p:attrNameLst>
                                          <p:attrName>ppt_w</p:attrName>
                                        </p:attrNameLst>
                                      </p:cBhvr>
                                      <p:tavLst>
                                        <p:tav tm="0">
                                          <p:val>
                                            <p:fltVal val="0"/>
                                          </p:val>
                                        </p:tav>
                                        <p:tav tm="100000">
                                          <p:val>
                                            <p:strVal val="#ppt_w"/>
                                          </p:val>
                                        </p:tav>
                                      </p:tavLst>
                                    </p:anim>
                                    <p:anim calcmode="lin" valueType="num">
                                      <p:cBhvr>
                                        <p:cTn id="48" dur="500" fill="hold"/>
                                        <p:tgtEl>
                                          <p:spTgt spid="12"/>
                                        </p:tgtEl>
                                        <p:attrNameLst>
                                          <p:attrName>ppt_h</p:attrName>
                                        </p:attrNameLst>
                                      </p:cBhvr>
                                      <p:tavLst>
                                        <p:tav tm="0">
                                          <p:val>
                                            <p:fltVal val="0"/>
                                          </p:val>
                                        </p:tav>
                                        <p:tav tm="100000">
                                          <p:val>
                                            <p:strVal val="#ppt_h"/>
                                          </p:val>
                                        </p:tav>
                                      </p:tavLst>
                                    </p:anim>
                                    <p:animEffect transition="in" filter="fade">
                                      <p:cBhvr>
                                        <p:cTn id="49" dur="500"/>
                                        <p:tgtEl>
                                          <p:spTgt spid="12"/>
                                        </p:tgtEl>
                                      </p:cBhvr>
                                    </p:animEffect>
                                  </p:childTnLst>
                                </p:cTn>
                              </p:par>
                              <p:par>
                                <p:cTn id="50" presetID="10" presetClass="exit" presetSubtype="0" fill="hold" grpId="1" nodeType="withEffect">
                                  <p:stCondLst>
                                    <p:cond delay="750"/>
                                  </p:stCondLst>
                                  <p:childTnLst>
                                    <p:animEffect transition="out" filter="fade">
                                      <p:cBhvr>
                                        <p:cTn id="51" dur="500"/>
                                        <p:tgtEl>
                                          <p:spTgt spid="12"/>
                                        </p:tgtEl>
                                      </p:cBhvr>
                                    </p:animEffect>
                                    <p:set>
                                      <p:cBhvr>
                                        <p:cTn id="52" dur="1" fill="hold">
                                          <p:stCondLst>
                                            <p:cond delay="499"/>
                                          </p:stCondLst>
                                        </p:cTn>
                                        <p:tgtEl>
                                          <p:spTgt spid="12"/>
                                        </p:tgtEl>
                                        <p:attrNameLst>
                                          <p:attrName>style.visibility</p:attrName>
                                        </p:attrNameLst>
                                      </p:cBhvr>
                                      <p:to>
                                        <p:strVal val="hidden"/>
                                      </p:to>
                                    </p:set>
                                  </p:childTnLst>
                                </p:cTn>
                              </p:par>
                            </p:childTnLst>
                          </p:cTn>
                        </p:par>
                        <p:par>
                          <p:cTn id="53" fill="hold">
                            <p:stCondLst>
                              <p:cond delay="1250"/>
                            </p:stCondLst>
                            <p:childTnLst>
                              <p:par>
                                <p:cTn id="54" presetID="1" presetClass="entr" presetSubtype="0" fill="hold" grpId="0" nodeType="afterEffect">
                                  <p:stCondLst>
                                    <p:cond delay="0"/>
                                  </p:stCondLst>
                                  <p:childTnLst>
                                    <p:set>
                                      <p:cBhvr>
                                        <p:cTn id="55"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4" grpId="1" animBg="1"/>
      <p:bldP spid="15" grpId="0" animBg="1"/>
      <p:bldP spid="15" grpId="1" animBg="1"/>
      <p:bldP spid="16" grpId="0" animBg="1"/>
      <p:bldP spid="16" grpId="1" animBg="1"/>
      <p:bldP spid="10" grpId="0" animBg="1"/>
      <p:bldP spid="10" grpId="1" animBg="1"/>
      <p:bldP spid="11" grpId="0" animBg="1"/>
      <p:bldP spid="11" grpId="1" animBg="1"/>
      <p:bldP spid="12" grpId="0" animBg="1"/>
      <p:bldP spid="12" grpId="1" animBg="1"/>
      <p:bldP spid="1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p:cNvSpPr/>
          <p:nvPr/>
        </p:nvSpPr>
        <p:spPr>
          <a:xfrm>
            <a:off x="5946370" y="56243"/>
            <a:ext cx="6245629" cy="6184498"/>
          </a:xfrm>
          <a:prstGeom prst="ellipse">
            <a:avLst/>
          </a:prstGeom>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a:p>
        </p:txBody>
      </p:sp>
      <p:sp>
        <p:nvSpPr>
          <p:cNvPr id="11" name="Text Placeholder 10"/>
          <p:cNvSpPr>
            <a:spLocks noGrp="1"/>
          </p:cNvSpPr>
          <p:nvPr>
            <p:ph type="body" sz="quarter" idx="11"/>
          </p:nvPr>
        </p:nvSpPr>
        <p:spPr>
          <a:xfrm>
            <a:off x="5946371" y="1161519"/>
            <a:ext cx="6096000" cy="3419398"/>
          </a:xfrm>
        </p:spPr>
        <p:txBody>
          <a:bodyPr/>
          <a:lstStyle/>
          <a:p>
            <a:r>
              <a:rPr lang="en-US" sz="3200" dirty="0" smtClean="0"/>
              <a:t>ACADEMIC</a:t>
            </a:r>
            <a:endParaRPr lang="en-US" sz="3200" dirty="0"/>
          </a:p>
          <a:p>
            <a:pPr lvl="4"/>
            <a:r>
              <a:rPr lang="en-US" sz="1600" b="1" dirty="0">
                <a:solidFill>
                  <a:schemeClr val="tx1"/>
                </a:solidFill>
              </a:rPr>
              <a:t>What do you want </a:t>
            </a:r>
            <a:r>
              <a:rPr lang="en-US" sz="1600" b="1" dirty="0" smtClean="0">
                <a:solidFill>
                  <a:schemeClr val="tx1"/>
                </a:solidFill>
              </a:rPr>
              <a:t>to learn? Opportunities for research</a:t>
            </a:r>
            <a:r>
              <a:rPr lang="en-US" sz="1600" b="1" dirty="0" smtClean="0">
                <a:solidFill>
                  <a:schemeClr val="tx1"/>
                </a:solidFill>
              </a:rPr>
              <a:t>?</a:t>
            </a:r>
          </a:p>
          <a:p>
            <a:pPr lvl="4"/>
            <a:r>
              <a:rPr lang="en-US" sz="1600" b="1" dirty="0" smtClean="0">
                <a:solidFill>
                  <a:schemeClr val="tx1"/>
                </a:solidFill>
              </a:rPr>
              <a:t> </a:t>
            </a:r>
            <a:r>
              <a:rPr lang="en-US" sz="1600" b="1" dirty="0" smtClean="0">
                <a:solidFill>
                  <a:schemeClr val="tx1"/>
                </a:solidFill>
              </a:rPr>
              <a:t>Do you need to further education?</a:t>
            </a:r>
            <a:endParaRPr lang="en-US" sz="1600" b="1" dirty="0">
              <a:solidFill>
                <a:schemeClr val="tx1"/>
              </a:solidFill>
            </a:endParaRPr>
          </a:p>
          <a:p>
            <a:r>
              <a:rPr lang="en-US" sz="3200" dirty="0" smtClean="0"/>
              <a:t>PROFESSIONAL</a:t>
            </a:r>
            <a:endParaRPr lang="en-US" sz="3200" dirty="0"/>
          </a:p>
          <a:p>
            <a:pPr lvl="4"/>
            <a:r>
              <a:rPr lang="en-US" sz="1600" b="1" dirty="0" smtClean="0"/>
              <a:t>Build and apply new skill sets, while networking.</a:t>
            </a:r>
            <a:endParaRPr lang="en-US" sz="1600" b="1" dirty="0"/>
          </a:p>
          <a:p>
            <a:r>
              <a:rPr lang="en-US" sz="3200" dirty="0" smtClean="0"/>
              <a:t>SELF-DISCOVERY</a:t>
            </a:r>
            <a:endParaRPr lang="en-US" sz="3200" dirty="0"/>
          </a:p>
          <a:p>
            <a:pPr lvl="4"/>
            <a:r>
              <a:rPr lang="en-US" sz="1600" b="1" dirty="0" smtClean="0"/>
              <a:t>Determine your likes, dislikes, strengths, and weaknesses.</a:t>
            </a:r>
            <a:endParaRPr lang="en-US" sz="1600" b="1" dirty="0"/>
          </a:p>
        </p:txBody>
      </p:sp>
      <p:sp>
        <p:nvSpPr>
          <p:cNvPr id="21" name="Slide Number Placeholder 20"/>
          <p:cNvSpPr>
            <a:spLocks noGrp="1"/>
          </p:cNvSpPr>
          <p:nvPr>
            <p:ph type="sldNum" sz="quarter" idx="4"/>
          </p:nvPr>
        </p:nvSpPr>
        <p:spPr/>
        <p:txBody>
          <a:bodyPr/>
          <a:lstStyle/>
          <a:p>
            <a:fld id="{4997E989-D798-4C62-8E93-3D2D613C2488}" type="slidenum">
              <a:rPr lang="en-US" smtClean="0"/>
              <a:pPr/>
              <a:t>11</a:t>
            </a:fld>
            <a:endParaRPr lang="en-US"/>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flipH="1">
            <a:off x="0" y="0"/>
            <a:ext cx="8717797" cy="6847489"/>
          </a:xfrm>
          <a:prstGeom prst="rect">
            <a:avLst/>
          </a:prstGeom>
        </p:spPr>
      </p:pic>
    </p:spTree>
    <p:extLst>
      <p:ext uri="{BB962C8B-B14F-4D97-AF65-F5344CB8AC3E}">
        <p14:creationId xmlns:p14="http://schemas.microsoft.com/office/powerpoint/2010/main" val="2027444631"/>
      </p:ext>
    </p:extLst>
  </p:cSld>
  <p:clrMapOvr>
    <a:masterClrMapping/>
  </p:clrMapOvr>
  <p:transition spd="slow">
    <p:push dir="u"/>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Content Placeholder 9"/>
          <p:cNvSpPr>
            <a:spLocks noGrp="1"/>
          </p:cNvSpPr>
          <p:nvPr>
            <p:ph idx="1"/>
          </p:nvPr>
        </p:nvSpPr>
        <p:spPr>
          <a:xfrm>
            <a:off x="304800" y="2598127"/>
            <a:ext cx="3714704" cy="2810000"/>
          </a:xfrm>
        </p:spPr>
        <p:txBody>
          <a:bodyPr/>
          <a:lstStyle/>
          <a:p>
            <a:pPr>
              <a:spcAft>
                <a:spcPts val="2400"/>
              </a:spcAft>
            </a:pPr>
            <a:r>
              <a:rPr lang="en-US" dirty="0" smtClean="0"/>
              <a:t>Position Description</a:t>
            </a:r>
            <a:endParaRPr lang="en-US" dirty="0"/>
          </a:p>
          <a:p>
            <a:pPr lvl="1"/>
            <a:r>
              <a:rPr lang="en-US" dirty="0" smtClean="0"/>
              <a:t>Review your position description</a:t>
            </a:r>
          </a:p>
          <a:p>
            <a:pPr lvl="1"/>
            <a:r>
              <a:rPr lang="en-US" dirty="0" smtClean="0"/>
              <a:t>Understand objectives and deliverables</a:t>
            </a:r>
          </a:p>
          <a:p>
            <a:pPr lvl="1"/>
            <a:r>
              <a:rPr lang="en-US" dirty="0" smtClean="0"/>
              <a:t>Be upfront about career goals</a:t>
            </a:r>
            <a:endParaRPr lang="en-US" dirty="0"/>
          </a:p>
        </p:txBody>
      </p:sp>
      <p:sp>
        <p:nvSpPr>
          <p:cNvPr id="11" name="Content Placeholder 10"/>
          <p:cNvSpPr>
            <a:spLocks noGrp="1"/>
          </p:cNvSpPr>
          <p:nvPr>
            <p:ph idx="14"/>
          </p:nvPr>
        </p:nvSpPr>
        <p:spPr>
          <a:xfrm>
            <a:off x="4168631" y="2598127"/>
            <a:ext cx="3840480" cy="1414746"/>
          </a:xfrm>
        </p:spPr>
        <p:txBody>
          <a:bodyPr/>
          <a:lstStyle/>
          <a:p>
            <a:pPr>
              <a:spcAft>
                <a:spcPts val="2400"/>
              </a:spcAft>
            </a:pPr>
            <a:r>
              <a:rPr lang="en-US" dirty="0" smtClean="0"/>
              <a:t>Learning Contract</a:t>
            </a:r>
            <a:endParaRPr lang="en-US" dirty="0"/>
          </a:p>
          <a:p>
            <a:pPr lvl="1"/>
            <a:r>
              <a:rPr lang="en-US" dirty="0" smtClean="0"/>
              <a:t>Create a formal or informal agreement with your supervisor</a:t>
            </a:r>
            <a:endParaRPr lang="en-US" dirty="0"/>
          </a:p>
        </p:txBody>
      </p:sp>
      <p:sp>
        <p:nvSpPr>
          <p:cNvPr id="18" name="Content Placeholder 17"/>
          <p:cNvSpPr>
            <a:spLocks noGrp="1"/>
          </p:cNvSpPr>
          <p:nvPr>
            <p:ph idx="15"/>
          </p:nvPr>
        </p:nvSpPr>
        <p:spPr>
          <a:xfrm>
            <a:off x="8158238" y="2598127"/>
            <a:ext cx="3773077" cy="1414746"/>
          </a:xfrm>
        </p:spPr>
        <p:txBody>
          <a:bodyPr/>
          <a:lstStyle/>
          <a:p>
            <a:pPr>
              <a:spcAft>
                <a:spcPts val="2400"/>
              </a:spcAft>
            </a:pPr>
            <a:r>
              <a:rPr lang="en-US" dirty="0" smtClean="0"/>
              <a:t>Standard For Feedback</a:t>
            </a:r>
            <a:endParaRPr lang="en-US" dirty="0"/>
          </a:p>
          <a:p>
            <a:pPr lvl="1"/>
            <a:r>
              <a:rPr lang="en-US" dirty="0" smtClean="0"/>
              <a:t>Practice giving and receiving feedback</a:t>
            </a:r>
            <a:endParaRPr lang="en-US" dirty="0"/>
          </a:p>
        </p:txBody>
      </p:sp>
      <p:sp>
        <p:nvSpPr>
          <p:cNvPr id="14" name="Title 1"/>
          <p:cNvSpPr>
            <a:spLocks noGrp="1"/>
          </p:cNvSpPr>
          <p:nvPr>
            <p:ph type="title"/>
          </p:nvPr>
        </p:nvSpPr>
        <p:spPr/>
        <p:txBody>
          <a:bodyPr/>
          <a:lstStyle/>
          <a:p>
            <a:r>
              <a:rPr lang="en-US" dirty="0" smtClean="0"/>
              <a:t>Day One</a:t>
            </a:r>
            <a:endParaRPr lang="en-US" dirty="0"/>
          </a:p>
        </p:txBody>
      </p:sp>
      <p:sp>
        <p:nvSpPr>
          <p:cNvPr id="6" name="Text Placeholder 5"/>
          <p:cNvSpPr>
            <a:spLocks noGrp="1"/>
          </p:cNvSpPr>
          <p:nvPr>
            <p:ph type="body" sz="quarter" idx="16"/>
          </p:nvPr>
        </p:nvSpPr>
        <p:spPr>
          <a:xfrm>
            <a:off x="2879003" y="419100"/>
            <a:ext cx="9084398" cy="424732"/>
          </a:xfrm>
        </p:spPr>
        <p:txBody>
          <a:bodyPr/>
          <a:lstStyle/>
          <a:p>
            <a:r>
              <a:rPr lang="en-US" dirty="0" smtClean="0"/>
              <a:t>It Starts With You &amp; Your Supervisor: Expectations</a:t>
            </a:r>
            <a:endParaRPr lang="en-US" dirty="0"/>
          </a:p>
        </p:txBody>
      </p:sp>
      <p:sp>
        <p:nvSpPr>
          <p:cNvPr id="9" name="Rectangle 8"/>
          <p:cNvSpPr/>
          <p:nvPr/>
        </p:nvSpPr>
        <p:spPr>
          <a:xfrm>
            <a:off x="4375511" y="3382066"/>
            <a:ext cx="3383280" cy="1828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p:cNvSpPr/>
          <p:nvPr/>
        </p:nvSpPr>
        <p:spPr>
          <a:xfrm>
            <a:off x="8386838" y="3382066"/>
            <a:ext cx="3383280" cy="1828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435056" y="3382066"/>
            <a:ext cx="3383280" cy="1828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Slide Number Placeholder 41"/>
          <p:cNvSpPr>
            <a:spLocks noGrp="1"/>
          </p:cNvSpPr>
          <p:nvPr>
            <p:ph type="sldNum" sz="quarter" idx="4"/>
          </p:nvPr>
        </p:nvSpPr>
        <p:spPr>
          <a:xfrm>
            <a:off x="11432913" y="6316156"/>
            <a:ext cx="498402" cy="365125"/>
          </a:xfrm>
        </p:spPr>
        <p:txBody>
          <a:bodyPr/>
          <a:lstStyle/>
          <a:p>
            <a:fld id="{5AE1514C-5E56-4738-A1FF-4B1CFD2A3E36}" type="slidenum">
              <a:rPr lang="en-US" smtClean="0"/>
              <a:t>12</a:t>
            </a:fld>
            <a:endParaRPr lang="en-US"/>
          </a:p>
        </p:txBody>
      </p:sp>
    </p:spTree>
    <p:extLst>
      <p:ext uri="{BB962C8B-B14F-4D97-AF65-F5344CB8AC3E}">
        <p14:creationId xmlns:p14="http://schemas.microsoft.com/office/powerpoint/2010/main" val="3110716839"/>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 calcmode="lin" valueType="num">
                                      <p:cBhvr additive="base">
                                        <p:cTn id="7" dur="8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8" dur="800" fill="hold"/>
                                        <p:tgtEl>
                                          <p:spTgt spid="10">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decel="100000" fill="hold" grpId="0" nodeType="withEffect">
                                  <p:stCondLst>
                                    <p:cond delay="0"/>
                                  </p:stCondLst>
                                  <p:childTnLst>
                                    <p:set>
                                      <p:cBhvr>
                                        <p:cTn id="10" dur="1" fill="hold">
                                          <p:stCondLst>
                                            <p:cond delay="0"/>
                                          </p:stCondLst>
                                        </p:cTn>
                                        <p:tgtEl>
                                          <p:spTgt spid="10">
                                            <p:txEl>
                                              <p:pRg st="1" end="1"/>
                                            </p:txEl>
                                          </p:spTgt>
                                        </p:tgtEl>
                                        <p:attrNameLst>
                                          <p:attrName>style.visibility</p:attrName>
                                        </p:attrNameLst>
                                      </p:cBhvr>
                                      <p:to>
                                        <p:strVal val="visible"/>
                                      </p:to>
                                    </p:set>
                                    <p:anim calcmode="lin" valueType="num">
                                      <p:cBhvr additive="base">
                                        <p:cTn id="11" dur="800" fill="hold"/>
                                        <p:tgtEl>
                                          <p:spTgt spid="10">
                                            <p:txEl>
                                              <p:pRg st="1" end="1"/>
                                            </p:txEl>
                                          </p:spTgt>
                                        </p:tgtEl>
                                        <p:attrNameLst>
                                          <p:attrName>ppt_x</p:attrName>
                                        </p:attrNameLst>
                                      </p:cBhvr>
                                      <p:tavLst>
                                        <p:tav tm="0">
                                          <p:val>
                                            <p:strVal val="#ppt_x"/>
                                          </p:val>
                                        </p:tav>
                                        <p:tav tm="100000">
                                          <p:val>
                                            <p:strVal val="#ppt_x"/>
                                          </p:val>
                                        </p:tav>
                                      </p:tavLst>
                                    </p:anim>
                                    <p:anim calcmode="lin" valueType="num">
                                      <p:cBhvr additive="base">
                                        <p:cTn id="12" dur="800" fill="hold"/>
                                        <p:tgtEl>
                                          <p:spTgt spid="10">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decel="100000" fill="hold" grpId="0" nodeType="withEffect">
                                  <p:stCondLst>
                                    <p:cond delay="0"/>
                                  </p:stCondLst>
                                  <p:childTnLst>
                                    <p:set>
                                      <p:cBhvr>
                                        <p:cTn id="14" dur="1" fill="hold">
                                          <p:stCondLst>
                                            <p:cond delay="0"/>
                                          </p:stCondLst>
                                        </p:cTn>
                                        <p:tgtEl>
                                          <p:spTgt spid="10">
                                            <p:txEl>
                                              <p:pRg st="2" end="2"/>
                                            </p:txEl>
                                          </p:spTgt>
                                        </p:tgtEl>
                                        <p:attrNameLst>
                                          <p:attrName>style.visibility</p:attrName>
                                        </p:attrNameLst>
                                      </p:cBhvr>
                                      <p:to>
                                        <p:strVal val="visible"/>
                                      </p:to>
                                    </p:set>
                                    <p:anim calcmode="lin" valueType="num">
                                      <p:cBhvr additive="base">
                                        <p:cTn id="15" dur="800" fill="hold"/>
                                        <p:tgtEl>
                                          <p:spTgt spid="10">
                                            <p:txEl>
                                              <p:pRg st="2" end="2"/>
                                            </p:txEl>
                                          </p:spTgt>
                                        </p:tgtEl>
                                        <p:attrNameLst>
                                          <p:attrName>ppt_x</p:attrName>
                                        </p:attrNameLst>
                                      </p:cBhvr>
                                      <p:tavLst>
                                        <p:tav tm="0">
                                          <p:val>
                                            <p:strVal val="#ppt_x"/>
                                          </p:val>
                                        </p:tav>
                                        <p:tav tm="100000">
                                          <p:val>
                                            <p:strVal val="#ppt_x"/>
                                          </p:val>
                                        </p:tav>
                                      </p:tavLst>
                                    </p:anim>
                                    <p:anim calcmode="lin" valueType="num">
                                      <p:cBhvr additive="base">
                                        <p:cTn id="16" dur="800" fill="hold"/>
                                        <p:tgtEl>
                                          <p:spTgt spid="10">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decel="100000" fill="hold" grpId="0" nodeType="withEffect">
                                  <p:stCondLst>
                                    <p:cond delay="0"/>
                                  </p:stCondLst>
                                  <p:childTnLst>
                                    <p:set>
                                      <p:cBhvr>
                                        <p:cTn id="18" dur="1" fill="hold">
                                          <p:stCondLst>
                                            <p:cond delay="0"/>
                                          </p:stCondLst>
                                        </p:cTn>
                                        <p:tgtEl>
                                          <p:spTgt spid="10">
                                            <p:txEl>
                                              <p:pRg st="3" end="3"/>
                                            </p:txEl>
                                          </p:spTgt>
                                        </p:tgtEl>
                                        <p:attrNameLst>
                                          <p:attrName>style.visibility</p:attrName>
                                        </p:attrNameLst>
                                      </p:cBhvr>
                                      <p:to>
                                        <p:strVal val="visible"/>
                                      </p:to>
                                    </p:set>
                                    <p:anim calcmode="lin" valueType="num">
                                      <p:cBhvr additive="base">
                                        <p:cTn id="19" dur="800" fill="hold"/>
                                        <p:tgtEl>
                                          <p:spTgt spid="10">
                                            <p:txEl>
                                              <p:pRg st="3" end="3"/>
                                            </p:txEl>
                                          </p:spTgt>
                                        </p:tgtEl>
                                        <p:attrNameLst>
                                          <p:attrName>ppt_x</p:attrName>
                                        </p:attrNameLst>
                                      </p:cBhvr>
                                      <p:tavLst>
                                        <p:tav tm="0">
                                          <p:val>
                                            <p:strVal val="#ppt_x"/>
                                          </p:val>
                                        </p:tav>
                                        <p:tav tm="100000">
                                          <p:val>
                                            <p:strVal val="#ppt_x"/>
                                          </p:val>
                                        </p:tav>
                                      </p:tavLst>
                                    </p:anim>
                                    <p:anim calcmode="lin" valueType="num">
                                      <p:cBhvr additive="base">
                                        <p:cTn id="20" dur="800" fill="hold"/>
                                        <p:tgtEl>
                                          <p:spTgt spid="10">
                                            <p:txEl>
                                              <p:pRg st="3" end="3"/>
                                            </p:txEl>
                                          </p:spTgt>
                                        </p:tgtEl>
                                        <p:attrNameLst>
                                          <p:attrName>ppt_y</p:attrName>
                                        </p:attrNameLst>
                                      </p:cBhvr>
                                      <p:tavLst>
                                        <p:tav tm="0">
                                          <p:val>
                                            <p:strVal val="1+#ppt_h/2"/>
                                          </p:val>
                                        </p:tav>
                                        <p:tav tm="100000">
                                          <p:val>
                                            <p:strVal val="#ppt_y"/>
                                          </p:val>
                                        </p:tav>
                                      </p:tavLst>
                                    </p:anim>
                                  </p:childTnLst>
                                </p:cTn>
                              </p:par>
                              <p:par>
                                <p:cTn id="21" presetID="1" presetClass="entr" presetSubtype="0"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childTnLst>
                                </p:cTn>
                              </p:par>
                              <p:par>
                                <p:cTn id="23" presetID="63" presetClass="path" presetSubtype="0" accel="50000" decel="50000" fill="hold" grpId="1" nodeType="withEffect">
                                  <p:stCondLst>
                                    <p:cond delay="0"/>
                                  </p:stCondLst>
                                  <p:childTnLst>
                                    <p:animMotion origin="layout" path="M -0.13932 -4.44444E-6 L 1.04167E-6 -4.44444E-6 " pathEditMode="relative" rAng="0" ptsTypes="AA">
                                      <p:cBhvr>
                                        <p:cTn id="24" dur="500" fill="hold"/>
                                        <p:tgtEl>
                                          <p:spTgt spid="13"/>
                                        </p:tgtEl>
                                        <p:attrNameLst>
                                          <p:attrName>ppt_x</p:attrName>
                                          <p:attrName>ppt_y</p:attrName>
                                        </p:attrNameLst>
                                      </p:cBhvr>
                                      <p:rCtr x="6966" y="0"/>
                                    </p:animMotion>
                                  </p:childTnLst>
                                </p:cTn>
                              </p:par>
                            </p:childTnLst>
                          </p:cTn>
                        </p:par>
                      </p:childTnLst>
                    </p:cTn>
                  </p:par>
                  <p:par>
                    <p:cTn id="25" fill="hold">
                      <p:stCondLst>
                        <p:cond delay="indefinite"/>
                      </p:stCondLst>
                      <p:childTnLst>
                        <p:par>
                          <p:cTn id="26" fill="hold">
                            <p:stCondLst>
                              <p:cond delay="0"/>
                            </p:stCondLst>
                            <p:childTnLst>
                              <p:par>
                                <p:cTn id="27" presetID="2" presetClass="entr" presetSubtype="4" decel="100000" fill="hold" grpId="0" nodeType="clickEffect">
                                  <p:stCondLst>
                                    <p:cond delay="0"/>
                                  </p:stCondLst>
                                  <p:childTnLst>
                                    <p:set>
                                      <p:cBhvr>
                                        <p:cTn id="28" dur="1" fill="hold">
                                          <p:stCondLst>
                                            <p:cond delay="0"/>
                                          </p:stCondLst>
                                        </p:cTn>
                                        <p:tgtEl>
                                          <p:spTgt spid="11">
                                            <p:txEl>
                                              <p:pRg st="0" end="0"/>
                                            </p:txEl>
                                          </p:spTgt>
                                        </p:tgtEl>
                                        <p:attrNameLst>
                                          <p:attrName>style.visibility</p:attrName>
                                        </p:attrNameLst>
                                      </p:cBhvr>
                                      <p:to>
                                        <p:strVal val="visible"/>
                                      </p:to>
                                    </p:set>
                                    <p:anim calcmode="lin" valueType="num">
                                      <p:cBhvr additive="base">
                                        <p:cTn id="29" dur="8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30" dur="800" fill="hold"/>
                                        <p:tgtEl>
                                          <p:spTgt spid="11">
                                            <p:txEl>
                                              <p:pRg st="0" end="0"/>
                                            </p:txEl>
                                          </p:spTgt>
                                        </p:tgtEl>
                                        <p:attrNameLst>
                                          <p:attrName>ppt_y</p:attrName>
                                        </p:attrNameLst>
                                      </p:cBhvr>
                                      <p:tavLst>
                                        <p:tav tm="0">
                                          <p:val>
                                            <p:strVal val="1+#ppt_h/2"/>
                                          </p:val>
                                        </p:tav>
                                        <p:tav tm="100000">
                                          <p:val>
                                            <p:strVal val="#ppt_y"/>
                                          </p:val>
                                        </p:tav>
                                      </p:tavLst>
                                    </p:anim>
                                  </p:childTnLst>
                                </p:cTn>
                              </p:par>
                              <p:par>
                                <p:cTn id="31" presetID="2" presetClass="entr" presetSubtype="4" decel="100000" fill="hold" grpId="0" nodeType="withEffect">
                                  <p:stCondLst>
                                    <p:cond delay="0"/>
                                  </p:stCondLst>
                                  <p:childTnLst>
                                    <p:set>
                                      <p:cBhvr>
                                        <p:cTn id="32" dur="1" fill="hold">
                                          <p:stCondLst>
                                            <p:cond delay="0"/>
                                          </p:stCondLst>
                                        </p:cTn>
                                        <p:tgtEl>
                                          <p:spTgt spid="11">
                                            <p:txEl>
                                              <p:pRg st="1" end="1"/>
                                            </p:txEl>
                                          </p:spTgt>
                                        </p:tgtEl>
                                        <p:attrNameLst>
                                          <p:attrName>style.visibility</p:attrName>
                                        </p:attrNameLst>
                                      </p:cBhvr>
                                      <p:to>
                                        <p:strVal val="visible"/>
                                      </p:to>
                                    </p:set>
                                    <p:anim calcmode="lin" valueType="num">
                                      <p:cBhvr additive="base">
                                        <p:cTn id="33" dur="800" fill="hold"/>
                                        <p:tgtEl>
                                          <p:spTgt spid="11">
                                            <p:txEl>
                                              <p:pRg st="1" end="1"/>
                                            </p:txEl>
                                          </p:spTgt>
                                        </p:tgtEl>
                                        <p:attrNameLst>
                                          <p:attrName>ppt_x</p:attrName>
                                        </p:attrNameLst>
                                      </p:cBhvr>
                                      <p:tavLst>
                                        <p:tav tm="0">
                                          <p:val>
                                            <p:strVal val="#ppt_x"/>
                                          </p:val>
                                        </p:tav>
                                        <p:tav tm="100000">
                                          <p:val>
                                            <p:strVal val="#ppt_x"/>
                                          </p:val>
                                        </p:tav>
                                      </p:tavLst>
                                    </p:anim>
                                    <p:anim calcmode="lin" valueType="num">
                                      <p:cBhvr additive="base">
                                        <p:cTn id="34" dur="800" fill="hold"/>
                                        <p:tgtEl>
                                          <p:spTgt spid="11">
                                            <p:txEl>
                                              <p:pRg st="1" end="1"/>
                                            </p:txEl>
                                          </p:spTgt>
                                        </p:tgtEl>
                                        <p:attrNameLst>
                                          <p:attrName>ppt_y</p:attrName>
                                        </p:attrNameLst>
                                      </p:cBhvr>
                                      <p:tavLst>
                                        <p:tav tm="0">
                                          <p:val>
                                            <p:strVal val="1+#ppt_h/2"/>
                                          </p:val>
                                        </p:tav>
                                        <p:tav tm="100000">
                                          <p:val>
                                            <p:strVal val="#ppt_y"/>
                                          </p:val>
                                        </p:tav>
                                      </p:tavLst>
                                    </p:anim>
                                  </p:childTnLst>
                                </p:cTn>
                              </p:par>
                              <p:par>
                                <p:cTn id="35" presetID="1" presetClass="entr" presetSubtype="0"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childTnLst>
                                </p:cTn>
                              </p:par>
                              <p:par>
                                <p:cTn id="37" presetID="63" presetClass="path" presetSubtype="0" accel="50000" decel="50000" fill="hold" grpId="1" nodeType="withEffect">
                                  <p:stCondLst>
                                    <p:cond delay="0"/>
                                  </p:stCondLst>
                                  <p:childTnLst>
                                    <p:animMotion origin="layout" path="M -0.13933 -4.44444E-6 L 3.95833E-6 -4.44444E-6 " pathEditMode="relative" rAng="0" ptsTypes="AA">
                                      <p:cBhvr>
                                        <p:cTn id="38" dur="500" fill="hold"/>
                                        <p:tgtEl>
                                          <p:spTgt spid="9"/>
                                        </p:tgtEl>
                                        <p:attrNameLst>
                                          <p:attrName>ppt_x</p:attrName>
                                          <p:attrName>ppt_y</p:attrName>
                                        </p:attrNameLst>
                                      </p:cBhvr>
                                      <p:rCtr x="6966" y="0"/>
                                    </p:animMotion>
                                  </p:childTnLst>
                                </p:cTn>
                              </p:par>
                            </p:childTnLst>
                          </p:cTn>
                        </p:par>
                      </p:childTnLst>
                    </p:cTn>
                  </p:par>
                  <p:par>
                    <p:cTn id="39" fill="hold">
                      <p:stCondLst>
                        <p:cond delay="indefinite"/>
                      </p:stCondLst>
                      <p:childTnLst>
                        <p:par>
                          <p:cTn id="40" fill="hold">
                            <p:stCondLst>
                              <p:cond delay="0"/>
                            </p:stCondLst>
                            <p:childTnLst>
                              <p:par>
                                <p:cTn id="41" presetID="2" presetClass="entr" presetSubtype="4" decel="100000" fill="hold" grpId="0" nodeType="clickEffect">
                                  <p:stCondLst>
                                    <p:cond delay="0"/>
                                  </p:stCondLst>
                                  <p:childTnLst>
                                    <p:set>
                                      <p:cBhvr>
                                        <p:cTn id="42" dur="1" fill="hold">
                                          <p:stCondLst>
                                            <p:cond delay="0"/>
                                          </p:stCondLst>
                                        </p:cTn>
                                        <p:tgtEl>
                                          <p:spTgt spid="18">
                                            <p:txEl>
                                              <p:pRg st="0" end="0"/>
                                            </p:txEl>
                                          </p:spTgt>
                                        </p:tgtEl>
                                        <p:attrNameLst>
                                          <p:attrName>style.visibility</p:attrName>
                                        </p:attrNameLst>
                                      </p:cBhvr>
                                      <p:to>
                                        <p:strVal val="visible"/>
                                      </p:to>
                                    </p:set>
                                    <p:anim calcmode="lin" valueType="num">
                                      <p:cBhvr additive="base">
                                        <p:cTn id="43" dur="800" fill="hold"/>
                                        <p:tgtEl>
                                          <p:spTgt spid="18">
                                            <p:txEl>
                                              <p:pRg st="0" end="0"/>
                                            </p:txEl>
                                          </p:spTgt>
                                        </p:tgtEl>
                                        <p:attrNameLst>
                                          <p:attrName>ppt_x</p:attrName>
                                        </p:attrNameLst>
                                      </p:cBhvr>
                                      <p:tavLst>
                                        <p:tav tm="0">
                                          <p:val>
                                            <p:strVal val="#ppt_x"/>
                                          </p:val>
                                        </p:tav>
                                        <p:tav tm="100000">
                                          <p:val>
                                            <p:strVal val="#ppt_x"/>
                                          </p:val>
                                        </p:tav>
                                      </p:tavLst>
                                    </p:anim>
                                    <p:anim calcmode="lin" valueType="num">
                                      <p:cBhvr additive="base">
                                        <p:cTn id="44" dur="800" fill="hold"/>
                                        <p:tgtEl>
                                          <p:spTgt spid="18">
                                            <p:txEl>
                                              <p:pRg st="0" end="0"/>
                                            </p:txEl>
                                          </p:spTgt>
                                        </p:tgtEl>
                                        <p:attrNameLst>
                                          <p:attrName>ppt_y</p:attrName>
                                        </p:attrNameLst>
                                      </p:cBhvr>
                                      <p:tavLst>
                                        <p:tav tm="0">
                                          <p:val>
                                            <p:strVal val="1+#ppt_h/2"/>
                                          </p:val>
                                        </p:tav>
                                        <p:tav tm="100000">
                                          <p:val>
                                            <p:strVal val="#ppt_y"/>
                                          </p:val>
                                        </p:tav>
                                      </p:tavLst>
                                    </p:anim>
                                  </p:childTnLst>
                                </p:cTn>
                              </p:par>
                              <p:par>
                                <p:cTn id="45" presetID="2" presetClass="entr" presetSubtype="4" decel="100000" fill="hold" grpId="0" nodeType="withEffect">
                                  <p:stCondLst>
                                    <p:cond delay="0"/>
                                  </p:stCondLst>
                                  <p:childTnLst>
                                    <p:set>
                                      <p:cBhvr>
                                        <p:cTn id="46" dur="1" fill="hold">
                                          <p:stCondLst>
                                            <p:cond delay="0"/>
                                          </p:stCondLst>
                                        </p:cTn>
                                        <p:tgtEl>
                                          <p:spTgt spid="18">
                                            <p:txEl>
                                              <p:pRg st="1" end="1"/>
                                            </p:txEl>
                                          </p:spTgt>
                                        </p:tgtEl>
                                        <p:attrNameLst>
                                          <p:attrName>style.visibility</p:attrName>
                                        </p:attrNameLst>
                                      </p:cBhvr>
                                      <p:to>
                                        <p:strVal val="visible"/>
                                      </p:to>
                                    </p:set>
                                    <p:anim calcmode="lin" valueType="num">
                                      <p:cBhvr additive="base">
                                        <p:cTn id="47" dur="800" fill="hold"/>
                                        <p:tgtEl>
                                          <p:spTgt spid="18">
                                            <p:txEl>
                                              <p:pRg st="1" end="1"/>
                                            </p:txEl>
                                          </p:spTgt>
                                        </p:tgtEl>
                                        <p:attrNameLst>
                                          <p:attrName>ppt_x</p:attrName>
                                        </p:attrNameLst>
                                      </p:cBhvr>
                                      <p:tavLst>
                                        <p:tav tm="0">
                                          <p:val>
                                            <p:strVal val="#ppt_x"/>
                                          </p:val>
                                        </p:tav>
                                        <p:tav tm="100000">
                                          <p:val>
                                            <p:strVal val="#ppt_x"/>
                                          </p:val>
                                        </p:tav>
                                      </p:tavLst>
                                    </p:anim>
                                    <p:anim calcmode="lin" valueType="num">
                                      <p:cBhvr additive="base">
                                        <p:cTn id="48" dur="800" fill="hold"/>
                                        <p:tgtEl>
                                          <p:spTgt spid="18">
                                            <p:txEl>
                                              <p:pRg st="1" end="1"/>
                                            </p:txEl>
                                          </p:spTgt>
                                        </p:tgtEl>
                                        <p:attrNameLst>
                                          <p:attrName>ppt_y</p:attrName>
                                        </p:attrNameLst>
                                      </p:cBhvr>
                                      <p:tavLst>
                                        <p:tav tm="0">
                                          <p:val>
                                            <p:strVal val="1+#ppt_h/2"/>
                                          </p:val>
                                        </p:tav>
                                        <p:tav tm="100000">
                                          <p:val>
                                            <p:strVal val="#ppt_y"/>
                                          </p:val>
                                        </p:tav>
                                      </p:tavLst>
                                    </p:anim>
                                  </p:childTnLst>
                                </p:cTn>
                              </p:par>
                              <p:par>
                                <p:cTn id="49" presetID="1" presetClass="entr" presetSubtype="0" fill="hold" grpId="0" nodeType="withEffect">
                                  <p:stCondLst>
                                    <p:cond delay="0"/>
                                  </p:stCondLst>
                                  <p:childTnLst>
                                    <p:set>
                                      <p:cBhvr>
                                        <p:cTn id="50" dur="1" fill="hold">
                                          <p:stCondLst>
                                            <p:cond delay="0"/>
                                          </p:stCondLst>
                                        </p:cTn>
                                        <p:tgtEl>
                                          <p:spTgt spid="15"/>
                                        </p:tgtEl>
                                        <p:attrNameLst>
                                          <p:attrName>style.visibility</p:attrName>
                                        </p:attrNameLst>
                                      </p:cBhvr>
                                      <p:to>
                                        <p:strVal val="visible"/>
                                      </p:to>
                                    </p:set>
                                  </p:childTnLst>
                                </p:cTn>
                              </p:par>
                              <p:par>
                                <p:cTn id="51" presetID="63" presetClass="path" presetSubtype="0" accel="50000" decel="50000" fill="hold" grpId="1" nodeType="withEffect">
                                  <p:stCondLst>
                                    <p:cond delay="0"/>
                                  </p:stCondLst>
                                  <p:childTnLst>
                                    <p:animMotion origin="layout" path="M -0.13932 -4.44444E-6 L -2.5E-6 -4.44444E-6 " pathEditMode="relative" rAng="0" ptsTypes="AA">
                                      <p:cBhvr>
                                        <p:cTn id="52" dur="500" fill="hold"/>
                                        <p:tgtEl>
                                          <p:spTgt spid="15"/>
                                        </p:tgtEl>
                                        <p:attrNameLst>
                                          <p:attrName>ppt_x</p:attrName>
                                          <p:attrName>ppt_y</p:attrName>
                                        </p:attrNameLst>
                                      </p:cBhvr>
                                      <p:rCtr x="6966"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uiExpand="1" build="p"/>
      <p:bldP spid="11" grpId="0" uiExpand="1" build="p"/>
      <p:bldP spid="18" grpId="0" uiExpand="1" build="p"/>
      <p:bldP spid="9" grpId="0" animBg="1"/>
      <p:bldP spid="9" grpId="1" animBg="1"/>
      <p:bldP spid="15" grpId="0" animBg="1"/>
      <p:bldP spid="15" grpId="1" animBg="1"/>
      <p:bldP spid="13" grpId="0" animBg="1"/>
      <p:bldP spid="13"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448777" y="3060987"/>
            <a:ext cx="5208335" cy="677108"/>
          </a:xfrm>
        </p:spPr>
        <p:txBody>
          <a:bodyPr/>
          <a:lstStyle/>
          <a:p>
            <a:r>
              <a:rPr lang="en-US" dirty="0" smtClean="0"/>
              <a:t>Be New!</a:t>
            </a:r>
            <a:endParaRPr lang="en-US" dirty="0"/>
          </a:p>
        </p:txBody>
      </p:sp>
    </p:spTree>
    <p:extLst>
      <p:ext uri="{BB962C8B-B14F-4D97-AF65-F5344CB8AC3E}">
        <p14:creationId xmlns:p14="http://schemas.microsoft.com/office/powerpoint/2010/main" val="935483283"/>
      </p:ext>
    </p:extLst>
  </p:cSld>
  <p:clrMapOvr>
    <a:masterClrMapping/>
  </p:clrMapOvr>
  <p:transition spd="slow">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Placeholder 16"/>
          <p:cNvPicPr>
            <a:picLocks noGrp="1" noChangeAspect="1"/>
          </p:cNvPicPr>
          <p:nvPr>
            <p:ph type="pic" sz="quarter" idx="14"/>
          </p:nvPr>
        </p:nvPicPr>
        <p:blipFill>
          <a:blip r:embed="rId3">
            <a:duotone>
              <a:prstClr val="black"/>
              <a:schemeClr val="accent6">
                <a:tint val="45000"/>
                <a:satMod val="400000"/>
              </a:schemeClr>
            </a:duotone>
            <a:extLst>
              <a:ext uri="{28A0092B-C50C-407E-A947-70E740481C1C}">
                <a14:useLocalDpi xmlns:a14="http://schemas.microsoft.com/office/drawing/2010/main" val="0"/>
              </a:ext>
            </a:extLst>
          </a:blip>
          <a:srcRect t="7496" b="7496"/>
          <a:stretch>
            <a:fillRect/>
          </a:stretch>
        </p:blipFill>
        <p:spPr>
          <a:xfrm flipH="1">
            <a:off x="0" y="0"/>
            <a:ext cx="12192000" cy="6858000"/>
          </a:xfrm>
        </p:spPr>
      </p:pic>
      <p:sp>
        <p:nvSpPr>
          <p:cNvPr id="4" name="Rectangle 3"/>
          <p:cNvSpPr/>
          <p:nvPr/>
        </p:nvSpPr>
        <p:spPr>
          <a:xfrm>
            <a:off x="-12888" y="-27494"/>
            <a:ext cx="12192000" cy="6858000"/>
          </a:xfrm>
          <a:prstGeom prst="rect">
            <a:avLst/>
          </a:prstGeom>
          <a:solidFill>
            <a:srgbClr val="000000">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Oval 13"/>
          <p:cNvSpPr/>
          <p:nvPr/>
        </p:nvSpPr>
        <p:spPr>
          <a:xfrm>
            <a:off x="1219939" y="-739444"/>
            <a:ext cx="9107555" cy="9034439"/>
          </a:xfrm>
          <a:prstGeom prst="ellipse">
            <a:avLst/>
          </a:prstGeom>
          <a:noFill/>
          <a:ln w="19050">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AU" sz="1800" b="0" i="0" u="none" strike="noStrike" kern="0" cap="none" spc="0" normalizeH="0" baseline="0" noProof="0">
              <a:ln>
                <a:noFill/>
              </a:ln>
              <a:solidFill>
                <a:sysClr val="windowText" lastClr="000000"/>
              </a:solidFill>
              <a:effectLst/>
              <a:uLnTx/>
              <a:uFillTx/>
            </a:endParaRPr>
          </a:p>
        </p:txBody>
      </p:sp>
      <p:sp>
        <p:nvSpPr>
          <p:cNvPr id="15" name="Oval 14"/>
          <p:cNvSpPr/>
          <p:nvPr/>
        </p:nvSpPr>
        <p:spPr>
          <a:xfrm>
            <a:off x="1219939" y="-739444"/>
            <a:ext cx="9107555" cy="9034439"/>
          </a:xfrm>
          <a:prstGeom prst="ellipse">
            <a:avLst/>
          </a:prstGeom>
          <a:noFill/>
          <a:ln w="19050">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AU" sz="1800" b="0" i="0" u="none" strike="noStrike" kern="0" cap="none" spc="0" normalizeH="0" baseline="0" noProof="0">
              <a:ln>
                <a:noFill/>
              </a:ln>
              <a:solidFill>
                <a:sysClr val="windowText" lastClr="000000"/>
              </a:solidFill>
              <a:effectLst/>
              <a:uLnTx/>
              <a:uFillTx/>
            </a:endParaRPr>
          </a:p>
        </p:txBody>
      </p:sp>
      <p:sp>
        <p:nvSpPr>
          <p:cNvPr id="16" name="Oval 15"/>
          <p:cNvSpPr/>
          <p:nvPr/>
        </p:nvSpPr>
        <p:spPr>
          <a:xfrm>
            <a:off x="1219939" y="-739444"/>
            <a:ext cx="9107555" cy="9034439"/>
          </a:xfrm>
          <a:prstGeom prst="ellipse">
            <a:avLst/>
          </a:prstGeom>
          <a:noFill/>
          <a:ln w="19050">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AU" sz="1800" b="0" i="0" u="none" strike="noStrike" kern="0" cap="none" spc="0" normalizeH="0" baseline="0" noProof="0">
              <a:ln>
                <a:noFill/>
              </a:ln>
              <a:solidFill>
                <a:sysClr val="windowText" lastClr="000000"/>
              </a:solidFill>
              <a:effectLst/>
              <a:uLnTx/>
              <a:uFillTx/>
            </a:endParaRPr>
          </a:p>
        </p:txBody>
      </p:sp>
      <p:sp>
        <p:nvSpPr>
          <p:cNvPr id="10" name="Oval 9"/>
          <p:cNvSpPr/>
          <p:nvPr/>
        </p:nvSpPr>
        <p:spPr>
          <a:xfrm>
            <a:off x="5907634" y="3213970"/>
            <a:ext cx="2805809" cy="2783284"/>
          </a:xfrm>
          <a:prstGeom prst="ellipse">
            <a:avLst/>
          </a:prstGeom>
          <a:noFill/>
          <a:ln w="19050">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AU" sz="1800" b="0" i="0" u="none" strike="noStrike" kern="0" cap="none" spc="0" normalizeH="0" baseline="0" noProof="0">
              <a:ln>
                <a:noFill/>
              </a:ln>
              <a:solidFill>
                <a:sysClr val="windowText" lastClr="000000"/>
              </a:solidFill>
              <a:effectLst/>
              <a:uLnTx/>
              <a:uFillTx/>
            </a:endParaRPr>
          </a:p>
        </p:txBody>
      </p:sp>
      <p:sp>
        <p:nvSpPr>
          <p:cNvPr id="11" name="Oval 10"/>
          <p:cNvSpPr/>
          <p:nvPr/>
        </p:nvSpPr>
        <p:spPr>
          <a:xfrm>
            <a:off x="5907634" y="3213970"/>
            <a:ext cx="2805809" cy="2783284"/>
          </a:xfrm>
          <a:prstGeom prst="ellipse">
            <a:avLst/>
          </a:prstGeom>
          <a:noFill/>
          <a:ln w="19050">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AU" sz="1800" b="0" i="0" u="none" strike="noStrike" kern="0" cap="none" spc="0" normalizeH="0" baseline="0" noProof="0">
              <a:ln>
                <a:noFill/>
              </a:ln>
              <a:solidFill>
                <a:sysClr val="windowText" lastClr="000000"/>
              </a:solidFill>
              <a:effectLst/>
              <a:uLnTx/>
              <a:uFillTx/>
            </a:endParaRPr>
          </a:p>
        </p:txBody>
      </p:sp>
      <p:sp>
        <p:nvSpPr>
          <p:cNvPr id="12" name="Oval 11"/>
          <p:cNvSpPr/>
          <p:nvPr/>
        </p:nvSpPr>
        <p:spPr>
          <a:xfrm>
            <a:off x="5907634" y="3213970"/>
            <a:ext cx="2805809" cy="2783284"/>
          </a:xfrm>
          <a:prstGeom prst="ellipse">
            <a:avLst/>
          </a:prstGeom>
          <a:noFill/>
          <a:ln w="19050" cmpd="thinThick">
            <a:solidFill>
              <a:schemeClr val="accent1"/>
            </a:solid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AU" sz="1800" b="0" i="0" u="none" strike="noStrike" kern="0" cap="none" spc="0" normalizeH="0" baseline="0" noProof="0">
              <a:ln>
                <a:noFill/>
              </a:ln>
              <a:solidFill>
                <a:sysClr val="windowText" lastClr="000000"/>
              </a:solidFill>
              <a:effectLst/>
              <a:uLnTx/>
              <a:uFillTx/>
            </a:endParaRPr>
          </a:p>
        </p:txBody>
      </p:sp>
      <p:sp>
        <p:nvSpPr>
          <p:cNvPr id="9" name="Title 6"/>
          <p:cNvSpPr txBox="1">
            <a:spLocks/>
          </p:cNvSpPr>
          <p:nvPr/>
        </p:nvSpPr>
        <p:spPr>
          <a:xfrm>
            <a:off x="1679957" y="3280601"/>
            <a:ext cx="5909265" cy="874205"/>
          </a:xfrm>
          <a:prstGeom prst="rect">
            <a:avLst/>
          </a:prstGeom>
        </p:spPr>
        <p:txBody>
          <a:bodyPr vert="horz" lIns="91440" tIns="0" rIns="91440" bIns="0" rtlCol="0" anchor="ctr">
            <a:noAutofit/>
          </a:bodyPr>
          <a:lstStyle>
            <a:lvl1pPr algn="ctr" defTabSz="914400" rtl="0" eaLnBrk="1" latinLnBrk="0" hangingPunct="1">
              <a:lnSpc>
                <a:spcPct val="90000"/>
              </a:lnSpc>
              <a:spcBef>
                <a:spcPct val="0"/>
              </a:spcBef>
              <a:buNone/>
              <a:defRPr lang="en-US" sz="3200" b="1" i="0" kern="1200" spc="300" dirty="0">
                <a:solidFill>
                  <a:schemeClr val="tx1">
                    <a:lumMod val="85000"/>
                    <a:lumOff val="15000"/>
                  </a:schemeClr>
                </a:solidFill>
                <a:latin typeface="+mj-lt"/>
                <a:ea typeface="+mn-ea"/>
                <a:cs typeface="Segoe UI Semilight" panose="020B0402040204020203" pitchFamily="34" charset="0"/>
              </a:defRPr>
            </a:lvl1pPr>
          </a:lstStyle>
          <a:p>
            <a:endParaRPr lang="en-US" sz="8800" spc="-300" dirty="0">
              <a:gradFill>
                <a:gsLst>
                  <a:gs pos="0">
                    <a:schemeClr val="accent1">
                      <a:lumMod val="5000"/>
                      <a:lumOff val="95000"/>
                    </a:schemeClr>
                  </a:gs>
                  <a:gs pos="100000">
                    <a:schemeClr val="bg1"/>
                  </a:gs>
                </a:gsLst>
                <a:lin ang="5400000" scaled="1"/>
              </a:gradFill>
              <a:latin typeface="+mn-lt"/>
            </a:endParaRPr>
          </a:p>
        </p:txBody>
      </p:sp>
      <p:sp>
        <p:nvSpPr>
          <p:cNvPr id="7" name="Title 6"/>
          <p:cNvSpPr>
            <a:spLocks noGrp="1"/>
          </p:cNvSpPr>
          <p:nvPr>
            <p:ph type="ctrTitle"/>
          </p:nvPr>
        </p:nvSpPr>
        <p:spPr>
          <a:xfrm>
            <a:off x="687847" y="2461199"/>
            <a:ext cx="10660338" cy="1311128"/>
          </a:xfrm>
        </p:spPr>
        <p:txBody>
          <a:bodyPr/>
          <a:lstStyle/>
          <a:p>
            <a:r>
              <a:rPr lang="en-US" dirty="0" smtClean="0"/>
              <a:t>DURING</a:t>
            </a:r>
            <a:endParaRPr lang="en-US" dirty="0"/>
          </a:p>
        </p:txBody>
      </p:sp>
      <p:sp>
        <p:nvSpPr>
          <p:cNvPr id="8" name="Text Placeholder 7"/>
          <p:cNvSpPr>
            <a:spLocks noGrp="1"/>
          </p:cNvSpPr>
          <p:nvPr>
            <p:ph type="body" sz="quarter" idx="13"/>
          </p:nvPr>
        </p:nvSpPr>
        <p:spPr>
          <a:xfrm>
            <a:off x="1396266" y="3162946"/>
            <a:ext cx="9461500" cy="1311128"/>
          </a:xfrm>
        </p:spPr>
        <p:txBody>
          <a:bodyPr/>
          <a:lstStyle/>
          <a:p>
            <a:r>
              <a:rPr lang="en-US" dirty="0" smtClean="0"/>
              <a:t>Your Internship</a:t>
            </a:r>
            <a:r>
              <a:rPr lang="en-US" sz="8800" spc="-300" dirty="0" smtClean="0"/>
              <a:t>!</a:t>
            </a:r>
            <a:r>
              <a:rPr lang="en-US" dirty="0" smtClean="0"/>
              <a:t> </a:t>
            </a:r>
            <a:endParaRPr lang="en-US" dirty="0"/>
          </a:p>
        </p:txBody>
      </p:sp>
      <p:sp>
        <p:nvSpPr>
          <p:cNvPr id="19" name="Freeform: Shape 18"/>
          <p:cNvSpPr/>
          <p:nvPr/>
        </p:nvSpPr>
        <p:spPr>
          <a:xfrm>
            <a:off x="7066536" y="4361548"/>
            <a:ext cx="488128" cy="488128"/>
          </a:xfrm>
          <a:custGeom>
            <a:avLst/>
            <a:gdLst>
              <a:gd name="connsiteX0" fmla="*/ 244064 w 488128"/>
              <a:gd name="connsiteY0" fmla="*/ 0 h 488128"/>
              <a:gd name="connsiteX1" fmla="*/ 488128 w 488128"/>
              <a:gd name="connsiteY1" fmla="*/ 244064 h 488128"/>
              <a:gd name="connsiteX2" fmla="*/ 244064 w 488128"/>
              <a:gd name="connsiteY2" fmla="*/ 488128 h 488128"/>
              <a:gd name="connsiteX3" fmla="*/ 0 w 488128"/>
              <a:gd name="connsiteY3" fmla="*/ 244064 h 488128"/>
              <a:gd name="connsiteX4" fmla="*/ 244064 w 488128"/>
              <a:gd name="connsiteY4" fmla="*/ 0 h 4881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8128" h="488128">
                <a:moveTo>
                  <a:pt x="244064" y="0"/>
                </a:moveTo>
                <a:cubicBezTo>
                  <a:pt x="378857" y="0"/>
                  <a:pt x="488128" y="109271"/>
                  <a:pt x="488128" y="244064"/>
                </a:cubicBezTo>
                <a:cubicBezTo>
                  <a:pt x="488128" y="378857"/>
                  <a:pt x="378857" y="488128"/>
                  <a:pt x="244064" y="488128"/>
                </a:cubicBezTo>
                <a:cubicBezTo>
                  <a:pt x="109271" y="488128"/>
                  <a:pt x="0" y="378857"/>
                  <a:pt x="0" y="244064"/>
                </a:cubicBezTo>
                <a:cubicBezTo>
                  <a:pt x="0" y="109271"/>
                  <a:pt x="109271" y="0"/>
                  <a:pt x="24406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AU" sz="1800" b="0" i="0" u="none" strike="noStrike" kern="0" cap="none" spc="0" normalizeH="0" baseline="0" noProof="0">
              <a:ln>
                <a:noFill/>
              </a:ln>
              <a:solidFill>
                <a:sysClr val="windowText" lastClr="000000"/>
              </a:solidFill>
              <a:effectLst/>
              <a:uLnTx/>
              <a:uFillTx/>
            </a:endParaRPr>
          </a:p>
        </p:txBody>
      </p:sp>
      <p:sp>
        <p:nvSpPr>
          <p:cNvPr id="3" name="Slide Number Placeholder 2"/>
          <p:cNvSpPr>
            <a:spLocks noGrp="1"/>
          </p:cNvSpPr>
          <p:nvPr>
            <p:ph type="sldNum" sz="quarter" idx="12"/>
          </p:nvPr>
        </p:nvSpPr>
        <p:spPr/>
        <p:txBody>
          <a:bodyPr/>
          <a:lstStyle/>
          <a:p>
            <a:fld id="{5AE1514C-5E56-4738-A1FF-4B1CFD2A3E36}" type="slidenum">
              <a:rPr lang="en-US" smtClean="0"/>
              <a:t>14</a:t>
            </a:fld>
            <a:endParaRPr lang="en-US"/>
          </a:p>
        </p:txBody>
      </p:sp>
    </p:spTree>
    <p:extLst>
      <p:ext uri="{BB962C8B-B14F-4D97-AF65-F5344CB8AC3E}">
        <p14:creationId xmlns:p14="http://schemas.microsoft.com/office/powerpoint/2010/main" val="1728546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par>
                                <p:cTn id="10" presetID="10" presetClass="exit" presetSubtype="0" fill="hold" grpId="1" nodeType="withEffect">
                                  <p:stCondLst>
                                    <p:cond delay="250"/>
                                  </p:stCondLst>
                                  <p:childTnLst>
                                    <p:animEffect transition="out" filter="fade">
                                      <p:cBhvr>
                                        <p:cTn id="11" dur="500"/>
                                        <p:tgtEl>
                                          <p:spTgt spid="14"/>
                                        </p:tgtEl>
                                      </p:cBhvr>
                                    </p:animEffect>
                                    <p:set>
                                      <p:cBhvr>
                                        <p:cTn id="12" dur="1" fill="hold">
                                          <p:stCondLst>
                                            <p:cond delay="499"/>
                                          </p:stCondLst>
                                        </p:cTn>
                                        <p:tgtEl>
                                          <p:spTgt spid="14"/>
                                        </p:tgtEl>
                                        <p:attrNameLst>
                                          <p:attrName>style.visibility</p:attrName>
                                        </p:attrNameLst>
                                      </p:cBhvr>
                                      <p:to>
                                        <p:strVal val="hidden"/>
                                      </p:to>
                                    </p:set>
                                  </p:childTnLst>
                                </p:cTn>
                              </p:par>
                              <p:par>
                                <p:cTn id="13" presetID="53" presetClass="entr" presetSubtype="16" fill="hold" grpId="0" nodeType="withEffect">
                                  <p:stCondLst>
                                    <p:cond delay="250"/>
                                  </p:stCondLst>
                                  <p:childTnLst>
                                    <p:set>
                                      <p:cBhvr>
                                        <p:cTn id="14" dur="1" fill="hold">
                                          <p:stCondLst>
                                            <p:cond delay="0"/>
                                          </p:stCondLst>
                                        </p:cTn>
                                        <p:tgtEl>
                                          <p:spTgt spid="15"/>
                                        </p:tgtEl>
                                        <p:attrNameLst>
                                          <p:attrName>style.visibility</p:attrName>
                                        </p:attrNameLst>
                                      </p:cBhvr>
                                      <p:to>
                                        <p:strVal val="visible"/>
                                      </p:to>
                                    </p:set>
                                    <p:anim calcmode="lin" valueType="num">
                                      <p:cBhvr>
                                        <p:cTn id="15" dur="500" fill="hold"/>
                                        <p:tgtEl>
                                          <p:spTgt spid="15"/>
                                        </p:tgtEl>
                                        <p:attrNameLst>
                                          <p:attrName>ppt_w</p:attrName>
                                        </p:attrNameLst>
                                      </p:cBhvr>
                                      <p:tavLst>
                                        <p:tav tm="0">
                                          <p:val>
                                            <p:fltVal val="0"/>
                                          </p:val>
                                        </p:tav>
                                        <p:tav tm="100000">
                                          <p:val>
                                            <p:strVal val="#ppt_w"/>
                                          </p:val>
                                        </p:tav>
                                      </p:tavLst>
                                    </p:anim>
                                    <p:anim calcmode="lin" valueType="num">
                                      <p:cBhvr>
                                        <p:cTn id="16" dur="500" fill="hold"/>
                                        <p:tgtEl>
                                          <p:spTgt spid="15"/>
                                        </p:tgtEl>
                                        <p:attrNameLst>
                                          <p:attrName>ppt_h</p:attrName>
                                        </p:attrNameLst>
                                      </p:cBhvr>
                                      <p:tavLst>
                                        <p:tav tm="0">
                                          <p:val>
                                            <p:fltVal val="0"/>
                                          </p:val>
                                        </p:tav>
                                        <p:tav tm="100000">
                                          <p:val>
                                            <p:strVal val="#ppt_h"/>
                                          </p:val>
                                        </p:tav>
                                      </p:tavLst>
                                    </p:anim>
                                    <p:animEffect transition="in" filter="fade">
                                      <p:cBhvr>
                                        <p:cTn id="17" dur="500"/>
                                        <p:tgtEl>
                                          <p:spTgt spid="15"/>
                                        </p:tgtEl>
                                      </p:cBhvr>
                                    </p:animEffect>
                                  </p:childTnLst>
                                </p:cTn>
                              </p:par>
                              <p:par>
                                <p:cTn id="18" presetID="10" presetClass="exit" presetSubtype="0" fill="hold" grpId="1" nodeType="withEffect">
                                  <p:stCondLst>
                                    <p:cond delay="500"/>
                                  </p:stCondLst>
                                  <p:childTnLst>
                                    <p:animEffect transition="out" filter="fade">
                                      <p:cBhvr>
                                        <p:cTn id="19" dur="500"/>
                                        <p:tgtEl>
                                          <p:spTgt spid="15"/>
                                        </p:tgtEl>
                                      </p:cBhvr>
                                    </p:animEffect>
                                    <p:set>
                                      <p:cBhvr>
                                        <p:cTn id="20" dur="1" fill="hold">
                                          <p:stCondLst>
                                            <p:cond delay="499"/>
                                          </p:stCondLst>
                                        </p:cTn>
                                        <p:tgtEl>
                                          <p:spTgt spid="15"/>
                                        </p:tgtEl>
                                        <p:attrNameLst>
                                          <p:attrName>style.visibility</p:attrName>
                                        </p:attrNameLst>
                                      </p:cBhvr>
                                      <p:to>
                                        <p:strVal val="hidden"/>
                                      </p:to>
                                    </p:set>
                                  </p:childTnLst>
                                </p:cTn>
                              </p:par>
                              <p:par>
                                <p:cTn id="21" presetID="53" presetClass="entr" presetSubtype="16" fill="hold" grpId="0" nodeType="withEffect">
                                  <p:stCondLst>
                                    <p:cond delay="500"/>
                                  </p:stCondLst>
                                  <p:childTnLst>
                                    <p:set>
                                      <p:cBhvr>
                                        <p:cTn id="22" dur="1" fill="hold">
                                          <p:stCondLst>
                                            <p:cond delay="0"/>
                                          </p:stCondLst>
                                        </p:cTn>
                                        <p:tgtEl>
                                          <p:spTgt spid="16"/>
                                        </p:tgtEl>
                                        <p:attrNameLst>
                                          <p:attrName>style.visibility</p:attrName>
                                        </p:attrNameLst>
                                      </p:cBhvr>
                                      <p:to>
                                        <p:strVal val="visible"/>
                                      </p:to>
                                    </p:set>
                                    <p:anim calcmode="lin" valueType="num">
                                      <p:cBhvr>
                                        <p:cTn id="23" dur="500" fill="hold"/>
                                        <p:tgtEl>
                                          <p:spTgt spid="16"/>
                                        </p:tgtEl>
                                        <p:attrNameLst>
                                          <p:attrName>ppt_w</p:attrName>
                                        </p:attrNameLst>
                                      </p:cBhvr>
                                      <p:tavLst>
                                        <p:tav tm="0">
                                          <p:val>
                                            <p:fltVal val="0"/>
                                          </p:val>
                                        </p:tav>
                                        <p:tav tm="100000">
                                          <p:val>
                                            <p:strVal val="#ppt_w"/>
                                          </p:val>
                                        </p:tav>
                                      </p:tavLst>
                                    </p:anim>
                                    <p:anim calcmode="lin" valueType="num">
                                      <p:cBhvr>
                                        <p:cTn id="24" dur="500" fill="hold"/>
                                        <p:tgtEl>
                                          <p:spTgt spid="16"/>
                                        </p:tgtEl>
                                        <p:attrNameLst>
                                          <p:attrName>ppt_h</p:attrName>
                                        </p:attrNameLst>
                                      </p:cBhvr>
                                      <p:tavLst>
                                        <p:tav tm="0">
                                          <p:val>
                                            <p:fltVal val="0"/>
                                          </p:val>
                                        </p:tav>
                                        <p:tav tm="100000">
                                          <p:val>
                                            <p:strVal val="#ppt_h"/>
                                          </p:val>
                                        </p:tav>
                                      </p:tavLst>
                                    </p:anim>
                                    <p:animEffect transition="in" filter="fade">
                                      <p:cBhvr>
                                        <p:cTn id="25" dur="500"/>
                                        <p:tgtEl>
                                          <p:spTgt spid="16"/>
                                        </p:tgtEl>
                                      </p:cBhvr>
                                    </p:animEffect>
                                  </p:childTnLst>
                                </p:cTn>
                              </p:par>
                              <p:par>
                                <p:cTn id="26" presetID="10" presetClass="exit" presetSubtype="0" fill="hold" grpId="1" nodeType="withEffect">
                                  <p:stCondLst>
                                    <p:cond delay="750"/>
                                  </p:stCondLst>
                                  <p:childTnLst>
                                    <p:animEffect transition="out" filter="fade">
                                      <p:cBhvr>
                                        <p:cTn id="27" dur="500"/>
                                        <p:tgtEl>
                                          <p:spTgt spid="16"/>
                                        </p:tgtEl>
                                      </p:cBhvr>
                                    </p:animEffect>
                                    <p:set>
                                      <p:cBhvr>
                                        <p:cTn id="28" dur="1" fill="hold">
                                          <p:stCondLst>
                                            <p:cond delay="499"/>
                                          </p:stCondLst>
                                        </p:cTn>
                                        <p:tgtEl>
                                          <p:spTgt spid="16"/>
                                        </p:tgtEl>
                                        <p:attrNameLst>
                                          <p:attrName>style.visibility</p:attrName>
                                        </p:attrNameLst>
                                      </p:cBhvr>
                                      <p:to>
                                        <p:strVal val="hidden"/>
                                      </p:to>
                                    </p:set>
                                  </p:childTnLst>
                                </p:cTn>
                              </p:par>
                              <p:par>
                                <p:cTn id="29" presetID="53" presetClass="entr" presetSubtype="16"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p:cTn id="31" dur="500" fill="hold"/>
                                        <p:tgtEl>
                                          <p:spTgt spid="10"/>
                                        </p:tgtEl>
                                        <p:attrNameLst>
                                          <p:attrName>ppt_w</p:attrName>
                                        </p:attrNameLst>
                                      </p:cBhvr>
                                      <p:tavLst>
                                        <p:tav tm="0">
                                          <p:val>
                                            <p:fltVal val="0"/>
                                          </p:val>
                                        </p:tav>
                                        <p:tav tm="100000">
                                          <p:val>
                                            <p:strVal val="#ppt_w"/>
                                          </p:val>
                                        </p:tav>
                                      </p:tavLst>
                                    </p:anim>
                                    <p:anim calcmode="lin" valueType="num">
                                      <p:cBhvr>
                                        <p:cTn id="32" dur="500" fill="hold"/>
                                        <p:tgtEl>
                                          <p:spTgt spid="10"/>
                                        </p:tgtEl>
                                        <p:attrNameLst>
                                          <p:attrName>ppt_h</p:attrName>
                                        </p:attrNameLst>
                                      </p:cBhvr>
                                      <p:tavLst>
                                        <p:tav tm="0">
                                          <p:val>
                                            <p:fltVal val="0"/>
                                          </p:val>
                                        </p:tav>
                                        <p:tav tm="100000">
                                          <p:val>
                                            <p:strVal val="#ppt_h"/>
                                          </p:val>
                                        </p:tav>
                                      </p:tavLst>
                                    </p:anim>
                                    <p:animEffect transition="in" filter="fade">
                                      <p:cBhvr>
                                        <p:cTn id="33" dur="500"/>
                                        <p:tgtEl>
                                          <p:spTgt spid="10"/>
                                        </p:tgtEl>
                                      </p:cBhvr>
                                    </p:animEffect>
                                  </p:childTnLst>
                                </p:cTn>
                              </p:par>
                              <p:par>
                                <p:cTn id="34" presetID="10" presetClass="exit" presetSubtype="0" fill="hold" grpId="1" nodeType="withEffect">
                                  <p:stCondLst>
                                    <p:cond delay="250"/>
                                  </p:stCondLst>
                                  <p:childTnLst>
                                    <p:animEffect transition="out" filter="fade">
                                      <p:cBhvr>
                                        <p:cTn id="35" dur="500"/>
                                        <p:tgtEl>
                                          <p:spTgt spid="10"/>
                                        </p:tgtEl>
                                      </p:cBhvr>
                                    </p:animEffect>
                                    <p:set>
                                      <p:cBhvr>
                                        <p:cTn id="36" dur="1" fill="hold">
                                          <p:stCondLst>
                                            <p:cond delay="499"/>
                                          </p:stCondLst>
                                        </p:cTn>
                                        <p:tgtEl>
                                          <p:spTgt spid="10"/>
                                        </p:tgtEl>
                                        <p:attrNameLst>
                                          <p:attrName>style.visibility</p:attrName>
                                        </p:attrNameLst>
                                      </p:cBhvr>
                                      <p:to>
                                        <p:strVal val="hidden"/>
                                      </p:to>
                                    </p:set>
                                  </p:childTnLst>
                                </p:cTn>
                              </p:par>
                              <p:par>
                                <p:cTn id="37" presetID="53" presetClass="entr" presetSubtype="16" fill="hold" grpId="0" nodeType="withEffect">
                                  <p:stCondLst>
                                    <p:cond delay="250"/>
                                  </p:stCondLst>
                                  <p:childTnLst>
                                    <p:set>
                                      <p:cBhvr>
                                        <p:cTn id="38" dur="1" fill="hold">
                                          <p:stCondLst>
                                            <p:cond delay="0"/>
                                          </p:stCondLst>
                                        </p:cTn>
                                        <p:tgtEl>
                                          <p:spTgt spid="11"/>
                                        </p:tgtEl>
                                        <p:attrNameLst>
                                          <p:attrName>style.visibility</p:attrName>
                                        </p:attrNameLst>
                                      </p:cBhvr>
                                      <p:to>
                                        <p:strVal val="visible"/>
                                      </p:to>
                                    </p:set>
                                    <p:anim calcmode="lin" valueType="num">
                                      <p:cBhvr>
                                        <p:cTn id="39" dur="500" fill="hold"/>
                                        <p:tgtEl>
                                          <p:spTgt spid="11"/>
                                        </p:tgtEl>
                                        <p:attrNameLst>
                                          <p:attrName>ppt_w</p:attrName>
                                        </p:attrNameLst>
                                      </p:cBhvr>
                                      <p:tavLst>
                                        <p:tav tm="0">
                                          <p:val>
                                            <p:fltVal val="0"/>
                                          </p:val>
                                        </p:tav>
                                        <p:tav tm="100000">
                                          <p:val>
                                            <p:strVal val="#ppt_w"/>
                                          </p:val>
                                        </p:tav>
                                      </p:tavLst>
                                    </p:anim>
                                    <p:anim calcmode="lin" valueType="num">
                                      <p:cBhvr>
                                        <p:cTn id="40" dur="500" fill="hold"/>
                                        <p:tgtEl>
                                          <p:spTgt spid="11"/>
                                        </p:tgtEl>
                                        <p:attrNameLst>
                                          <p:attrName>ppt_h</p:attrName>
                                        </p:attrNameLst>
                                      </p:cBhvr>
                                      <p:tavLst>
                                        <p:tav tm="0">
                                          <p:val>
                                            <p:fltVal val="0"/>
                                          </p:val>
                                        </p:tav>
                                        <p:tav tm="100000">
                                          <p:val>
                                            <p:strVal val="#ppt_h"/>
                                          </p:val>
                                        </p:tav>
                                      </p:tavLst>
                                    </p:anim>
                                    <p:animEffect transition="in" filter="fade">
                                      <p:cBhvr>
                                        <p:cTn id="41" dur="500"/>
                                        <p:tgtEl>
                                          <p:spTgt spid="11"/>
                                        </p:tgtEl>
                                      </p:cBhvr>
                                    </p:animEffect>
                                  </p:childTnLst>
                                </p:cTn>
                              </p:par>
                              <p:par>
                                <p:cTn id="42" presetID="10" presetClass="exit" presetSubtype="0" fill="hold" grpId="1" nodeType="withEffect">
                                  <p:stCondLst>
                                    <p:cond delay="500"/>
                                  </p:stCondLst>
                                  <p:childTnLst>
                                    <p:animEffect transition="out" filter="fade">
                                      <p:cBhvr>
                                        <p:cTn id="43" dur="500"/>
                                        <p:tgtEl>
                                          <p:spTgt spid="11"/>
                                        </p:tgtEl>
                                      </p:cBhvr>
                                    </p:animEffect>
                                    <p:set>
                                      <p:cBhvr>
                                        <p:cTn id="44" dur="1" fill="hold">
                                          <p:stCondLst>
                                            <p:cond delay="499"/>
                                          </p:stCondLst>
                                        </p:cTn>
                                        <p:tgtEl>
                                          <p:spTgt spid="11"/>
                                        </p:tgtEl>
                                        <p:attrNameLst>
                                          <p:attrName>style.visibility</p:attrName>
                                        </p:attrNameLst>
                                      </p:cBhvr>
                                      <p:to>
                                        <p:strVal val="hidden"/>
                                      </p:to>
                                    </p:set>
                                  </p:childTnLst>
                                </p:cTn>
                              </p:par>
                              <p:par>
                                <p:cTn id="45" presetID="53" presetClass="entr" presetSubtype="16" fill="hold" grpId="0" nodeType="withEffect">
                                  <p:stCondLst>
                                    <p:cond delay="500"/>
                                  </p:stCondLst>
                                  <p:childTnLst>
                                    <p:set>
                                      <p:cBhvr>
                                        <p:cTn id="46" dur="1" fill="hold">
                                          <p:stCondLst>
                                            <p:cond delay="0"/>
                                          </p:stCondLst>
                                        </p:cTn>
                                        <p:tgtEl>
                                          <p:spTgt spid="12"/>
                                        </p:tgtEl>
                                        <p:attrNameLst>
                                          <p:attrName>style.visibility</p:attrName>
                                        </p:attrNameLst>
                                      </p:cBhvr>
                                      <p:to>
                                        <p:strVal val="visible"/>
                                      </p:to>
                                    </p:set>
                                    <p:anim calcmode="lin" valueType="num">
                                      <p:cBhvr>
                                        <p:cTn id="47" dur="500" fill="hold"/>
                                        <p:tgtEl>
                                          <p:spTgt spid="12"/>
                                        </p:tgtEl>
                                        <p:attrNameLst>
                                          <p:attrName>ppt_w</p:attrName>
                                        </p:attrNameLst>
                                      </p:cBhvr>
                                      <p:tavLst>
                                        <p:tav tm="0">
                                          <p:val>
                                            <p:fltVal val="0"/>
                                          </p:val>
                                        </p:tav>
                                        <p:tav tm="100000">
                                          <p:val>
                                            <p:strVal val="#ppt_w"/>
                                          </p:val>
                                        </p:tav>
                                      </p:tavLst>
                                    </p:anim>
                                    <p:anim calcmode="lin" valueType="num">
                                      <p:cBhvr>
                                        <p:cTn id="48" dur="500" fill="hold"/>
                                        <p:tgtEl>
                                          <p:spTgt spid="12"/>
                                        </p:tgtEl>
                                        <p:attrNameLst>
                                          <p:attrName>ppt_h</p:attrName>
                                        </p:attrNameLst>
                                      </p:cBhvr>
                                      <p:tavLst>
                                        <p:tav tm="0">
                                          <p:val>
                                            <p:fltVal val="0"/>
                                          </p:val>
                                        </p:tav>
                                        <p:tav tm="100000">
                                          <p:val>
                                            <p:strVal val="#ppt_h"/>
                                          </p:val>
                                        </p:tav>
                                      </p:tavLst>
                                    </p:anim>
                                    <p:animEffect transition="in" filter="fade">
                                      <p:cBhvr>
                                        <p:cTn id="49" dur="500"/>
                                        <p:tgtEl>
                                          <p:spTgt spid="12"/>
                                        </p:tgtEl>
                                      </p:cBhvr>
                                    </p:animEffect>
                                  </p:childTnLst>
                                </p:cTn>
                              </p:par>
                              <p:par>
                                <p:cTn id="50" presetID="10" presetClass="exit" presetSubtype="0" fill="hold" grpId="1" nodeType="withEffect">
                                  <p:stCondLst>
                                    <p:cond delay="750"/>
                                  </p:stCondLst>
                                  <p:childTnLst>
                                    <p:animEffect transition="out" filter="fade">
                                      <p:cBhvr>
                                        <p:cTn id="51" dur="500"/>
                                        <p:tgtEl>
                                          <p:spTgt spid="12"/>
                                        </p:tgtEl>
                                      </p:cBhvr>
                                    </p:animEffect>
                                    <p:set>
                                      <p:cBhvr>
                                        <p:cTn id="52" dur="1" fill="hold">
                                          <p:stCondLst>
                                            <p:cond delay="499"/>
                                          </p:stCondLst>
                                        </p:cTn>
                                        <p:tgtEl>
                                          <p:spTgt spid="12"/>
                                        </p:tgtEl>
                                        <p:attrNameLst>
                                          <p:attrName>style.visibility</p:attrName>
                                        </p:attrNameLst>
                                      </p:cBhvr>
                                      <p:to>
                                        <p:strVal val="hidden"/>
                                      </p:to>
                                    </p:set>
                                  </p:childTnLst>
                                </p:cTn>
                              </p:par>
                            </p:childTnLst>
                          </p:cTn>
                        </p:par>
                        <p:par>
                          <p:cTn id="53" fill="hold">
                            <p:stCondLst>
                              <p:cond delay="1250"/>
                            </p:stCondLst>
                            <p:childTnLst>
                              <p:par>
                                <p:cTn id="54" presetID="1" presetClass="entr" presetSubtype="0" fill="hold" grpId="0" nodeType="afterEffect">
                                  <p:stCondLst>
                                    <p:cond delay="0"/>
                                  </p:stCondLst>
                                  <p:childTnLst>
                                    <p:set>
                                      <p:cBhvr>
                                        <p:cTn id="55"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4" grpId="1" animBg="1"/>
      <p:bldP spid="15" grpId="0" animBg="1"/>
      <p:bldP spid="15" grpId="1" animBg="1"/>
      <p:bldP spid="16" grpId="0" animBg="1"/>
      <p:bldP spid="16" grpId="1" animBg="1"/>
      <p:bldP spid="10" grpId="0" animBg="1"/>
      <p:bldP spid="10" grpId="1" animBg="1"/>
      <p:bldP spid="11" grpId="0" animBg="1"/>
      <p:bldP spid="11" grpId="1" animBg="1"/>
      <p:bldP spid="12" grpId="0" animBg="1"/>
      <p:bldP spid="12" grpId="1" animBg="1"/>
      <p:bldP spid="1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4"/>
          </p:nvPr>
        </p:nvSpPr>
        <p:spPr/>
        <p:txBody>
          <a:bodyPr/>
          <a:lstStyle/>
          <a:p>
            <a:fld id="{5AE1514C-5E56-4738-A1FF-4B1CFD2A3E36}" type="slidenum">
              <a:rPr lang="en-US" smtClean="0"/>
              <a:pPr/>
              <a:t>15</a:t>
            </a:fld>
            <a:endParaRPr lang="en-US"/>
          </a:p>
        </p:txBody>
      </p:sp>
      <p:sp>
        <p:nvSpPr>
          <p:cNvPr id="4" name="Flowchart: Connector 3"/>
          <p:cNvSpPr/>
          <p:nvPr/>
        </p:nvSpPr>
        <p:spPr>
          <a:xfrm>
            <a:off x="7741403" y="-1401278"/>
            <a:ext cx="3037668" cy="2650210"/>
          </a:xfrm>
          <a:prstGeom prst="flowChartConnector">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8452964" y="0"/>
            <a:ext cx="1614545" cy="584775"/>
          </a:xfrm>
          <a:prstGeom prst="rect">
            <a:avLst/>
          </a:prstGeom>
        </p:spPr>
        <p:txBody>
          <a:bodyPr wrap="none">
            <a:spAutoFit/>
          </a:bodyPr>
          <a:lstStyle/>
          <a:p>
            <a:r>
              <a:rPr lang="en-US" sz="3200" dirty="0">
                <a:solidFill>
                  <a:schemeClr val="bg1"/>
                </a:solidFill>
                <a:latin typeface="+mj-lt"/>
              </a:rPr>
              <a:t>DURING</a:t>
            </a:r>
          </a:p>
        </p:txBody>
      </p:sp>
      <p:sp>
        <p:nvSpPr>
          <p:cNvPr id="11" name="Text Placeholder 10"/>
          <p:cNvSpPr>
            <a:spLocks noGrp="1"/>
          </p:cNvSpPr>
          <p:nvPr>
            <p:ph type="body" sz="quarter" idx="11"/>
          </p:nvPr>
        </p:nvSpPr>
        <p:spPr>
          <a:xfrm>
            <a:off x="6096000" y="1248932"/>
            <a:ext cx="6096000" cy="5792355"/>
          </a:xfrm>
        </p:spPr>
        <p:txBody>
          <a:bodyPr/>
          <a:lstStyle/>
          <a:p>
            <a:pPr lvl="0">
              <a:spcBef>
                <a:spcPts val="2400"/>
              </a:spcBef>
              <a:spcAft>
                <a:spcPts val="600"/>
              </a:spcAft>
            </a:pPr>
            <a:r>
              <a:rPr lang="en-US" dirty="0" smtClean="0">
                <a:gradFill>
                  <a:gsLst>
                    <a:gs pos="0">
                      <a:srgbClr val="0074AF"/>
                    </a:gs>
                    <a:gs pos="100000">
                      <a:srgbClr val="0074AF"/>
                    </a:gs>
                  </a:gsLst>
                  <a:lin ang="5400000" scaled="1"/>
                </a:gradFill>
              </a:rPr>
              <a:t>“EXTENDED INTERVIEW”</a:t>
            </a:r>
            <a:endParaRPr lang="en-US" dirty="0">
              <a:gradFill>
                <a:gsLst>
                  <a:gs pos="0">
                    <a:srgbClr val="0074AF"/>
                  </a:gs>
                  <a:gs pos="100000">
                    <a:srgbClr val="0074AF"/>
                  </a:gs>
                </a:gsLst>
                <a:lin ang="5400000" scaled="1"/>
              </a:gradFill>
            </a:endParaRPr>
          </a:p>
          <a:p>
            <a:pPr lvl="4">
              <a:spcAft>
                <a:spcPts val="600"/>
              </a:spcAft>
            </a:pPr>
            <a:r>
              <a:rPr lang="en-US" dirty="0" smtClean="0">
                <a:solidFill>
                  <a:srgbClr val="000000">
                    <a:lumMod val="85000"/>
                    <a:lumOff val="15000"/>
                  </a:srgbClr>
                </a:solidFill>
              </a:rPr>
              <a:t>Write your resume</a:t>
            </a:r>
            <a:endParaRPr lang="en-US" dirty="0">
              <a:solidFill>
                <a:srgbClr val="000000">
                  <a:lumMod val="85000"/>
                  <a:lumOff val="15000"/>
                </a:srgbClr>
              </a:solidFill>
            </a:endParaRPr>
          </a:p>
          <a:p>
            <a:pPr lvl="0">
              <a:spcBef>
                <a:spcPts val="2400"/>
              </a:spcBef>
              <a:spcAft>
                <a:spcPts val="600"/>
              </a:spcAft>
            </a:pPr>
            <a:r>
              <a:rPr lang="en-US" dirty="0" smtClean="0">
                <a:gradFill>
                  <a:gsLst>
                    <a:gs pos="0">
                      <a:srgbClr val="0074AF"/>
                    </a:gs>
                    <a:gs pos="100000">
                      <a:srgbClr val="0074AF"/>
                    </a:gs>
                  </a:gsLst>
                  <a:lin ang="5400000" scaled="1"/>
                </a:gradFill>
              </a:rPr>
              <a:t>BE A SPONGE</a:t>
            </a:r>
            <a:endParaRPr lang="en-US" dirty="0">
              <a:gradFill>
                <a:gsLst>
                  <a:gs pos="0">
                    <a:srgbClr val="0074AF"/>
                  </a:gs>
                  <a:gs pos="100000">
                    <a:srgbClr val="0074AF"/>
                  </a:gs>
                </a:gsLst>
                <a:lin ang="5400000" scaled="1"/>
              </a:gradFill>
            </a:endParaRPr>
          </a:p>
          <a:p>
            <a:pPr lvl="4">
              <a:spcAft>
                <a:spcPts val="600"/>
              </a:spcAft>
            </a:pPr>
            <a:r>
              <a:rPr lang="en-US" dirty="0" smtClean="0">
                <a:solidFill>
                  <a:srgbClr val="000000">
                    <a:lumMod val="85000"/>
                    <a:lumOff val="15000"/>
                  </a:srgbClr>
                </a:solidFill>
              </a:rPr>
              <a:t>Find a mentor</a:t>
            </a:r>
          </a:p>
          <a:p>
            <a:pPr lvl="4">
              <a:spcAft>
                <a:spcPts val="600"/>
              </a:spcAft>
            </a:pPr>
            <a:r>
              <a:rPr lang="en-US" dirty="0" smtClean="0">
                <a:solidFill>
                  <a:srgbClr val="000000">
                    <a:lumMod val="85000"/>
                    <a:lumOff val="15000"/>
                  </a:srgbClr>
                </a:solidFill>
              </a:rPr>
              <a:t>Makes connections (Professionals &amp; Other Interns)</a:t>
            </a:r>
            <a:endParaRPr lang="en-US" dirty="0">
              <a:solidFill>
                <a:srgbClr val="000000">
                  <a:lumMod val="85000"/>
                  <a:lumOff val="15000"/>
                </a:srgbClr>
              </a:solidFill>
            </a:endParaRPr>
          </a:p>
          <a:p>
            <a:pPr lvl="0">
              <a:spcBef>
                <a:spcPts val="2400"/>
              </a:spcBef>
              <a:spcAft>
                <a:spcPts val="600"/>
              </a:spcAft>
            </a:pPr>
            <a:r>
              <a:rPr lang="en-US" dirty="0" smtClean="0">
                <a:gradFill>
                  <a:gsLst>
                    <a:gs pos="0">
                      <a:srgbClr val="0074AF"/>
                    </a:gs>
                    <a:gs pos="100000">
                      <a:srgbClr val="0074AF"/>
                    </a:gs>
                  </a:gsLst>
                  <a:lin ang="5400000" scaled="1"/>
                </a:gradFill>
              </a:rPr>
              <a:t>BECOME AN EXPERT</a:t>
            </a:r>
            <a:endParaRPr lang="en-US" dirty="0">
              <a:gradFill>
                <a:gsLst>
                  <a:gs pos="0">
                    <a:srgbClr val="0074AF"/>
                  </a:gs>
                  <a:gs pos="100000">
                    <a:srgbClr val="0074AF"/>
                  </a:gs>
                </a:gsLst>
                <a:lin ang="5400000" scaled="1"/>
              </a:gradFill>
            </a:endParaRPr>
          </a:p>
          <a:p>
            <a:pPr lvl="4">
              <a:spcAft>
                <a:spcPts val="600"/>
              </a:spcAft>
            </a:pPr>
            <a:r>
              <a:rPr lang="en-US" dirty="0" smtClean="0">
                <a:solidFill>
                  <a:srgbClr val="000000">
                    <a:lumMod val="85000"/>
                    <a:lumOff val="15000"/>
                  </a:srgbClr>
                </a:solidFill>
              </a:rPr>
              <a:t>Go the extra </a:t>
            </a:r>
            <a:r>
              <a:rPr lang="en-US" dirty="0" smtClean="0">
                <a:solidFill>
                  <a:srgbClr val="000000">
                    <a:lumMod val="85000"/>
                    <a:lumOff val="15000"/>
                  </a:srgbClr>
                </a:solidFill>
              </a:rPr>
              <a:t>mile</a:t>
            </a:r>
            <a:endParaRPr lang="en-US" dirty="0">
              <a:gradFill>
                <a:gsLst>
                  <a:gs pos="0">
                    <a:srgbClr val="0074AF"/>
                  </a:gs>
                  <a:gs pos="100000">
                    <a:srgbClr val="0074AF"/>
                  </a:gs>
                </a:gsLst>
                <a:lin ang="5400000" scaled="1"/>
              </a:gradFill>
            </a:endParaRPr>
          </a:p>
          <a:p>
            <a:pPr>
              <a:spcAft>
                <a:spcPts val="600"/>
              </a:spcAft>
            </a:pPr>
            <a:r>
              <a:rPr lang="en-US" dirty="0">
                <a:gradFill>
                  <a:gsLst>
                    <a:gs pos="0">
                      <a:srgbClr val="0074AF"/>
                    </a:gs>
                    <a:gs pos="100000">
                      <a:srgbClr val="0074AF"/>
                    </a:gs>
                  </a:gsLst>
                  <a:lin ang="5400000" scaled="1"/>
                </a:gradFill>
              </a:rPr>
              <a:t>PLUG IN</a:t>
            </a:r>
          </a:p>
          <a:p>
            <a:pPr lvl="4">
              <a:spcAft>
                <a:spcPts val="600"/>
              </a:spcAft>
            </a:pPr>
            <a:r>
              <a:rPr lang="en-US" dirty="0">
                <a:solidFill>
                  <a:srgbClr val="000000">
                    <a:lumMod val="85000"/>
                    <a:lumOff val="15000"/>
                  </a:srgbClr>
                </a:solidFill>
              </a:rPr>
              <a:t>Employer Resource Groups</a:t>
            </a:r>
          </a:p>
          <a:p>
            <a:pPr lvl="4">
              <a:spcAft>
                <a:spcPts val="600"/>
              </a:spcAft>
            </a:pPr>
            <a:r>
              <a:rPr lang="en-US" dirty="0">
                <a:solidFill>
                  <a:srgbClr val="000000">
                    <a:lumMod val="85000"/>
                    <a:lumOff val="15000"/>
                  </a:srgbClr>
                </a:solidFill>
              </a:rPr>
              <a:t>Car Pool</a:t>
            </a:r>
          </a:p>
          <a:p>
            <a:pPr lvl="4">
              <a:spcAft>
                <a:spcPts val="600"/>
              </a:spcAft>
            </a:pPr>
            <a:r>
              <a:rPr lang="en-US" dirty="0">
                <a:solidFill>
                  <a:srgbClr val="000000">
                    <a:lumMod val="85000"/>
                    <a:lumOff val="15000"/>
                  </a:srgbClr>
                </a:solidFill>
              </a:rPr>
              <a:t>Intramural </a:t>
            </a:r>
            <a:r>
              <a:rPr lang="en-US" dirty="0" smtClean="0">
                <a:solidFill>
                  <a:srgbClr val="000000">
                    <a:lumMod val="85000"/>
                    <a:lumOff val="15000"/>
                  </a:srgbClr>
                </a:solidFill>
              </a:rPr>
              <a:t>Sports</a:t>
            </a:r>
            <a:endParaRPr lang="en-US" dirty="0">
              <a:solidFill>
                <a:srgbClr val="000000">
                  <a:lumMod val="85000"/>
                  <a:lumOff val="15000"/>
                </a:srgbClr>
              </a:solidFill>
            </a:endParaRPr>
          </a:p>
          <a:p>
            <a:endParaRPr lang="en-US" dirty="0"/>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7938"/>
            <a:ext cx="4568483" cy="6858000"/>
          </a:xfrm>
          <a:prstGeom prst="rect">
            <a:avLst/>
          </a:prstGeom>
        </p:spPr>
      </p:pic>
    </p:spTree>
    <p:extLst>
      <p:ext uri="{BB962C8B-B14F-4D97-AF65-F5344CB8AC3E}">
        <p14:creationId xmlns:p14="http://schemas.microsoft.com/office/powerpoint/2010/main" val="1209291647"/>
      </p:ext>
    </p:extLst>
  </p:cSld>
  <p:clrMapOvr>
    <a:masterClrMapping/>
  </p:clrMapOvr>
  <p:transition spd="slow">
    <p:push/>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Placeholder 16"/>
          <p:cNvPicPr>
            <a:picLocks noGrp="1" noChangeAspect="1"/>
          </p:cNvPicPr>
          <p:nvPr>
            <p:ph type="pic" sz="quarter" idx="14"/>
          </p:nvPr>
        </p:nvPicPr>
        <p:blipFill>
          <a:blip r:embed="rId3">
            <a:duotone>
              <a:prstClr val="black"/>
              <a:schemeClr val="accent6">
                <a:tint val="45000"/>
                <a:satMod val="400000"/>
              </a:schemeClr>
            </a:duotone>
            <a:extLst>
              <a:ext uri="{28A0092B-C50C-407E-A947-70E740481C1C}">
                <a14:useLocalDpi xmlns:a14="http://schemas.microsoft.com/office/drawing/2010/main" val="0"/>
              </a:ext>
            </a:extLst>
          </a:blip>
          <a:srcRect t="7496" b="7496"/>
          <a:stretch>
            <a:fillRect/>
          </a:stretch>
        </p:blipFill>
        <p:spPr>
          <a:xfrm flipH="1">
            <a:off x="0" y="0"/>
            <a:ext cx="12192000" cy="6858000"/>
          </a:xfrm>
        </p:spPr>
      </p:pic>
      <p:sp>
        <p:nvSpPr>
          <p:cNvPr id="4" name="Rectangle 3"/>
          <p:cNvSpPr/>
          <p:nvPr/>
        </p:nvSpPr>
        <p:spPr>
          <a:xfrm>
            <a:off x="-12888" y="-27494"/>
            <a:ext cx="12192000" cy="6858000"/>
          </a:xfrm>
          <a:prstGeom prst="rect">
            <a:avLst/>
          </a:prstGeom>
          <a:solidFill>
            <a:srgbClr val="000000">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Oval 13"/>
          <p:cNvSpPr/>
          <p:nvPr/>
        </p:nvSpPr>
        <p:spPr>
          <a:xfrm>
            <a:off x="1219939" y="-739444"/>
            <a:ext cx="9107555" cy="9034439"/>
          </a:xfrm>
          <a:prstGeom prst="ellipse">
            <a:avLst/>
          </a:prstGeom>
          <a:noFill/>
          <a:ln w="19050">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AU" sz="1800" b="0" i="0" u="none" strike="noStrike" kern="0" cap="none" spc="0" normalizeH="0" baseline="0" noProof="0">
              <a:ln>
                <a:noFill/>
              </a:ln>
              <a:solidFill>
                <a:sysClr val="windowText" lastClr="000000"/>
              </a:solidFill>
              <a:effectLst/>
              <a:uLnTx/>
              <a:uFillTx/>
            </a:endParaRPr>
          </a:p>
        </p:txBody>
      </p:sp>
      <p:sp>
        <p:nvSpPr>
          <p:cNvPr id="15" name="Oval 14"/>
          <p:cNvSpPr/>
          <p:nvPr/>
        </p:nvSpPr>
        <p:spPr>
          <a:xfrm>
            <a:off x="1219939" y="-739444"/>
            <a:ext cx="9107555" cy="9034439"/>
          </a:xfrm>
          <a:prstGeom prst="ellipse">
            <a:avLst/>
          </a:prstGeom>
          <a:noFill/>
          <a:ln w="19050">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AU" sz="1800" b="0" i="0" u="none" strike="noStrike" kern="0" cap="none" spc="0" normalizeH="0" baseline="0" noProof="0">
              <a:ln>
                <a:noFill/>
              </a:ln>
              <a:solidFill>
                <a:sysClr val="windowText" lastClr="000000"/>
              </a:solidFill>
              <a:effectLst/>
              <a:uLnTx/>
              <a:uFillTx/>
            </a:endParaRPr>
          </a:p>
        </p:txBody>
      </p:sp>
      <p:sp>
        <p:nvSpPr>
          <p:cNvPr id="16" name="Oval 15"/>
          <p:cNvSpPr/>
          <p:nvPr/>
        </p:nvSpPr>
        <p:spPr>
          <a:xfrm>
            <a:off x="1219939" y="-739444"/>
            <a:ext cx="9107555" cy="9034439"/>
          </a:xfrm>
          <a:prstGeom prst="ellipse">
            <a:avLst/>
          </a:prstGeom>
          <a:noFill/>
          <a:ln w="19050">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AU" sz="1800" b="0" i="0" u="none" strike="noStrike" kern="0" cap="none" spc="0" normalizeH="0" baseline="0" noProof="0">
              <a:ln>
                <a:noFill/>
              </a:ln>
              <a:solidFill>
                <a:sysClr val="windowText" lastClr="000000"/>
              </a:solidFill>
              <a:effectLst/>
              <a:uLnTx/>
              <a:uFillTx/>
            </a:endParaRPr>
          </a:p>
        </p:txBody>
      </p:sp>
      <p:sp>
        <p:nvSpPr>
          <p:cNvPr id="10" name="Oval 9"/>
          <p:cNvSpPr/>
          <p:nvPr/>
        </p:nvSpPr>
        <p:spPr>
          <a:xfrm>
            <a:off x="5907634" y="3213970"/>
            <a:ext cx="2805809" cy="2783284"/>
          </a:xfrm>
          <a:prstGeom prst="ellipse">
            <a:avLst/>
          </a:prstGeom>
          <a:noFill/>
          <a:ln w="19050">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AU" sz="1800" b="0" i="0" u="none" strike="noStrike" kern="0" cap="none" spc="0" normalizeH="0" baseline="0" noProof="0">
              <a:ln>
                <a:noFill/>
              </a:ln>
              <a:solidFill>
                <a:sysClr val="windowText" lastClr="000000"/>
              </a:solidFill>
              <a:effectLst/>
              <a:uLnTx/>
              <a:uFillTx/>
            </a:endParaRPr>
          </a:p>
        </p:txBody>
      </p:sp>
      <p:sp>
        <p:nvSpPr>
          <p:cNvPr id="11" name="Oval 10"/>
          <p:cNvSpPr/>
          <p:nvPr/>
        </p:nvSpPr>
        <p:spPr>
          <a:xfrm>
            <a:off x="5907634" y="3213970"/>
            <a:ext cx="2805809" cy="2783284"/>
          </a:xfrm>
          <a:prstGeom prst="ellipse">
            <a:avLst/>
          </a:prstGeom>
          <a:noFill/>
          <a:ln w="19050">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AU" sz="1800" b="0" i="0" u="none" strike="noStrike" kern="0" cap="none" spc="0" normalizeH="0" baseline="0" noProof="0">
              <a:ln>
                <a:noFill/>
              </a:ln>
              <a:solidFill>
                <a:sysClr val="windowText" lastClr="000000"/>
              </a:solidFill>
              <a:effectLst/>
              <a:uLnTx/>
              <a:uFillTx/>
            </a:endParaRPr>
          </a:p>
        </p:txBody>
      </p:sp>
      <p:sp>
        <p:nvSpPr>
          <p:cNvPr id="12" name="Oval 11"/>
          <p:cNvSpPr/>
          <p:nvPr/>
        </p:nvSpPr>
        <p:spPr>
          <a:xfrm>
            <a:off x="5907634" y="3213970"/>
            <a:ext cx="2805809" cy="2783284"/>
          </a:xfrm>
          <a:prstGeom prst="ellipse">
            <a:avLst/>
          </a:prstGeom>
          <a:noFill/>
          <a:ln w="19050" cmpd="thinThick">
            <a:solidFill>
              <a:schemeClr val="accent1"/>
            </a:solid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AU" sz="1800" b="0" i="0" u="none" strike="noStrike" kern="0" cap="none" spc="0" normalizeH="0" baseline="0" noProof="0">
              <a:ln>
                <a:noFill/>
              </a:ln>
              <a:solidFill>
                <a:sysClr val="windowText" lastClr="000000"/>
              </a:solidFill>
              <a:effectLst/>
              <a:uLnTx/>
              <a:uFillTx/>
            </a:endParaRPr>
          </a:p>
        </p:txBody>
      </p:sp>
      <p:sp>
        <p:nvSpPr>
          <p:cNvPr id="9" name="Title 6"/>
          <p:cNvSpPr txBox="1">
            <a:spLocks/>
          </p:cNvSpPr>
          <p:nvPr/>
        </p:nvSpPr>
        <p:spPr>
          <a:xfrm>
            <a:off x="1679957" y="3280601"/>
            <a:ext cx="5909265" cy="874205"/>
          </a:xfrm>
          <a:prstGeom prst="rect">
            <a:avLst/>
          </a:prstGeom>
        </p:spPr>
        <p:txBody>
          <a:bodyPr vert="horz" lIns="91440" tIns="0" rIns="91440" bIns="0" rtlCol="0" anchor="ctr">
            <a:noAutofit/>
          </a:bodyPr>
          <a:lstStyle>
            <a:lvl1pPr algn="ctr" defTabSz="914400" rtl="0" eaLnBrk="1" latinLnBrk="0" hangingPunct="1">
              <a:lnSpc>
                <a:spcPct val="90000"/>
              </a:lnSpc>
              <a:spcBef>
                <a:spcPct val="0"/>
              </a:spcBef>
              <a:buNone/>
              <a:defRPr lang="en-US" sz="3200" b="1" i="0" kern="1200" spc="300" dirty="0">
                <a:solidFill>
                  <a:schemeClr val="tx1">
                    <a:lumMod val="85000"/>
                    <a:lumOff val="15000"/>
                  </a:schemeClr>
                </a:solidFill>
                <a:latin typeface="+mj-lt"/>
                <a:ea typeface="+mn-ea"/>
                <a:cs typeface="Segoe UI Semilight" panose="020B0402040204020203" pitchFamily="34" charset="0"/>
              </a:defRPr>
            </a:lvl1pPr>
          </a:lstStyle>
          <a:p>
            <a:endParaRPr lang="en-US" sz="8800" spc="-300" dirty="0">
              <a:gradFill>
                <a:gsLst>
                  <a:gs pos="0">
                    <a:schemeClr val="accent1">
                      <a:lumMod val="5000"/>
                      <a:lumOff val="95000"/>
                    </a:schemeClr>
                  </a:gs>
                  <a:gs pos="100000">
                    <a:schemeClr val="bg1"/>
                  </a:gs>
                </a:gsLst>
                <a:lin ang="5400000" scaled="1"/>
              </a:gradFill>
              <a:latin typeface="+mn-lt"/>
            </a:endParaRPr>
          </a:p>
        </p:txBody>
      </p:sp>
      <p:sp>
        <p:nvSpPr>
          <p:cNvPr id="7" name="Title 6"/>
          <p:cNvSpPr>
            <a:spLocks noGrp="1"/>
          </p:cNvSpPr>
          <p:nvPr>
            <p:ph type="ctrTitle"/>
          </p:nvPr>
        </p:nvSpPr>
        <p:spPr>
          <a:xfrm>
            <a:off x="687847" y="2461199"/>
            <a:ext cx="10660338" cy="1311128"/>
          </a:xfrm>
        </p:spPr>
        <p:txBody>
          <a:bodyPr/>
          <a:lstStyle/>
          <a:p>
            <a:r>
              <a:rPr lang="en-US" dirty="0" smtClean="0"/>
              <a:t>ENDING</a:t>
            </a:r>
            <a:endParaRPr lang="en-US" dirty="0"/>
          </a:p>
        </p:txBody>
      </p:sp>
      <p:sp>
        <p:nvSpPr>
          <p:cNvPr id="8" name="Text Placeholder 7"/>
          <p:cNvSpPr>
            <a:spLocks noGrp="1"/>
          </p:cNvSpPr>
          <p:nvPr>
            <p:ph type="body" sz="quarter" idx="13"/>
          </p:nvPr>
        </p:nvSpPr>
        <p:spPr>
          <a:xfrm>
            <a:off x="1396266" y="3162946"/>
            <a:ext cx="9461500" cy="1311128"/>
          </a:xfrm>
        </p:spPr>
        <p:txBody>
          <a:bodyPr/>
          <a:lstStyle/>
          <a:p>
            <a:r>
              <a:rPr lang="en-US" dirty="0" smtClean="0"/>
              <a:t>Your Internship</a:t>
            </a:r>
            <a:r>
              <a:rPr lang="en-US" sz="8800" spc="-300" dirty="0" smtClean="0"/>
              <a:t>!</a:t>
            </a:r>
            <a:r>
              <a:rPr lang="en-US" dirty="0" smtClean="0"/>
              <a:t> </a:t>
            </a:r>
            <a:endParaRPr lang="en-US" dirty="0"/>
          </a:p>
        </p:txBody>
      </p:sp>
      <p:sp>
        <p:nvSpPr>
          <p:cNvPr id="19" name="Freeform: Shape 18"/>
          <p:cNvSpPr/>
          <p:nvPr/>
        </p:nvSpPr>
        <p:spPr>
          <a:xfrm>
            <a:off x="7066536" y="4361548"/>
            <a:ext cx="488128" cy="488128"/>
          </a:xfrm>
          <a:custGeom>
            <a:avLst/>
            <a:gdLst>
              <a:gd name="connsiteX0" fmla="*/ 244064 w 488128"/>
              <a:gd name="connsiteY0" fmla="*/ 0 h 488128"/>
              <a:gd name="connsiteX1" fmla="*/ 488128 w 488128"/>
              <a:gd name="connsiteY1" fmla="*/ 244064 h 488128"/>
              <a:gd name="connsiteX2" fmla="*/ 244064 w 488128"/>
              <a:gd name="connsiteY2" fmla="*/ 488128 h 488128"/>
              <a:gd name="connsiteX3" fmla="*/ 0 w 488128"/>
              <a:gd name="connsiteY3" fmla="*/ 244064 h 488128"/>
              <a:gd name="connsiteX4" fmla="*/ 244064 w 488128"/>
              <a:gd name="connsiteY4" fmla="*/ 0 h 4881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8128" h="488128">
                <a:moveTo>
                  <a:pt x="244064" y="0"/>
                </a:moveTo>
                <a:cubicBezTo>
                  <a:pt x="378857" y="0"/>
                  <a:pt x="488128" y="109271"/>
                  <a:pt x="488128" y="244064"/>
                </a:cubicBezTo>
                <a:cubicBezTo>
                  <a:pt x="488128" y="378857"/>
                  <a:pt x="378857" y="488128"/>
                  <a:pt x="244064" y="488128"/>
                </a:cubicBezTo>
                <a:cubicBezTo>
                  <a:pt x="109271" y="488128"/>
                  <a:pt x="0" y="378857"/>
                  <a:pt x="0" y="244064"/>
                </a:cubicBezTo>
                <a:cubicBezTo>
                  <a:pt x="0" y="109271"/>
                  <a:pt x="109271" y="0"/>
                  <a:pt x="24406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AU" sz="1800" b="0" i="0" u="none" strike="noStrike" kern="0" cap="none" spc="0" normalizeH="0" baseline="0" noProof="0">
              <a:ln>
                <a:noFill/>
              </a:ln>
              <a:solidFill>
                <a:sysClr val="windowText" lastClr="000000"/>
              </a:solidFill>
              <a:effectLst/>
              <a:uLnTx/>
              <a:uFillTx/>
            </a:endParaRPr>
          </a:p>
        </p:txBody>
      </p:sp>
      <p:sp>
        <p:nvSpPr>
          <p:cNvPr id="3" name="Slide Number Placeholder 2"/>
          <p:cNvSpPr>
            <a:spLocks noGrp="1"/>
          </p:cNvSpPr>
          <p:nvPr>
            <p:ph type="sldNum" sz="quarter" idx="12"/>
          </p:nvPr>
        </p:nvSpPr>
        <p:spPr/>
        <p:txBody>
          <a:bodyPr/>
          <a:lstStyle/>
          <a:p>
            <a:fld id="{5AE1514C-5E56-4738-A1FF-4B1CFD2A3E36}" type="slidenum">
              <a:rPr lang="en-US" smtClean="0"/>
              <a:t>16</a:t>
            </a:fld>
            <a:endParaRPr lang="en-US"/>
          </a:p>
        </p:txBody>
      </p:sp>
    </p:spTree>
    <p:extLst>
      <p:ext uri="{BB962C8B-B14F-4D97-AF65-F5344CB8AC3E}">
        <p14:creationId xmlns:p14="http://schemas.microsoft.com/office/powerpoint/2010/main" val="31117652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par>
                                <p:cTn id="10" presetID="10" presetClass="exit" presetSubtype="0" fill="hold" grpId="1" nodeType="withEffect">
                                  <p:stCondLst>
                                    <p:cond delay="250"/>
                                  </p:stCondLst>
                                  <p:childTnLst>
                                    <p:animEffect transition="out" filter="fade">
                                      <p:cBhvr>
                                        <p:cTn id="11" dur="500"/>
                                        <p:tgtEl>
                                          <p:spTgt spid="14"/>
                                        </p:tgtEl>
                                      </p:cBhvr>
                                    </p:animEffect>
                                    <p:set>
                                      <p:cBhvr>
                                        <p:cTn id="12" dur="1" fill="hold">
                                          <p:stCondLst>
                                            <p:cond delay="499"/>
                                          </p:stCondLst>
                                        </p:cTn>
                                        <p:tgtEl>
                                          <p:spTgt spid="14"/>
                                        </p:tgtEl>
                                        <p:attrNameLst>
                                          <p:attrName>style.visibility</p:attrName>
                                        </p:attrNameLst>
                                      </p:cBhvr>
                                      <p:to>
                                        <p:strVal val="hidden"/>
                                      </p:to>
                                    </p:set>
                                  </p:childTnLst>
                                </p:cTn>
                              </p:par>
                              <p:par>
                                <p:cTn id="13" presetID="53" presetClass="entr" presetSubtype="16" fill="hold" grpId="0" nodeType="withEffect">
                                  <p:stCondLst>
                                    <p:cond delay="250"/>
                                  </p:stCondLst>
                                  <p:childTnLst>
                                    <p:set>
                                      <p:cBhvr>
                                        <p:cTn id="14" dur="1" fill="hold">
                                          <p:stCondLst>
                                            <p:cond delay="0"/>
                                          </p:stCondLst>
                                        </p:cTn>
                                        <p:tgtEl>
                                          <p:spTgt spid="15"/>
                                        </p:tgtEl>
                                        <p:attrNameLst>
                                          <p:attrName>style.visibility</p:attrName>
                                        </p:attrNameLst>
                                      </p:cBhvr>
                                      <p:to>
                                        <p:strVal val="visible"/>
                                      </p:to>
                                    </p:set>
                                    <p:anim calcmode="lin" valueType="num">
                                      <p:cBhvr>
                                        <p:cTn id="15" dur="500" fill="hold"/>
                                        <p:tgtEl>
                                          <p:spTgt spid="15"/>
                                        </p:tgtEl>
                                        <p:attrNameLst>
                                          <p:attrName>ppt_w</p:attrName>
                                        </p:attrNameLst>
                                      </p:cBhvr>
                                      <p:tavLst>
                                        <p:tav tm="0">
                                          <p:val>
                                            <p:fltVal val="0"/>
                                          </p:val>
                                        </p:tav>
                                        <p:tav tm="100000">
                                          <p:val>
                                            <p:strVal val="#ppt_w"/>
                                          </p:val>
                                        </p:tav>
                                      </p:tavLst>
                                    </p:anim>
                                    <p:anim calcmode="lin" valueType="num">
                                      <p:cBhvr>
                                        <p:cTn id="16" dur="500" fill="hold"/>
                                        <p:tgtEl>
                                          <p:spTgt spid="15"/>
                                        </p:tgtEl>
                                        <p:attrNameLst>
                                          <p:attrName>ppt_h</p:attrName>
                                        </p:attrNameLst>
                                      </p:cBhvr>
                                      <p:tavLst>
                                        <p:tav tm="0">
                                          <p:val>
                                            <p:fltVal val="0"/>
                                          </p:val>
                                        </p:tav>
                                        <p:tav tm="100000">
                                          <p:val>
                                            <p:strVal val="#ppt_h"/>
                                          </p:val>
                                        </p:tav>
                                      </p:tavLst>
                                    </p:anim>
                                    <p:animEffect transition="in" filter="fade">
                                      <p:cBhvr>
                                        <p:cTn id="17" dur="500"/>
                                        <p:tgtEl>
                                          <p:spTgt spid="15"/>
                                        </p:tgtEl>
                                      </p:cBhvr>
                                    </p:animEffect>
                                  </p:childTnLst>
                                </p:cTn>
                              </p:par>
                              <p:par>
                                <p:cTn id="18" presetID="10" presetClass="exit" presetSubtype="0" fill="hold" grpId="1" nodeType="withEffect">
                                  <p:stCondLst>
                                    <p:cond delay="500"/>
                                  </p:stCondLst>
                                  <p:childTnLst>
                                    <p:animEffect transition="out" filter="fade">
                                      <p:cBhvr>
                                        <p:cTn id="19" dur="500"/>
                                        <p:tgtEl>
                                          <p:spTgt spid="15"/>
                                        </p:tgtEl>
                                      </p:cBhvr>
                                    </p:animEffect>
                                    <p:set>
                                      <p:cBhvr>
                                        <p:cTn id="20" dur="1" fill="hold">
                                          <p:stCondLst>
                                            <p:cond delay="499"/>
                                          </p:stCondLst>
                                        </p:cTn>
                                        <p:tgtEl>
                                          <p:spTgt spid="15"/>
                                        </p:tgtEl>
                                        <p:attrNameLst>
                                          <p:attrName>style.visibility</p:attrName>
                                        </p:attrNameLst>
                                      </p:cBhvr>
                                      <p:to>
                                        <p:strVal val="hidden"/>
                                      </p:to>
                                    </p:set>
                                  </p:childTnLst>
                                </p:cTn>
                              </p:par>
                              <p:par>
                                <p:cTn id="21" presetID="53" presetClass="entr" presetSubtype="16" fill="hold" grpId="0" nodeType="withEffect">
                                  <p:stCondLst>
                                    <p:cond delay="500"/>
                                  </p:stCondLst>
                                  <p:childTnLst>
                                    <p:set>
                                      <p:cBhvr>
                                        <p:cTn id="22" dur="1" fill="hold">
                                          <p:stCondLst>
                                            <p:cond delay="0"/>
                                          </p:stCondLst>
                                        </p:cTn>
                                        <p:tgtEl>
                                          <p:spTgt spid="16"/>
                                        </p:tgtEl>
                                        <p:attrNameLst>
                                          <p:attrName>style.visibility</p:attrName>
                                        </p:attrNameLst>
                                      </p:cBhvr>
                                      <p:to>
                                        <p:strVal val="visible"/>
                                      </p:to>
                                    </p:set>
                                    <p:anim calcmode="lin" valueType="num">
                                      <p:cBhvr>
                                        <p:cTn id="23" dur="500" fill="hold"/>
                                        <p:tgtEl>
                                          <p:spTgt spid="16"/>
                                        </p:tgtEl>
                                        <p:attrNameLst>
                                          <p:attrName>ppt_w</p:attrName>
                                        </p:attrNameLst>
                                      </p:cBhvr>
                                      <p:tavLst>
                                        <p:tav tm="0">
                                          <p:val>
                                            <p:fltVal val="0"/>
                                          </p:val>
                                        </p:tav>
                                        <p:tav tm="100000">
                                          <p:val>
                                            <p:strVal val="#ppt_w"/>
                                          </p:val>
                                        </p:tav>
                                      </p:tavLst>
                                    </p:anim>
                                    <p:anim calcmode="lin" valueType="num">
                                      <p:cBhvr>
                                        <p:cTn id="24" dur="500" fill="hold"/>
                                        <p:tgtEl>
                                          <p:spTgt spid="16"/>
                                        </p:tgtEl>
                                        <p:attrNameLst>
                                          <p:attrName>ppt_h</p:attrName>
                                        </p:attrNameLst>
                                      </p:cBhvr>
                                      <p:tavLst>
                                        <p:tav tm="0">
                                          <p:val>
                                            <p:fltVal val="0"/>
                                          </p:val>
                                        </p:tav>
                                        <p:tav tm="100000">
                                          <p:val>
                                            <p:strVal val="#ppt_h"/>
                                          </p:val>
                                        </p:tav>
                                      </p:tavLst>
                                    </p:anim>
                                    <p:animEffect transition="in" filter="fade">
                                      <p:cBhvr>
                                        <p:cTn id="25" dur="500"/>
                                        <p:tgtEl>
                                          <p:spTgt spid="16"/>
                                        </p:tgtEl>
                                      </p:cBhvr>
                                    </p:animEffect>
                                  </p:childTnLst>
                                </p:cTn>
                              </p:par>
                              <p:par>
                                <p:cTn id="26" presetID="10" presetClass="exit" presetSubtype="0" fill="hold" grpId="1" nodeType="withEffect">
                                  <p:stCondLst>
                                    <p:cond delay="750"/>
                                  </p:stCondLst>
                                  <p:childTnLst>
                                    <p:animEffect transition="out" filter="fade">
                                      <p:cBhvr>
                                        <p:cTn id="27" dur="500"/>
                                        <p:tgtEl>
                                          <p:spTgt spid="16"/>
                                        </p:tgtEl>
                                      </p:cBhvr>
                                    </p:animEffect>
                                    <p:set>
                                      <p:cBhvr>
                                        <p:cTn id="28" dur="1" fill="hold">
                                          <p:stCondLst>
                                            <p:cond delay="499"/>
                                          </p:stCondLst>
                                        </p:cTn>
                                        <p:tgtEl>
                                          <p:spTgt spid="16"/>
                                        </p:tgtEl>
                                        <p:attrNameLst>
                                          <p:attrName>style.visibility</p:attrName>
                                        </p:attrNameLst>
                                      </p:cBhvr>
                                      <p:to>
                                        <p:strVal val="hidden"/>
                                      </p:to>
                                    </p:set>
                                  </p:childTnLst>
                                </p:cTn>
                              </p:par>
                              <p:par>
                                <p:cTn id="29" presetID="53" presetClass="entr" presetSubtype="16"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p:cTn id="31" dur="500" fill="hold"/>
                                        <p:tgtEl>
                                          <p:spTgt spid="10"/>
                                        </p:tgtEl>
                                        <p:attrNameLst>
                                          <p:attrName>ppt_w</p:attrName>
                                        </p:attrNameLst>
                                      </p:cBhvr>
                                      <p:tavLst>
                                        <p:tav tm="0">
                                          <p:val>
                                            <p:fltVal val="0"/>
                                          </p:val>
                                        </p:tav>
                                        <p:tav tm="100000">
                                          <p:val>
                                            <p:strVal val="#ppt_w"/>
                                          </p:val>
                                        </p:tav>
                                      </p:tavLst>
                                    </p:anim>
                                    <p:anim calcmode="lin" valueType="num">
                                      <p:cBhvr>
                                        <p:cTn id="32" dur="500" fill="hold"/>
                                        <p:tgtEl>
                                          <p:spTgt spid="10"/>
                                        </p:tgtEl>
                                        <p:attrNameLst>
                                          <p:attrName>ppt_h</p:attrName>
                                        </p:attrNameLst>
                                      </p:cBhvr>
                                      <p:tavLst>
                                        <p:tav tm="0">
                                          <p:val>
                                            <p:fltVal val="0"/>
                                          </p:val>
                                        </p:tav>
                                        <p:tav tm="100000">
                                          <p:val>
                                            <p:strVal val="#ppt_h"/>
                                          </p:val>
                                        </p:tav>
                                      </p:tavLst>
                                    </p:anim>
                                    <p:animEffect transition="in" filter="fade">
                                      <p:cBhvr>
                                        <p:cTn id="33" dur="500"/>
                                        <p:tgtEl>
                                          <p:spTgt spid="10"/>
                                        </p:tgtEl>
                                      </p:cBhvr>
                                    </p:animEffect>
                                  </p:childTnLst>
                                </p:cTn>
                              </p:par>
                              <p:par>
                                <p:cTn id="34" presetID="10" presetClass="exit" presetSubtype="0" fill="hold" grpId="1" nodeType="withEffect">
                                  <p:stCondLst>
                                    <p:cond delay="250"/>
                                  </p:stCondLst>
                                  <p:childTnLst>
                                    <p:animEffect transition="out" filter="fade">
                                      <p:cBhvr>
                                        <p:cTn id="35" dur="500"/>
                                        <p:tgtEl>
                                          <p:spTgt spid="10"/>
                                        </p:tgtEl>
                                      </p:cBhvr>
                                    </p:animEffect>
                                    <p:set>
                                      <p:cBhvr>
                                        <p:cTn id="36" dur="1" fill="hold">
                                          <p:stCondLst>
                                            <p:cond delay="499"/>
                                          </p:stCondLst>
                                        </p:cTn>
                                        <p:tgtEl>
                                          <p:spTgt spid="10"/>
                                        </p:tgtEl>
                                        <p:attrNameLst>
                                          <p:attrName>style.visibility</p:attrName>
                                        </p:attrNameLst>
                                      </p:cBhvr>
                                      <p:to>
                                        <p:strVal val="hidden"/>
                                      </p:to>
                                    </p:set>
                                  </p:childTnLst>
                                </p:cTn>
                              </p:par>
                              <p:par>
                                <p:cTn id="37" presetID="53" presetClass="entr" presetSubtype="16" fill="hold" grpId="0" nodeType="withEffect">
                                  <p:stCondLst>
                                    <p:cond delay="250"/>
                                  </p:stCondLst>
                                  <p:childTnLst>
                                    <p:set>
                                      <p:cBhvr>
                                        <p:cTn id="38" dur="1" fill="hold">
                                          <p:stCondLst>
                                            <p:cond delay="0"/>
                                          </p:stCondLst>
                                        </p:cTn>
                                        <p:tgtEl>
                                          <p:spTgt spid="11"/>
                                        </p:tgtEl>
                                        <p:attrNameLst>
                                          <p:attrName>style.visibility</p:attrName>
                                        </p:attrNameLst>
                                      </p:cBhvr>
                                      <p:to>
                                        <p:strVal val="visible"/>
                                      </p:to>
                                    </p:set>
                                    <p:anim calcmode="lin" valueType="num">
                                      <p:cBhvr>
                                        <p:cTn id="39" dur="500" fill="hold"/>
                                        <p:tgtEl>
                                          <p:spTgt spid="11"/>
                                        </p:tgtEl>
                                        <p:attrNameLst>
                                          <p:attrName>ppt_w</p:attrName>
                                        </p:attrNameLst>
                                      </p:cBhvr>
                                      <p:tavLst>
                                        <p:tav tm="0">
                                          <p:val>
                                            <p:fltVal val="0"/>
                                          </p:val>
                                        </p:tav>
                                        <p:tav tm="100000">
                                          <p:val>
                                            <p:strVal val="#ppt_w"/>
                                          </p:val>
                                        </p:tav>
                                      </p:tavLst>
                                    </p:anim>
                                    <p:anim calcmode="lin" valueType="num">
                                      <p:cBhvr>
                                        <p:cTn id="40" dur="500" fill="hold"/>
                                        <p:tgtEl>
                                          <p:spTgt spid="11"/>
                                        </p:tgtEl>
                                        <p:attrNameLst>
                                          <p:attrName>ppt_h</p:attrName>
                                        </p:attrNameLst>
                                      </p:cBhvr>
                                      <p:tavLst>
                                        <p:tav tm="0">
                                          <p:val>
                                            <p:fltVal val="0"/>
                                          </p:val>
                                        </p:tav>
                                        <p:tav tm="100000">
                                          <p:val>
                                            <p:strVal val="#ppt_h"/>
                                          </p:val>
                                        </p:tav>
                                      </p:tavLst>
                                    </p:anim>
                                    <p:animEffect transition="in" filter="fade">
                                      <p:cBhvr>
                                        <p:cTn id="41" dur="500"/>
                                        <p:tgtEl>
                                          <p:spTgt spid="11"/>
                                        </p:tgtEl>
                                      </p:cBhvr>
                                    </p:animEffect>
                                  </p:childTnLst>
                                </p:cTn>
                              </p:par>
                              <p:par>
                                <p:cTn id="42" presetID="10" presetClass="exit" presetSubtype="0" fill="hold" grpId="1" nodeType="withEffect">
                                  <p:stCondLst>
                                    <p:cond delay="500"/>
                                  </p:stCondLst>
                                  <p:childTnLst>
                                    <p:animEffect transition="out" filter="fade">
                                      <p:cBhvr>
                                        <p:cTn id="43" dur="500"/>
                                        <p:tgtEl>
                                          <p:spTgt spid="11"/>
                                        </p:tgtEl>
                                      </p:cBhvr>
                                    </p:animEffect>
                                    <p:set>
                                      <p:cBhvr>
                                        <p:cTn id="44" dur="1" fill="hold">
                                          <p:stCondLst>
                                            <p:cond delay="499"/>
                                          </p:stCondLst>
                                        </p:cTn>
                                        <p:tgtEl>
                                          <p:spTgt spid="11"/>
                                        </p:tgtEl>
                                        <p:attrNameLst>
                                          <p:attrName>style.visibility</p:attrName>
                                        </p:attrNameLst>
                                      </p:cBhvr>
                                      <p:to>
                                        <p:strVal val="hidden"/>
                                      </p:to>
                                    </p:set>
                                  </p:childTnLst>
                                </p:cTn>
                              </p:par>
                              <p:par>
                                <p:cTn id="45" presetID="53" presetClass="entr" presetSubtype="16" fill="hold" grpId="0" nodeType="withEffect">
                                  <p:stCondLst>
                                    <p:cond delay="500"/>
                                  </p:stCondLst>
                                  <p:childTnLst>
                                    <p:set>
                                      <p:cBhvr>
                                        <p:cTn id="46" dur="1" fill="hold">
                                          <p:stCondLst>
                                            <p:cond delay="0"/>
                                          </p:stCondLst>
                                        </p:cTn>
                                        <p:tgtEl>
                                          <p:spTgt spid="12"/>
                                        </p:tgtEl>
                                        <p:attrNameLst>
                                          <p:attrName>style.visibility</p:attrName>
                                        </p:attrNameLst>
                                      </p:cBhvr>
                                      <p:to>
                                        <p:strVal val="visible"/>
                                      </p:to>
                                    </p:set>
                                    <p:anim calcmode="lin" valueType="num">
                                      <p:cBhvr>
                                        <p:cTn id="47" dur="500" fill="hold"/>
                                        <p:tgtEl>
                                          <p:spTgt spid="12"/>
                                        </p:tgtEl>
                                        <p:attrNameLst>
                                          <p:attrName>ppt_w</p:attrName>
                                        </p:attrNameLst>
                                      </p:cBhvr>
                                      <p:tavLst>
                                        <p:tav tm="0">
                                          <p:val>
                                            <p:fltVal val="0"/>
                                          </p:val>
                                        </p:tav>
                                        <p:tav tm="100000">
                                          <p:val>
                                            <p:strVal val="#ppt_w"/>
                                          </p:val>
                                        </p:tav>
                                      </p:tavLst>
                                    </p:anim>
                                    <p:anim calcmode="lin" valueType="num">
                                      <p:cBhvr>
                                        <p:cTn id="48" dur="500" fill="hold"/>
                                        <p:tgtEl>
                                          <p:spTgt spid="12"/>
                                        </p:tgtEl>
                                        <p:attrNameLst>
                                          <p:attrName>ppt_h</p:attrName>
                                        </p:attrNameLst>
                                      </p:cBhvr>
                                      <p:tavLst>
                                        <p:tav tm="0">
                                          <p:val>
                                            <p:fltVal val="0"/>
                                          </p:val>
                                        </p:tav>
                                        <p:tav tm="100000">
                                          <p:val>
                                            <p:strVal val="#ppt_h"/>
                                          </p:val>
                                        </p:tav>
                                      </p:tavLst>
                                    </p:anim>
                                    <p:animEffect transition="in" filter="fade">
                                      <p:cBhvr>
                                        <p:cTn id="49" dur="500"/>
                                        <p:tgtEl>
                                          <p:spTgt spid="12"/>
                                        </p:tgtEl>
                                      </p:cBhvr>
                                    </p:animEffect>
                                  </p:childTnLst>
                                </p:cTn>
                              </p:par>
                              <p:par>
                                <p:cTn id="50" presetID="10" presetClass="exit" presetSubtype="0" fill="hold" grpId="1" nodeType="withEffect">
                                  <p:stCondLst>
                                    <p:cond delay="750"/>
                                  </p:stCondLst>
                                  <p:childTnLst>
                                    <p:animEffect transition="out" filter="fade">
                                      <p:cBhvr>
                                        <p:cTn id="51" dur="500"/>
                                        <p:tgtEl>
                                          <p:spTgt spid="12"/>
                                        </p:tgtEl>
                                      </p:cBhvr>
                                    </p:animEffect>
                                    <p:set>
                                      <p:cBhvr>
                                        <p:cTn id="52" dur="1" fill="hold">
                                          <p:stCondLst>
                                            <p:cond delay="499"/>
                                          </p:stCondLst>
                                        </p:cTn>
                                        <p:tgtEl>
                                          <p:spTgt spid="12"/>
                                        </p:tgtEl>
                                        <p:attrNameLst>
                                          <p:attrName>style.visibility</p:attrName>
                                        </p:attrNameLst>
                                      </p:cBhvr>
                                      <p:to>
                                        <p:strVal val="hidden"/>
                                      </p:to>
                                    </p:set>
                                  </p:childTnLst>
                                </p:cTn>
                              </p:par>
                            </p:childTnLst>
                          </p:cTn>
                        </p:par>
                        <p:par>
                          <p:cTn id="53" fill="hold">
                            <p:stCondLst>
                              <p:cond delay="1250"/>
                            </p:stCondLst>
                            <p:childTnLst>
                              <p:par>
                                <p:cTn id="54" presetID="1" presetClass="entr" presetSubtype="0" fill="hold" grpId="0" nodeType="afterEffect">
                                  <p:stCondLst>
                                    <p:cond delay="0"/>
                                  </p:stCondLst>
                                  <p:childTnLst>
                                    <p:set>
                                      <p:cBhvr>
                                        <p:cTn id="55"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4" grpId="1" animBg="1"/>
      <p:bldP spid="15" grpId="0" animBg="1"/>
      <p:bldP spid="15" grpId="1" animBg="1"/>
      <p:bldP spid="16" grpId="0" animBg="1"/>
      <p:bldP spid="16" grpId="1" animBg="1"/>
      <p:bldP spid="10" grpId="0" animBg="1"/>
      <p:bldP spid="10" grpId="1" animBg="1"/>
      <p:bldP spid="11" grpId="0" animBg="1"/>
      <p:bldP spid="11" grpId="1" animBg="1"/>
      <p:bldP spid="12" grpId="0" animBg="1"/>
      <p:bldP spid="12" grpId="1" animBg="1"/>
      <p:bldP spid="1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638014" y="3247531"/>
            <a:ext cx="4566001" cy="867930"/>
          </a:xfrm>
        </p:spPr>
        <p:txBody>
          <a:bodyPr/>
          <a:lstStyle/>
          <a:p>
            <a:r>
              <a:rPr lang="en-US" dirty="0" smtClean="0"/>
              <a:t>End with a bang!!! Well </a:t>
            </a:r>
            <a:r>
              <a:rPr lang="en-US" dirty="0" err="1" smtClean="0"/>
              <a:t>kinda</a:t>
            </a:r>
            <a:r>
              <a:rPr lang="en-US" dirty="0" smtClean="0"/>
              <a:t>…</a:t>
            </a:r>
            <a:endParaRPr lang="en-US" dirty="0"/>
          </a:p>
        </p:txBody>
      </p:sp>
      <p:sp>
        <p:nvSpPr>
          <p:cNvPr id="3" name="Text Placeholder 2"/>
          <p:cNvSpPr>
            <a:spLocks noGrp="1"/>
          </p:cNvSpPr>
          <p:nvPr>
            <p:ph type="body" sz="quarter" idx="11"/>
          </p:nvPr>
        </p:nvSpPr>
        <p:spPr>
          <a:xfrm>
            <a:off x="5833302" y="725731"/>
            <a:ext cx="5671764" cy="4469685"/>
          </a:xfrm>
        </p:spPr>
        <p:txBody>
          <a:bodyPr/>
          <a:lstStyle/>
          <a:p>
            <a:pPr marL="342900" indent="-342900">
              <a:lnSpc>
                <a:spcPct val="250000"/>
              </a:lnSpc>
              <a:buClr>
                <a:schemeClr val="accent4"/>
              </a:buClr>
              <a:buFont typeface="Arial" panose="020B0604020202020204" pitchFamily="34" charset="0"/>
              <a:buChar char="•"/>
            </a:pPr>
            <a:r>
              <a:rPr lang="en-US" sz="2800" dirty="0" smtClean="0"/>
              <a:t>Exit Interview</a:t>
            </a:r>
          </a:p>
          <a:p>
            <a:pPr marL="342900" indent="-342900">
              <a:lnSpc>
                <a:spcPct val="250000"/>
              </a:lnSpc>
              <a:buClr>
                <a:schemeClr val="accent4"/>
              </a:buClr>
              <a:buFont typeface="Arial" panose="020B0604020202020204" pitchFamily="34" charset="0"/>
              <a:buChar char="•"/>
            </a:pPr>
            <a:r>
              <a:rPr lang="en-US" sz="2800" dirty="0" smtClean="0"/>
              <a:t>Thank You Notes </a:t>
            </a:r>
          </a:p>
          <a:p>
            <a:pPr marL="342900" indent="-342900">
              <a:lnSpc>
                <a:spcPct val="250000"/>
              </a:lnSpc>
              <a:buClr>
                <a:schemeClr val="accent4"/>
              </a:buClr>
              <a:buFont typeface="Arial" panose="020B0604020202020204" pitchFamily="34" charset="0"/>
              <a:buChar char="•"/>
            </a:pPr>
            <a:r>
              <a:rPr lang="en-US" sz="2800" dirty="0" smtClean="0"/>
              <a:t>Get A Letter of Recommendation</a:t>
            </a:r>
          </a:p>
        </p:txBody>
      </p:sp>
      <p:sp>
        <p:nvSpPr>
          <p:cNvPr id="4" name="Slide Number Placeholder 3"/>
          <p:cNvSpPr>
            <a:spLocks noGrp="1"/>
          </p:cNvSpPr>
          <p:nvPr>
            <p:ph type="sldNum" sz="quarter" idx="4"/>
          </p:nvPr>
        </p:nvSpPr>
        <p:spPr/>
        <p:txBody>
          <a:bodyPr/>
          <a:lstStyle/>
          <a:p>
            <a:fld id="{5AE1514C-5E56-4738-A1FF-4B1CFD2A3E36}" type="slidenum">
              <a:rPr lang="en-US" smtClean="0"/>
              <a:pPr/>
              <a:t>17</a:t>
            </a:fld>
            <a:endParaRPr lang="en-US"/>
          </a:p>
        </p:txBody>
      </p:sp>
      <p:sp>
        <p:nvSpPr>
          <p:cNvPr id="5" name="Title 4"/>
          <p:cNvSpPr>
            <a:spLocks noGrp="1"/>
          </p:cNvSpPr>
          <p:nvPr>
            <p:ph type="title"/>
          </p:nvPr>
        </p:nvSpPr>
        <p:spPr>
          <a:xfrm>
            <a:off x="1675927" y="61993"/>
            <a:ext cx="1823746" cy="914096"/>
          </a:xfrm>
        </p:spPr>
        <p:txBody>
          <a:bodyPr/>
          <a:lstStyle/>
          <a:p>
            <a:r>
              <a:rPr lang="en-US" dirty="0" smtClean="0"/>
              <a:t>ENDING</a:t>
            </a:r>
            <a:endParaRPr lang="en-US" dirty="0"/>
          </a:p>
        </p:txBody>
      </p:sp>
    </p:spTree>
    <p:extLst>
      <p:ext uri="{BB962C8B-B14F-4D97-AF65-F5344CB8AC3E}">
        <p14:creationId xmlns:p14="http://schemas.microsoft.com/office/powerpoint/2010/main" val="61102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xit" presetSubtype="32" fill="hold" grpId="0" nodeType="clickEffect">
                                  <p:stCondLst>
                                    <p:cond delay="0"/>
                                  </p:stCondLst>
                                  <p:childTnLst>
                                    <p:anim calcmode="lin" valueType="num">
                                      <p:cBhvr>
                                        <p:cTn id="6" dur="500"/>
                                        <p:tgtEl>
                                          <p:spTgt spid="3"/>
                                        </p:tgtEl>
                                        <p:attrNameLst>
                                          <p:attrName>ppt_w</p:attrName>
                                        </p:attrNameLst>
                                      </p:cBhvr>
                                      <p:tavLst>
                                        <p:tav tm="0">
                                          <p:val>
                                            <p:strVal val="ppt_w"/>
                                          </p:val>
                                        </p:tav>
                                        <p:tav tm="100000">
                                          <p:val>
                                            <p:fltVal val="0"/>
                                          </p:val>
                                        </p:tav>
                                      </p:tavLst>
                                    </p:anim>
                                    <p:anim calcmode="lin" valueType="num">
                                      <p:cBhvr>
                                        <p:cTn id="7" dur="500"/>
                                        <p:tgtEl>
                                          <p:spTgt spid="3"/>
                                        </p:tgtEl>
                                        <p:attrNameLst>
                                          <p:attrName>ppt_h</p:attrName>
                                        </p:attrNameLst>
                                      </p:cBhvr>
                                      <p:tavLst>
                                        <p:tav tm="0">
                                          <p:val>
                                            <p:strVal val="ppt_h"/>
                                          </p:val>
                                        </p:tav>
                                        <p:tav tm="100000">
                                          <p:val>
                                            <p:fltVal val="0"/>
                                          </p:val>
                                        </p:tav>
                                      </p:tavLst>
                                    </p:anim>
                                    <p:animEffect transition="out" filter="fade">
                                      <p:cBhvr>
                                        <p:cTn id="8" dur="500"/>
                                        <p:tgtEl>
                                          <p:spTgt spid="3"/>
                                        </p:tgtEl>
                                      </p:cBhvr>
                                    </p:animEffect>
                                    <p:set>
                                      <p:cBhvr>
                                        <p:cTn id="9" dur="1" fill="hold">
                                          <p:stCondLst>
                                            <p:cond delay="499"/>
                                          </p:stCondLst>
                                        </p:cTn>
                                        <p:tgtEl>
                                          <p:spTgt spid="3"/>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31" presetClass="exit" presetSubtype="0" fill="hold" grpId="0" nodeType="clickEffect">
                                  <p:stCondLst>
                                    <p:cond delay="0"/>
                                  </p:stCondLst>
                                  <p:childTnLst>
                                    <p:anim calcmode="lin" valueType="num">
                                      <p:cBhvr>
                                        <p:cTn id="13" dur="1000"/>
                                        <p:tgtEl>
                                          <p:spTgt spid="2">
                                            <p:txEl>
                                              <p:pRg st="0" end="0"/>
                                            </p:txEl>
                                          </p:spTgt>
                                        </p:tgtEl>
                                        <p:attrNameLst>
                                          <p:attrName>ppt_w</p:attrName>
                                        </p:attrNameLst>
                                      </p:cBhvr>
                                      <p:tavLst>
                                        <p:tav tm="0">
                                          <p:val>
                                            <p:strVal val="ppt_w"/>
                                          </p:val>
                                        </p:tav>
                                        <p:tav tm="100000">
                                          <p:val>
                                            <p:fltVal val="0"/>
                                          </p:val>
                                        </p:tav>
                                      </p:tavLst>
                                    </p:anim>
                                    <p:anim calcmode="lin" valueType="num">
                                      <p:cBhvr>
                                        <p:cTn id="14" dur="1000"/>
                                        <p:tgtEl>
                                          <p:spTgt spid="2">
                                            <p:txEl>
                                              <p:pRg st="0" end="0"/>
                                            </p:txEl>
                                          </p:spTgt>
                                        </p:tgtEl>
                                        <p:attrNameLst>
                                          <p:attrName>ppt_h</p:attrName>
                                        </p:attrNameLst>
                                      </p:cBhvr>
                                      <p:tavLst>
                                        <p:tav tm="0">
                                          <p:val>
                                            <p:strVal val="ppt_h"/>
                                          </p:val>
                                        </p:tav>
                                        <p:tav tm="100000">
                                          <p:val>
                                            <p:fltVal val="0"/>
                                          </p:val>
                                        </p:tav>
                                      </p:tavLst>
                                    </p:anim>
                                    <p:anim calcmode="lin" valueType="num">
                                      <p:cBhvr>
                                        <p:cTn id="15" dur="1000"/>
                                        <p:tgtEl>
                                          <p:spTgt spid="2">
                                            <p:txEl>
                                              <p:pRg st="0" end="0"/>
                                            </p:txEl>
                                          </p:spTgt>
                                        </p:tgtEl>
                                        <p:attrNameLst>
                                          <p:attrName>style.rotation</p:attrName>
                                        </p:attrNameLst>
                                      </p:cBhvr>
                                      <p:tavLst>
                                        <p:tav tm="0">
                                          <p:val>
                                            <p:fltVal val="0"/>
                                          </p:val>
                                        </p:tav>
                                        <p:tav tm="100000">
                                          <p:val>
                                            <p:fltVal val="90"/>
                                          </p:val>
                                        </p:tav>
                                      </p:tavLst>
                                    </p:anim>
                                    <p:animEffect transition="out" filter="fade">
                                      <p:cBhvr>
                                        <p:cTn id="16" dur="1000"/>
                                        <p:tgtEl>
                                          <p:spTgt spid="2">
                                            <p:txEl>
                                              <p:pRg st="0" end="0"/>
                                            </p:txEl>
                                          </p:spTgt>
                                        </p:tgtEl>
                                      </p:cBhvr>
                                    </p:animEffect>
                                    <p:set>
                                      <p:cBhvr>
                                        <p:cTn id="17" dur="1" fill="hold">
                                          <p:stCondLst>
                                            <p:cond delay="999"/>
                                          </p:stCondLst>
                                        </p:cTn>
                                        <p:tgtEl>
                                          <p:spTgt spid="2">
                                            <p:txEl>
                                              <p:pRg st="0" end="0"/>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Placeholder 16"/>
          <p:cNvPicPr>
            <a:picLocks noGrp="1" noChangeAspect="1"/>
          </p:cNvPicPr>
          <p:nvPr>
            <p:ph type="pic" sz="quarter" idx="14"/>
          </p:nvPr>
        </p:nvPicPr>
        <p:blipFill>
          <a:blip r:embed="rId3">
            <a:duotone>
              <a:prstClr val="black"/>
              <a:schemeClr val="accent6">
                <a:tint val="45000"/>
                <a:satMod val="400000"/>
              </a:schemeClr>
            </a:duotone>
            <a:extLst>
              <a:ext uri="{28A0092B-C50C-407E-A947-70E740481C1C}">
                <a14:useLocalDpi xmlns:a14="http://schemas.microsoft.com/office/drawing/2010/main" val="0"/>
              </a:ext>
            </a:extLst>
          </a:blip>
          <a:srcRect t="7496" b="7496"/>
          <a:stretch>
            <a:fillRect/>
          </a:stretch>
        </p:blipFill>
        <p:spPr>
          <a:xfrm flipH="1">
            <a:off x="0" y="0"/>
            <a:ext cx="12192000" cy="6858000"/>
          </a:xfrm>
        </p:spPr>
      </p:pic>
      <p:sp>
        <p:nvSpPr>
          <p:cNvPr id="4" name="Rectangle 3"/>
          <p:cNvSpPr/>
          <p:nvPr/>
        </p:nvSpPr>
        <p:spPr>
          <a:xfrm>
            <a:off x="-12888" y="-27494"/>
            <a:ext cx="12192000" cy="6858000"/>
          </a:xfrm>
          <a:prstGeom prst="rect">
            <a:avLst/>
          </a:prstGeom>
          <a:solidFill>
            <a:srgbClr val="000000">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14" name="Oval 13"/>
          <p:cNvSpPr/>
          <p:nvPr/>
        </p:nvSpPr>
        <p:spPr>
          <a:xfrm>
            <a:off x="1219939" y="-739444"/>
            <a:ext cx="9107555" cy="9034439"/>
          </a:xfrm>
          <a:prstGeom prst="ellipse">
            <a:avLst/>
          </a:prstGeom>
          <a:noFill/>
          <a:ln w="19050">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AU" kern="0">
              <a:solidFill>
                <a:sysClr val="windowText" lastClr="000000"/>
              </a:solidFill>
            </a:endParaRPr>
          </a:p>
        </p:txBody>
      </p:sp>
      <p:sp>
        <p:nvSpPr>
          <p:cNvPr id="15" name="Oval 14"/>
          <p:cNvSpPr/>
          <p:nvPr/>
        </p:nvSpPr>
        <p:spPr>
          <a:xfrm>
            <a:off x="1219939" y="-739444"/>
            <a:ext cx="9107555" cy="9034439"/>
          </a:xfrm>
          <a:prstGeom prst="ellipse">
            <a:avLst/>
          </a:prstGeom>
          <a:noFill/>
          <a:ln w="19050">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AU" kern="0">
              <a:solidFill>
                <a:sysClr val="windowText" lastClr="000000"/>
              </a:solidFill>
            </a:endParaRPr>
          </a:p>
        </p:txBody>
      </p:sp>
      <p:sp>
        <p:nvSpPr>
          <p:cNvPr id="16" name="Oval 15"/>
          <p:cNvSpPr/>
          <p:nvPr/>
        </p:nvSpPr>
        <p:spPr>
          <a:xfrm>
            <a:off x="1219939" y="-739444"/>
            <a:ext cx="9107555" cy="9034439"/>
          </a:xfrm>
          <a:prstGeom prst="ellipse">
            <a:avLst/>
          </a:prstGeom>
          <a:noFill/>
          <a:ln w="19050">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AU" kern="0">
              <a:solidFill>
                <a:sysClr val="windowText" lastClr="000000"/>
              </a:solidFill>
            </a:endParaRPr>
          </a:p>
        </p:txBody>
      </p:sp>
      <p:sp>
        <p:nvSpPr>
          <p:cNvPr id="10" name="Oval 9"/>
          <p:cNvSpPr/>
          <p:nvPr/>
        </p:nvSpPr>
        <p:spPr>
          <a:xfrm>
            <a:off x="5907634" y="3213970"/>
            <a:ext cx="2805809" cy="2783284"/>
          </a:xfrm>
          <a:prstGeom prst="ellipse">
            <a:avLst/>
          </a:prstGeom>
          <a:noFill/>
          <a:ln w="19050">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AU" kern="0">
              <a:solidFill>
                <a:sysClr val="windowText" lastClr="000000"/>
              </a:solidFill>
            </a:endParaRPr>
          </a:p>
        </p:txBody>
      </p:sp>
      <p:sp>
        <p:nvSpPr>
          <p:cNvPr id="11" name="Oval 10"/>
          <p:cNvSpPr/>
          <p:nvPr/>
        </p:nvSpPr>
        <p:spPr>
          <a:xfrm>
            <a:off x="5907634" y="3213970"/>
            <a:ext cx="2805809" cy="2783284"/>
          </a:xfrm>
          <a:prstGeom prst="ellipse">
            <a:avLst/>
          </a:prstGeom>
          <a:noFill/>
          <a:ln w="19050">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AU" kern="0">
              <a:solidFill>
                <a:sysClr val="windowText" lastClr="000000"/>
              </a:solidFill>
            </a:endParaRPr>
          </a:p>
        </p:txBody>
      </p:sp>
      <p:sp>
        <p:nvSpPr>
          <p:cNvPr id="12" name="Oval 11"/>
          <p:cNvSpPr/>
          <p:nvPr/>
        </p:nvSpPr>
        <p:spPr>
          <a:xfrm>
            <a:off x="5907634" y="3213970"/>
            <a:ext cx="2805809" cy="2783284"/>
          </a:xfrm>
          <a:prstGeom prst="ellipse">
            <a:avLst/>
          </a:prstGeom>
          <a:noFill/>
          <a:ln w="19050" cmpd="thinThick">
            <a:solidFill>
              <a:schemeClr val="accent1"/>
            </a:solid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AU" kern="0">
              <a:solidFill>
                <a:sysClr val="windowText" lastClr="000000"/>
              </a:solidFill>
            </a:endParaRPr>
          </a:p>
        </p:txBody>
      </p:sp>
      <p:sp>
        <p:nvSpPr>
          <p:cNvPr id="9" name="Title 6"/>
          <p:cNvSpPr txBox="1">
            <a:spLocks/>
          </p:cNvSpPr>
          <p:nvPr/>
        </p:nvSpPr>
        <p:spPr>
          <a:xfrm>
            <a:off x="1679957" y="3280601"/>
            <a:ext cx="5909265" cy="874205"/>
          </a:xfrm>
          <a:prstGeom prst="rect">
            <a:avLst/>
          </a:prstGeom>
        </p:spPr>
        <p:txBody>
          <a:bodyPr vert="horz" lIns="91440" tIns="0" rIns="91440" bIns="0" rtlCol="0" anchor="ctr">
            <a:noAutofit/>
          </a:bodyPr>
          <a:lstStyle>
            <a:lvl1pPr algn="ctr" defTabSz="914400" rtl="0" eaLnBrk="1" latinLnBrk="0" hangingPunct="1">
              <a:lnSpc>
                <a:spcPct val="90000"/>
              </a:lnSpc>
              <a:spcBef>
                <a:spcPct val="0"/>
              </a:spcBef>
              <a:buNone/>
              <a:defRPr lang="en-US" sz="3200" b="1" i="0" kern="1200" spc="300" dirty="0">
                <a:solidFill>
                  <a:schemeClr val="tx1">
                    <a:lumMod val="85000"/>
                    <a:lumOff val="15000"/>
                  </a:schemeClr>
                </a:solidFill>
                <a:latin typeface="+mj-lt"/>
                <a:ea typeface="+mn-ea"/>
                <a:cs typeface="Segoe UI Semilight" panose="020B0402040204020203" pitchFamily="34" charset="0"/>
              </a:defRPr>
            </a:lvl1pPr>
          </a:lstStyle>
          <a:p>
            <a:endParaRPr sz="8800" spc="-300">
              <a:gradFill>
                <a:gsLst>
                  <a:gs pos="0">
                    <a:srgbClr val="75D1FF">
                      <a:lumMod val="5000"/>
                      <a:lumOff val="95000"/>
                    </a:srgbClr>
                  </a:gs>
                  <a:gs pos="100000">
                    <a:srgbClr val="000000"/>
                  </a:gs>
                </a:gsLst>
                <a:lin ang="5400000" scaled="1"/>
              </a:gradFill>
              <a:latin typeface="Segoe UI"/>
            </a:endParaRPr>
          </a:p>
        </p:txBody>
      </p:sp>
      <p:sp>
        <p:nvSpPr>
          <p:cNvPr id="7" name="Title 6"/>
          <p:cNvSpPr>
            <a:spLocks noGrp="1"/>
          </p:cNvSpPr>
          <p:nvPr>
            <p:ph type="ctrTitle"/>
          </p:nvPr>
        </p:nvSpPr>
        <p:spPr>
          <a:xfrm>
            <a:off x="687847" y="2461199"/>
            <a:ext cx="10660338" cy="1311128"/>
          </a:xfrm>
        </p:spPr>
        <p:txBody>
          <a:bodyPr/>
          <a:lstStyle/>
          <a:p>
            <a:r>
              <a:rPr lang="en-US" dirty="0" smtClean="0"/>
              <a:t>AFTER</a:t>
            </a:r>
            <a:endParaRPr lang="en-US" dirty="0"/>
          </a:p>
        </p:txBody>
      </p:sp>
      <p:sp>
        <p:nvSpPr>
          <p:cNvPr id="8" name="Text Placeholder 7"/>
          <p:cNvSpPr>
            <a:spLocks noGrp="1"/>
          </p:cNvSpPr>
          <p:nvPr>
            <p:ph type="body" sz="quarter" idx="13"/>
          </p:nvPr>
        </p:nvSpPr>
        <p:spPr>
          <a:xfrm>
            <a:off x="1396266" y="3162946"/>
            <a:ext cx="9461500" cy="1311128"/>
          </a:xfrm>
        </p:spPr>
        <p:txBody>
          <a:bodyPr/>
          <a:lstStyle/>
          <a:p>
            <a:r>
              <a:rPr lang="en-US" dirty="0" smtClean="0"/>
              <a:t>Your Internship</a:t>
            </a:r>
            <a:r>
              <a:rPr lang="en-US" sz="8800" spc="-300" dirty="0" smtClean="0"/>
              <a:t>!</a:t>
            </a:r>
            <a:r>
              <a:rPr lang="en-US" dirty="0" smtClean="0"/>
              <a:t> </a:t>
            </a:r>
            <a:endParaRPr lang="en-US" dirty="0"/>
          </a:p>
        </p:txBody>
      </p:sp>
      <p:sp>
        <p:nvSpPr>
          <p:cNvPr id="19" name="Freeform: Shape 18"/>
          <p:cNvSpPr/>
          <p:nvPr/>
        </p:nvSpPr>
        <p:spPr>
          <a:xfrm>
            <a:off x="7066536" y="4361548"/>
            <a:ext cx="488128" cy="488128"/>
          </a:xfrm>
          <a:custGeom>
            <a:avLst/>
            <a:gdLst>
              <a:gd name="connsiteX0" fmla="*/ 244064 w 488128"/>
              <a:gd name="connsiteY0" fmla="*/ 0 h 488128"/>
              <a:gd name="connsiteX1" fmla="*/ 488128 w 488128"/>
              <a:gd name="connsiteY1" fmla="*/ 244064 h 488128"/>
              <a:gd name="connsiteX2" fmla="*/ 244064 w 488128"/>
              <a:gd name="connsiteY2" fmla="*/ 488128 h 488128"/>
              <a:gd name="connsiteX3" fmla="*/ 0 w 488128"/>
              <a:gd name="connsiteY3" fmla="*/ 244064 h 488128"/>
              <a:gd name="connsiteX4" fmla="*/ 244064 w 488128"/>
              <a:gd name="connsiteY4" fmla="*/ 0 h 4881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8128" h="488128">
                <a:moveTo>
                  <a:pt x="244064" y="0"/>
                </a:moveTo>
                <a:cubicBezTo>
                  <a:pt x="378857" y="0"/>
                  <a:pt x="488128" y="109271"/>
                  <a:pt x="488128" y="244064"/>
                </a:cubicBezTo>
                <a:cubicBezTo>
                  <a:pt x="488128" y="378857"/>
                  <a:pt x="378857" y="488128"/>
                  <a:pt x="244064" y="488128"/>
                </a:cubicBezTo>
                <a:cubicBezTo>
                  <a:pt x="109271" y="488128"/>
                  <a:pt x="0" y="378857"/>
                  <a:pt x="0" y="244064"/>
                </a:cubicBezTo>
                <a:cubicBezTo>
                  <a:pt x="0" y="109271"/>
                  <a:pt x="109271" y="0"/>
                  <a:pt x="24406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defRPr/>
            </a:pPr>
            <a:endParaRPr lang="en-AU" kern="0">
              <a:solidFill>
                <a:sysClr val="windowText" lastClr="000000"/>
              </a:solidFill>
            </a:endParaRPr>
          </a:p>
        </p:txBody>
      </p:sp>
      <p:sp>
        <p:nvSpPr>
          <p:cNvPr id="3" name="Slide Number Placeholder 2"/>
          <p:cNvSpPr>
            <a:spLocks noGrp="1"/>
          </p:cNvSpPr>
          <p:nvPr>
            <p:ph type="sldNum" sz="quarter" idx="12"/>
          </p:nvPr>
        </p:nvSpPr>
        <p:spPr/>
        <p:txBody>
          <a:bodyPr/>
          <a:lstStyle/>
          <a:p>
            <a:fld id="{5AE1514C-5E56-4738-A1FF-4B1CFD2A3E36}" type="slidenum">
              <a:rPr lang="en-US" smtClean="0">
                <a:solidFill>
                  <a:srgbClr val="00B0F0"/>
                </a:solidFill>
              </a:rPr>
              <a:pPr/>
              <a:t>18</a:t>
            </a:fld>
            <a:endParaRPr lang="en-US">
              <a:solidFill>
                <a:srgbClr val="00B0F0"/>
              </a:solidFill>
            </a:endParaRPr>
          </a:p>
        </p:txBody>
      </p:sp>
    </p:spTree>
    <p:extLst>
      <p:ext uri="{BB962C8B-B14F-4D97-AF65-F5344CB8AC3E}">
        <p14:creationId xmlns:p14="http://schemas.microsoft.com/office/powerpoint/2010/main" val="25282612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par>
                                <p:cTn id="10" presetID="10" presetClass="exit" presetSubtype="0" fill="hold" grpId="1" nodeType="withEffect">
                                  <p:stCondLst>
                                    <p:cond delay="250"/>
                                  </p:stCondLst>
                                  <p:childTnLst>
                                    <p:animEffect transition="out" filter="fade">
                                      <p:cBhvr>
                                        <p:cTn id="11" dur="500"/>
                                        <p:tgtEl>
                                          <p:spTgt spid="14"/>
                                        </p:tgtEl>
                                      </p:cBhvr>
                                    </p:animEffect>
                                    <p:set>
                                      <p:cBhvr>
                                        <p:cTn id="12" dur="1" fill="hold">
                                          <p:stCondLst>
                                            <p:cond delay="499"/>
                                          </p:stCondLst>
                                        </p:cTn>
                                        <p:tgtEl>
                                          <p:spTgt spid="14"/>
                                        </p:tgtEl>
                                        <p:attrNameLst>
                                          <p:attrName>style.visibility</p:attrName>
                                        </p:attrNameLst>
                                      </p:cBhvr>
                                      <p:to>
                                        <p:strVal val="hidden"/>
                                      </p:to>
                                    </p:set>
                                  </p:childTnLst>
                                </p:cTn>
                              </p:par>
                              <p:par>
                                <p:cTn id="13" presetID="53" presetClass="entr" presetSubtype="16" fill="hold" grpId="0" nodeType="withEffect">
                                  <p:stCondLst>
                                    <p:cond delay="250"/>
                                  </p:stCondLst>
                                  <p:childTnLst>
                                    <p:set>
                                      <p:cBhvr>
                                        <p:cTn id="14" dur="1" fill="hold">
                                          <p:stCondLst>
                                            <p:cond delay="0"/>
                                          </p:stCondLst>
                                        </p:cTn>
                                        <p:tgtEl>
                                          <p:spTgt spid="15"/>
                                        </p:tgtEl>
                                        <p:attrNameLst>
                                          <p:attrName>style.visibility</p:attrName>
                                        </p:attrNameLst>
                                      </p:cBhvr>
                                      <p:to>
                                        <p:strVal val="visible"/>
                                      </p:to>
                                    </p:set>
                                    <p:anim calcmode="lin" valueType="num">
                                      <p:cBhvr>
                                        <p:cTn id="15" dur="500" fill="hold"/>
                                        <p:tgtEl>
                                          <p:spTgt spid="15"/>
                                        </p:tgtEl>
                                        <p:attrNameLst>
                                          <p:attrName>ppt_w</p:attrName>
                                        </p:attrNameLst>
                                      </p:cBhvr>
                                      <p:tavLst>
                                        <p:tav tm="0">
                                          <p:val>
                                            <p:fltVal val="0"/>
                                          </p:val>
                                        </p:tav>
                                        <p:tav tm="100000">
                                          <p:val>
                                            <p:strVal val="#ppt_w"/>
                                          </p:val>
                                        </p:tav>
                                      </p:tavLst>
                                    </p:anim>
                                    <p:anim calcmode="lin" valueType="num">
                                      <p:cBhvr>
                                        <p:cTn id="16" dur="500" fill="hold"/>
                                        <p:tgtEl>
                                          <p:spTgt spid="15"/>
                                        </p:tgtEl>
                                        <p:attrNameLst>
                                          <p:attrName>ppt_h</p:attrName>
                                        </p:attrNameLst>
                                      </p:cBhvr>
                                      <p:tavLst>
                                        <p:tav tm="0">
                                          <p:val>
                                            <p:fltVal val="0"/>
                                          </p:val>
                                        </p:tav>
                                        <p:tav tm="100000">
                                          <p:val>
                                            <p:strVal val="#ppt_h"/>
                                          </p:val>
                                        </p:tav>
                                      </p:tavLst>
                                    </p:anim>
                                    <p:animEffect transition="in" filter="fade">
                                      <p:cBhvr>
                                        <p:cTn id="17" dur="500"/>
                                        <p:tgtEl>
                                          <p:spTgt spid="15"/>
                                        </p:tgtEl>
                                      </p:cBhvr>
                                    </p:animEffect>
                                  </p:childTnLst>
                                </p:cTn>
                              </p:par>
                              <p:par>
                                <p:cTn id="18" presetID="10" presetClass="exit" presetSubtype="0" fill="hold" grpId="1" nodeType="withEffect">
                                  <p:stCondLst>
                                    <p:cond delay="500"/>
                                  </p:stCondLst>
                                  <p:childTnLst>
                                    <p:animEffect transition="out" filter="fade">
                                      <p:cBhvr>
                                        <p:cTn id="19" dur="500"/>
                                        <p:tgtEl>
                                          <p:spTgt spid="15"/>
                                        </p:tgtEl>
                                      </p:cBhvr>
                                    </p:animEffect>
                                    <p:set>
                                      <p:cBhvr>
                                        <p:cTn id="20" dur="1" fill="hold">
                                          <p:stCondLst>
                                            <p:cond delay="499"/>
                                          </p:stCondLst>
                                        </p:cTn>
                                        <p:tgtEl>
                                          <p:spTgt spid="15"/>
                                        </p:tgtEl>
                                        <p:attrNameLst>
                                          <p:attrName>style.visibility</p:attrName>
                                        </p:attrNameLst>
                                      </p:cBhvr>
                                      <p:to>
                                        <p:strVal val="hidden"/>
                                      </p:to>
                                    </p:set>
                                  </p:childTnLst>
                                </p:cTn>
                              </p:par>
                              <p:par>
                                <p:cTn id="21" presetID="53" presetClass="entr" presetSubtype="16" fill="hold" grpId="0" nodeType="withEffect">
                                  <p:stCondLst>
                                    <p:cond delay="500"/>
                                  </p:stCondLst>
                                  <p:childTnLst>
                                    <p:set>
                                      <p:cBhvr>
                                        <p:cTn id="22" dur="1" fill="hold">
                                          <p:stCondLst>
                                            <p:cond delay="0"/>
                                          </p:stCondLst>
                                        </p:cTn>
                                        <p:tgtEl>
                                          <p:spTgt spid="16"/>
                                        </p:tgtEl>
                                        <p:attrNameLst>
                                          <p:attrName>style.visibility</p:attrName>
                                        </p:attrNameLst>
                                      </p:cBhvr>
                                      <p:to>
                                        <p:strVal val="visible"/>
                                      </p:to>
                                    </p:set>
                                    <p:anim calcmode="lin" valueType="num">
                                      <p:cBhvr>
                                        <p:cTn id="23" dur="500" fill="hold"/>
                                        <p:tgtEl>
                                          <p:spTgt spid="16"/>
                                        </p:tgtEl>
                                        <p:attrNameLst>
                                          <p:attrName>ppt_w</p:attrName>
                                        </p:attrNameLst>
                                      </p:cBhvr>
                                      <p:tavLst>
                                        <p:tav tm="0">
                                          <p:val>
                                            <p:fltVal val="0"/>
                                          </p:val>
                                        </p:tav>
                                        <p:tav tm="100000">
                                          <p:val>
                                            <p:strVal val="#ppt_w"/>
                                          </p:val>
                                        </p:tav>
                                      </p:tavLst>
                                    </p:anim>
                                    <p:anim calcmode="lin" valueType="num">
                                      <p:cBhvr>
                                        <p:cTn id="24" dur="500" fill="hold"/>
                                        <p:tgtEl>
                                          <p:spTgt spid="16"/>
                                        </p:tgtEl>
                                        <p:attrNameLst>
                                          <p:attrName>ppt_h</p:attrName>
                                        </p:attrNameLst>
                                      </p:cBhvr>
                                      <p:tavLst>
                                        <p:tav tm="0">
                                          <p:val>
                                            <p:fltVal val="0"/>
                                          </p:val>
                                        </p:tav>
                                        <p:tav tm="100000">
                                          <p:val>
                                            <p:strVal val="#ppt_h"/>
                                          </p:val>
                                        </p:tav>
                                      </p:tavLst>
                                    </p:anim>
                                    <p:animEffect transition="in" filter="fade">
                                      <p:cBhvr>
                                        <p:cTn id="25" dur="500"/>
                                        <p:tgtEl>
                                          <p:spTgt spid="16"/>
                                        </p:tgtEl>
                                      </p:cBhvr>
                                    </p:animEffect>
                                  </p:childTnLst>
                                </p:cTn>
                              </p:par>
                              <p:par>
                                <p:cTn id="26" presetID="10" presetClass="exit" presetSubtype="0" fill="hold" grpId="1" nodeType="withEffect">
                                  <p:stCondLst>
                                    <p:cond delay="750"/>
                                  </p:stCondLst>
                                  <p:childTnLst>
                                    <p:animEffect transition="out" filter="fade">
                                      <p:cBhvr>
                                        <p:cTn id="27" dur="500"/>
                                        <p:tgtEl>
                                          <p:spTgt spid="16"/>
                                        </p:tgtEl>
                                      </p:cBhvr>
                                    </p:animEffect>
                                    <p:set>
                                      <p:cBhvr>
                                        <p:cTn id="28" dur="1" fill="hold">
                                          <p:stCondLst>
                                            <p:cond delay="499"/>
                                          </p:stCondLst>
                                        </p:cTn>
                                        <p:tgtEl>
                                          <p:spTgt spid="16"/>
                                        </p:tgtEl>
                                        <p:attrNameLst>
                                          <p:attrName>style.visibility</p:attrName>
                                        </p:attrNameLst>
                                      </p:cBhvr>
                                      <p:to>
                                        <p:strVal val="hidden"/>
                                      </p:to>
                                    </p:set>
                                  </p:childTnLst>
                                </p:cTn>
                              </p:par>
                              <p:par>
                                <p:cTn id="29" presetID="53" presetClass="entr" presetSubtype="16"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p:cTn id="31" dur="500" fill="hold"/>
                                        <p:tgtEl>
                                          <p:spTgt spid="10"/>
                                        </p:tgtEl>
                                        <p:attrNameLst>
                                          <p:attrName>ppt_w</p:attrName>
                                        </p:attrNameLst>
                                      </p:cBhvr>
                                      <p:tavLst>
                                        <p:tav tm="0">
                                          <p:val>
                                            <p:fltVal val="0"/>
                                          </p:val>
                                        </p:tav>
                                        <p:tav tm="100000">
                                          <p:val>
                                            <p:strVal val="#ppt_w"/>
                                          </p:val>
                                        </p:tav>
                                      </p:tavLst>
                                    </p:anim>
                                    <p:anim calcmode="lin" valueType="num">
                                      <p:cBhvr>
                                        <p:cTn id="32" dur="500" fill="hold"/>
                                        <p:tgtEl>
                                          <p:spTgt spid="10"/>
                                        </p:tgtEl>
                                        <p:attrNameLst>
                                          <p:attrName>ppt_h</p:attrName>
                                        </p:attrNameLst>
                                      </p:cBhvr>
                                      <p:tavLst>
                                        <p:tav tm="0">
                                          <p:val>
                                            <p:fltVal val="0"/>
                                          </p:val>
                                        </p:tav>
                                        <p:tav tm="100000">
                                          <p:val>
                                            <p:strVal val="#ppt_h"/>
                                          </p:val>
                                        </p:tav>
                                      </p:tavLst>
                                    </p:anim>
                                    <p:animEffect transition="in" filter="fade">
                                      <p:cBhvr>
                                        <p:cTn id="33" dur="500"/>
                                        <p:tgtEl>
                                          <p:spTgt spid="10"/>
                                        </p:tgtEl>
                                      </p:cBhvr>
                                    </p:animEffect>
                                  </p:childTnLst>
                                </p:cTn>
                              </p:par>
                              <p:par>
                                <p:cTn id="34" presetID="10" presetClass="exit" presetSubtype="0" fill="hold" grpId="1" nodeType="withEffect">
                                  <p:stCondLst>
                                    <p:cond delay="250"/>
                                  </p:stCondLst>
                                  <p:childTnLst>
                                    <p:animEffect transition="out" filter="fade">
                                      <p:cBhvr>
                                        <p:cTn id="35" dur="500"/>
                                        <p:tgtEl>
                                          <p:spTgt spid="10"/>
                                        </p:tgtEl>
                                      </p:cBhvr>
                                    </p:animEffect>
                                    <p:set>
                                      <p:cBhvr>
                                        <p:cTn id="36" dur="1" fill="hold">
                                          <p:stCondLst>
                                            <p:cond delay="499"/>
                                          </p:stCondLst>
                                        </p:cTn>
                                        <p:tgtEl>
                                          <p:spTgt spid="10"/>
                                        </p:tgtEl>
                                        <p:attrNameLst>
                                          <p:attrName>style.visibility</p:attrName>
                                        </p:attrNameLst>
                                      </p:cBhvr>
                                      <p:to>
                                        <p:strVal val="hidden"/>
                                      </p:to>
                                    </p:set>
                                  </p:childTnLst>
                                </p:cTn>
                              </p:par>
                              <p:par>
                                <p:cTn id="37" presetID="53" presetClass="entr" presetSubtype="16" fill="hold" grpId="0" nodeType="withEffect">
                                  <p:stCondLst>
                                    <p:cond delay="250"/>
                                  </p:stCondLst>
                                  <p:childTnLst>
                                    <p:set>
                                      <p:cBhvr>
                                        <p:cTn id="38" dur="1" fill="hold">
                                          <p:stCondLst>
                                            <p:cond delay="0"/>
                                          </p:stCondLst>
                                        </p:cTn>
                                        <p:tgtEl>
                                          <p:spTgt spid="11"/>
                                        </p:tgtEl>
                                        <p:attrNameLst>
                                          <p:attrName>style.visibility</p:attrName>
                                        </p:attrNameLst>
                                      </p:cBhvr>
                                      <p:to>
                                        <p:strVal val="visible"/>
                                      </p:to>
                                    </p:set>
                                    <p:anim calcmode="lin" valueType="num">
                                      <p:cBhvr>
                                        <p:cTn id="39" dur="500" fill="hold"/>
                                        <p:tgtEl>
                                          <p:spTgt spid="11"/>
                                        </p:tgtEl>
                                        <p:attrNameLst>
                                          <p:attrName>ppt_w</p:attrName>
                                        </p:attrNameLst>
                                      </p:cBhvr>
                                      <p:tavLst>
                                        <p:tav tm="0">
                                          <p:val>
                                            <p:fltVal val="0"/>
                                          </p:val>
                                        </p:tav>
                                        <p:tav tm="100000">
                                          <p:val>
                                            <p:strVal val="#ppt_w"/>
                                          </p:val>
                                        </p:tav>
                                      </p:tavLst>
                                    </p:anim>
                                    <p:anim calcmode="lin" valueType="num">
                                      <p:cBhvr>
                                        <p:cTn id="40" dur="500" fill="hold"/>
                                        <p:tgtEl>
                                          <p:spTgt spid="11"/>
                                        </p:tgtEl>
                                        <p:attrNameLst>
                                          <p:attrName>ppt_h</p:attrName>
                                        </p:attrNameLst>
                                      </p:cBhvr>
                                      <p:tavLst>
                                        <p:tav tm="0">
                                          <p:val>
                                            <p:fltVal val="0"/>
                                          </p:val>
                                        </p:tav>
                                        <p:tav tm="100000">
                                          <p:val>
                                            <p:strVal val="#ppt_h"/>
                                          </p:val>
                                        </p:tav>
                                      </p:tavLst>
                                    </p:anim>
                                    <p:animEffect transition="in" filter="fade">
                                      <p:cBhvr>
                                        <p:cTn id="41" dur="500"/>
                                        <p:tgtEl>
                                          <p:spTgt spid="11"/>
                                        </p:tgtEl>
                                      </p:cBhvr>
                                    </p:animEffect>
                                  </p:childTnLst>
                                </p:cTn>
                              </p:par>
                              <p:par>
                                <p:cTn id="42" presetID="10" presetClass="exit" presetSubtype="0" fill="hold" grpId="1" nodeType="withEffect">
                                  <p:stCondLst>
                                    <p:cond delay="500"/>
                                  </p:stCondLst>
                                  <p:childTnLst>
                                    <p:animEffect transition="out" filter="fade">
                                      <p:cBhvr>
                                        <p:cTn id="43" dur="500"/>
                                        <p:tgtEl>
                                          <p:spTgt spid="11"/>
                                        </p:tgtEl>
                                      </p:cBhvr>
                                    </p:animEffect>
                                    <p:set>
                                      <p:cBhvr>
                                        <p:cTn id="44" dur="1" fill="hold">
                                          <p:stCondLst>
                                            <p:cond delay="499"/>
                                          </p:stCondLst>
                                        </p:cTn>
                                        <p:tgtEl>
                                          <p:spTgt spid="11"/>
                                        </p:tgtEl>
                                        <p:attrNameLst>
                                          <p:attrName>style.visibility</p:attrName>
                                        </p:attrNameLst>
                                      </p:cBhvr>
                                      <p:to>
                                        <p:strVal val="hidden"/>
                                      </p:to>
                                    </p:set>
                                  </p:childTnLst>
                                </p:cTn>
                              </p:par>
                              <p:par>
                                <p:cTn id="45" presetID="53" presetClass="entr" presetSubtype="16" fill="hold" grpId="0" nodeType="withEffect">
                                  <p:stCondLst>
                                    <p:cond delay="500"/>
                                  </p:stCondLst>
                                  <p:childTnLst>
                                    <p:set>
                                      <p:cBhvr>
                                        <p:cTn id="46" dur="1" fill="hold">
                                          <p:stCondLst>
                                            <p:cond delay="0"/>
                                          </p:stCondLst>
                                        </p:cTn>
                                        <p:tgtEl>
                                          <p:spTgt spid="12"/>
                                        </p:tgtEl>
                                        <p:attrNameLst>
                                          <p:attrName>style.visibility</p:attrName>
                                        </p:attrNameLst>
                                      </p:cBhvr>
                                      <p:to>
                                        <p:strVal val="visible"/>
                                      </p:to>
                                    </p:set>
                                    <p:anim calcmode="lin" valueType="num">
                                      <p:cBhvr>
                                        <p:cTn id="47" dur="500" fill="hold"/>
                                        <p:tgtEl>
                                          <p:spTgt spid="12"/>
                                        </p:tgtEl>
                                        <p:attrNameLst>
                                          <p:attrName>ppt_w</p:attrName>
                                        </p:attrNameLst>
                                      </p:cBhvr>
                                      <p:tavLst>
                                        <p:tav tm="0">
                                          <p:val>
                                            <p:fltVal val="0"/>
                                          </p:val>
                                        </p:tav>
                                        <p:tav tm="100000">
                                          <p:val>
                                            <p:strVal val="#ppt_w"/>
                                          </p:val>
                                        </p:tav>
                                      </p:tavLst>
                                    </p:anim>
                                    <p:anim calcmode="lin" valueType="num">
                                      <p:cBhvr>
                                        <p:cTn id="48" dur="500" fill="hold"/>
                                        <p:tgtEl>
                                          <p:spTgt spid="12"/>
                                        </p:tgtEl>
                                        <p:attrNameLst>
                                          <p:attrName>ppt_h</p:attrName>
                                        </p:attrNameLst>
                                      </p:cBhvr>
                                      <p:tavLst>
                                        <p:tav tm="0">
                                          <p:val>
                                            <p:fltVal val="0"/>
                                          </p:val>
                                        </p:tav>
                                        <p:tav tm="100000">
                                          <p:val>
                                            <p:strVal val="#ppt_h"/>
                                          </p:val>
                                        </p:tav>
                                      </p:tavLst>
                                    </p:anim>
                                    <p:animEffect transition="in" filter="fade">
                                      <p:cBhvr>
                                        <p:cTn id="49" dur="500"/>
                                        <p:tgtEl>
                                          <p:spTgt spid="12"/>
                                        </p:tgtEl>
                                      </p:cBhvr>
                                    </p:animEffect>
                                  </p:childTnLst>
                                </p:cTn>
                              </p:par>
                              <p:par>
                                <p:cTn id="50" presetID="10" presetClass="exit" presetSubtype="0" fill="hold" grpId="1" nodeType="withEffect">
                                  <p:stCondLst>
                                    <p:cond delay="750"/>
                                  </p:stCondLst>
                                  <p:childTnLst>
                                    <p:animEffect transition="out" filter="fade">
                                      <p:cBhvr>
                                        <p:cTn id="51" dur="500"/>
                                        <p:tgtEl>
                                          <p:spTgt spid="12"/>
                                        </p:tgtEl>
                                      </p:cBhvr>
                                    </p:animEffect>
                                    <p:set>
                                      <p:cBhvr>
                                        <p:cTn id="52" dur="1" fill="hold">
                                          <p:stCondLst>
                                            <p:cond delay="499"/>
                                          </p:stCondLst>
                                        </p:cTn>
                                        <p:tgtEl>
                                          <p:spTgt spid="12"/>
                                        </p:tgtEl>
                                        <p:attrNameLst>
                                          <p:attrName>style.visibility</p:attrName>
                                        </p:attrNameLst>
                                      </p:cBhvr>
                                      <p:to>
                                        <p:strVal val="hidden"/>
                                      </p:to>
                                    </p:set>
                                  </p:childTnLst>
                                </p:cTn>
                              </p:par>
                            </p:childTnLst>
                          </p:cTn>
                        </p:par>
                        <p:par>
                          <p:cTn id="53" fill="hold">
                            <p:stCondLst>
                              <p:cond delay="1250"/>
                            </p:stCondLst>
                            <p:childTnLst>
                              <p:par>
                                <p:cTn id="54" presetID="1" presetClass="entr" presetSubtype="0" fill="hold" grpId="0" nodeType="afterEffect">
                                  <p:stCondLst>
                                    <p:cond delay="0"/>
                                  </p:stCondLst>
                                  <p:childTnLst>
                                    <p:set>
                                      <p:cBhvr>
                                        <p:cTn id="55"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4" grpId="1" animBg="1"/>
      <p:bldP spid="15" grpId="0" animBg="1"/>
      <p:bldP spid="15" grpId="1" animBg="1"/>
      <p:bldP spid="16" grpId="0" animBg="1"/>
      <p:bldP spid="16" grpId="1" animBg="1"/>
      <p:bldP spid="10" grpId="0" animBg="1"/>
      <p:bldP spid="10" grpId="1" animBg="1"/>
      <p:bldP spid="11" grpId="0" animBg="1"/>
      <p:bldP spid="11" grpId="1" animBg="1"/>
      <p:bldP spid="12" grpId="0" animBg="1"/>
      <p:bldP spid="12" grpId="1" animBg="1"/>
      <p:bldP spid="19"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cstate="screen">
            <a:extLst>
              <a:ext uri="{28A0092B-C50C-407E-A947-70E740481C1C}">
                <a14:useLocalDpi xmlns:a14="http://schemas.microsoft.com/office/drawing/2010/main" val="0"/>
              </a:ext>
            </a:extLst>
          </a:blip>
          <a:srcRect l="959" r="774"/>
          <a:stretch/>
        </p:blipFill>
        <p:spPr>
          <a:xfrm rot="1815486">
            <a:off x="8885559" y="355812"/>
            <a:ext cx="2357535" cy="3496344"/>
          </a:xfrm>
          <a:prstGeom prst="rect">
            <a:avLst/>
          </a:prstGeom>
        </p:spPr>
      </p:pic>
      <p:sp>
        <p:nvSpPr>
          <p:cNvPr id="4" name="Slide Number Placeholder 3"/>
          <p:cNvSpPr>
            <a:spLocks noGrp="1"/>
          </p:cNvSpPr>
          <p:nvPr>
            <p:ph type="sldNum" sz="quarter" idx="4"/>
          </p:nvPr>
        </p:nvSpPr>
        <p:spPr/>
        <p:txBody>
          <a:bodyPr/>
          <a:lstStyle/>
          <a:p>
            <a:fld id="{5AE1514C-5E56-4738-A1FF-4B1CFD2A3E36}" type="slidenum">
              <a:rPr lang="en-US" smtClean="0"/>
              <a:pPr/>
              <a:t>19</a:t>
            </a:fld>
            <a:endParaRPr lang="en-US"/>
          </a:p>
        </p:txBody>
      </p:sp>
      <p:sp>
        <p:nvSpPr>
          <p:cNvPr id="5" name="Title 4"/>
          <p:cNvSpPr>
            <a:spLocks noGrp="1"/>
          </p:cNvSpPr>
          <p:nvPr>
            <p:ph type="title"/>
          </p:nvPr>
        </p:nvSpPr>
        <p:spPr>
          <a:xfrm>
            <a:off x="555244" y="0"/>
            <a:ext cx="4083304" cy="914096"/>
          </a:xfrm>
        </p:spPr>
        <p:txBody>
          <a:bodyPr/>
          <a:lstStyle/>
          <a:p>
            <a:pPr algn="ctr"/>
            <a:r>
              <a:rPr lang="en-US" dirty="0" smtClean="0"/>
              <a:t>AFTER</a:t>
            </a:r>
            <a:endParaRPr lang="en-US" dirty="0"/>
          </a:p>
        </p:txBody>
      </p:sp>
      <p:pic>
        <p:nvPicPr>
          <p:cNvPr id="8" name="Picture 7"/>
          <p:cNvPicPr>
            <a:picLocks noChangeAspect="1"/>
          </p:cNvPicPr>
          <p:nvPr/>
        </p:nvPicPr>
        <p:blipFill rotWithShape="1">
          <a:blip r:embed="rId3">
            <a:extLst>
              <a:ext uri="{28A0092B-C50C-407E-A947-70E740481C1C}">
                <a14:useLocalDpi xmlns:a14="http://schemas.microsoft.com/office/drawing/2010/main" val="0"/>
              </a:ext>
            </a:extLst>
          </a:blip>
          <a:srcRect l="16238"/>
          <a:stretch/>
        </p:blipFill>
        <p:spPr>
          <a:xfrm>
            <a:off x="0" y="2399567"/>
            <a:ext cx="3612630" cy="4450495"/>
          </a:xfrm>
          <a:prstGeom prst="rect">
            <a:avLst/>
          </a:prstGeom>
        </p:spPr>
      </p:pic>
      <p:sp>
        <p:nvSpPr>
          <p:cNvPr id="6" name="Text Placeholder 5"/>
          <p:cNvSpPr>
            <a:spLocks noGrp="1"/>
          </p:cNvSpPr>
          <p:nvPr>
            <p:ph type="body" sz="quarter" idx="12"/>
          </p:nvPr>
        </p:nvSpPr>
        <p:spPr>
          <a:xfrm>
            <a:off x="3163666" y="1282838"/>
            <a:ext cx="5671764" cy="5225020"/>
          </a:xfrm>
        </p:spPr>
        <p:txBody>
          <a:bodyPr/>
          <a:lstStyle/>
          <a:p>
            <a:pPr marL="342900" indent="-342900" algn="ctr">
              <a:buFont typeface="Arial" panose="020B0604020202020204" pitchFamily="34" charset="0"/>
              <a:buChar char="•"/>
            </a:pPr>
            <a:r>
              <a:rPr lang="en-US" dirty="0">
                <a:solidFill>
                  <a:schemeClr val="tx1"/>
                </a:solidFill>
              </a:rPr>
              <a:t>Keep In Touch</a:t>
            </a:r>
          </a:p>
          <a:p>
            <a:pPr marL="342900" indent="-342900" algn="ctr">
              <a:buFont typeface="Arial" panose="020B0604020202020204" pitchFamily="34" charset="0"/>
              <a:buChar char="•"/>
            </a:pPr>
            <a:endParaRPr lang="en-US" dirty="0" smtClean="0">
              <a:solidFill>
                <a:schemeClr val="tx1"/>
              </a:solidFill>
            </a:endParaRPr>
          </a:p>
          <a:p>
            <a:pPr marL="342900" indent="-342900" algn="ctr">
              <a:buFont typeface="Arial" panose="020B0604020202020204" pitchFamily="34" charset="0"/>
              <a:buChar char="•"/>
            </a:pPr>
            <a:r>
              <a:rPr lang="en-US" dirty="0" smtClean="0">
                <a:solidFill>
                  <a:schemeClr val="tx1"/>
                </a:solidFill>
              </a:rPr>
              <a:t>Reflect </a:t>
            </a:r>
            <a:r>
              <a:rPr lang="en-US" dirty="0">
                <a:solidFill>
                  <a:schemeClr val="tx1"/>
                </a:solidFill>
              </a:rPr>
              <a:t>&amp; </a:t>
            </a:r>
            <a:r>
              <a:rPr lang="en-US" dirty="0" smtClean="0">
                <a:solidFill>
                  <a:schemeClr val="tx1"/>
                </a:solidFill>
              </a:rPr>
              <a:t>Reevaluate</a:t>
            </a:r>
          </a:p>
          <a:p>
            <a:pPr algn="ctr"/>
            <a:endParaRPr lang="en-US" dirty="0" smtClean="0">
              <a:solidFill>
                <a:schemeClr val="tx1"/>
              </a:solidFill>
            </a:endParaRPr>
          </a:p>
          <a:p>
            <a:pPr marL="342900" indent="-342900" algn="ctr">
              <a:buFont typeface="Arial" panose="020B0604020202020204" pitchFamily="34" charset="0"/>
              <a:buChar char="•"/>
            </a:pPr>
            <a:r>
              <a:rPr lang="en-US" dirty="0">
                <a:solidFill>
                  <a:schemeClr val="tx1"/>
                </a:solidFill>
              </a:rPr>
              <a:t> Show Off Your </a:t>
            </a:r>
            <a:r>
              <a:rPr lang="en-US" dirty="0" smtClean="0">
                <a:solidFill>
                  <a:schemeClr val="tx1"/>
                </a:solidFill>
              </a:rPr>
              <a:t>Internship Campaign </a:t>
            </a:r>
          </a:p>
          <a:p>
            <a:pPr marL="342900" indent="-342900" algn="ctr">
              <a:buFont typeface="Arial" panose="020B0604020202020204" pitchFamily="34" charset="0"/>
              <a:buChar char="•"/>
            </a:pPr>
            <a:r>
              <a:rPr lang="en-US" sz="1800" dirty="0" smtClean="0">
                <a:solidFill>
                  <a:schemeClr val="tx1"/>
                </a:solidFill>
              </a:rPr>
              <a:t>(Summer </a:t>
            </a:r>
            <a:r>
              <a:rPr lang="en-US" sz="1800" dirty="0" smtClean="0">
                <a:solidFill>
                  <a:schemeClr val="tx1"/>
                </a:solidFill>
              </a:rPr>
              <a:t>Showcase and Annual </a:t>
            </a:r>
            <a:r>
              <a:rPr lang="en-US" sz="1800" dirty="0" smtClean="0">
                <a:solidFill>
                  <a:schemeClr val="tx1"/>
                </a:solidFill>
              </a:rPr>
              <a:t>Internship Contest)</a:t>
            </a:r>
            <a:endParaRPr lang="en-US" sz="1800" dirty="0">
              <a:solidFill>
                <a:schemeClr val="tx1"/>
              </a:solidFill>
            </a:endParaRPr>
          </a:p>
          <a:p>
            <a:pPr marL="342900" indent="-342900" algn="ctr">
              <a:buFont typeface="Arial" panose="020B0604020202020204" pitchFamily="34" charset="0"/>
              <a:buChar char="•"/>
            </a:pPr>
            <a:endParaRPr lang="en-US" dirty="0">
              <a:solidFill>
                <a:schemeClr val="tx1"/>
              </a:solidFill>
            </a:endParaRPr>
          </a:p>
          <a:p>
            <a:pPr marL="342900" indent="-342900" algn="ctr">
              <a:buFont typeface="Arial" panose="020B0604020202020204" pitchFamily="34" charset="0"/>
              <a:buChar char="•"/>
            </a:pPr>
            <a:r>
              <a:rPr lang="en-US" dirty="0">
                <a:solidFill>
                  <a:schemeClr val="tx1"/>
                </a:solidFill>
              </a:rPr>
              <a:t>Update Your Resume, LinkedIn &amp; Handshake</a:t>
            </a:r>
          </a:p>
          <a:p>
            <a:pPr marL="342900" indent="-342900" algn="ctr">
              <a:buFont typeface="Arial" panose="020B0604020202020204" pitchFamily="34" charset="0"/>
              <a:buChar char="•"/>
            </a:pPr>
            <a:endParaRPr lang="en-US" dirty="0">
              <a:solidFill>
                <a:schemeClr val="tx1"/>
              </a:solidFill>
            </a:endParaRPr>
          </a:p>
          <a:p>
            <a:pPr marL="342900" indent="-342900" algn="ctr">
              <a:buFont typeface="Arial" panose="020B0604020202020204" pitchFamily="34" charset="0"/>
              <a:buChar char="•"/>
            </a:pPr>
            <a:r>
              <a:rPr lang="en-US" dirty="0">
                <a:solidFill>
                  <a:schemeClr val="tx1"/>
                </a:solidFill>
              </a:rPr>
              <a:t>Review Your Experience on Handshake</a:t>
            </a:r>
          </a:p>
          <a:p>
            <a:pPr marL="342900" indent="-342900" algn="ctr">
              <a:buFont typeface="Arial" panose="020B0604020202020204" pitchFamily="34" charset="0"/>
              <a:buChar char="•"/>
            </a:pPr>
            <a:endParaRPr lang="en-US" dirty="0">
              <a:solidFill>
                <a:schemeClr val="tx1"/>
              </a:solidFill>
            </a:endParaRPr>
          </a:p>
        </p:txBody>
      </p:sp>
    </p:spTree>
    <p:extLst>
      <p:ext uri="{BB962C8B-B14F-4D97-AF65-F5344CB8AC3E}">
        <p14:creationId xmlns:p14="http://schemas.microsoft.com/office/powerpoint/2010/main" val="289830700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3"/>
          <a:stretch>
            <a:fillRect/>
          </a:stretch>
        </p:blipFill>
        <p:spPr>
          <a:xfrm>
            <a:off x="1" y="3851828"/>
            <a:ext cx="5353988" cy="2998233"/>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9" name="Text Placeholder 8"/>
          <p:cNvSpPr>
            <a:spLocks noGrp="1"/>
          </p:cNvSpPr>
          <p:nvPr>
            <p:ph type="body" sz="quarter" idx="10"/>
          </p:nvPr>
        </p:nvSpPr>
        <p:spPr>
          <a:xfrm>
            <a:off x="6096000" y="431800"/>
            <a:ext cx="5371038" cy="1309076"/>
          </a:xfrm>
        </p:spPr>
        <p:txBody>
          <a:bodyPr/>
          <a:lstStyle/>
          <a:p>
            <a:r>
              <a:rPr lang="en-US" dirty="0" smtClean="0"/>
              <a:t>“51% of </a:t>
            </a:r>
            <a:r>
              <a:rPr lang="en-US" dirty="0"/>
              <a:t>U.S. employees feel overall satisfied with their </a:t>
            </a:r>
            <a:r>
              <a:rPr lang="en-US" dirty="0" smtClean="0"/>
              <a:t>job”</a:t>
            </a:r>
          </a:p>
          <a:p>
            <a:r>
              <a:rPr lang="en-US" sz="1400" dirty="0" smtClean="0"/>
              <a:t>- Conference Board, 2018</a:t>
            </a:r>
            <a:endParaRPr lang="en-US" sz="1400" dirty="0"/>
          </a:p>
        </p:txBody>
      </p:sp>
      <p:sp>
        <p:nvSpPr>
          <p:cNvPr id="10" name="Text Placeholder 9"/>
          <p:cNvSpPr>
            <a:spLocks noGrp="1"/>
          </p:cNvSpPr>
          <p:nvPr>
            <p:ph type="body" sz="quarter" idx="11"/>
          </p:nvPr>
        </p:nvSpPr>
        <p:spPr>
          <a:xfrm>
            <a:off x="206602" y="2870274"/>
            <a:ext cx="2286000" cy="470898"/>
          </a:xfrm>
        </p:spPr>
        <p:txBody>
          <a:bodyPr/>
          <a:lstStyle/>
          <a:p>
            <a:pPr algn="ctr"/>
            <a:r>
              <a:rPr lang="en-US" sz="2000" u="sng" dirty="0" smtClean="0"/>
              <a:t>Environment</a:t>
            </a:r>
            <a:endParaRPr lang="en-US" u="sng" dirty="0"/>
          </a:p>
        </p:txBody>
      </p:sp>
      <p:sp>
        <p:nvSpPr>
          <p:cNvPr id="8" name="Title 7"/>
          <p:cNvSpPr>
            <a:spLocks noGrp="1"/>
          </p:cNvSpPr>
          <p:nvPr>
            <p:ph type="title"/>
          </p:nvPr>
        </p:nvSpPr>
        <p:spPr>
          <a:xfrm>
            <a:off x="555244" y="0"/>
            <a:ext cx="4083304" cy="1357295"/>
          </a:xfrm>
        </p:spPr>
        <p:txBody>
          <a:bodyPr/>
          <a:lstStyle/>
          <a:p>
            <a:pPr algn="ctr"/>
            <a:r>
              <a:rPr lang="en-US" dirty="0" smtClean="0"/>
              <a:t>Unpleasant Experiences</a:t>
            </a:r>
            <a:endParaRPr lang="en-US" dirty="0"/>
          </a:p>
        </p:txBody>
      </p:sp>
      <p:sp>
        <p:nvSpPr>
          <p:cNvPr id="11" name="Text Placeholder 10"/>
          <p:cNvSpPr>
            <a:spLocks noGrp="1"/>
          </p:cNvSpPr>
          <p:nvPr>
            <p:ph type="body" sz="quarter" idx="12"/>
          </p:nvPr>
        </p:nvSpPr>
        <p:spPr>
          <a:xfrm>
            <a:off x="2545183" y="2593275"/>
            <a:ext cx="2286000" cy="747897"/>
          </a:xfrm>
        </p:spPr>
        <p:txBody>
          <a:bodyPr/>
          <a:lstStyle/>
          <a:p>
            <a:pPr algn="ctr"/>
            <a:r>
              <a:rPr lang="en-US" sz="2000" dirty="0" smtClean="0"/>
              <a:t>Supervisory </a:t>
            </a:r>
            <a:r>
              <a:rPr lang="en-US" sz="2000" u="sng" dirty="0" smtClean="0"/>
              <a:t>Style</a:t>
            </a:r>
            <a:endParaRPr lang="en-US" u="sng" dirty="0"/>
          </a:p>
        </p:txBody>
      </p:sp>
      <p:sp>
        <p:nvSpPr>
          <p:cNvPr id="12" name="Text Placeholder 11"/>
          <p:cNvSpPr>
            <a:spLocks noGrp="1"/>
          </p:cNvSpPr>
          <p:nvPr>
            <p:ph type="body" sz="quarter" idx="13"/>
          </p:nvPr>
        </p:nvSpPr>
        <p:spPr>
          <a:xfrm>
            <a:off x="5353989" y="2465035"/>
            <a:ext cx="2367330" cy="876137"/>
          </a:xfrm>
        </p:spPr>
        <p:txBody>
          <a:bodyPr/>
          <a:lstStyle/>
          <a:p>
            <a:pPr algn="ctr"/>
            <a:r>
              <a:rPr lang="en-US" sz="2000" dirty="0" smtClean="0"/>
              <a:t>Tasks/</a:t>
            </a:r>
          </a:p>
          <a:p>
            <a:pPr algn="ctr"/>
            <a:r>
              <a:rPr lang="en-US" sz="2000" u="sng" dirty="0" smtClean="0"/>
              <a:t>Responsibilities</a:t>
            </a:r>
            <a:endParaRPr lang="en-US" u="sng" dirty="0"/>
          </a:p>
        </p:txBody>
      </p:sp>
      <p:sp>
        <p:nvSpPr>
          <p:cNvPr id="13" name="Text Placeholder 12"/>
          <p:cNvSpPr>
            <a:spLocks noGrp="1"/>
          </p:cNvSpPr>
          <p:nvPr>
            <p:ph type="body" sz="quarter" idx="14"/>
          </p:nvPr>
        </p:nvSpPr>
        <p:spPr>
          <a:xfrm>
            <a:off x="7721319" y="2870274"/>
            <a:ext cx="1902021" cy="470898"/>
          </a:xfrm>
        </p:spPr>
        <p:txBody>
          <a:bodyPr/>
          <a:lstStyle/>
          <a:p>
            <a:pPr algn="ctr"/>
            <a:r>
              <a:rPr lang="en-US" sz="2000" u="sng" dirty="0" smtClean="0"/>
              <a:t>People</a:t>
            </a:r>
            <a:endParaRPr lang="en-US" u="sng" dirty="0"/>
          </a:p>
        </p:txBody>
      </p:sp>
      <p:sp>
        <p:nvSpPr>
          <p:cNvPr id="14" name="Text Placeholder 13"/>
          <p:cNvSpPr>
            <a:spLocks noGrp="1"/>
          </p:cNvSpPr>
          <p:nvPr>
            <p:ph type="body" sz="quarter" idx="15"/>
          </p:nvPr>
        </p:nvSpPr>
        <p:spPr>
          <a:xfrm>
            <a:off x="9258573" y="2870274"/>
            <a:ext cx="1902021" cy="470898"/>
          </a:xfrm>
        </p:spPr>
        <p:txBody>
          <a:bodyPr/>
          <a:lstStyle/>
          <a:p>
            <a:pPr algn="ctr"/>
            <a:r>
              <a:rPr lang="en-US" sz="2000" u="sng" dirty="0" smtClean="0"/>
              <a:t>Ethics</a:t>
            </a:r>
            <a:endParaRPr lang="en-US" u="sng" dirty="0"/>
          </a:p>
        </p:txBody>
      </p:sp>
      <p:sp>
        <p:nvSpPr>
          <p:cNvPr id="4" name="Slide Number Placeholder 3"/>
          <p:cNvSpPr>
            <a:spLocks noGrp="1"/>
          </p:cNvSpPr>
          <p:nvPr>
            <p:ph type="sldNum" sz="quarter" idx="4"/>
          </p:nvPr>
        </p:nvSpPr>
        <p:spPr/>
        <p:txBody>
          <a:bodyPr/>
          <a:lstStyle/>
          <a:p>
            <a:fld id="{5AE1514C-5E56-4738-A1FF-4B1CFD2A3E36}" type="slidenum">
              <a:rPr lang="en-US" smtClean="0"/>
              <a:pPr/>
              <a:t>20</a:t>
            </a:fld>
            <a:endParaRPr lang="en-US"/>
          </a:p>
        </p:txBody>
      </p:sp>
      <p:sp>
        <p:nvSpPr>
          <p:cNvPr id="2" name="TextBox 1"/>
          <p:cNvSpPr txBox="1"/>
          <p:nvPr/>
        </p:nvSpPr>
        <p:spPr>
          <a:xfrm>
            <a:off x="5614737" y="5904654"/>
            <a:ext cx="6577263" cy="246221"/>
          </a:xfrm>
          <a:prstGeom prst="rect">
            <a:avLst/>
          </a:prstGeom>
          <a:noFill/>
        </p:spPr>
        <p:txBody>
          <a:bodyPr wrap="square" rtlCol="0">
            <a:spAutoFit/>
          </a:bodyPr>
          <a:lstStyle/>
          <a:p>
            <a:r>
              <a:rPr lang="en-US" sz="1000" dirty="0" err="1" smtClean="0"/>
              <a:t>DiBlasi</a:t>
            </a:r>
            <a:r>
              <a:rPr lang="en-US" sz="1000" dirty="0" smtClean="0"/>
              <a:t>, Joseph. </a:t>
            </a:r>
            <a:r>
              <a:rPr lang="en-US" sz="1000" dirty="0" smtClean="0"/>
              <a:t>Press Release. Conference Board, 2018. </a:t>
            </a:r>
            <a:endParaRPr lang="en-US" dirty="0"/>
          </a:p>
        </p:txBody>
      </p:sp>
    </p:spTree>
    <p:extLst>
      <p:ext uri="{BB962C8B-B14F-4D97-AF65-F5344CB8AC3E}">
        <p14:creationId xmlns:p14="http://schemas.microsoft.com/office/powerpoint/2010/main" val="335609237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4"/>
          </p:nvPr>
        </p:nvSpPr>
        <p:spPr/>
        <p:txBody>
          <a:bodyPr/>
          <a:lstStyle/>
          <a:p>
            <a:fld id="{5AE1514C-5E56-4738-A1FF-4B1CFD2A3E36}" type="slidenum">
              <a:rPr lang="en-US" smtClean="0"/>
              <a:pPr/>
              <a:t>21</a:t>
            </a:fld>
            <a:endParaRPr lang="en-US"/>
          </a:p>
        </p:txBody>
      </p:sp>
      <p:sp>
        <p:nvSpPr>
          <p:cNvPr id="5" name="Title 4"/>
          <p:cNvSpPr>
            <a:spLocks noGrp="1"/>
          </p:cNvSpPr>
          <p:nvPr>
            <p:ph type="title"/>
          </p:nvPr>
        </p:nvSpPr>
        <p:spPr>
          <a:xfrm>
            <a:off x="555244" y="0"/>
            <a:ext cx="4083304" cy="1357295"/>
          </a:xfrm>
        </p:spPr>
        <p:txBody>
          <a:bodyPr/>
          <a:lstStyle/>
          <a:p>
            <a:pPr algn="ctr"/>
            <a:r>
              <a:rPr lang="en-US" dirty="0" smtClean="0"/>
              <a:t>How to:</a:t>
            </a:r>
            <a:br>
              <a:rPr lang="en-US" dirty="0" smtClean="0"/>
            </a:br>
            <a:r>
              <a:rPr lang="en-US" dirty="0" smtClean="0"/>
              <a:t>Reflect</a:t>
            </a:r>
            <a:endParaRPr lang="en-US" dirty="0"/>
          </a:p>
        </p:txBody>
      </p:sp>
      <p:sp>
        <p:nvSpPr>
          <p:cNvPr id="9" name="Text Placeholder 10"/>
          <p:cNvSpPr>
            <a:spLocks noGrp="1"/>
          </p:cNvSpPr>
          <p:nvPr>
            <p:ph type="body" sz="quarter" idx="11"/>
          </p:nvPr>
        </p:nvSpPr>
        <p:spPr>
          <a:xfrm>
            <a:off x="5654600" y="897549"/>
            <a:ext cx="6096000" cy="5202450"/>
          </a:xfrm>
        </p:spPr>
        <p:txBody>
          <a:bodyPr/>
          <a:lstStyle/>
          <a:p>
            <a:pPr algn="ctr">
              <a:spcBef>
                <a:spcPts val="2400"/>
              </a:spcBef>
              <a:spcAft>
                <a:spcPts val="600"/>
              </a:spcAft>
            </a:pPr>
            <a:r>
              <a:rPr lang="en-US" sz="3600" b="0" dirty="0">
                <a:gradFill>
                  <a:gsLst>
                    <a:gs pos="0">
                      <a:srgbClr val="0074AF"/>
                    </a:gs>
                    <a:gs pos="100000">
                      <a:srgbClr val="0074AF"/>
                    </a:gs>
                  </a:gsLst>
                  <a:lin ang="5400000" scaled="1"/>
                </a:gradFill>
                <a:latin typeface="Segoe UI Semibold" panose="020B0702040204020203" pitchFamily="34" charset="0"/>
                <a:cs typeface="Segoe UI Semibold" panose="020B0702040204020203" pitchFamily="34" charset="0"/>
              </a:rPr>
              <a:t>ACADEMIC</a:t>
            </a:r>
          </a:p>
          <a:p>
            <a:pPr lvl="4" algn="ctr"/>
            <a:r>
              <a:rPr lang="en-US" sz="1800" dirty="0" smtClean="0"/>
              <a:t>To what degree was I academically prepared for my experience? </a:t>
            </a:r>
          </a:p>
          <a:p>
            <a:pPr lvl="4" algn="ctr"/>
            <a:r>
              <a:rPr lang="en-US" sz="1800" dirty="0" smtClean="0"/>
              <a:t>What areas do I need to refocus on in order to be better prepared for my next experience?</a:t>
            </a:r>
            <a:endParaRPr lang="en-US" sz="1800" dirty="0"/>
          </a:p>
          <a:p>
            <a:pPr algn="ctr">
              <a:spcBef>
                <a:spcPts val="2400"/>
              </a:spcBef>
              <a:spcAft>
                <a:spcPts val="600"/>
              </a:spcAft>
            </a:pPr>
            <a:r>
              <a:rPr lang="en-US" sz="3600" b="0" dirty="0">
                <a:gradFill>
                  <a:gsLst>
                    <a:gs pos="0">
                      <a:srgbClr val="0074AF"/>
                    </a:gs>
                    <a:gs pos="100000">
                      <a:srgbClr val="0074AF"/>
                    </a:gs>
                  </a:gsLst>
                  <a:lin ang="5400000" scaled="1"/>
                </a:gradFill>
                <a:latin typeface="Segoe UI Semibold" panose="020B0702040204020203" pitchFamily="34" charset="0"/>
                <a:cs typeface="Segoe UI Semibold" panose="020B0702040204020203" pitchFamily="34" charset="0"/>
              </a:rPr>
              <a:t>PROFESSIONAL</a:t>
            </a:r>
          </a:p>
          <a:p>
            <a:pPr algn="ctr"/>
            <a:r>
              <a:rPr lang="en-US" sz="2000" b="0" dirty="0" smtClean="0">
                <a:gradFill>
                  <a:gsLst>
                    <a:gs pos="15000">
                      <a:srgbClr val="000000"/>
                    </a:gs>
                    <a:gs pos="47000">
                      <a:srgbClr val="000000"/>
                    </a:gs>
                  </a:gsLst>
                  <a:lin ang="5400000" scaled="1"/>
                </a:gradFill>
              </a:rPr>
              <a:t>How do I talk about an internship I didn’t like? </a:t>
            </a:r>
            <a:endParaRPr lang="en-US" sz="2000" b="0" dirty="0">
              <a:gradFill>
                <a:gsLst>
                  <a:gs pos="15000">
                    <a:srgbClr val="000000"/>
                  </a:gs>
                  <a:gs pos="47000">
                    <a:srgbClr val="000000"/>
                  </a:gs>
                </a:gsLst>
                <a:lin ang="5400000" scaled="1"/>
              </a:gradFill>
            </a:endParaRPr>
          </a:p>
          <a:p>
            <a:pPr algn="ctr"/>
            <a:r>
              <a:rPr lang="en-US" sz="2000" b="0" dirty="0" smtClean="0">
                <a:gradFill>
                  <a:gsLst>
                    <a:gs pos="15000">
                      <a:srgbClr val="000000"/>
                    </a:gs>
                    <a:gs pos="47000">
                      <a:srgbClr val="000000"/>
                    </a:gs>
                  </a:gsLst>
                  <a:lin ang="5400000" scaled="1"/>
                </a:gradFill>
              </a:rPr>
              <a:t>Is this something I would like to pursue further?</a:t>
            </a:r>
            <a:endParaRPr lang="en-US" sz="2000" b="0" dirty="0"/>
          </a:p>
          <a:p>
            <a:pPr algn="ctr">
              <a:spcBef>
                <a:spcPts val="2400"/>
              </a:spcBef>
              <a:spcAft>
                <a:spcPts val="600"/>
              </a:spcAft>
            </a:pPr>
            <a:r>
              <a:rPr lang="en-US" sz="3600" b="0" dirty="0">
                <a:gradFill>
                  <a:gsLst>
                    <a:gs pos="0">
                      <a:srgbClr val="0074AF"/>
                    </a:gs>
                    <a:gs pos="100000">
                      <a:srgbClr val="0074AF"/>
                    </a:gs>
                  </a:gsLst>
                  <a:lin ang="5400000" scaled="1"/>
                </a:gradFill>
                <a:latin typeface="Segoe UI Semibold" panose="020B0702040204020203" pitchFamily="34" charset="0"/>
                <a:cs typeface="Segoe UI Semibold" panose="020B0702040204020203" pitchFamily="34" charset="0"/>
              </a:rPr>
              <a:t>SELF-DISCOVERY</a:t>
            </a:r>
          </a:p>
          <a:p>
            <a:pPr lvl="4" algn="ctr"/>
            <a:r>
              <a:rPr lang="en-US" sz="1800" dirty="0" smtClean="0"/>
              <a:t>To what extent did I enjoy my experience? </a:t>
            </a:r>
          </a:p>
          <a:p>
            <a:pPr lvl="4" algn="ctr"/>
            <a:r>
              <a:rPr lang="en-US" sz="1800" dirty="0" smtClean="0"/>
              <a:t>What particular aspects did I enjoy or not enjoy?</a:t>
            </a:r>
          </a:p>
        </p:txBody>
      </p:sp>
      <p:pic>
        <p:nvPicPr>
          <p:cNvPr id="3" name="Picture 2"/>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555244" y="2151056"/>
            <a:ext cx="4699006" cy="4699006"/>
          </a:xfrm>
          <a:prstGeom prst="rect">
            <a:avLst/>
          </a:prstGeom>
        </p:spPr>
      </p:pic>
    </p:spTree>
    <p:extLst>
      <p:ext uri="{BB962C8B-B14F-4D97-AF65-F5344CB8AC3E}">
        <p14:creationId xmlns:p14="http://schemas.microsoft.com/office/powerpoint/2010/main" val="326682607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4"/>
          </p:nvPr>
        </p:nvSpPr>
        <p:spPr>
          <a:xfrm>
            <a:off x="11747687" y="6492875"/>
            <a:ext cx="431425" cy="365125"/>
          </a:xfrm>
          <a:prstGeom prst="rect">
            <a:avLst/>
          </a:prstGeom>
        </p:spPr>
        <p:txBody>
          <a:bodyPr/>
          <a:lstStyle/>
          <a:p>
            <a:fld id="{5AE1514C-5E56-4738-A1FF-4B1CFD2A3E36}" type="slidenum">
              <a:rPr lang="en-US" smtClean="0"/>
              <a:pPr/>
              <a:t>22</a:t>
            </a:fld>
            <a:endParaRPr lang="en-US"/>
          </a:p>
        </p:txBody>
      </p:sp>
      <p:sp>
        <p:nvSpPr>
          <p:cNvPr id="4" name="Text Placeholder 3"/>
          <p:cNvSpPr>
            <a:spLocks noGrp="1"/>
          </p:cNvSpPr>
          <p:nvPr>
            <p:ph type="body" sz="quarter" idx="14"/>
          </p:nvPr>
        </p:nvSpPr>
        <p:spPr>
          <a:xfrm>
            <a:off x="3234626" y="4462338"/>
            <a:ext cx="8097838" cy="646331"/>
          </a:xfrm>
        </p:spPr>
        <p:txBody>
          <a:bodyPr/>
          <a:lstStyle/>
          <a:p>
            <a:r>
              <a:rPr lang="en-US" dirty="0" smtClean="0"/>
              <a:t>—STEVE MARTIN</a:t>
            </a:r>
            <a:endParaRPr lang="en-US" dirty="0"/>
          </a:p>
          <a:p>
            <a:endParaRPr lang="en-US" dirty="0"/>
          </a:p>
        </p:txBody>
      </p:sp>
      <p:sp>
        <p:nvSpPr>
          <p:cNvPr id="7" name="Text Placeholder 6"/>
          <p:cNvSpPr>
            <a:spLocks noGrp="1"/>
          </p:cNvSpPr>
          <p:nvPr>
            <p:ph type="body" sz="quarter" idx="13"/>
          </p:nvPr>
        </p:nvSpPr>
        <p:spPr>
          <a:xfrm>
            <a:off x="304800" y="3133534"/>
            <a:ext cx="11658600" cy="590931"/>
          </a:xfrm>
        </p:spPr>
        <p:txBody>
          <a:bodyPr/>
          <a:lstStyle/>
          <a:p>
            <a:r>
              <a:rPr lang="en-US" dirty="0" smtClean="0"/>
              <a:t>BE SO GOOD THEY CAN’T IGNORE YOU.</a:t>
            </a:r>
            <a:endParaRPr lang="en-US" dirty="0"/>
          </a:p>
        </p:txBody>
      </p:sp>
    </p:spTree>
    <p:extLst>
      <p:ext uri="{BB962C8B-B14F-4D97-AF65-F5344CB8AC3E}">
        <p14:creationId xmlns:p14="http://schemas.microsoft.com/office/powerpoint/2010/main" val="627313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a:xfrm>
            <a:off x="1219939" y="3348225"/>
            <a:ext cx="9107555" cy="1200329"/>
          </a:xfrm>
        </p:spPr>
        <p:txBody>
          <a:bodyPr/>
          <a:lstStyle/>
          <a:p>
            <a:r>
              <a:rPr lang="en-US" dirty="0" smtClean="0"/>
              <a:t>Questions?</a:t>
            </a:r>
            <a:endParaRPr lang="en-US" dirty="0"/>
          </a:p>
        </p:txBody>
      </p:sp>
      <p:sp>
        <p:nvSpPr>
          <p:cNvPr id="4" name="Title 6">
            <a:extLst>
              <a:ext uri="{FF2B5EF4-FFF2-40B4-BE49-F238E27FC236}">
                <a16:creationId xmlns:a16="http://schemas.microsoft.com/office/drawing/2014/main" id="{34BDD74C-5263-464C-AA3C-D945D23978FF}"/>
              </a:ext>
            </a:extLst>
          </p:cNvPr>
          <p:cNvSpPr txBox="1">
            <a:spLocks/>
          </p:cNvSpPr>
          <p:nvPr/>
        </p:nvSpPr>
        <p:spPr>
          <a:xfrm>
            <a:off x="4433852" y="4256429"/>
            <a:ext cx="5756957" cy="927824"/>
          </a:xfrm>
          <a:prstGeom prst="rect">
            <a:avLst/>
          </a:prstGeom>
        </p:spPr>
        <p:txBody>
          <a:bodyPr vert="horz" lIns="457200" tIns="45720" rIns="457200" bIns="45720" rtlCol="0" anchor="ctr">
            <a:noAutofit/>
          </a:bodyPr>
          <a:lstStyle>
            <a:lvl1pPr algn="ctr" defTabSz="914400" rtl="0" eaLnBrk="1" latinLnBrk="0" hangingPunct="1">
              <a:lnSpc>
                <a:spcPct val="90000"/>
              </a:lnSpc>
              <a:spcBef>
                <a:spcPct val="0"/>
              </a:spcBef>
              <a:buNone/>
              <a:defRPr lang="en-US" sz="3200" b="1" i="0" kern="1200" spc="300" dirty="0">
                <a:solidFill>
                  <a:schemeClr val="tx1">
                    <a:lumMod val="85000"/>
                    <a:lumOff val="15000"/>
                  </a:schemeClr>
                </a:solidFill>
                <a:latin typeface="+mj-lt"/>
                <a:ea typeface="+mn-ea"/>
                <a:cs typeface="Segoe UI Semilight" panose="020B0402040204020203" pitchFamily="34" charset="0"/>
              </a:defRPr>
            </a:lvl1pPr>
          </a:lstStyle>
          <a:p>
            <a:r>
              <a:rPr lang="en-US"/>
              <a:t>THANK YOU</a:t>
            </a:r>
          </a:p>
        </p:txBody>
      </p:sp>
    </p:spTree>
    <p:extLst>
      <p:ext uri="{BB962C8B-B14F-4D97-AF65-F5344CB8AC3E}">
        <p14:creationId xmlns:p14="http://schemas.microsoft.com/office/powerpoint/2010/main" val="34928253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529" y="-297"/>
            <a:ext cx="12193057" cy="6858594"/>
          </a:xfrm>
          <a:prstGeom prst="rect">
            <a:avLst/>
          </a:prstGeom>
        </p:spPr>
      </p:pic>
      <p:sp>
        <p:nvSpPr>
          <p:cNvPr id="2" name="Title 1"/>
          <p:cNvSpPr>
            <a:spLocks noGrp="1"/>
          </p:cNvSpPr>
          <p:nvPr>
            <p:ph type="title"/>
          </p:nvPr>
        </p:nvSpPr>
        <p:spPr>
          <a:xfrm>
            <a:off x="1097280" y="286604"/>
            <a:ext cx="10058400" cy="750260"/>
          </a:xfrm>
        </p:spPr>
        <p:txBody>
          <a:bodyPr>
            <a:noAutofit/>
          </a:bodyPr>
          <a:lstStyle/>
          <a:p>
            <a:pPr algn="ctr"/>
            <a:r>
              <a:rPr lang="en-US" dirty="0" smtClean="0">
                <a:solidFill>
                  <a:schemeClr val="accent1">
                    <a:lumMod val="75000"/>
                  </a:schemeClr>
                </a:solidFill>
                <a:effectLst>
                  <a:outerShdw blurRad="38100" dist="38100" dir="2700000" algn="tl">
                    <a:srgbClr val="000000">
                      <a:alpha val="43137"/>
                    </a:srgbClr>
                  </a:outerShdw>
                </a:effectLst>
                <a:latin typeface="+mn-lt"/>
                <a:cs typeface="Aharoni" pitchFamily="2" charset="-79"/>
              </a:rPr>
              <a:t/>
            </a:r>
            <a:br>
              <a:rPr lang="en-US" dirty="0" smtClean="0">
                <a:solidFill>
                  <a:schemeClr val="accent1">
                    <a:lumMod val="75000"/>
                  </a:schemeClr>
                </a:solidFill>
                <a:effectLst>
                  <a:outerShdw blurRad="38100" dist="38100" dir="2700000" algn="tl">
                    <a:srgbClr val="000000">
                      <a:alpha val="43137"/>
                    </a:srgbClr>
                  </a:outerShdw>
                </a:effectLst>
                <a:latin typeface="+mn-lt"/>
                <a:cs typeface="Aharoni" pitchFamily="2" charset="-79"/>
              </a:rPr>
            </a:br>
            <a:r>
              <a:rPr lang="en-US" dirty="0">
                <a:solidFill>
                  <a:schemeClr val="accent1">
                    <a:lumMod val="75000"/>
                  </a:schemeClr>
                </a:solidFill>
                <a:effectLst>
                  <a:outerShdw blurRad="38100" dist="38100" dir="2700000" algn="tl">
                    <a:srgbClr val="000000">
                      <a:alpha val="43137"/>
                    </a:srgbClr>
                  </a:outerShdw>
                </a:effectLst>
                <a:latin typeface="+mn-lt"/>
                <a:cs typeface="Aharoni" pitchFamily="2" charset="-79"/>
              </a:rPr>
              <a:t/>
            </a:r>
            <a:br>
              <a:rPr lang="en-US" dirty="0">
                <a:solidFill>
                  <a:schemeClr val="accent1">
                    <a:lumMod val="75000"/>
                  </a:schemeClr>
                </a:solidFill>
                <a:effectLst>
                  <a:outerShdw blurRad="38100" dist="38100" dir="2700000" algn="tl">
                    <a:srgbClr val="000000">
                      <a:alpha val="43137"/>
                    </a:srgbClr>
                  </a:outerShdw>
                </a:effectLst>
                <a:latin typeface="+mn-lt"/>
                <a:cs typeface="Aharoni" pitchFamily="2" charset="-79"/>
              </a:rPr>
            </a:br>
            <a:r>
              <a:rPr lang="en-US" b="1" dirty="0">
                <a:solidFill>
                  <a:srgbClr val="0070C0"/>
                </a:solidFill>
              </a:rPr>
              <a:t/>
            </a:r>
            <a:br>
              <a:rPr lang="en-US" b="1" dirty="0">
                <a:solidFill>
                  <a:srgbClr val="0070C0"/>
                </a:solidFill>
              </a:rPr>
            </a:br>
            <a:r>
              <a:rPr lang="en-US" b="1" dirty="0" smtClean="0">
                <a:solidFill>
                  <a:srgbClr val="0070C0"/>
                </a:solidFill>
              </a:rPr>
              <a:t>Come Visit Us</a:t>
            </a:r>
            <a:r>
              <a:rPr lang="en-US" b="1" dirty="0">
                <a:solidFill>
                  <a:srgbClr val="0070C0"/>
                </a:solidFill>
              </a:rPr>
              <a:t/>
            </a:r>
            <a:br>
              <a:rPr lang="en-US" b="1" dirty="0">
                <a:solidFill>
                  <a:srgbClr val="0070C0"/>
                </a:solidFill>
              </a:rPr>
            </a:br>
            <a:endParaRPr lang="en-US" b="1" dirty="0">
              <a:solidFill>
                <a:srgbClr val="0070C0"/>
              </a:solidFill>
            </a:endParaRPr>
          </a:p>
        </p:txBody>
      </p:sp>
      <p:sp>
        <p:nvSpPr>
          <p:cNvPr id="3" name="Content Placeholder 2"/>
          <p:cNvSpPr>
            <a:spLocks noGrp="1"/>
          </p:cNvSpPr>
          <p:nvPr>
            <p:ph idx="1"/>
          </p:nvPr>
        </p:nvSpPr>
        <p:spPr>
          <a:xfrm>
            <a:off x="389037" y="2064037"/>
            <a:ext cx="3125127" cy="3980330"/>
          </a:xfrm>
        </p:spPr>
        <p:txBody>
          <a:bodyPr>
            <a:normAutofit/>
          </a:bodyPr>
          <a:lstStyle/>
          <a:p>
            <a:pPr marL="0" indent="0">
              <a:buNone/>
            </a:pPr>
            <a:endParaRPr lang="en-US" dirty="0" smtClean="0">
              <a:solidFill>
                <a:schemeClr val="bg1"/>
              </a:solidFill>
            </a:endParaRPr>
          </a:p>
          <a:p>
            <a:pPr>
              <a:lnSpc>
                <a:spcPct val="110000"/>
              </a:lnSpc>
              <a:spcBef>
                <a:spcPts val="0"/>
              </a:spcBef>
              <a:spcAft>
                <a:spcPts val="0"/>
              </a:spcAft>
              <a:buNone/>
            </a:pPr>
            <a:r>
              <a:rPr lang="en-US" b="1" dirty="0" smtClean="0">
                <a:solidFill>
                  <a:schemeClr val="bg1"/>
                </a:solidFill>
              </a:rPr>
              <a:t>Hours:</a:t>
            </a:r>
            <a:r>
              <a:rPr lang="en-US" dirty="0" smtClean="0">
                <a:solidFill>
                  <a:schemeClr val="bg1"/>
                </a:solidFill>
              </a:rPr>
              <a:t> </a:t>
            </a:r>
          </a:p>
          <a:p>
            <a:pPr>
              <a:lnSpc>
                <a:spcPct val="110000"/>
              </a:lnSpc>
              <a:spcBef>
                <a:spcPts val="0"/>
              </a:spcBef>
              <a:spcAft>
                <a:spcPts val="0"/>
              </a:spcAft>
              <a:buNone/>
            </a:pPr>
            <a:r>
              <a:rPr lang="en-US" dirty="0" smtClean="0">
                <a:solidFill>
                  <a:schemeClr val="bg1"/>
                </a:solidFill>
              </a:rPr>
              <a:t>Mon</a:t>
            </a:r>
            <a:r>
              <a:rPr lang="en-US" dirty="0">
                <a:solidFill>
                  <a:schemeClr val="bg1"/>
                </a:solidFill>
              </a:rPr>
              <a:t>. - Fri. 8 am to 5 pm</a:t>
            </a:r>
          </a:p>
          <a:p>
            <a:pPr>
              <a:lnSpc>
                <a:spcPct val="110000"/>
              </a:lnSpc>
              <a:spcBef>
                <a:spcPts val="0"/>
              </a:spcBef>
              <a:spcAft>
                <a:spcPts val="0"/>
              </a:spcAft>
              <a:buNone/>
            </a:pPr>
            <a:r>
              <a:rPr lang="en-US" dirty="0" smtClean="0">
                <a:solidFill>
                  <a:schemeClr val="bg1"/>
                </a:solidFill>
              </a:rPr>
              <a:t>except </a:t>
            </a:r>
            <a:r>
              <a:rPr lang="en-US" dirty="0">
                <a:solidFill>
                  <a:schemeClr val="bg1"/>
                </a:solidFill>
              </a:rPr>
              <a:t>Wed. 9 am to 5 </a:t>
            </a:r>
            <a:r>
              <a:rPr lang="en-US" dirty="0" smtClean="0">
                <a:solidFill>
                  <a:schemeClr val="bg1"/>
                </a:solidFill>
              </a:rPr>
              <a:t>pm</a:t>
            </a:r>
          </a:p>
          <a:p>
            <a:pPr>
              <a:lnSpc>
                <a:spcPct val="120000"/>
              </a:lnSpc>
              <a:spcBef>
                <a:spcPts val="0"/>
              </a:spcBef>
              <a:spcAft>
                <a:spcPts val="0"/>
              </a:spcAft>
              <a:buNone/>
            </a:pPr>
            <a:endParaRPr lang="en-US" dirty="0">
              <a:solidFill>
                <a:schemeClr val="bg1"/>
              </a:solidFill>
            </a:endParaRPr>
          </a:p>
          <a:p>
            <a:pPr>
              <a:lnSpc>
                <a:spcPct val="120000"/>
              </a:lnSpc>
              <a:spcBef>
                <a:spcPts val="0"/>
              </a:spcBef>
              <a:spcAft>
                <a:spcPts val="0"/>
              </a:spcAft>
              <a:buNone/>
            </a:pPr>
            <a:r>
              <a:rPr lang="en-US" b="1" dirty="0">
                <a:solidFill>
                  <a:schemeClr val="bg1"/>
                </a:solidFill>
              </a:rPr>
              <a:t>Drop-In </a:t>
            </a:r>
            <a:r>
              <a:rPr lang="en-US" b="1" dirty="0" smtClean="0">
                <a:solidFill>
                  <a:schemeClr val="bg1"/>
                </a:solidFill>
              </a:rPr>
              <a:t>Hours:</a:t>
            </a:r>
            <a:r>
              <a:rPr lang="en-US" dirty="0" smtClean="0">
                <a:solidFill>
                  <a:schemeClr val="bg1"/>
                </a:solidFill>
              </a:rPr>
              <a:t> </a:t>
            </a:r>
          </a:p>
          <a:p>
            <a:pPr>
              <a:lnSpc>
                <a:spcPct val="120000"/>
              </a:lnSpc>
              <a:spcBef>
                <a:spcPts val="0"/>
              </a:spcBef>
              <a:spcAft>
                <a:spcPts val="0"/>
              </a:spcAft>
              <a:buNone/>
            </a:pPr>
            <a:r>
              <a:rPr lang="en-US" dirty="0" smtClean="0">
                <a:solidFill>
                  <a:schemeClr val="bg1"/>
                </a:solidFill>
              </a:rPr>
              <a:t>Mon</a:t>
            </a:r>
            <a:r>
              <a:rPr lang="en-US" dirty="0">
                <a:solidFill>
                  <a:schemeClr val="bg1"/>
                </a:solidFill>
              </a:rPr>
              <a:t>. - Thurs. 10 am-3pm</a:t>
            </a:r>
          </a:p>
          <a:p>
            <a:pPr>
              <a:lnSpc>
                <a:spcPct val="120000"/>
              </a:lnSpc>
              <a:spcBef>
                <a:spcPts val="0"/>
              </a:spcBef>
              <a:spcAft>
                <a:spcPts val="0"/>
              </a:spcAft>
              <a:buNone/>
            </a:pPr>
            <a:r>
              <a:rPr lang="en-US" dirty="0" smtClean="0">
                <a:solidFill>
                  <a:schemeClr val="bg1"/>
                </a:solidFill>
              </a:rPr>
              <a:t>Fri</a:t>
            </a:r>
            <a:r>
              <a:rPr lang="en-US" dirty="0">
                <a:solidFill>
                  <a:schemeClr val="bg1"/>
                </a:solidFill>
              </a:rPr>
              <a:t>. 10 am-12 </a:t>
            </a:r>
            <a:r>
              <a:rPr lang="en-US" dirty="0" smtClean="0">
                <a:solidFill>
                  <a:schemeClr val="bg1"/>
                </a:solidFill>
              </a:rPr>
              <a:t>pm</a:t>
            </a:r>
            <a:endParaRPr lang="en-US" dirty="0">
              <a:solidFill>
                <a:schemeClr val="bg1"/>
              </a:solidFill>
            </a:endParaRPr>
          </a:p>
        </p:txBody>
      </p:sp>
      <p:pic>
        <p:nvPicPr>
          <p:cNvPr id="4" name="Picture 3"/>
          <p:cNvPicPr>
            <a:picLocks noChangeAspect="1"/>
          </p:cNvPicPr>
          <p:nvPr/>
        </p:nvPicPr>
        <p:blipFill>
          <a:blip r:embed="rId3"/>
          <a:stretch>
            <a:fillRect/>
          </a:stretch>
        </p:blipFill>
        <p:spPr>
          <a:xfrm>
            <a:off x="7377954" y="1290877"/>
            <a:ext cx="4417066" cy="4098762"/>
          </a:xfrm>
          <a:prstGeom prst="rect">
            <a:avLst/>
          </a:prstGeom>
        </p:spPr>
      </p:pic>
      <p:sp>
        <p:nvSpPr>
          <p:cNvPr id="5" name="Right Arrow 4"/>
          <p:cNvSpPr/>
          <p:nvPr/>
        </p:nvSpPr>
        <p:spPr>
          <a:xfrm rot="8270900">
            <a:off x="9475337" y="2193589"/>
            <a:ext cx="1122652" cy="459925"/>
          </a:xfrm>
          <a:prstGeom prst="rightArrow">
            <a:avLst/>
          </a:prstGeom>
          <a:solidFill>
            <a:srgbClr val="E65D00"/>
          </a:solidFill>
          <a:ln w="9525" cap="flat" cmpd="sng" algn="ctr">
            <a:solidFill>
              <a:srgbClr val="E65D00"/>
            </a:solidFill>
            <a:prstDash val="solid"/>
          </a:ln>
          <a:effectLst>
            <a:outerShdw blurRad="40000" dist="23000" dir="5400000" rotWithShape="0">
              <a:srgbClr val="000000">
                <a:alpha val="35000"/>
              </a:srgbClr>
            </a:outerShdw>
          </a:effectLst>
        </p:spPr>
        <p:txBody>
          <a:bodyPr rtlCol="0" anchor="ctr"/>
          <a:lstStyle>
            <a:defPPr>
              <a:defRPr lang="en-US"/>
            </a:defPPr>
            <a:lvl1pPr marL="0" algn="l" defTabSz="509412" rtl="0" eaLnBrk="1" latinLnBrk="0" hangingPunct="1">
              <a:defRPr sz="2000" kern="1200">
                <a:solidFill>
                  <a:schemeClr val="lt1"/>
                </a:solidFill>
                <a:latin typeface="+mn-lt"/>
                <a:ea typeface="+mn-ea"/>
                <a:cs typeface="+mn-cs"/>
              </a:defRPr>
            </a:lvl1pPr>
            <a:lvl2pPr marL="509412" algn="l" defTabSz="509412" rtl="0" eaLnBrk="1" latinLnBrk="0" hangingPunct="1">
              <a:defRPr sz="2000" kern="1200">
                <a:solidFill>
                  <a:schemeClr val="lt1"/>
                </a:solidFill>
                <a:latin typeface="+mn-lt"/>
                <a:ea typeface="+mn-ea"/>
                <a:cs typeface="+mn-cs"/>
              </a:defRPr>
            </a:lvl2pPr>
            <a:lvl3pPr marL="1018824" algn="l" defTabSz="509412" rtl="0" eaLnBrk="1" latinLnBrk="0" hangingPunct="1">
              <a:defRPr sz="2000" kern="1200">
                <a:solidFill>
                  <a:schemeClr val="lt1"/>
                </a:solidFill>
                <a:latin typeface="+mn-lt"/>
                <a:ea typeface="+mn-ea"/>
                <a:cs typeface="+mn-cs"/>
              </a:defRPr>
            </a:lvl3pPr>
            <a:lvl4pPr marL="1528237" algn="l" defTabSz="509412" rtl="0" eaLnBrk="1" latinLnBrk="0" hangingPunct="1">
              <a:defRPr sz="2000" kern="1200">
                <a:solidFill>
                  <a:schemeClr val="lt1"/>
                </a:solidFill>
                <a:latin typeface="+mn-lt"/>
                <a:ea typeface="+mn-ea"/>
                <a:cs typeface="+mn-cs"/>
              </a:defRPr>
            </a:lvl4pPr>
            <a:lvl5pPr marL="2037649" algn="l" defTabSz="509412" rtl="0" eaLnBrk="1" latinLnBrk="0" hangingPunct="1">
              <a:defRPr sz="2000" kern="1200">
                <a:solidFill>
                  <a:schemeClr val="lt1"/>
                </a:solidFill>
                <a:latin typeface="+mn-lt"/>
                <a:ea typeface="+mn-ea"/>
                <a:cs typeface="+mn-cs"/>
              </a:defRPr>
            </a:lvl5pPr>
            <a:lvl6pPr marL="2547061" algn="l" defTabSz="509412" rtl="0" eaLnBrk="1" latinLnBrk="0" hangingPunct="1">
              <a:defRPr sz="2000" kern="1200">
                <a:solidFill>
                  <a:schemeClr val="lt1"/>
                </a:solidFill>
                <a:latin typeface="+mn-lt"/>
                <a:ea typeface="+mn-ea"/>
                <a:cs typeface="+mn-cs"/>
              </a:defRPr>
            </a:lvl6pPr>
            <a:lvl7pPr marL="3056473" algn="l" defTabSz="509412" rtl="0" eaLnBrk="1" latinLnBrk="0" hangingPunct="1">
              <a:defRPr sz="2000" kern="1200">
                <a:solidFill>
                  <a:schemeClr val="lt1"/>
                </a:solidFill>
                <a:latin typeface="+mn-lt"/>
                <a:ea typeface="+mn-ea"/>
                <a:cs typeface="+mn-cs"/>
              </a:defRPr>
            </a:lvl7pPr>
            <a:lvl8pPr marL="3565886" algn="l" defTabSz="509412" rtl="0" eaLnBrk="1" latinLnBrk="0" hangingPunct="1">
              <a:defRPr sz="2000" kern="1200">
                <a:solidFill>
                  <a:schemeClr val="lt1"/>
                </a:solidFill>
                <a:latin typeface="+mn-lt"/>
                <a:ea typeface="+mn-ea"/>
                <a:cs typeface="+mn-cs"/>
              </a:defRPr>
            </a:lvl8pPr>
            <a:lvl9pPr marL="4075298" algn="l" defTabSz="509412" rtl="0" eaLnBrk="1" latinLnBrk="0" hangingPunct="1">
              <a:defRPr sz="2000" kern="1200">
                <a:solidFill>
                  <a:schemeClr val="lt1"/>
                </a:solidFill>
                <a:latin typeface="+mn-lt"/>
                <a:ea typeface="+mn-ea"/>
                <a:cs typeface="+mn-cs"/>
              </a:defRPr>
            </a:lvl9pPr>
          </a:lstStyle>
          <a:p>
            <a:pPr algn="ctr">
              <a:defRPr/>
            </a:pPr>
            <a:endParaRPr lang="en-US">
              <a:solidFill>
                <a:sysClr val="window" lastClr="FFFFFF"/>
              </a:solidFill>
              <a:latin typeface="Calibri"/>
            </a:endParaRPr>
          </a:p>
        </p:txBody>
      </p:sp>
      <p:sp>
        <p:nvSpPr>
          <p:cNvPr id="7" name="TextBox 6"/>
          <p:cNvSpPr txBox="1"/>
          <p:nvPr/>
        </p:nvSpPr>
        <p:spPr>
          <a:xfrm>
            <a:off x="4012762" y="492768"/>
            <a:ext cx="3792295" cy="830997"/>
          </a:xfrm>
          <a:prstGeom prst="rect">
            <a:avLst/>
          </a:prstGeom>
          <a:noFill/>
        </p:spPr>
        <p:txBody>
          <a:bodyPr wrap="square" rtlCol="0">
            <a:spAutoFit/>
          </a:bodyPr>
          <a:lstStyle/>
          <a:p>
            <a:r>
              <a:rPr lang="en-US" sz="4800" b="1" dirty="0" smtClean="0">
                <a:solidFill>
                  <a:srgbClr val="E9B635"/>
                </a:solidFill>
              </a:rPr>
              <a:t>Come See Us!</a:t>
            </a:r>
            <a:endParaRPr lang="en-US" sz="4800" b="1" dirty="0">
              <a:solidFill>
                <a:srgbClr val="E9B635"/>
              </a:solidFill>
            </a:endParaRPr>
          </a:p>
        </p:txBody>
      </p:sp>
      <p:pic>
        <p:nvPicPr>
          <p:cNvPr id="8" name="Picture 7"/>
          <p:cNvPicPr>
            <a:picLocks noChangeAspect="1"/>
          </p:cNvPicPr>
          <p:nvPr/>
        </p:nvPicPr>
        <p:blipFill>
          <a:blip r:embed="rId4"/>
          <a:stretch>
            <a:fillRect/>
          </a:stretch>
        </p:blipFill>
        <p:spPr>
          <a:xfrm>
            <a:off x="4415041" y="1290877"/>
            <a:ext cx="2962913" cy="4098762"/>
          </a:xfrm>
          <a:prstGeom prst="rect">
            <a:avLst/>
          </a:prstGeom>
        </p:spPr>
      </p:pic>
    </p:spTree>
    <p:extLst>
      <p:ext uri="{BB962C8B-B14F-4D97-AF65-F5344CB8AC3E}">
        <p14:creationId xmlns:p14="http://schemas.microsoft.com/office/powerpoint/2010/main" val="30246478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2" presetClass="emph" presetSubtype="0" repeatCount="3000" fill="hold" grpId="0" nodeType="clickEffect">
                                  <p:stCondLst>
                                    <p:cond delay="0"/>
                                  </p:stCondLst>
                                  <p:childTnLst>
                                    <p:animRot by="120000">
                                      <p:cBhvr>
                                        <p:cTn id="6" dur="100" fill="hold">
                                          <p:stCondLst>
                                            <p:cond delay="0"/>
                                          </p:stCondLst>
                                        </p:cTn>
                                        <p:tgtEl>
                                          <p:spTgt spid="5"/>
                                        </p:tgtEl>
                                        <p:attrNameLst>
                                          <p:attrName>r</p:attrName>
                                        </p:attrNameLst>
                                      </p:cBhvr>
                                    </p:animRot>
                                    <p:animRot by="-240000">
                                      <p:cBhvr>
                                        <p:cTn id="7" dur="200" fill="hold">
                                          <p:stCondLst>
                                            <p:cond delay="200"/>
                                          </p:stCondLst>
                                        </p:cTn>
                                        <p:tgtEl>
                                          <p:spTgt spid="5"/>
                                        </p:tgtEl>
                                        <p:attrNameLst>
                                          <p:attrName>r</p:attrName>
                                        </p:attrNameLst>
                                      </p:cBhvr>
                                    </p:animRot>
                                    <p:animRot by="240000">
                                      <p:cBhvr>
                                        <p:cTn id="8" dur="200" fill="hold">
                                          <p:stCondLst>
                                            <p:cond delay="400"/>
                                          </p:stCondLst>
                                        </p:cTn>
                                        <p:tgtEl>
                                          <p:spTgt spid="5"/>
                                        </p:tgtEl>
                                        <p:attrNameLst>
                                          <p:attrName>r</p:attrName>
                                        </p:attrNameLst>
                                      </p:cBhvr>
                                    </p:animRot>
                                    <p:animRot by="-240000">
                                      <p:cBhvr>
                                        <p:cTn id="9" dur="200" fill="hold">
                                          <p:stCondLst>
                                            <p:cond delay="600"/>
                                          </p:stCondLst>
                                        </p:cTn>
                                        <p:tgtEl>
                                          <p:spTgt spid="5"/>
                                        </p:tgtEl>
                                        <p:attrNameLst>
                                          <p:attrName>r</p:attrName>
                                        </p:attrNameLst>
                                      </p:cBhvr>
                                    </p:animRot>
                                    <p:animRot by="120000">
                                      <p:cBhvr>
                                        <p:cTn id="10" dur="200" fill="hold">
                                          <p:stCondLst>
                                            <p:cond delay="800"/>
                                          </p:stCondLst>
                                        </p:cTn>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theme/_rels/theme3.xml.rels><?xml version="1.0" encoding="UTF-8" standalone="yes"?>
<Relationships xmlns="http://schemas.openxmlformats.org/package/2006/relationships"><Relationship Id="rId1" Type="http://schemas.openxmlformats.org/officeDocument/2006/relationships/image" Target="../media/image11.jpeg"/></Relationships>
</file>

<file path=ppt/theme/theme1.xml><?xml version="1.0" encoding="utf-8"?>
<a:theme xmlns:a="http://schemas.openxmlformats.org/drawingml/2006/main" name="Storybuilding Neal Creative">
  <a:themeElements>
    <a:clrScheme name="Neal Analytics 2">
      <a:dk1>
        <a:srgbClr val="000000"/>
      </a:dk1>
      <a:lt1>
        <a:srgbClr val="FFFFFF"/>
      </a:lt1>
      <a:dk2>
        <a:srgbClr val="0074AF"/>
      </a:dk2>
      <a:lt2>
        <a:srgbClr val="00B0F0"/>
      </a:lt2>
      <a:accent1>
        <a:srgbClr val="75D1FF"/>
      </a:accent1>
      <a:accent2>
        <a:srgbClr val="004568"/>
      </a:accent2>
      <a:accent3>
        <a:srgbClr val="92D050"/>
      </a:accent3>
      <a:accent4>
        <a:srgbClr val="FFC000"/>
      </a:accent4>
      <a:accent5>
        <a:srgbClr val="004568"/>
      </a:accent5>
      <a:accent6>
        <a:srgbClr val="0074AF"/>
      </a:accent6>
      <a:hlink>
        <a:srgbClr val="43C0FF"/>
      </a:hlink>
      <a:folHlink>
        <a:srgbClr val="75D1FF"/>
      </a:folHlink>
    </a:clrScheme>
    <a:fontScheme name="MICROSOFT">
      <a:majorFont>
        <a:latin typeface="Segoe UI Light"/>
        <a:ea typeface=""/>
        <a:cs typeface=""/>
      </a:majorFont>
      <a:minorFont>
        <a:latin typeface="Segoe U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OWERFUL Presentations.pptx" id="{F35F1979-0F96-40AB-A8BA-4291EDE5F127}" vid="{D4D34B82-5498-418F-8E4B-B445820BAA9A}"/>
    </a:ext>
  </a:extLst>
</a:theme>
</file>

<file path=ppt/theme/theme2.xml><?xml version="1.0" encoding="utf-8"?>
<a:theme xmlns:a="http://schemas.openxmlformats.org/drawingml/2006/main" name="2_Storybuilding Neal Creative">
  <a:themeElements>
    <a:clrScheme name="Neal Analytics 2">
      <a:dk1>
        <a:srgbClr val="000000"/>
      </a:dk1>
      <a:lt1>
        <a:srgbClr val="FFFFFF"/>
      </a:lt1>
      <a:dk2>
        <a:srgbClr val="0074AF"/>
      </a:dk2>
      <a:lt2>
        <a:srgbClr val="00B0F0"/>
      </a:lt2>
      <a:accent1>
        <a:srgbClr val="75D1FF"/>
      </a:accent1>
      <a:accent2>
        <a:srgbClr val="004568"/>
      </a:accent2>
      <a:accent3>
        <a:srgbClr val="92D050"/>
      </a:accent3>
      <a:accent4>
        <a:srgbClr val="FFC000"/>
      </a:accent4>
      <a:accent5>
        <a:srgbClr val="004568"/>
      </a:accent5>
      <a:accent6>
        <a:srgbClr val="0074AF"/>
      </a:accent6>
      <a:hlink>
        <a:srgbClr val="43C0FF"/>
      </a:hlink>
      <a:folHlink>
        <a:srgbClr val="75D1FF"/>
      </a:folHlink>
    </a:clrScheme>
    <a:fontScheme name="MICROSOFT">
      <a:majorFont>
        <a:latin typeface="Segoe UI Light"/>
        <a:ea typeface=""/>
        <a:cs typeface=""/>
      </a:majorFont>
      <a:minorFont>
        <a:latin typeface="Segoe U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OWERFUL Presentations.pptx" id="{F35F1979-0F96-40AB-A8BA-4291EDE5F127}" vid="{D4D34B82-5498-418F-8E4B-B445820BAA9A}"/>
    </a:ext>
  </a:extLst>
</a:theme>
</file>

<file path=ppt/theme/theme3.xml><?xml version="1.0" encoding="utf-8"?>
<a:theme xmlns:a="http://schemas.openxmlformats.org/drawingml/2006/main" name="Savon">
  <a:themeElements>
    <a:clrScheme name="Savon">
      <a:dk1>
        <a:sysClr val="windowText" lastClr="000000"/>
      </a:dk1>
      <a:lt1>
        <a:sysClr val="window" lastClr="FFFFFF"/>
      </a:lt1>
      <a:dk2>
        <a:srgbClr val="736059"/>
      </a:dk2>
      <a:lt2>
        <a:srgbClr val="E7E0C7"/>
      </a:lt2>
      <a:accent1>
        <a:srgbClr val="92B0C8"/>
      </a:accent1>
      <a:accent2>
        <a:srgbClr val="E37C3D"/>
      </a:accent2>
      <a:accent3>
        <a:srgbClr val="A5AB81"/>
      </a:accent3>
      <a:accent4>
        <a:srgbClr val="E9B635"/>
      </a:accent4>
      <a:accent5>
        <a:srgbClr val="7BA79D"/>
      </a:accent5>
      <a:accent6>
        <a:srgbClr val="968C8C"/>
      </a:accent6>
      <a:hlink>
        <a:srgbClr val="F7A115"/>
      </a:hlink>
      <a:folHlink>
        <a:srgbClr val="969696"/>
      </a:folHlink>
    </a:clrScheme>
    <a:fontScheme name="Savon">
      <a:majorFont>
        <a:latin typeface="Garamond"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aramond"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3F20CFC1-E34F-405B-AA49-5BE0E194F1B3}"/>
    </a:ext>
  </a:extLst>
</a:theme>
</file>

<file path=ppt/theme/theme4.xml><?xml version="1.0" encoding="utf-8"?>
<a:theme xmlns:a="http://schemas.openxmlformats.org/drawingml/2006/main" name="1_Storybuilding Neal Creative">
  <a:themeElements>
    <a:clrScheme name="Neal Analytics 2">
      <a:dk1>
        <a:srgbClr val="000000"/>
      </a:dk1>
      <a:lt1>
        <a:srgbClr val="FFFFFF"/>
      </a:lt1>
      <a:dk2>
        <a:srgbClr val="0074AF"/>
      </a:dk2>
      <a:lt2>
        <a:srgbClr val="00B0F0"/>
      </a:lt2>
      <a:accent1>
        <a:srgbClr val="75D1FF"/>
      </a:accent1>
      <a:accent2>
        <a:srgbClr val="004568"/>
      </a:accent2>
      <a:accent3>
        <a:srgbClr val="92D050"/>
      </a:accent3>
      <a:accent4>
        <a:srgbClr val="FFC000"/>
      </a:accent4>
      <a:accent5>
        <a:srgbClr val="004568"/>
      </a:accent5>
      <a:accent6>
        <a:srgbClr val="0074AF"/>
      </a:accent6>
      <a:hlink>
        <a:srgbClr val="43C0FF"/>
      </a:hlink>
      <a:folHlink>
        <a:srgbClr val="75D1FF"/>
      </a:folHlink>
    </a:clrScheme>
    <a:fontScheme name="MICROSOFT">
      <a:majorFont>
        <a:latin typeface="Segoe UI Light"/>
        <a:ea typeface=""/>
        <a:cs typeface=""/>
      </a:majorFont>
      <a:minorFont>
        <a:latin typeface="Segoe U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OWERFUL Presentations.pptx" id="{F35F1979-0F96-40AB-A8BA-4291EDE5F127}" vid="{D4D34B82-5498-418F-8E4B-B445820BAA9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383761E23F04AA4F98B4E70CBD5B1BF0" ma:contentTypeVersion="0" ma:contentTypeDescription="Create a new document." ma:contentTypeScope="" ma:versionID="dc0edabc3ffa3766eb2bbb8e3eb8fba9">
  <xsd:schema xmlns:xsd="http://www.w3.org/2001/XMLSchema" xmlns:xs="http://www.w3.org/2001/XMLSchema" xmlns:p="http://schemas.microsoft.com/office/2006/metadata/properties" targetNamespace="http://schemas.microsoft.com/office/2006/metadata/properties" ma:root="true" ma:fieldsID="c64490b4aec6201516c3a874156f37b2">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2795D38-D183-4136-B717-4804B4C86184}">
  <ds:schemaRefs>
    <ds:schemaRef ds:uri="http://purl.org/dc/elements/1.1/"/>
    <ds:schemaRef ds:uri="http://schemas.microsoft.com/office/2006/metadata/propertie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www.w3.org/XML/1998/namespace"/>
    <ds:schemaRef ds:uri="http://purl.org/dc/dcmitype/"/>
  </ds:schemaRefs>
</ds:datastoreItem>
</file>

<file path=customXml/itemProps2.xml><?xml version="1.0" encoding="utf-8"?>
<ds:datastoreItem xmlns:ds="http://schemas.openxmlformats.org/officeDocument/2006/customXml" ds:itemID="{B23D7E2B-4C64-48B9-8BAF-77A1637BE347}">
  <ds:schemaRefs>
    <ds:schemaRef ds:uri="http://schemas.microsoft.com/sharepoint/v3/contenttype/forms"/>
  </ds:schemaRefs>
</ds:datastoreItem>
</file>

<file path=customXml/itemProps3.xml><?xml version="1.0" encoding="utf-8"?>
<ds:datastoreItem xmlns:ds="http://schemas.openxmlformats.org/officeDocument/2006/customXml" ds:itemID="{85EA4B53-D407-490C-839F-00712988850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internal/obd"/>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Powerful Presentations</Template>
  <TotalTime>32885</TotalTime>
  <Words>872</Words>
  <Application>Microsoft Office PowerPoint</Application>
  <PresentationFormat>Widescreen</PresentationFormat>
  <Paragraphs>168</Paragraphs>
  <Slides>24</Slides>
  <Notes>13</Notes>
  <HiddenSlides>0</HiddenSlides>
  <MMClips>0</MMClips>
  <ScaleCrop>false</ScaleCrop>
  <HeadingPairs>
    <vt:vector size="6" baseType="variant">
      <vt:variant>
        <vt:lpstr>Fonts Used</vt:lpstr>
      </vt:variant>
      <vt:variant>
        <vt:i4>12</vt:i4>
      </vt:variant>
      <vt:variant>
        <vt:lpstr>Theme</vt:lpstr>
      </vt:variant>
      <vt:variant>
        <vt:i4>5</vt:i4>
      </vt:variant>
      <vt:variant>
        <vt:lpstr>Slide Titles</vt:lpstr>
      </vt:variant>
      <vt:variant>
        <vt:i4>24</vt:i4>
      </vt:variant>
    </vt:vector>
  </HeadingPairs>
  <TitlesOfParts>
    <vt:vector size="41" baseType="lpstr">
      <vt:lpstr>Aharoni</vt:lpstr>
      <vt:lpstr>Arial</vt:lpstr>
      <vt:lpstr>Arial Black</vt:lpstr>
      <vt:lpstr>Calibri</vt:lpstr>
      <vt:lpstr>Calibri Light</vt:lpstr>
      <vt:lpstr>Garamond</vt:lpstr>
      <vt:lpstr>Segoe UI</vt:lpstr>
      <vt:lpstr>Segoe UI Black</vt:lpstr>
      <vt:lpstr>Segoe UI Light</vt:lpstr>
      <vt:lpstr>Segoe UI Semibold</vt:lpstr>
      <vt:lpstr>Segoe UI Semilight</vt:lpstr>
      <vt:lpstr>Wingdings</vt:lpstr>
      <vt:lpstr>Storybuilding Neal Creative</vt:lpstr>
      <vt:lpstr>2_Storybuilding Neal Creative</vt:lpstr>
      <vt:lpstr>Savon</vt:lpstr>
      <vt:lpstr>1_Storybuilding Neal Creative</vt:lpstr>
      <vt:lpstr>Office Theme</vt:lpstr>
      <vt:lpstr>PowerPoint Presentation</vt:lpstr>
      <vt:lpstr>PowerPoint Presentation</vt:lpstr>
      <vt:lpstr>PowerPoint Presentation</vt:lpstr>
      <vt:lpstr>PowerPoint Presentation</vt:lpstr>
      <vt:lpstr>Maximizing </vt:lpstr>
      <vt:lpstr>PowerPoint Presentation</vt:lpstr>
      <vt:lpstr>AGENDA</vt:lpstr>
      <vt:lpstr>THE IMPORTANCE</vt:lpstr>
      <vt:lpstr>PowerPoint Presentation</vt:lpstr>
      <vt:lpstr>DAY ONE</vt:lpstr>
      <vt:lpstr>PowerPoint Presentation</vt:lpstr>
      <vt:lpstr>Day One</vt:lpstr>
      <vt:lpstr>Be New!</vt:lpstr>
      <vt:lpstr>DURING</vt:lpstr>
      <vt:lpstr>PowerPoint Presentation</vt:lpstr>
      <vt:lpstr>ENDING</vt:lpstr>
      <vt:lpstr>ENDING</vt:lpstr>
      <vt:lpstr>AFTER</vt:lpstr>
      <vt:lpstr>AFTER</vt:lpstr>
      <vt:lpstr>Unpleasant Experiences</vt:lpstr>
      <vt:lpstr>How to: Reflect</vt:lpstr>
      <vt:lpstr>PowerPoint Presentation</vt:lpstr>
      <vt:lpstr>Questions?</vt:lpstr>
      <vt:lpstr>   Come Visit Us </vt:lpstr>
    </vt:vector>
  </TitlesOfParts>
  <Company>UC Riverside</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Maximizing</dc:title>
  <dc:subject/>
  <dc:creator>De'Neatria Robinson</dc:creator>
  <cp:keywords/>
  <dc:description/>
  <cp:lastModifiedBy>De'Neatria Robinson</cp:lastModifiedBy>
  <cp:revision>73</cp:revision>
  <dcterms:created xsi:type="dcterms:W3CDTF">2017-05-26T21:57:24Z</dcterms:created>
  <dcterms:modified xsi:type="dcterms:W3CDTF">2019-06-06T22:35:36Z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0x010100383761E23F04AA4F98B4E70CBD5B1BF0</vt:lpwstr>
  </property>
</Properties>
</file>