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9" r:id="rId7"/>
    <p:sldMasterId id="2147483711" r:id="rId8"/>
  </p:sldMasterIdLst>
  <p:notesMasterIdLst>
    <p:notesMasterId r:id="rId53"/>
  </p:notesMasterIdLst>
  <p:sldIdLst>
    <p:sldId id="311" r:id="rId9"/>
    <p:sldId id="313" r:id="rId10"/>
    <p:sldId id="312" r:id="rId11"/>
    <p:sldId id="299" r:id="rId12"/>
    <p:sldId id="300" r:id="rId13"/>
    <p:sldId id="309" r:id="rId14"/>
    <p:sldId id="294" r:id="rId15"/>
    <p:sldId id="310" r:id="rId16"/>
    <p:sldId id="314" r:id="rId17"/>
    <p:sldId id="302" r:id="rId18"/>
    <p:sldId id="257" r:id="rId19"/>
    <p:sldId id="281" r:id="rId20"/>
    <p:sldId id="289" r:id="rId21"/>
    <p:sldId id="295" r:id="rId22"/>
    <p:sldId id="260" r:id="rId23"/>
    <p:sldId id="259" r:id="rId24"/>
    <p:sldId id="282" r:id="rId25"/>
    <p:sldId id="264" r:id="rId26"/>
    <p:sldId id="296" r:id="rId27"/>
    <p:sldId id="297" r:id="rId28"/>
    <p:sldId id="283" r:id="rId29"/>
    <p:sldId id="263" r:id="rId30"/>
    <p:sldId id="267" r:id="rId31"/>
    <p:sldId id="268" r:id="rId32"/>
    <p:sldId id="285" r:id="rId33"/>
    <p:sldId id="287" r:id="rId34"/>
    <p:sldId id="286" r:id="rId35"/>
    <p:sldId id="269" r:id="rId36"/>
    <p:sldId id="306" r:id="rId37"/>
    <p:sldId id="303" r:id="rId38"/>
    <p:sldId id="274" r:id="rId39"/>
    <p:sldId id="273" r:id="rId40"/>
    <p:sldId id="270" r:id="rId41"/>
    <p:sldId id="271" r:id="rId42"/>
    <p:sldId id="272" r:id="rId43"/>
    <p:sldId id="307" r:id="rId44"/>
    <p:sldId id="275" r:id="rId45"/>
    <p:sldId id="276" r:id="rId46"/>
    <p:sldId id="308" r:id="rId47"/>
    <p:sldId id="277" r:id="rId48"/>
    <p:sldId id="265" r:id="rId49"/>
    <p:sldId id="278" r:id="rId50"/>
    <p:sldId id="304" r:id="rId51"/>
    <p:sldId id="2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C08"/>
    <a:srgbClr val="D9D9D9"/>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60BF9-1D23-43DA-AADD-6CCD1C8FC95A}" v="9" dt="2018-08-21T16:50:28.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5501" autoAdjust="0"/>
  </p:normalViewPr>
  <p:slideViewPr>
    <p:cSldViewPr snapToGrid="0">
      <p:cViewPr varScale="1">
        <p:scale>
          <a:sx n="65" d="100"/>
          <a:sy n="65" d="100"/>
        </p:scale>
        <p:origin x="6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Rodnuson" userId="S::charlier@ucr.edu::4a7801bc-6321-4a61-a923-ae8c32c13851" providerId="AD" clId="Web-{68125D7F-7E4B-C621-CDC5-AC9DD296CCFC}"/>
    <pc:docChg chg="modSld">
      <pc:chgData name="Charlie Rodnuson" userId="S::charlier@ucr.edu::4a7801bc-6321-4a61-a923-ae8c32c13851" providerId="AD" clId="Web-{68125D7F-7E4B-C621-CDC5-AC9DD296CCFC}" dt="2019-08-26T17:26:50.708" v="36" actId="20577"/>
      <pc:docMkLst>
        <pc:docMk/>
      </pc:docMkLst>
      <pc:sldChg chg="addSp delSp modSp delAnim">
        <pc:chgData name="Charlie Rodnuson" userId="S::charlier@ucr.edu::4a7801bc-6321-4a61-a923-ae8c32c13851" providerId="AD" clId="Web-{68125D7F-7E4B-C621-CDC5-AC9DD296CCFC}" dt="2019-08-26T17:26:50.708" v="35" actId="20577"/>
        <pc:sldMkLst>
          <pc:docMk/>
          <pc:sldMk cId="2453036236" sldId="296"/>
        </pc:sldMkLst>
        <pc:spChg chg="add del mod">
          <ac:chgData name="Charlie Rodnuson" userId="S::charlier@ucr.edu::4a7801bc-6321-4a61-a923-ae8c32c13851" providerId="AD" clId="Web-{68125D7F-7E4B-C621-CDC5-AC9DD296CCFC}" dt="2019-08-26T17:25:39.318" v="24"/>
          <ac:spMkLst>
            <pc:docMk/>
            <pc:sldMk cId="2453036236" sldId="296"/>
            <ac:spMk id="3" creationId="{AC873C97-442B-4F22-ACFC-5BF34FE476C7}"/>
          </ac:spMkLst>
        </pc:spChg>
        <pc:spChg chg="del">
          <ac:chgData name="Charlie Rodnuson" userId="S::charlier@ucr.edu::4a7801bc-6321-4a61-a923-ae8c32c13851" providerId="AD" clId="Web-{68125D7F-7E4B-C621-CDC5-AC9DD296CCFC}" dt="2019-08-26T17:22:29.818" v="1"/>
          <ac:spMkLst>
            <pc:docMk/>
            <pc:sldMk cId="2453036236" sldId="296"/>
            <ac:spMk id="11" creationId="{00000000-0000-0000-0000-000000000000}"/>
          </ac:spMkLst>
        </pc:spChg>
        <pc:spChg chg="add mod">
          <ac:chgData name="Charlie Rodnuson" userId="S::charlier@ucr.edu::4a7801bc-6321-4a61-a923-ae8c32c13851" providerId="AD" clId="Web-{68125D7F-7E4B-C621-CDC5-AC9DD296CCFC}" dt="2019-08-26T17:26:50.708" v="35" actId="20577"/>
          <ac:spMkLst>
            <pc:docMk/>
            <pc:sldMk cId="2453036236" sldId="296"/>
            <ac:spMk id="12" creationId="{4648E3E7-BB7D-4797-92A4-AA78ECF7271D}"/>
          </ac:spMkLst>
        </pc:spChg>
        <pc:picChg chg="add del mod modCrop">
          <ac:chgData name="Charlie Rodnuson" userId="S::charlier@ucr.edu::4a7801bc-6321-4a61-a923-ae8c32c13851" providerId="AD" clId="Web-{68125D7F-7E4B-C621-CDC5-AC9DD296CCFC}" dt="2019-08-26T17:23:49.333" v="8"/>
          <ac:picMkLst>
            <pc:docMk/>
            <pc:sldMk cId="2453036236" sldId="296"/>
            <ac:picMk id="4" creationId="{E7123F04-2A3F-4B2D-9708-084C45F8748F}"/>
          </ac:picMkLst>
        </pc:picChg>
        <pc:picChg chg="add mod modCrop">
          <ac:chgData name="Charlie Rodnuson" userId="S::charlier@ucr.edu::4a7801bc-6321-4a61-a923-ae8c32c13851" providerId="AD" clId="Web-{68125D7F-7E4B-C621-CDC5-AC9DD296CCFC}" dt="2019-08-26T17:26:41.350" v="33" actId="1076"/>
          <ac:picMkLst>
            <pc:docMk/>
            <pc:sldMk cId="2453036236" sldId="296"/>
            <ac:picMk id="6" creationId="{59F72197-2391-4C32-B1FF-8D81EC7A4BE4}"/>
          </ac:picMkLst>
        </pc:picChg>
        <pc:picChg chg="add mod modCrop">
          <ac:chgData name="Charlie Rodnuson" userId="S::charlier@ucr.edu::4a7801bc-6321-4a61-a923-ae8c32c13851" providerId="AD" clId="Web-{68125D7F-7E4B-C621-CDC5-AC9DD296CCFC}" dt="2019-08-26T17:25:47.896" v="26" actId="14100"/>
          <ac:picMkLst>
            <pc:docMk/>
            <pc:sldMk cId="2453036236" sldId="296"/>
            <ac:picMk id="8" creationId="{5AFB2D4B-F362-4452-A90D-136D50DF8A26}"/>
          </ac:picMkLst>
        </pc:picChg>
        <pc:picChg chg="del">
          <ac:chgData name="Charlie Rodnuson" userId="S::charlier@ucr.edu::4a7801bc-6321-4a61-a923-ae8c32c13851" providerId="AD" clId="Web-{68125D7F-7E4B-C621-CDC5-AC9DD296CCFC}" dt="2019-08-26T17:22:27.068" v="0"/>
          <ac:picMkLst>
            <pc:docMk/>
            <pc:sldMk cId="2453036236" sldId="296"/>
            <ac:picMk id="10" creationId="{00000000-0000-0000-0000-000000000000}"/>
          </ac:picMkLst>
        </pc:picChg>
      </pc:sldChg>
    </pc:docChg>
  </pc:docChgLst>
  <pc:docChgLst>
    <pc:chgData name="Charlie Rodnuson" userId="S::charlier@ucr.edu::4a7801bc-6321-4a61-a923-ae8c32c13851" providerId="AD" clId="Web-{C9E58D31-5BBF-DB6A-4ADC-E28EA9B30200}"/>
    <pc:docChg chg="addSld delSld modSld">
      <pc:chgData name="Charlie Rodnuson" userId="S::charlier@ucr.edu::4a7801bc-6321-4a61-a923-ae8c32c13851" providerId="AD" clId="Web-{C9E58D31-5BBF-DB6A-4ADC-E28EA9B30200}" dt="2019-08-29T23:44:17.653" v="103" actId="1076"/>
      <pc:docMkLst>
        <pc:docMk/>
      </pc:docMkLst>
      <pc:sldChg chg="delSp modSp addAnim delAnim">
        <pc:chgData name="Charlie Rodnuson" userId="S::charlier@ucr.edu::4a7801bc-6321-4a61-a923-ae8c32c13851" providerId="AD" clId="Web-{C9E58D31-5BBF-DB6A-4ADC-E28EA9B30200}" dt="2019-08-29T23:39:18.724" v="32" actId="20577"/>
        <pc:sldMkLst>
          <pc:docMk/>
          <pc:sldMk cId="1711842555" sldId="263"/>
        </pc:sldMkLst>
        <pc:spChg chg="mod">
          <ac:chgData name="Charlie Rodnuson" userId="S::charlier@ucr.edu::4a7801bc-6321-4a61-a923-ae8c32c13851" providerId="AD" clId="Web-{C9E58D31-5BBF-DB6A-4ADC-E28EA9B30200}" dt="2019-08-29T23:39:18.724" v="32" actId="20577"/>
          <ac:spMkLst>
            <pc:docMk/>
            <pc:sldMk cId="1711842555" sldId="263"/>
            <ac:spMk id="4" creationId="{00000000-0000-0000-0000-000000000000}"/>
          </ac:spMkLst>
        </pc:spChg>
        <pc:picChg chg="del">
          <ac:chgData name="Charlie Rodnuson" userId="S::charlier@ucr.edu::4a7801bc-6321-4a61-a923-ae8c32c13851" providerId="AD" clId="Web-{C9E58D31-5BBF-DB6A-4ADC-E28EA9B30200}" dt="2019-08-29T23:38:32.827" v="6"/>
          <ac:picMkLst>
            <pc:docMk/>
            <pc:sldMk cId="1711842555" sldId="263"/>
            <ac:picMk id="7" creationId="{00000000-0000-0000-0000-000000000000}"/>
          </ac:picMkLst>
        </pc:picChg>
      </pc:sldChg>
      <pc:sldChg chg="addSp delSp modSp">
        <pc:chgData name="Charlie Rodnuson" userId="S::charlier@ucr.edu::4a7801bc-6321-4a61-a923-ae8c32c13851" providerId="AD" clId="Web-{C9E58D31-5BBF-DB6A-4ADC-E28EA9B30200}" dt="2019-08-29T23:42:20.141" v="51" actId="1076"/>
        <pc:sldMkLst>
          <pc:docMk/>
          <pc:sldMk cId="4104679496" sldId="272"/>
        </pc:sldMkLst>
        <pc:spChg chg="del">
          <ac:chgData name="Charlie Rodnuson" userId="S::charlier@ucr.edu::4a7801bc-6321-4a61-a923-ae8c32c13851" providerId="AD" clId="Web-{C9E58D31-5BBF-DB6A-4ADC-E28EA9B30200}" dt="2019-08-29T23:39:55.999" v="33"/>
          <ac:spMkLst>
            <pc:docMk/>
            <pc:sldMk cId="4104679496" sldId="272"/>
            <ac:spMk id="3" creationId="{00000000-0000-0000-0000-000000000000}"/>
          </ac:spMkLst>
        </pc:spChg>
        <pc:spChg chg="add del mod">
          <ac:chgData name="Charlie Rodnuson" userId="S::charlier@ucr.edu::4a7801bc-6321-4a61-a923-ae8c32c13851" providerId="AD" clId="Web-{C9E58D31-5BBF-DB6A-4ADC-E28EA9B30200}" dt="2019-08-29T23:39:59.101" v="34"/>
          <ac:spMkLst>
            <pc:docMk/>
            <pc:sldMk cId="4104679496" sldId="272"/>
            <ac:spMk id="6" creationId="{3BBC6E29-03A0-4FC6-8FFA-87BE17F978FD}"/>
          </ac:spMkLst>
        </pc:spChg>
        <pc:picChg chg="mod">
          <ac:chgData name="Charlie Rodnuson" userId="S::charlier@ucr.edu::4a7801bc-6321-4a61-a923-ae8c32c13851" providerId="AD" clId="Web-{C9E58D31-5BBF-DB6A-4ADC-E28EA9B30200}" dt="2019-08-29T23:42:09.818" v="48" actId="1076"/>
          <ac:picMkLst>
            <pc:docMk/>
            <pc:sldMk cId="4104679496" sldId="272"/>
            <ac:picMk id="4" creationId="{00000000-0000-0000-0000-000000000000}"/>
          </ac:picMkLst>
        </pc:picChg>
        <pc:picChg chg="mod modCrop">
          <ac:chgData name="Charlie Rodnuson" userId="S::charlier@ucr.edu::4a7801bc-6321-4a61-a923-ae8c32c13851" providerId="AD" clId="Web-{C9E58D31-5BBF-DB6A-4ADC-E28EA9B30200}" dt="2019-08-29T23:42:15.944" v="50" actId="1076"/>
          <ac:picMkLst>
            <pc:docMk/>
            <pc:sldMk cId="4104679496" sldId="272"/>
            <ac:picMk id="1032" creationId="{00000000-0000-0000-0000-000000000000}"/>
          </ac:picMkLst>
        </pc:picChg>
        <pc:picChg chg="mod">
          <ac:chgData name="Charlie Rodnuson" userId="S::charlier@ucr.edu::4a7801bc-6321-4a61-a923-ae8c32c13851" providerId="AD" clId="Web-{C9E58D31-5BBF-DB6A-4ADC-E28EA9B30200}" dt="2019-08-29T23:42:11.573" v="49" actId="1076"/>
          <ac:picMkLst>
            <pc:docMk/>
            <pc:sldMk cId="4104679496" sldId="272"/>
            <ac:picMk id="1034" creationId="{00000000-0000-0000-0000-000000000000}"/>
          </ac:picMkLst>
        </pc:picChg>
        <pc:picChg chg="mod modCrop">
          <ac:chgData name="Charlie Rodnuson" userId="S::charlier@ucr.edu::4a7801bc-6321-4a61-a923-ae8c32c13851" providerId="AD" clId="Web-{C9E58D31-5BBF-DB6A-4ADC-E28EA9B30200}" dt="2019-08-29T23:42:20.141" v="51" actId="1076"/>
          <ac:picMkLst>
            <pc:docMk/>
            <pc:sldMk cId="4104679496" sldId="272"/>
            <ac:picMk id="1036" creationId="{00000000-0000-0000-0000-000000000000}"/>
          </ac:picMkLst>
        </pc:picChg>
      </pc:sldChg>
      <pc:sldChg chg="modSp">
        <pc:chgData name="Charlie Rodnuson" userId="S::charlier@ucr.edu::4a7801bc-6321-4a61-a923-ae8c32c13851" providerId="AD" clId="Web-{C9E58D31-5BBF-DB6A-4ADC-E28EA9B30200}" dt="2019-08-29T23:44:17.653" v="103" actId="1076"/>
        <pc:sldMkLst>
          <pc:docMk/>
          <pc:sldMk cId="3818342013" sldId="277"/>
        </pc:sldMkLst>
        <pc:spChg chg="mod">
          <ac:chgData name="Charlie Rodnuson" userId="S::charlier@ucr.edu::4a7801bc-6321-4a61-a923-ae8c32c13851" providerId="AD" clId="Web-{C9E58D31-5BBF-DB6A-4ADC-E28EA9B30200}" dt="2019-08-29T23:44:17.653" v="103" actId="1076"/>
          <ac:spMkLst>
            <pc:docMk/>
            <pc:sldMk cId="3818342013" sldId="277"/>
            <ac:spMk id="2" creationId="{00000000-0000-0000-0000-000000000000}"/>
          </ac:spMkLst>
        </pc:spChg>
      </pc:sldChg>
      <pc:sldChg chg="addSp delSp modSp">
        <pc:chgData name="Charlie Rodnuson" userId="S::charlier@ucr.edu::4a7801bc-6321-4a61-a923-ae8c32c13851" providerId="AD" clId="Web-{C9E58D31-5BBF-DB6A-4ADC-E28EA9B30200}" dt="2019-08-29T23:37:31.402" v="5" actId="1076"/>
        <pc:sldMkLst>
          <pc:docMk/>
          <pc:sldMk cId="1393547552" sldId="283"/>
        </pc:sldMkLst>
        <pc:picChg chg="add mod">
          <ac:chgData name="Charlie Rodnuson" userId="S::charlier@ucr.edu::4a7801bc-6321-4a61-a923-ae8c32c13851" providerId="AD" clId="Web-{C9E58D31-5BBF-DB6A-4ADC-E28EA9B30200}" dt="2019-08-29T23:37:31.402" v="5" actId="1076"/>
          <ac:picMkLst>
            <pc:docMk/>
            <pc:sldMk cId="1393547552" sldId="283"/>
            <ac:picMk id="4" creationId="{29C34F6E-5A63-48F5-B943-FCB45273A149}"/>
          </ac:picMkLst>
        </pc:picChg>
        <pc:picChg chg="del">
          <ac:chgData name="Charlie Rodnuson" userId="S::charlier@ucr.edu::4a7801bc-6321-4a61-a923-ae8c32c13851" providerId="AD" clId="Web-{C9E58D31-5BBF-DB6A-4ADC-E28EA9B30200}" dt="2019-08-29T23:37:20.500" v="0"/>
          <ac:picMkLst>
            <pc:docMk/>
            <pc:sldMk cId="1393547552" sldId="283"/>
            <ac:picMk id="6" creationId="{00000000-0000-0000-0000-000000000000}"/>
          </ac:picMkLst>
        </pc:picChg>
      </pc:sldChg>
      <pc:sldChg chg="modSp add del replId">
        <pc:chgData name="Charlie Rodnuson" userId="S::charlier@ucr.edu::4a7801bc-6321-4a61-a923-ae8c32c13851" providerId="AD" clId="Web-{C9E58D31-5BBF-DB6A-4ADC-E28EA9B30200}" dt="2019-08-29T23:43:20.432" v="61"/>
        <pc:sldMkLst>
          <pc:docMk/>
          <pc:sldMk cId="1912328424" sldId="315"/>
        </pc:sldMkLst>
        <pc:spChg chg="mod">
          <ac:chgData name="Charlie Rodnuson" userId="S::charlier@ucr.edu::4a7801bc-6321-4a61-a923-ae8c32c13851" providerId="AD" clId="Web-{C9E58D31-5BBF-DB6A-4ADC-E28EA9B30200}" dt="2019-08-29T23:43:20.136" v="59" actId="20577"/>
          <ac:spMkLst>
            <pc:docMk/>
            <pc:sldMk cId="1912328424" sldId="315"/>
            <ac:spMk id="2" creationId="{00000000-0000-0000-0000-000000000000}"/>
          </ac:spMkLst>
        </pc:spChg>
      </pc:sldChg>
    </pc:docChg>
  </pc:docChgLst>
  <pc:docChgLst>
    <pc:chgData name="Elizabeth K Montgomery" userId="S::lizzym@ucr.edu::5ecbdd11-6553-4167-9647-48ba71442b91" providerId="AD" clId="Web-{C2EE5110-95FB-E9F2-5B63-A0F23B9F84FD}"/>
    <pc:docChg chg="modSld">
      <pc:chgData name="Elizabeth K Montgomery" userId="S::lizzym@ucr.edu::5ecbdd11-6553-4167-9647-48ba71442b91" providerId="AD" clId="Web-{C2EE5110-95FB-E9F2-5B63-A0F23B9F84FD}" dt="2018-10-09T17:03:26.778" v="6" actId="20577"/>
      <pc:docMkLst>
        <pc:docMk/>
      </pc:docMkLst>
      <pc:sldChg chg="modSp">
        <pc:chgData name="Elizabeth K Montgomery" userId="S::lizzym@ucr.edu::5ecbdd11-6553-4167-9647-48ba71442b91" providerId="AD" clId="Web-{C2EE5110-95FB-E9F2-5B63-A0F23B9F84FD}" dt="2018-10-09T17:00:19.168" v="0" actId="20577"/>
        <pc:sldMkLst>
          <pc:docMk/>
          <pc:sldMk cId="2138883967" sldId="256"/>
        </pc:sldMkLst>
        <pc:spChg chg="mod">
          <ac:chgData name="Elizabeth K Montgomery" userId="S::lizzym@ucr.edu::5ecbdd11-6553-4167-9647-48ba71442b91" providerId="AD" clId="Web-{C2EE5110-95FB-E9F2-5B63-A0F23B9F84FD}" dt="2018-10-09T17:00:19.168" v="0" actId="20577"/>
          <ac:spMkLst>
            <pc:docMk/>
            <pc:sldMk cId="2138883967" sldId="256"/>
            <ac:spMk id="3" creationId="{00000000-0000-0000-0000-000000000000}"/>
          </ac:spMkLst>
        </pc:spChg>
      </pc:sldChg>
      <pc:sldChg chg="modSp">
        <pc:chgData name="Elizabeth K Montgomery" userId="S::lizzym@ucr.edu::5ecbdd11-6553-4167-9647-48ba71442b91" providerId="AD" clId="Web-{C2EE5110-95FB-E9F2-5B63-A0F23B9F84FD}" dt="2018-10-09T17:03:26.763" v="5" actId="20577"/>
        <pc:sldMkLst>
          <pc:docMk/>
          <pc:sldMk cId="2496571600" sldId="260"/>
        </pc:sldMkLst>
        <pc:spChg chg="mod">
          <ac:chgData name="Elizabeth K Montgomery" userId="S::lizzym@ucr.edu::5ecbdd11-6553-4167-9647-48ba71442b91" providerId="AD" clId="Web-{C2EE5110-95FB-E9F2-5B63-A0F23B9F84FD}" dt="2018-10-09T17:03:26.763" v="5" actId="20577"/>
          <ac:spMkLst>
            <pc:docMk/>
            <pc:sldMk cId="2496571600" sldId="260"/>
            <ac:spMk id="3" creationId="{00000000-0000-0000-0000-000000000000}"/>
          </ac:spMkLst>
        </pc:spChg>
      </pc:sldChg>
    </pc:docChg>
  </pc:docChgLst>
  <pc:docChgLst>
    <pc:chgData name="Charlie Rodnuson" userId="S::charlier@ucr.edu::4a7801bc-6321-4a61-a923-ae8c32c13851" providerId="AD" clId="Web-{4ACC2C33-3FEC-22CA-1A93-DB27C4E7EAD3}"/>
    <pc:docChg chg="addSld delSld modSld sldOrd">
      <pc:chgData name="Charlie Rodnuson" userId="S::charlier@ucr.edu::4a7801bc-6321-4a61-a923-ae8c32c13851" providerId="AD" clId="Web-{4ACC2C33-3FEC-22CA-1A93-DB27C4E7EAD3}" dt="2019-08-22T21:43:06.912" v="56"/>
      <pc:docMkLst>
        <pc:docMk/>
      </pc:docMkLst>
      <pc:sldChg chg="addSp delSp modSp del">
        <pc:chgData name="Charlie Rodnuson" userId="S::charlier@ucr.edu::4a7801bc-6321-4a61-a923-ae8c32c13851" providerId="AD" clId="Web-{4ACC2C33-3FEC-22CA-1A93-DB27C4E7EAD3}" dt="2019-08-22T21:43:06.912" v="56"/>
        <pc:sldMkLst>
          <pc:docMk/>
          <pc:sldMk cId="2138883967" sldId="256"/>
        </pc:sldMkLst>
        <pc:picChg chg="add del mod">
          <ac:chgData name="Charlie Rodnuson" userId="S::charlier@ucr.edu::4a7801bc-6321-4a61-a923-ae8c32c13851" providerId="AD" clId="Web-{4ACC2C33-3FEC-22CA-1A93-DB27C4E7EAD3}" dt="2019-08-22T21:40:43.864" v="1"/>
          <ac:picMkLst>
            <pc:docMk/>
            <pc:sldMk cId="2138883967" sldId="256"/>
            <ac:picMk id="6" creationId="{A6849715-3C62-4CDB-A552-1EE6F72D4578}"/>
          </ac:picMkLst>
        </pc:picChg>
      </pc:sldChg>
      <pc:sldChg chg="modSp add ord">
        <pc:chgData name="Charlie Rodnuson" userId="S::charlier@ucr.edu::4a7801bc-6321-4a61-a923-ae8c32c13851" providerId="AD" clId="Web-{4ACC2C33-3FEC-22CA-1A93-DB27C4E7EAD3}" dt="2019-08-22T21:42:50.552" v="55" actId="20577"/>
        <pc:sldMkLst>
          <pc:docMk/>
          <pc:sldMk cId="368034526" sldId="314"/>
        </pc:sldMkLst>
        <pc:spChg chg="mod">
          <ac:chgData name="Charlie Rodnuson" userId="S::charlier@ucr.edu::4a7801bc-6321-4a61-a923-ae8c32c13851" providerId="AD" clId="Web-{4ACC2C33-3FEC-22CA-1A93-DB27C4E7EAD3}" dt="2019-08-22T21:42:50.552" v="55" actId="20577"/>
          <ac:spMkLst>
            <pc:docMk/>
            <pc:sldMk cId="368034526" sldId="314"/>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7057F-79D1-4249-926B-363E1B2F1C93}"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B9AB3-F833-4BE1-A687-2D7C8625410D}" type="slidenum">
              <a:rPr lang="en-US" smtClean="0"/>
              <a:t>‹#›</a:t>
            </a:fld>
            <a:endParaRPr lang="en-US"/>
          </a:p>
        </p:txBody>
      </p:sp>
    </p:spTree>
    <p:extLst>
      <p:ext uri="{BB962C8B-B14F-4D97-AF65-F5344CB8AC3E}">
        <p14:creationId xmlns:p14="http://schemas.microsoft.com/office/powerpoint/2010/main" val="1196525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 What are we covering?</a:t>
            </a:r>
            <a:endParaRPr lang="en-US" dirty="0"/>
          </a:p>
          <a:p>
            <a:r>
              <a:rPr lang="en-US" dirty="0">
                <a:cs typeface="Calibri"/>
              </a:rPr>
              <a:t>Examples + Putting into action</a:t>
            </a:r>
            <a:endParaRPr lang="en-US" dirty="0"/>
          </a:p>
        </p:txBody>
      </p:sp>
      <p:sp>
        <p:nvSpPr>
          <p:cNvPr id="4" name="Slide Number Placeholder 3"/>
          <p:cNvSpPr>
            <a:spLocks noGrp="1"/>
          </p:cNvSpPr>
          <p:nvPr>
            <p:ph type="sldNum" sz="quarter" idx="5"/>
          </p:nvPr>
        </p:nvSpPr>
        <p:spPr/>
        <p:txBody>
          <a:bodyPr/>
          <a:lstStyle/>
          <a:p>
            <a:fld id="{9424BF3B-2D6F-4F8B-9F26-C969BC58B94C}" type="slidenum">
              <a:rPr lang="en-US" smtClean="0"/>
              <a:t>9</a:t>
            </a:fld>
            <a:endParaRPr lang="en-US"/>
          </a:p>
        </p:txBody>
      </p:sp>
    </p:spTree>
    <p:extLst>
      <p:ext uri="{BB962C8B-B14F-4D97-AF65-F5344CB8AC3E}">
        <p14:creationId xmlns:p14="http://schemas.microsoft.com/office/powerpoint/2010/main" val="250021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comes to mind when you think of networking
https://www.polleverywhere.com/free_text_polls/KMUpP1dbz8aUVVU</a:t>
            </a:r>
          </a:p>
        </p:txBody>
      </p:sp>
      <p:sp>
        <p:nvSpPr>
          <p:cNvPr id="4" name="Slide Number Placeholder 3"/>
          <p:cNvSpPr>
            <a:spLocks noGrp="1"/>
          </p:cNvSpPr>
          <p:nvPr>
            <p:ph type="sldNum" sz="quarter" idx="10"/>
          </p:nvPr>
        </p:nvSpPr>
        <p:spPr/>
        <p:txBody>
          <a:bodyPr/>
          <a:lstStyle/>
          <a:p>
            <a:fld id="{1C4BCB7D-BF4E-1446-AA25-7CBBEE977063}" type="slidenum">
              <a:rPr lang="en-US" smtClean="0"/>
              <a:t>13</a:t>
            </a:fld>
            <a:endParaRPr lang="en-US" dirty="0"/>
          </a:p>
        </p:txBody>
      </p:sp>
    </p:spTree>
    <p:extLst>
      <p:ext uri="{BB962C8B-B14F-4D97-AF65-F5344CB8AC3E}">
        <p14:creationId xmlns:p14="http://schemas.microsoft.com/office/powerpoint/2010/main" val="73126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Tips:</a:t>
            </a:r>
            <a:r>
              <a:rPr lang="en-US" b="1" baseline="0" dirty="0"/>
              <a:t> </a:t>
            </a:r>
          </a:p>
          <a:p>
            <a:pPr defTabSz="932871" eaLnBrk="0" fontAlgn="base" hangingPunct="0">
              <a:spcBef>
                <a:spcPct val="30000"/>
              </a:spcBef>
              <a:spcAft>
                <a:spcPct val="0"/>
              </a:spcAft>
              <a:defRPr/>
            </a:pPr>
            <a:r>
              <a:rPr lang="en-US" dirty="0"/>
              <a:t>Listen attentively for opportunities: I to You ratio-</a:t>
            </a:r>
            <a:r>
              <a:rPr lang="en-US" baseline="0" dirty="0"/>
              <a:t> Balance the conversation don’t monopolize it.</a:t>
            </a:r>
          </a:p>
          <a:p>
            <a:endParaRPr lang="en-US" dirty="0"/>
          </a:p>
        </p:txBody>
      </p:sp>
      <p:sp>
        <p:nvSpPr>
          <p:cNvPr id="4" name="Slide Number Placeholder 3"/>
          <p:cNvSpPr>
            <a:spLocks noGrp="1"/>
          </p:cNvSpPr>
          <p:nvPr>
            <p:ph type="sldNum" sz="quarter" idx="10"/>
          </p:nvPr>
        </p:nvSpPr>
        <p:spPr/>
        <p:txBody>
          <a:bodyPr/>
          <a:lstStyle/>
          <a:p>
            <a:fld id="{0A3B9AB3-F833-4BE1-A687-2D7C8625410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3353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effectLst/>
              </a:rPr>
              <a:t>Introduce yourself</a:t>
            </a:r>
            <a:r>
              <a:rPr lang="en-US" b="0" baseline="0" dirty="0">
                <a:effectLst/>
              </a:rPr>
              <a:t>. W</a:t>
            </a:r>
            <a:r>
              <a:rPr lang="en-US" dirty="0"/>
              <a:t>hether you use this sentence to include your mutual contact, where you’ve met, or your shared background, tailoring your intro for the specific contact shows that you’re serious about connecting with him or 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effectLst/>
            </a:endParaRPr>
          </a:p>
          <a:p>
            <a:r>
              <a:rPr lang="en-US" b="0" baseline="0" dirty="0">
                <a:effectLst/>
              </a:rPr>
              <a:t>Mention: </a:t>
            </a:r>
            <a:r>
              <a:rPr lang="en-US" b="1" baseline="0" dirty="0">
                <a:effectLst/>
              </a:rPr>
              <a:t>Why do you want to be connected? </a:t>
            </a:r>
            <a:r>
              <a:rPr lang="en-US" b="0" baseline="0" dirty="0">
                <a:effectLst/>
              </a:rPr>
              <a:t>Quickly dive into why you are writing. </a:t>
            </a:r>
            <a:r>
              <a:rPr lang="en-US" dirty="0"/>
              <a:t>Do you love this person’s updates? Do you want to ask this person questions about her company or background?</a:t>
            </a:r>
          </a:p>
          <a:p>
            <a:r>
              <a:rPr lang="en-US" dirty="0"/>
              <a:t>Let that topic sentence guide a paragraph (only one!) where you get into a few details.</a:t>
            </a:r>
            <a:endParaRPr lang="en-US" b="0" baseline="0"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Mention that you are currently in school, your year, and that you are interested in working in or learning more about the relevant industry. Depending on your </a:t>
            </a:r>
            <a:r>
              <a:rPr lang="en-US" dirty="0" err="1"/>
              <a:t>intent,you</a:t>
            </a:r>
            <a:r>
              <a:rPr lang="en-US" dirty="0"/>
              <a:t> can highlight one relevant experience (i.e. club, summer internship, etc.) and ask an insightful question. If you appear poised and respectful, chances are that you will get a response, which could lead to a potential summer internship. Never directly ask for an internship in an introductory email. Remember, true networking is about building relationships by helping others, not simply receiving favors.</a:t>
            </a:r>
            <a:endParaRPr lang="en-US" b="1"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effectLst/>
              </a:rPr>
              <a:t>Don’t forget</a:t>
            </a:r>
            <a:r>
              <a:rPr lang="en-US" b="0" baseline="0" dirty="0">
                <a:effectLst/>
              </a:rPr>
              <a:t> to say “thank you”!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effectLst/>
              </a:rPr>
              <a:t>* In-mail maximum length: 2,000 characters</a:t>
            </a:r>
            <a:endParaRPr lang="en-US" b="0"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ffectLst/>
              </a:rPr>
              <a:t>Use LinkedIn.</a:t>
            </a:r>
            <a:r>
              <a:rPr lang="en-US" dirty="0">
                <a:effectLst/>
              </a:rPr>
              <a:t> Once you've made those connections, keep them. LinkedIn is a great way to stay in touch with professional contacts, so make sure you make an active effort to keep your profile updated. </a:t>
            </a:r>
            <a:endParaRPr lang="en-US" dirty="0"/>
          </a:p>
          <a:p>
            <a:endParaRPr lang="en-US" dirty="0"/>
          </a:p>
        </p:txBody>
      </p:sp>
      <p:sp>
        <p:nvSpPr>
          <p:cNvPr id="4" name="Slide Number Placeholder 3"/>
          <p:cNvSpPr>
            <a:spLocks noGrp="1"/>
          </p:cNvSpPr>
          <p:nvPr>
            <p:ph type="sldNum" sz="quarter" idx="10"/>
          </p:nvPr>
        </p:nvSpPr>
        <p:spPr/>
        <p:txBody>
          <a:bodyPr/>
          <a:lstStyle/>
          <a:p>
            <a:fld id="{0A3B9AB3-F833-4BE1-A687-2D7C8625410D}" type="slidenum">
              <a:rPr lang="en-US" smtClean="0"/>
              <a:t>31</a:t>
            </a:fld>
            <a:endParaRPr lang="en-US"/>
          </a:p>
        </p:txBody>
      </p:sp>
    </p:spTree>
    <p:extLst>
      <p:ext uri="{BB962C8B-B14F-4D97-AF65-F5344CB8AC3E}">
        <p14:creationId xmlns:p14="http://schemas.microsoft.com/office/powerpoint/2010/main" val="68197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a:t>
            </a:r>
            <a:r>
              <a:rPr lang="en-US" baseline="0" dirty="0">
                <a:effectLst/>
              </a:rPr>
              <a:t> amazing thing about LinkedIn</a:t>
            </a:r>
            <a:r>
              <a:rPr lang="en-US" dirty="0">
                <a:effectLst/>
              </a:rPr>
              <a:t> is that it allows you to connect one-on-one with nearly anyone in the world. </a:t>
            </a:r>
          </a:p>
          <a:p>
            <a:endParaRPr lang="en-US" dirty="0">
              <a:effectLst/>
            </a:endParaRPr>
          </a:p>
          <a:p>
            <a:r>
              <a:rPr lang="en-US">
                <a:effectLst/>
              </a:rPr>
              <a:t>Try</a:t>
            </a:r>
            <a:r>
              <a:rPr lang="en-US" baseline="0">
                <a:effectLst/>
              </a:rPr>
              <a:t> not to send </a:t>
            </a:r>
            <a:r>
              <a:rPr lang="en-US">
                <a:effectLst/>
              </a:rPr>
              <a:t>brief or automated</a:t>
            </a:r>
            <a:r>
              <a:rPr lang="en-US" baseline="0">
                <a:effectLst/>
              </a:rPr>
              <a:t> </a:t>
            </a:r>
            <a:r>
              <a:rPr lang="en-US">
                <a:effectLst/>
              </a:rPr>
              <a:t>messages that don’t give people any meaningful reason to connect—“Can you help me?” or “I’d like to connect with you on LinkedIn.” It’s lazy, it’s unprofessional, and it’s highly unlikely to get a response.</a:t>
            </a:r>
          </a:p>
          <a:p>
            <a:endParaRPr lang="es-US"/>
          </a:p>
        </p:txBody>
      </p:sp>
      <p:sp>
        <p:nvSpPr>
          <p:cNvPr id="4" name="Slide Number Placeholder 3"/>
          <p:cNvSpPr>
            <a:spLocks noGrp="1"/>
          </p:cNvSpPr>
          <p:nvPr>
            <p:ph type="sldNum" sz="quarter" idx="10"/>
          </p:nvPr>
        </p:nvSpPr>
        <p:spPr/>
        <p:txBody>
          <a:bodyPr/>
          <a:lstStyle/>
          <a:p>
            <a:fld id="{0A3B9AB3-F833-4BE1-A687-2D7C8625410D}" type="slidenum">
              <a:rPr lang="en-US" smtClean="0"/>
              <a:t>32</a:t>
            </a:fld>
            <a:endParaRPr lang="en-US"/>
          </a:p>
        </p:txBody>
      </p:sp>
    </p:spTree>
    <p:extLst>
      <p:ext uri="{BB962C8B-B14F-4D97-AF65-F5344CB8AC3E}">
        <p14:creationId xmlns:p14="http://schemas.microsoft.com/office/powerpoint/2010/main" val="15457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Gum chewing</a:t>
            </a:r>
          </a:p>
          <a:p>
            <a:pPr eaLnBrk="1" hangingPunct="1"/>
            <a:r>
              <a:rPr lang="en-US" dirty="0"/>
              <a:t>Alcohol</a:t>
            </a:r>
          </a:p>
          <a:p>
            <a:pPr eaLnBrk="1" hangingPunct="1"/>
            <a:r>
              <a:rPr lang="en-US" dirty="0"/>
              <a:t>Profanity/Phones</a:t>
            </a:r>
          </a:p>
          <a:p>
            <a:pPr eaLnBrk="1" hangingPunct="1"/>
            <a:r>
              <a:rPr lang="en-US" dirty="0"/>
              <a:t>Smoking</a:t>
            </a:r>
          </a:p>
          <a:p>
            <a:pPr eaLnBrk="1" hangingPunct="1"/>
            <a:endParaRPr lang="en-US" dirty="0"/>
          </a:p>
          <a:p>
            <a:pPr eaLnBrk="1" hangingPunct="1"/>
            <a:r>
              <a:rPr lang="en-US" dirty="0"/>
              <a:t>GASP!!</a:t>
            </a:r>
          </a:p>
          <a:p>
            <a:pPr eaLnBrk="1" hangingPunct="1"/>
            <a:r>
              <a:rPr lang="en-US" dirty="0"/>
              <a:t>GRASP (R=Ringing)</a:t>
            </a:r>
          </a:p>
          <a:p>
            <a:endParaRPr lang="es-US" dirty="0"/>
          </a:p>
        </p:txBody>
      </p:sp>
      <p:sp>
        <p:nvSpPr>
          <p:cNvPr id="4" name="Slide Number Placeholder 3"/>
          <p:cNvSpPr>
            <a:spLocks noGrp="1"/>
          </p:cNvSpPr>
          <p:nvPr>
            <p:ph type="sldNum" sz="quarter" idx="10"/>
          </p:nvPr>
        </p:nvSpPr>
        <p:spPr/>
        <p:txBody>
          <a:bodyPr/>
          <a:lstStyle/>
          <a:p>
            <a:fld id="{0A3B9AB3-F833-4BE1-A687-2D7C8625410D}" type="slidenum">
              <a:rPr lang="en-US" smtClean="0"/>
              <a:t>34</a:t>
            </a:fld>
            <a:endParaRPr lang="en-US"/>
          </a:p>
        </p:txBody>
      </p:sp>
    </p:spTree>
    <p:extLst>
      <p:ext uri="{BB962C8B-B14F-4D97-AF65-F5344CB8AC3E}">
        <p14:creationId xmlns:p14="http://schemas.microsoft.com/office/powerpoint/2010/main" val="138079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Put yourself in the role of the professional who is receiving your email…</a:t>
            </a:r>
          </a:p>
          <a:p>
            <a:pPr eaLnBrk="1" hangingPunct="1"/>
            <a:endParaRPr lang="en-US" dirty="0"/>
          </a:p>
          <a:p>
            <a:pPr eaLnBrk="1" hangingPunct="1"/>
            <a:r>
              <a:rPr lang="en-US" dirty="0"/>
              <a:t>Split group up into teams.  Critique the two emails based on the tips we learned from the video.  Which elements are appropriate?  What needs improvement?</a:t>
            </a:r>
          </a:p>
          <a:p>
            <a:pPr eaLnBrk="1" hangingPunct="1"/>
            <a:endParaRPr lang="en-US" dirty="0"/>
          </a:p>
          <a:p>
            <a:pPr eaLnBrk="1" hangingPunct="1"/>
            <a:r>
              <a:rPr lang="en-US" dirty="0"/>
              <a:t>Handout:  What’s the difference? Next slide.</a:t>
            </a:r>
          </a:p>
          <a:p>
            <a:endParaRPr lang="en-US" dirty="0"/>
          </a:p>
        </p:txBody>
      </p:sp>
      <p:sp>
        <p:nvSpPr>
          <p:cNvPr id="4" name="Slide Number Placeholder 3"/>
          <p:cNvSpPr>
            <a:spLocks noGrp="1"/>
          </p:cNvSpPr>
          <p:nvPr>
            <p:ph type="sldNum" sz="quarter" idx="10"/>
          </p:nvPr>
        </p:nvSpPr>
        <p:spPr/>
        <p:txBody>
          <a:bodyPr/>
          <a:lstStyle/>
          <a:p>
            <a:fld id="{0A3B9AB3-F833-4BE1-A687-2D7C8625410D}" type="slidenum">
              <a:rPr lang="en-US" smtClean="0"/>
              <a:t>37</a:t>
            </a:fld>
            <a:endParaRPr lang="en-US"/>
          </a:p>
        </p:txBody>
      </p:sp>
    </p:spTree>
    <p:extLst>
      <p:ext uri="{BB962C8B-B14F-4D97-AF65-F5344CB8AC3E}">
        <p14:creationId xmlns:p14="http://schemas.microsoft.com/office/powerpoint/2010/main" val="411473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salutations in which you</a:t>
            </a:r>
            <a:r>
              <a:rPr lang="en-US" baseline="0" dirty="0"/>
              <a:t> don’t know whether they are male or female, refer to them by full name (first and last name).  No salutations are necessary.  </a:t>
            </a:r>
            <a:endParaRPr lang="en-US" dirty="0"/>
          </a:p>
          <a:p>
            <a:endParaRPr lang="en-US" dirty="0"/>
          </a:p>
        </p:txBody>
      </p:sp>
      <p:sp>
        <p:nvSpPr>
          <p:cNvPr id="4" name="Slide Number Placeholder 3"/>
          <p:cNvSpPr>
            <a:spLocks noGrp="1"/>
          </p:cNvSpPr>
          <p:nvPr>
            <p:ph type="sldNum" sz="quarter" idx="10"/>
          </p:nvPr>
        </p:nvSpPr>
        <p:spPr/>
        <p:txBody>
          <a:bodyPr/>
          <a:lstStyle/>
          <a:p>
            <a:fld id="{0A3B9AB3-F833-4BE1-A687-2D7C8625410D}" type="slidenum">
              <a:rPr lang="en-US" smtClean="0"/>
              <a:t>38</a:t>
            </a:fld>
            <a:endParaRPr lang="en-US"/>
          </a:p>
        </p:txBody>
      </p:sp>
    </p:spTree>
    <p:extLst>
      <p:ext uri="{BB962C8B-B14F-4D97-AF65-F5344CB8AC3E}">
        <p14:creationId xmlns:p14="http://schemas.microsoft.com/office/powerpoint/2010/main" val="182560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How often?</a:t>
            </a:r>
          </a:p>
          <a:p>
            <a:pPr eaLnBrk="1" hangingPunct="1"/>
            <a:r>
              <a:rPr lang="en-US" dirty="0"/>
              <a:t>Provide an example from your own experience</a:t>
            </a:r>
          </a:p>
          <a:p>
            <a:endParaRPr lang="en-US" dirty="0"/>
          </a:p>
        </p:txBody>
      </p:sp>
      <p:sp>
        <p:nvSpPr>
          <p:cNvPr id="4" name="Slide Number Placeholder 3"/>
          <p:cNvSpPr>
            <a:spLocks noGrp="1"/>
          </p:cNvSpPr>
          <p:nvPr>
            <p:ph type="sldNum" sz="quarter" idx="10"/>
          </p:nvPr>
        </p:nvSpPr>
        <p:spPr/>
        <p:txBody>
          <a:bodyPr/>
          <a:lstStyle/>
          <a:p>
            <a:fld id="{0A3B9AB3-F833-4BE1-A687-2D7C8625410D}" type="slidenum">
              <a:rPr lang="en-US" smtClean="0"/>
              <a:t>40</a:t>
            </a:fld>
            <a:endParaRPr lang="en-US"/>
          </a:p>
        </p:txBody>
      </p:sp>
    </p:spTree>
    <p:extLst>
      <p:ext uri="{BB962C8B-B14F-4D97-AF65-F5344CB8AC3E}">
        <p14:creationId xmlns:p14="http://schemas.microsoft.com/office/powerpoint/2010/main" val="26385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2">
                    <a:lumMod val="7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14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103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322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2">
                    <a:lumMod val="7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186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49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2">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4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1841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929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11321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783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75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018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dpi="0" rotWithShape="1">
            <a:blip r:embed="rId2"/>
            <a:srcRect/>
            <a:stretch>
              <a:fillRect l="20000" t="15000" r="20000" b="15000"/>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5462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018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1360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2AD810B-109B-456A-A3F0-60D0F21BE93D}" type="datetimeFigureOut">
              <a:rPr lang="en-US" smtClean="0"/>
              <a:pPr/>
              <a:t>9/3/2019</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3961058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990877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2AD810B-109B-456A-A3F0-60D0F21BE93D}" type="datetimeFigureOut">
              <a:rPr lang="en-US" smtClean="0"/>
              <a:pPr/>
              <a:t>9/3/2019</a:t>
            </a:fld>
            <a:endParaRP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2080"/>
            <a:ext cx="2112264" cy="228600"/>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10986731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65537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4512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1899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7667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2">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888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98633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2AD810B-109B-456A-A3F0-60D0F21BE93D}" type="datetimeFigureOut">
              <a:rPr lang="en-US" smtClean="0"/>
              <a:pPr/>
              <a:t>9/3/2019</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18544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666344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965212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otion Path Picture Change">
    <p:spTree>
      <p:nvGrpSpPr>
        <p:cNvPr id="1" name=""/>
        <p:cNvGrpSpPr/>
        <p:nvPr/>
      </p:nvGrpSpPr>
      <p:grpSpPr>
        <a:xfrm>
          <a:off x="0" y="0"/>
          <a:ext cx="0" cy="0"/>
          <a:chOff x="0" y="0"/>
          <a:chExt cx="0" cy="0"/>
        </a:xfrm>
      </p:grpSpPr>
      <p:sp>
        <p:nvSpPr>
          <p:cNvPr id="6" name="Rectangle 5"/>
          <p:cNvSpPr/>
          <p:nvPr userDrawn="1"/>
        </p:nvSpPr>
        <p:spPr>
          <a:xfrm>
            <a:off x="0" y="1371600"/>
            <a:ext cx="12192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Instructions"/>
          <p:cNvSpPr/>
          <p:nvPr userDrawn="1"/>
        </p:nvSpPr>
        <p:spPr>
          <a:xfrm>
            <a:off x="12564533" y="11114"/>
            <a:ext cx="185420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7" name="Picture Placeholder 1"/>
          <p:cNvSpPr>
            <a:spLocks noGrp="1"/>
          </p:cNvSpPr>
          <p:nvPr>
            <p:ph type="pic" sz="quarter" idx="13"/>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8" name="Picture Placeholder 2"/>
          <p:cNvSpPr>
            <a:spLocks noGrp="1"/>
          </p:cNvSpPr>
          <p:nvPr>
            <p:ph type="pic" sz="quarter" idx="14"/>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9" name="Picture Placeholder 3"/>
          <p:cNvSpPr>
            <a:spLocks noGrp="1"/>
          </p:cNvSpPr>
          <p:nvPr>
            <p:ph type="pic" sz="quarter" idx="15"/>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10" name="Picture Placeholder 4"/>
          <p:cNvSpPr>
            <a:spLocks noGrp="1"/>
          </p:cNvSpPr>
          <p:nvPr>
            <p:ph type="pic" sz="quarter" idx="16"/>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12" name="Date Placeholder 1"/>
          <p:cNvSpPr>
            <a:spLocks noGrp="1"/>
          </p:cNvSpPr>
          <p:nvPr>
            <p:ph type="dt" sz="half" idx="17"/>
          </p:nvPr>
        </p:nvSpPr>
        <p:spPr/>
        <p:txBody>
          <a:bodyPr/>
          <a:lstStyle>
            <a:lvl1pPr>
              <a:defRPr/>
            </a:lvl1pPr>
          </a:lstStyle>
          <a:p>
            <a:pPr>
              <a:defRPr/>
            </a:pPr>
            <a:fld id="{EC5B1A95-B099-40C3-A798-55AB870027FD}" type="datetimeFigureOut">
              <a:rPr lang="en-US">
                <a:solidFill>
                  <a:prstClr val="black">
                    <a:lumMod val="75000"/>
                    <a:lumOff val="25000"/>
                  </a:prstClr>
                </a:solidFill>
              </a:rPr>
              <a:pPr>
                <a:defRPr/>
              </a:pPr>
              <a:t>9/3/2019</a:t>
            </a:fld>
            <a:endParaRPr lang="en-US" dirty="0">
              <a:solidFill>
                <a:prstClr val="black">
                  <a:lumMod val="75000"/>
                  <a:lumOff val="25000"/>
                </a:prstClr>
              </a:solidFill>
            </a:endParaRPr>
          </a:p>
        </p:txBody>
      </p:sp>
      <p:sp>
        <p:nvSpPr>
          <p:cNvPr id="13" name="Footer Placeholder 2"/>
          <p:cNvSpPr>
            <a:spLocks noGrp="1"/>
          </p:cNvSpPr>
          <p:nvPr>
            <p:ph type="ftr" sz="quarter" idx="18"/>
          </p:nvPr>
        </p:nvSpPr>
        <p:spPr/>
        <p:txBody>
          <a:bodyPr/>
          <a:lstStyle>
            <a:lvl1pPr>
              <a:defRPr/>
            </a:lvl1pPr>
          </a:lstStyle>
          <a:p>
            <a:pPr>
              <a:defRPr/>
            </a:pPr>
            <a:endParaRPr lang="en-US">
              <a:solidFill>
                <a:prstClr val="black">
                  <a:lumMod val="75000"/>
                  <a:lumOff val="25000"/>
                </a:prstClr>
              </a:solidFill>
            </a:endParaRPr>
          </a:p>
        </p:txBody>
      </p:sp>
      <p:sp>
        <p:nvSpPr>
          <p:cNvPr id="14" name="Slide Number Placeholder 3"/>
          <p:cNvSpPr>
            <a:spLocks noGrp="1"/>
          </p:cNvSpPr>
          <p:nvPr>
            <p:ph type="sldNum" sz="quarter" idx="19"/>
          </p:nvPr>
        </p:nvSpPr>
        <p:spPr/>
        <p:txBody>
          <a:bodyPr/>
          <a:lstStyle>
            <a:lvl1pPr>
              <a:defRPr/>
            </a:lvl1pPr>
          </a:lstStyle>
          <a:p>
            <a:pPr>
              <a:defRPr/>
            </a:pPr>
            <a:fld id="{BED54807-67DD-4094-B8D8-354C599D3926}"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3452359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black">
                  <a:lumMod val="75000"/>
                  <a:lumOff val="2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lumMod val="75000"/>
                  <a:lumOff val="25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3850D23-0AB3-46D1-9854-DAC0CB7DD284}"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4257925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13"/>
          <p:cNvSpPr>
            <a:spLocks noGrp="1"/>
          </p:cNvSpPr>
          <p:nvPr>
            <p:ph type="dt" sz="half" idx="10"/>
          </p:nvPr>
        </p:nvSpPr>
        <p:spPr/>
        <p:txBody>
          <a:bodyPr/>
          <a:lstStyle>
            <a:lvl1pPr>
              <a:defRPr/>
            </a:lvl1pPr>
          </a:lstStyle>
          <a:p>
            <a:pPr>
              <a:defRPr/>
            </a:pPr>
            <a:endParaRPr lang="en-US">
              <a:solidFill>
                <a:prstClr val="black">
                  <a:lumMod val="75000"/>
                  <a:lumOff val="2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lumMod val="75000"/>
                  <a:lumOff val="2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BF10AEE-024B-4257-9828-57F57F5CA654}"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4093691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41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252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13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641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00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739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33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691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0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431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29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018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724111-AF3F-154F-B263-B8BE4340B3C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182734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97092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909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24111-AF3F-154F-B263-B8BE4340B3C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183033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724111-AF3F-154F-B263-B8BE4340B3C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188419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24111-AF3F-154F-B263-B8BE4340B3C4}"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162397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724111-AF3F-154F-B263-B8BE4340B3C4}"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4288309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4111-AF3F-154F-B263-B8BE4340B3C4}"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242079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847253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7962768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119425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67644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326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702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dpi="0" rotWithShape="1">
            <a:blip r:embed="rId2"/>
            <a:srcRect/>
            <a:stretch>
              <a:fillRect l="20000" t="15000" r="20000" b="15000"/>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099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1193532" y="1737845"/>
            <a:ext cx="996696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740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1193532" y="1737845"/>
            <a:ext cx="996696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960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2AD810B-109B-456A-A3F0-60D0F21BE93D}" type="datetimeFigureOut">
              <a:rPr lang="en-US" smtClean="0">
                <a:solidFill>
                  <a:prstClr val="black">
                    <a:lumMod val="75000"/>
                    <a:lumOff val="25000"/>
                  </a:prstClr>
                </a:solidFill>
              </a:rPr>
              <a:pPr/>
              <a:t>9/3/2019</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8673453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E72D86C-F8C1-6049-BB4E-D00EE3C32781}" type="datetimeFigureOut">
              <a:rPr lang="en-US" smtClean="0">
                <a:solidFill>
                  <a:prstClr val="black">
                    <a:tint val="75000"/>
                  </a:prstClr>
                </a:solidFill>
              </a:rPr>
              <a:pPr defTabSz="457200"/>
              <a:t>9/3/2019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560108E-1077-F149-B1A7-7AC82FDEC94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099192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4724111-AF3F-154F-B263-B8BE4340B3C4}" type="datetimeFigureOut">
              <a:rPr lang="en-US" smtClean="0"/>
              <a:t>9/3/2019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66D095-1563-C242-889C-9782E93685FC}" type="slidenum">
              <a:rPr lang="en-US" smtClean="0"/>
              <a:t>‹#›</a:t>
            </a:fld>
            <a:endParaRPr lang="en-US"/>
          </a:p>
        </p:txBody>
      </p:sp>
    </p:spTree>
    <p:extLst>
      <p:ext uri="{BB962C8B-B14F-4D97-AF65-F5344CB8AC3E}">
        <p14:creationId xmlns:p14="http://schemas.microsoft.com/office/powerpoint/2010/main" val="106643590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www.polleverywhere.com/free_text_polls/KMUpP1dbz8aUVVU" TargetMode="External"/><Relationship Id="rId5" Type="http://schemas.openxmlformats.org/officeDocument/2006/relationships/hyperlink" Target="https://www.liveslides.com/download"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youtube.com/watch?v=msylAij9oI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mailto:sallycareerucr@gmail.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4524315"/>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3200" dirty="0">
              <a:solidFill>
                <a:prstClr val="white"/>
              </a:solidFill>
              <a:latin typeface="Arial"/>
              <a:cs typeface="Arial"/>
            </a:endParaRPr>
          </a:p>
          <a:p>
            <a:pPr algn="ctr" defTabSz="609585"/>
            <a:r>
              <a:rPr lang="en-US" sz="3200" dirty="0">
                <a:solidFill>
                  <a:prstClr val="white"/>
                </a:solidFill>
                <a:latin typeface="Arial"/>
                <a:cs typeface="Arial"/>
              </a:rPr>
              <a:t>YOUR CONTENT CAN GO</a:t>
            </a:r>
          </a:p>
          <a:p>
            <a:pPr algn="ctr" defTabSz="609585"/>
            <a:r>
              <a:rPr lang="en-US" sz="3200" dirty="0">
                <a:solidFill>
                  <a:prstClr val="white"/>
                </a:solidFill>
                <a:latin typeface="Arial"/>
                <a:cs typeface="Arial"/>
              </a:rPr>
              <a:t>IN THIS AREA</a:t>
            </a: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pic>
        <p:nvPicPr>
          <p:cNvPr id="3" name="Picture 2">
            <a:extLst>
              <a:ext uri="{FF2B5EF4-FFF2-40B4-BE49-F238E27FC236}">
                <a16:creationId xmlns:a16="http://schemas.microsoft.com/office/drawing/2014/main" id="{5F78ACDB-9362-C941-870F-A322A89EE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213573"/>
            <a:ext cx="6347975" cy="4905253"/>
          </a:xfrm>
          <a:prstGeom prst="rect">
            <a:avLst/>
          </a:prstGeom>
        </p:spPr>
      </p:pic>
      <p:sp>
        <p:nvSpPr>
          <p:cNvPr id="2" name="Rectangle 1"/>
          <p:cNvSpPr/>
          <p:nvPr/>
        </p:nvSpPr>
        <p:spPr>
          <a:xfrm>
            <a:off x="8425315" y="5193449"/>
            <a:ext cx="2362313" cy="369332"/>
          </a:xfrm>
          <a:prstGeom prst="rect">
            <a:avLst/>
          </a:prstGeom>
        </p:spPr>
        <p:txBody>
          <a:bodyPr wrap="none">
            <a:spAutoFit/>
          </a:bodyPr>
          <a:lstStyle/>
          <a:p>
            <a:r>
              <a:rPr lang="en-US" dirty="0">
                <a:solidFill>
                  <a:schemeClr val="bg1"/>
                </a:solidFill>
              </a:rPr>
              <a:t>2017-18 Annual Report</a:t>
            </a:r>
          </a:p>
        </p:txBody>
      </p:sp>
    </p:spTree>
    <p:extLst>
      <p:ext uri="{BB962C8B-B14F-4D97-AF65-F5344CB8AC3E}">
        <p14:creationId xmlns:p14="http://schemas.microsoft.com/office/powerpoint/2010/main" val="1638622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1463B9A0-C42E-402C-9AD1-9DAE533613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2" name="Rectangle 12">
            <a:extLst>
              <a:ext uri="{FF2B5EF4-FFF2-40B4-BE49-F238E27FC236}">
                <a16:creationId xmlns:a16="http://schemas.microsoft.com/office/drawing/2014/main" id="{9664D085-C814-4D74-BCE0-2059F0DC04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B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a:extLst>
              <a:ext uri="{FF2B5EF4-FFF2-40B4-BE49-F238E27FC236}">
                <a16:creationId xmlns:a16="http://schemas.microsoft.com/office/drawing/2014/main" id="{DDA5539E-D8B4-4F5A-B46F-C304F5D7A8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C9712F7-21D2-4F72-AF92-27B01617A9D2}"/>
              </a:ext>
            </a:extLst>
          </p:cNvPr>
          <p:cNvSpPr txBox="1"/>
          <p:nvPr/>
        </p:nvSpPr>
        <p:spPr>
          <a:xfrm>
            <a:off x="781104" y="1174288"/>
            <a:ext cx="4879090"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t>EVERYONE YOU WILL EVER MEET KNOWS SOMETHING YOU DON'T</a:t>
            </a:r>
          </a:p>
          <a:p>
            <a:pPr algn="ctr"/>
            <a:r>
              <a:rPr lang="en-US" sz="4800" dirty="0">
                <a:solidFill>
                  <a:srgbClr val="FF0000"/>
                </a:solidFill>
              </a:rPr>
              <a:t>- Bill Nye</a:t>
            </a:r>
            <a:endParaRPr lang="en-US" sz="4800" dirty="0"/>
          </a:p>
        </p:txBody>
      </p:sp>
      <p:pic>
        <p:nvPicPr>
          <p:cNvPr id="1026" name="Picture 2" descr="Image result for bill nye the science g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890" y="1752600"/>
            <a:ext cx="5492042" cy="308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24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What We’re Going to Talk About…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What is Networking?</a:t>
            </a:r>
          </a:p>
          <a:p>
            <a:pPr>
              <a:buFont typeface="Arial" panose="020B0604020202020204" pitchFamily="34" charset="0"/>
              <a:buChar char="•"/>
            </a:pPr>
            <a:r>
              <a:rPr lang="en-US" sz="2800" dirty="0"/>
              <a:t>Tips to Network Successfully </a:t>
            </a:r>
          </a:p>
          <a:p>
            <a:pPr>
              <a:buFont typeface="Arial" panose="020B0604020202020204" pitchFamily="34" charset="0"/>
              <a:buChar char="•"/>
            </a:pPr>
            <a:r>
              <a:rPr lang="en-US" sz="2800" dirty="0"/>
              <a:t>Where Can You Network?</a:t>
            </a:r>
          </a:p>
          <a:p>
            <a:pPr>
              <a:buFont typeface="Arial" panose="020B0604020202020204" pitchFamily="34" charset="0"/>
              <a:buChar char="•"/>
            </a:pPr>
            <a:r>
              <a:rPr lang="en-US" sz="2800" dirty="0"/>
              <a:t>Networking Through Social Media</a:t>
            </a:r>
          </a:p>
          <a:p>
            <a:pPr>
              <a:buFont typeface="Arial" panose="020B0604020202020204" pitchFamily="34" charset="0"/>
              <a:buChar char="•"/>
            </a:pPr>
            <a:r>
              <a:rPr lang="en-US" sz="2800" dirty="0"/>
              <a:t>Practice What You’ve Learned</a:t>
            </a:r>
          </a:p>
          <a:p>
            <a:pPr>
              <a:buFont typeface="Arial" panose="020B0604020202020204" pitchFamily="34" charset="0"/>
              <a:buChar char="•"/>
            </a:pPr>
            <a:r>
              <a:rPr lang="en-US" sz="2800" dirty="0"/>
              <a:t>Maintaining Connections</a:t>
            </a:r>
          </a:p>
          <a:p>
            <a:pPr>
              <a:buFont typeface="Arial" panose="020B0604020202020204" pitchFamily="34" charset="0"/>
              <a:buChar char="•"/>
            </a:pPr>
            <a:r>
              <a:rPr lang="en-US" sz="2800" dirty="0"/>
              <a:t>Who's in your Network?</a:t>
            </a:r>
          </a:p>
          <a:p>
            <a:endParaRPr lang="en-US" dirty="0"/>
          </a:p>
        </p:txBody>
      </p:sp>
      <p:pic>
        <p:nvPicPr>
          <p:cNvPr id="4" name="Picture 3"/>
          <p:cNvPicPr>
            <a:picLocks noChangeAspect="1"/>
          </p:cNvPicPr>
          <p:nvPr/>
        </p:nvPicPr>
        <p:blipFill>
          <a:blip r:embed="rId2"/>
          <a:stretch>
            <a:fillRect/>
          </a:stretch>
        </p:blipFill>
        <p:spPr>
          <a:xfrm>
            <a:off x="6500925" y="2283642"/>
            <a:ext cx="5245905" cy="3147543"/>
          </a:xfrm>
          <a:prstGeom prst="rect">
            <a:avLst/>
          </a:prstGeom>
        </p:spPr>
      </p:pic>
    </p:spTree>
    <p:extLst>
      <p:ext uri="{BB962C8B-B14F-4D97-AF65-F5344CB8AC3E}">
        <p14:creationId xmlns:p14="http://schemas.microsoft.com/office/powerpoint/2010/main" val="1195901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5" t="26547" r="395" b="3155"/>
          <a:stretch/>
        </p:blipFill>
        <p:spPr>
          <a:xfrm>
            <a:off x="0" y="781578"/>
            <a:ext cx="12192000" cy="6076422"/>
          </a:xfrm>
          <a:prstGeom prst="rect">
            <a:avLst/>
          </a:prstGeom>
        </p:spPr>
      </p:pic>
      <p:sp>
        <p:nvSpPr>
          <p:cNvPr id="6" name="Content Placeholder 2"/>
          <p:cNvSpPr txBox="1">
            <a:spLocks/>
          </p:cNvSpPr>
          <p:nvPr/>
        </p:nvSpPr>
        <p:spPr>
          <a:xfrm>
            <a:off x="0" y="66675"/>
            <a:ext cx="5447799" cy="2124074"/>
          </a:xfrm>
          <a:prstGeom prst="cloudCallout">
            <a:avLst>
              <a:gd name="adj1" fmla="val -19959"/>
              <a:gd name="adj2" fmla="val 63845"/>
            </a:avLst>
          </a:prstGeom>
          <a:solidFill>
            <a:srgbClr val="E65D00">
              <a:alpha val="80000"/>
            </a:srgbClr>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99CB38"/>
              </a:buClr>
              <a:buFont typeface="Calibri" panose="020F0502020204030204" pitchFamily="34" charset="0"/>
              <a:buNone/>
            </a:pPr>
            <a:r>
              <a:rPr lang="en-US" sz="4800" dirty="0">
                <a:solidFill>
                  <a:prstClr val="white"/>
                </a:solidFill>
                <a:latin typeface="Georgia" pitchFamily="18" charset="0"/>
              </a:rPr>
              <a:t>What is Networking?</a:t>
            </a:r>
          </a:p>
        </p:txBody>
      </p:sp>
    </p:spTree>
    <p:extLst>
      <p:ext uri="{BB962C8B-B14F-4D97-AF65-F5344CB8AC3E}">
        <p14:creationId xmlns:p14="http://schemas.microsoft.com/office/powerpoint/2010/main" val="1979621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524001" y="17418"/>
            <a:ext cx="9144001"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39719"/>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245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5" t="26547" r="395" b="3155"/>
          <a:stretch/>
        </p:blipFill>
        <p:spPr>
          <a:xfrm>
            <a:off x="0" y="781578"/>
            <a:ext cx="12192000" cy="6076422"/>
          </a:xfrm>
          <a:prstGeom prst="rect">
            <a:avLst/>
          </a:prstGeom>
        </p:spPr>
      </p:pic>
      <p:sp>
        <p:nvSpPr>
          <p:cNvPr id="3" name="Content Placeholder 2"/>
          <p:cNvSpPr>
            <a:spLocks noGrp="1"/>
          </p:cNvSpPr>
          <p:nvPr>
            <p:ph idx="1"/>
          </p:nvPr>
        </p:nvSpPr>
        <p:spPr>
          <a:xfrm>
            <a:off x="380606" y="4154906"/>
            <a:ext cx="4542208" cy="2369722"/>
          </a:xfrm>
          <a:solidFill>
            <a:srgbClr val="FFFFFF">
              <a:alpha val="89804"/>
            </a:srgbClr>
          </a:solidFill>
        </p:spPr>
        <p:txBody>
          <a:bodyPr anchor="ctr">
            <a:normAutofit fontScale="85000" lnSpcReduction="20000"/>
          </a:bodyPr>
          <a:lstStyle/>
          <a:p>
            <a:pPr marL="0" indent="0">
              <a:buNone/>
            </a:pPr>
            <a:r>
              <a:rPr lang="en-US" sz="2800" dirty="0">
                <a:solidFill>
                  <a:schemeClr val="tx1"/>
                </a:solidFill>
                <a:latin typeface="Georgia" pitchFamily="18" charset="0"/>
              </a:rPr>
              <a:t>Networking is the </a:t>
            </a:r>
            <a:r>
              <a:rPr lang="en-US" sz="5100" dirty="0">
                <a:solidFill>
                  <a:srgbClr val="E65D00"/>
                </a:solidFill>
                <a:latin typeface="Georgia" pitchFamily="18" charset="0"/>
              </a:rPr>
              <a:t>development </a:t>
            </a:r>
            <a:r>
              <a:rPr lang="en-US" sz="2800" dirty="0">
                <a:solidFill>
                  <a:schemeClr val="tx1"/>
                </a:solidFill>
                <a:latin typeface="Georgia" pitchFamily="18" charset="0"/>
              </a:rPr>
              <a:t>and </a:t>
            </a:r>
            <a:r>
              <a:rPr lang="en-US" sz="5100" dirty="0">
                <a:solidFill>
                  <a:srgbClr val="E65D00"/>
                </a:solidFill>
                <a:latin typeface="Georgia" pitchFamily="18" charset="0"/>
              </a:rPr>
              <a:t>maintenance </a:t>
            </a:r>
            <a:r>
              <a:rPr lang="en-US" sz="2800" dirty="0">
                <a:solidFill>
                  <a:schemeClr val="tx1"/>
                </a:solidFill>
                <a:latin typeface="Georgia" pitchFamily="18" charset="0"/>
              </a:rPr>
              <a:t>of</a:t>
            </a:r>
            <a:r>
              <a:rPr lang="en-US" sz="5100" dirty="0">
                <a:solidFill>
                  <a:schemeClr val="tx1"/>
                </a:solidFill>
                <a:latin typeface="Georgia" pitchFamily="18" charset="0"/>
              </a:rPr>
              <a:t> </a:t>
            </a:r>
            <a:r>
              <a:rPr lang="en-US" sz="5100" dirty="0">
                <a:solidFill>
                  <a:schemeClr val="accent3">
                    <a:lumMod val="60000"/>
                    <a:lumOff val="40000"/>
                  </a:schemeClr>
                </a:solidFill>
                <a:latin typeface="Georgia" pitchFamily="18" charset="0"/>
              </a:rPr>
              <a:t>mutually</a:t>
            </a:r>
            <a:r>
              <a:rPr lang="en-US" sz="5100" i="1" dirty="0">
                <a:solidFill>
                  <a:srgbClr val="E65D00"/>
                </a:solidFill>
                <a:latin typeface="Georgia" pitchFamily="18" charset="0"/>
              </a:rPr>
              <a:t> </a:t>
            </a:r>
            <a:r>
              <a:rPr lang="en-US" sz="5100" dirty="0">
                <a:solidFill>
                  <a:srgbClr val="E65D00"/>
                </a:solidFill>
                <a:latin typeface="Georgia" pitchFamily="18" charset="0"/>
              </a:rPr>
              <a:t>valuable</a:t>
            </a:r>
            <a:r>
              <a:rPr lang="en-US" sz="5100" i="1" dirty="0">
                <a:solidFill>
                  <a:srgbClr val="E65D00"/>
                </a:solidFill>
                <a:latin typeface="Georgia" pitchFamily="18" charset="0"/>
              </a:rPr>
              <a:t> </a:t>
            </a:r>
            <a:r>
              <a:rPr lang="en-US" sz="5100" dirty="0">
                <a:solidFill>
                  <a:srgbClr val="E65D00"/>
                </a:solidFill>
                <a:latin typeface="Georgia" pitchFamily="18" charset="0"/>
              </a:rPr>
              <a:t>relationships.</a:t>
            </a:r>
          </a:p>
        </p:txBody>
      </p:sp>
      <p:sp>
        <p:nvSpPr>
          <p:cNvPr id="6" name="Content Placeholder 2"/>
          <p:cNvSpPr txBox="1">
            <a:spLocks/>
          </p:cNvSpPr>
          <p:nvPr/>
        </p:nvSpPr>
        <p:spPr>
          <a:xfrm>
            <a:off x="0" y="66675"/>
            <a:ext cx="5447799" cy="2124074"/>
          </a:xfrm>
          <a:prstGeom prst="cloudCallout">
            <a:avLst>
              <a:gd name="adj1" fmla="val -19959"/>
              <a:gd name="adj2" fmla="val 63845"/>
            </a:avLst>
          </a:prstGeom>
          <a:solidFill>
            <a:srgbClr val="E65D00">
              <a:alpha val="80000"/>
            </a:srgbClr>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99CB38"/>
              </a:buClr>
              <a:buFont typeface="Calibri" panose="020F0502020204030204" pitchFamily="34" charset="0"/>
              <a:buNone/>
            </a:pPr>
            <a:r>
              <a:rPr lang="en-US" sz="4800" dirty="0">
                <a:solidFill>
                  <a:prstClr val="white"/>
                </a:solidFill>
                <a:latin typeface="Georgia" pitchFamily="18" charset="0"/>
              </a:rPr>
              <a:t>What is Networking?</a:t>
            </a:r>
          </a:p>
        </p:txBody>
      </p:sp>
    </p:spTree>
    <p:extLst>
      <p:ext uri="{BB962C8B-B14F-4D97-AF65-F5344CB8AC3E}">
        <p14:creationId xmlns:p14="http://schemas.microsoft.com/office/powerpoint/2010/main" val="4456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The Misconceptions </a:t>
            </a:r>
          </a:p>
        </p:txBody>
      </p:sp>
      <p:sp>
        <p:nvSpPr>
          <p:cNvPr id="3" name="Content Placeholder 2"/>
          <p:cNvSpPr>
            <a:spLocks noGrp="1"/>
          </p:cNvSpPr>
          <p:nvPr>
            <p:ph idx="1"/>
          </p:nvPr>
        </p:nvSpPr>
        <p:spPr>
          <a:xfrm>
            <a:off x="1185512" y="1909904"/>
            <a:ext cx="10058400" cy="3881296"/>
          </a:xfrm>
        </p:spPr>
        <p:txBody>
          <a:bodyPr vert="horz" lIns="0" tIns="45720" rIns="0" bIns="45720" rtlCol="0" anchor="t">
            <a:normAutofit/>
          </a:bodyPr>
          <a:lstStyle/>
          <a:p>
            <a:pPr>
              <a:lnSpc>
                <a:spcPct val="120000"/>
              </a:lnSpc>
              <a:spcBef>
                <a:spcPts val="0"/>
              </a:spcBef>
              <a:spcAft>
                <a:spcPts val="1200"/>
              </a:spcAft>
              <a:buFont typeface="Arial" panose="020B0604020202020204" pitchFamily="34" charset="0"/>
              <a:buChar char="•"/>
            </a:pPr>
            <a:r>
              <a:rPr lang="en-US" sz="2400" dirty="0"/>
              <a:t>It’s only takes place at networking events</a:t>
            </a:r>
          </a:p>
          <a:p>
            <a:pPr>
              <a:lnSpc>
                <a:spcPct val="120000"/>
              </a:lnSpc>
              <a:spcBef>
                <a:spcPts val="0"/>
              </a:spcBef>
              <a:spcAft>
                <a:spcPts val="1200"/>
              </a:spcAft>
              <a:buFont typeface="Arial" panose="020B0604020202020204" pitchFamily="34" charset="0"/>
              <a:buChar char="•"/>
            </a:pPr>
            <a:r>
              <a:rPr lang="en-US" sz="2400" dirty="0"/>
              <a:t>Shy people are poor at networking</a:t>
            </a:r>
          </a:p>
          <a:p>
            <a:pPr>
              <a:lnSpc>
                <a:spcPct val="120000"/>
              </a:lnSpc>
              <a:spcBef>
                <a:spcPts val="0"/>
              </a:spcBef>
              <a:spcAft>
                <a:spcPts val="1200"/>
              </a:spcAft>
              <a:buFont typeface="Arial" panose="020B0604020202020204" pitchFamily="34" charset="0"/>
              <a:buChar char="•"/>
            </a:pPr>
            <a:r>
              <a:rPr lang="en-US" sz="2400" dirty="0"/>
              <a:t>You only need it if you’re going into business</a:t>
            </a:r>
          </a:p>
          <a:p>
            <a:pPr>
              <a:lnSpc>
                <a:spcPct val="120000"/>
              </a:lnSpc>
              <a:spcBef>
                <a:spcPts val="0"/>
              </a:spcBef>
              <a:spcAft>
                <a:spcPts val="1200"/>
              </a:spcAft>
              <a:buFont typeface="Arial" panose="020B0604020202020204" pitchFamily="34" charset="0"/>
              <a:buChar char="•"/>
            </a:pPr>
            <a:r>
              <a:rPr lang="en-US" sz="2400" dirty="0"/>
              <a:t>I have a high GPA, I don’t need to network</a:t>
            </a:r>
          </a:p>
          <a:p>
            <a:pPr>
              <a:lnSpc>
                <a:spcPct val="120000"/>
              </a:lnSpc>
              <a:spcBef>
                <a:spcPts val="0"/>
              </a:spcBef>
              <a:spcAft>
                <a:spcPts val="1200"/>
              </a:spcAft>
              <a:buFont typeface="Arial" panose="020B0604020202020204" pitchFamily="34" charset="0"/>
              <a:buChar char="•"/>
            </a:pPr>
            <a:r>
              <a:rPr lang="en-US" sz="2400" dirty="0"/>
              <a:t>I only have to gain relationships with people in my</a:t>
            </a:r>
            <a:endParaRPr lang="en-US" sz="2400" dirty="0">
              <a:cs typeface="Calibri"/>
            </a:endParaRPr>
          </a:p>
          <a:p>
            <a:pPr marL="0" indent="0">
              <a:lnSpc>
                <a:spcPct val="120000"/>
              </a:lnSpc>
              <a:spcBef>
                <a:spcPts val="0"/>
              </a:spcBef>
              <a:spcAft>
                <a:spcPts val="1200"/>
              </a:spcAft>
              <a:buNone/>
            </a:pPr>
            <a:r>
              <a:rPr lang="en-US" sz="2400" dirty="0"/>
              <a:t>field of interest</a:t>
            </a:r>
            <a:endParaRPr lang="en-US" sz="2400" dirty="0">
              <a:cs typeface="Calibri"/>
            </a:endParaRPr>
          </a:p>
          <a:p>
            <a:pPr>
              <a:lnSpc>
                <a:spcPct val="120000"/>
              </a:lnSpc>
              <a:spcBef>
                <a:spcPts val="0"/>
              </a:spcBef>
              <a:spcAft>
                <a:spcPts val="1200"/>
              </a:spcAft>
              <a:buFont typeface="Arial" panose="020B0604020202020204" pitchFamily="34" charset="0"/>
              <a:buChar char="•"/>
            </a:pPr>
            <a:endParaRPr lang="en-US" sz="2400" dirty="0"/>
          </a:p>
          <a:p>
            <a:endParaRPr lang="en-US" dirty="0"/>
          </a:p>
        </p:txBody>
      </p:sp>
      <p:pic>
        <p:nvPicPr>
          <p:cNvPr id="4" name="Picture 3"/>
          <p:cNvPicPr>
            <a:picLocks noChangeAspect="1"/>
          </p:cNvPicPr>
          <p:nvPr/>
        </p:nvPicPr>
        <p:blipFill>
          <a:blip r:embed="rId2"/>
          <a:stretch>
            <a:fillRect/>
          </a:stretch>
        </p:blipFill>
        <p:spPr>
          <a:xfrm>
            <a:off x="7540278" y="1983813"/>
            <a:ext cx="4043466" cy="3503364"/>
          </a:xfrm>
          <a:prstGeom prst="rect">
            <a:avLst/>
          </a:prstGeom>
        </p:spPr>
      </p:pic>
      <p:sp>
        <p:nvSpPr>
          <p:cNvPr id="5" name="Rectangle 4"/>
          <p:cNvSpPr/>
          <p:nvPr/>
        </p:nvSpPr>
        <p:spPr>
          <a:xfrm>
            <a:off x="8299709" y="2650210"/>
            <a:ext cx="252947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REALLY?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657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Facts About Networking</a:t>
            </a:r>
            <a:r>
              <a:rPr lang="en-US" dirty="0">
                <a:solidFill>
                  <a:srgbClr val="0070C0"/>
                </a:solidFill>
                <a:latin typeface="Georgia" pitchFamily="18" charset="0"/>
              </a:rPr>
              <a:t> </a:t>
            </a:r>
            <a:endParaRPr lang="en-US" dirty="0"/>
          </a:p>
        </p:txBody>
      </p:sp>
      <p:sp>
        <p:nvSpPr>
          <p:cNvPr id="3" name="Content Placeholder 2"/>
          <p:cNvSpPr>
            <a:spLocks noGrp="1"/>
          </p:cNvSpPr>
          <p:nvPr>
            <p:ph idx="1"/>
          </p:nvPr>
        </p:nvSpPr>
        <p:spPr>
          <a:xfrm>
            <a:off x="1097280" y="1917923"/>
            <a:ext cx="5584257" cy="4698052"/>
          </a:xfrm>
        </p:spPr>
        <p:txBody>
          <a:bodyPr vert="horz" lIns="0" tIns="45720" rIns="0" bIns="45720" rtlCol="0" anchor="t">
            <a:normAutofit fontScale="70000" lnSpcReduction="20000"/>
          </a:bodyPr>
          <a:lstStyle/>
          <a:p>
            <a:pPr>
              <a:lnSpc>
                <a:spcPct val="130000"/>
              </a:lnSpc>
              <a:buFont typeface="Arial" panose="020B0604020202020204" pitchFamily="34" charset="0"/>
              <a:buChar char="•"/>
            </a:pPr>
            <a:r>
              <a:rPr lang="en-US" sz="2400" dirty="0"/>
              <a:t>It’s about developing </a:t>
            </a:r>
            <a:r>
              <a:rPr lang="en-US" sz="3100" b="1" dirty="0">
                <a:solidFill>
                  <a:srgbClr val="002060"/>
                </a:solidFill>
              </a:rPr>
              <a:t>MEANINGFUL</a:t>
            </a:r>
            <a:r>
              <a:rPr lang="en-US" sz="2400" dirty="0"/>
              <a:t> relationships</a:t>
            </a:r>
          </a:p>
          <a:p>
            <a:pPr>
              <a:lnSpc>
                <a:spcPct val="130000"/>
              </a:lnSpc>
              <a:buFont typeface="Arial" panose="020B0604020202020204" pitchFamily="34" charset="0"/>
              <a:buChar char="•"/>
            </a:pPr>
            <a:r>
              <a:rPr lang="en-US" sz="2400" dirty="0"/>
              <a:t>70% of jobs/opportunities are not found online but through </a:t>
            </a:r>
            <a:r>
              <a:rPr lang="en-US" sz="3100" b="1" dirty="0">
                <a:solidFill>
                  <a:srgbClr val="002060"/>
                </a:solidFill>
              </a:rPr>
              <a:t>MUTUAL</a:t>
            </a:r>
            <a:r>
              <a:rPr lang="en-US" sz="2400" dirty="0"/>
              <a:t> relationships  </a:t>
            </a:r>
            <a:endParaRPr lang="en-US" sz="2400" dirty="0">
              <a:cs typeface="Calibri"/>
            </a:endParaRPr>
          </a:p>
          <a:p>
            <a:pPr>
              <a:lnSpc>
                <a:spcPct val="130000"/>
              </a:lnSpc>
              <a:buFont typeface="Arial" panose="020B0604020202020204" pitchFamily="34" charset="0"/>
              <a:buChar char="•"/>
            </a:pPr>
            <a:r>
              <a:rPr lang="en-US" sz="2400" dirty="0"/>
              <a:t>It starts way </a:t>
            </a:r>
            <a:r>
              <a:rPr lang="en-US" sz="3400" b="1" dirty="0">
                <a:solidFill>
                  <a:srgbClr val="002060"/>
                </a:solidFill>
              </a:rPr>
              <a:t>BEFORE YOU NEED A JOB</a:t>
            </a:r>
            <a:endParaRPr lang="en-US" sz="3400" dirty="0">
              <a:solidFill>
                <a:srgbClr val="002060"/>
              </a:solidFill>
              <a:cs typeface="Calibri"/>
            </a:endParaRPr>
          </a:p>
          <a:p>
            <a:pPr>
              <a:lnSpc>
                <a:spcPct val="130000"/>
              </a:lnSpc>
              <a:buFont typeface="Arial" panose="020B0604020202020204" pitchFamily="34" charset="0"/>
              <a:buChar char="•"/>
            </a:pPr>
            <a:r>
              <a:rPr lang="en-US" sz="2400" dirty="0"/>
              <a:t>It isn’t always about knowing the rich and powerful</a:t>
            </a:r>
          </a:p>
          <a:p>
            <a:pPr marL="0" indent="0">
              <a:lnSpc>
                <a:spcPct val="130000"/>
              </a:lnSpc>
              <a:buNone/>
            </a:pPr>
            <a:r>
              <a:rPr lang="en-US" sz="2400" dirty="0"/>
              <a:t>(Your </a:t>
            </a:r>
            <a:r>
              <a:rPr lang="en-US" sz="3800" b="1" dirty="0">
                <a:solidFill>
                  <a:srgbClr val="002060"/>
                </a:solidFill>
              </a:rPr>
              <a:t>BEST FRIEND</a:t>
            </a:r>
            <a:r>
              <a:rPr lang="en-US" sz="2400" dirty="0"/>
              <a:t> could land you your next job!)</a:t>
            </a:r>
            <a:endParaRPr lang="en-US" sz="2400" dirty="0">
              <a:cs typeface="Calibri"/>
            </a:endParaRPr>
          </a:p>
          <a:p>
            <a:pPr>
              <a:lnSpc>
                <a:spcPct val="130000"/>
              </a:lnSpc>
              <a:buFont typeface="Arial" panose="020B0604020202020204" pitchFamily="34" charset="0"/>
              <a:buChar char="•"/>
            </a:pPr>
            <a:r>
              <a:rPr lang="en-US" sz="2400" dirty="0"/>
              <a:t>It’s true, </a:t>
            </a:r>
            <a:r>
              <a:rPr lang="en-US" sz="2600" b="1" u="sng" dirty="0"/>
              <a:t>it isn’t just about what you know, but who you know that gets you the opportunity to show what you know</a:t>
            </a:r>
            <a:endParaRPr lang="en-US" sz="2600" b="1" u="sng" dirty="0">
              <a:cs typeface="Calibri"/>
            </a:endParaRPr>
          </a:p>
          <a:p>
            <a:r>
              <a:rPr lang="en-US" dirty="0"/>
              <a:t>  </a:t>
            </a:r>
          </a:p>
        </p:txBody>
      </p:sp>
      <p:pic>
        <p:nvPicPr>
          <p:cNvPr id="1026" name="Picture 2" descr="Image result for networking, opportunities"/>
          <p:cNvPicPr>
            <a:picLocks noChangeAspect="1" noChangeArrowheads="1"/>
          </p:cNvPicPr>
          <p:nvPr/>
        </p:nvPicPr>
        <p:blipFill rotWithShape="1">
          <a:blip r:embed="rId2">
            <a:extLst>
              <a:ext uri="{28A0092B-C50C-407E-A947-70E740481C1C}">
                <a14:useLocalDpi xmlns:a14="http://schemas.microsoft.com/office/drawing/2010/main" val="0"/>
              </a:ext>
            </a:extLst>
          </a:blip>
          <a:srcRect l="6830" t="5058" r="6508" b="5007"/>
          <a:stretch/>
        </p:blipFill>
        <p:spPr bwMode="auto">
          <a:xfrm>
            <a:off x="7341325" y="2521411"/>
            <a:ext cx="3910149" cy="304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71" y="1198394"/>
            <a:ext cx="10976206" cy="5659606"/>
          </a:xfrm>
          <a:prstGeom prst="rect">
            <a:avLst/>
          </a:prstGeom>
        </p:spPr>
      </p:pic>
      <p:sp>
        <p:nvSpPr>
          <p:cNvPr id="2" name="Title 1"/>
          <p:cNvSpPr>
            <a:spLocks noGrp="1"/>
          </p:cNvSpPr>
          <p:nvPr>
            <p:ph type="title"/>
          </p:nvPr>
        </p:nvSpPr>
        <p:spPr>
          <a:xfrm>
            <a:off x="260372" y="266945"/>
            <a:ext cx="10058400" cy="931449"/>
          </a:xfrm>
        </p:spPr>
        <p:txBody>
          <a:bodyPr/>
          <a:lstStyle/>
          <a:p>
            <a:r>
              <a:rPr lang="en-US" dirty="0">
                <a:solidFill>
                  <a:srgbClr val="99CB38">
                    <a:lumMod val="75000"/>
                  </a:srgbClr>
                </a:solidFill>
                <a:latin typeface="Calibri" panose="020F0502020204030204"/>
              </a:rPr>
              <a:t>When &amp; Where to Network</a:t>
            </a:r>
            <a:endParaRPr lang="en-US" dirty="0"/>
          </a:p>
        </p:txBody>
      </p:sp>
      <p:sp>
        <p:nvSpPr>
          <p:cNvPr id="7" name="Content Placeholder 3"/>
          <p:cNvSpPr txBox="1">
            <a:spLocks/>
          </p:cNvSpPr>
          <p:nvPr/>
        </p:nvSpPr>
        <p:spPr>
          <a:xfrm>
            <a:off x="17050" y="1480803"/>
            <a:ext cx="5272522" cy="4479011"/>
          </a:xfrm>
          <a:prstGeom prst="ellipse">
            <a:avLst/>
          </a:prstGeom>
          <a:solidFill>
            <a:srgbClr val="D9D9D9">
              <a:alpha val="89804"/>
            </a:srgbClr>
          </a:solidFill>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7000"/>
              </a:lnSpc>
              <a:spcBef>
                <a:spcPts val="0"/>
              </a:spcBef>
              <a:spcAft>
                <a:spcPts val="800"/>
              </a:spcAft>
              <a:buClr>
                <a:srgbClr val="99CB38"/>
              </a:buClr>
              <a:buFont typeface="Calibri" panose="020F0502020204030204" pitchFamily="34" charset="0"/>
              <a:buNone/>
            </a:pPr>
            <a:r>
              <a:rPr lang="en-US" sz="1600" b="1" u="sng" dirty="0">
                <a:solidFill>
                  <a:prstClr val="black"/>
                </a:solidFill>
                <a:ea typeface="Calibri" panose="020F0502020204030204" pitchFamily="34" charset="0"/>
                <a:cs typeface="Times New Roman" panose="02020603050405020304" pitchFamily="18" charset="0"/>
              </a:rPr>
              <a:t>Social Networks</a:t>
            </a:r>
            <a:endParaRPr lang="en-US" sz="1600" b="1" u="sng"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Friends, Family, Neighbors</a:t>
            </a:r>
            <a:endParaRPr lang="en-US" sz="1600"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Alumni contacts</a:t>
            </a:r>
            <a:endParaRPr lang="en-US" sz="1600"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Professors </a:t>
            </a:r>
            <a:endParaRPr lang="en-US" sz="1600"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Other Faculty &amp; Staff </a:t>
            </a:r>
            <a:endParaRPr lang="en-US" sz="1600"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Volunteer contacts</a:t>
            </a:r>
            <a:endParaRPr lang="en-US" sz="1600" dirty="0">
              <a:solidFill>
                <a:prstClr val="black"/>
              </a:solidFill>
              <a:ea typeface="Calibri" panose="020F0502020204030204" pitchFamily="34" charset="0"/>
              <a:cs typeface="Calibri"/>
            </a:endParaRPr>
          </a:p>
          <a:p>
            <a:pPr marL="285750" indent="-285750" algn="ctr">
              <a:lnSpc>
                <a:spcPct val="107000"/>
              </a:lnSpc>
              <a:spcBef>
                <a:spcPts val="0"/>
              </a:spcBef>
              <a:spcAft>
                <a:spcPts val="800"/>
              </a:spcAft>
              <a:buClr>
                <a:srgbClr val="99CB38"/>
              </a:buClr>
              <a:buFont typeface="Arial" panose="020B0604020202020204" pitchFamily="34" charset="0"/>
              <a:buChar char="•"/>
            </a:pPr>
            <a:r>
              <a:rPr lang="en-US" sz="1600" dirty="0">
                <a:solidFill>
                  <a:prstClr val="black"/>
                </a:solidFill>
                <a:ea typeface="Calibri" panose="020F0502020204030204" pitchFamily="34" charset="0"/>
                <a:cs typeface="Times New Roman" panose="02020603050405020304" pitchFamily="18" charset="0"/>
              </a:rPr>
              <a:t>Social media –LinkedIn, </a:t>
            </a:r>
            <a:r>
              <a:rPr lang="en-US" sz="1600" dirty="0">
                <a:solidFill>
                  <a:prstClr val="black"/>
                </a:solidFill>
                <a:ea typeface="Calibri" panose="020F0502020204030204" pitchFamily="34" charset="0"/>
                <a:cs typeface="Calibri"/>
              </a:rPr>
              <a:t/>
            </a:r>
            <a:br>
              <a:rPr lang="en-US" sz="1600" dirty="0">
                <a:solidFill>
                  <a:prstClr val="black"/>
                </a:solidFill>
                <a:ea typeface="Calibri" panose="020F0502020204030204" pitchFamily="34" charset="0"/>
                <a:cs typeface="Calibri"/>
              </a:rPr>
            </a:br>
            <a:r>
              <a:rPr lang="en-US" sz="1600" dirty="0">
                <a:solidFill>
                  <a:prstClr val="black"/>
                </a:solidFill>
                <a:ea typeface="Calibri" panose="020F0502020204030204" pitchFamily="34" charset="0"/>
                <a:cs typeface="Times New Roman" panose="02020603050405020304" pitchFamily="18" charset="0"/>
              </a:rPr>
              <a:t>Facebook, Twitter, etc.</a:t>
            </a:r>
            <a:endParaRPr lang="en-US" sz="1600" dirty="0">
              <a:solidFill>
                <a:prstClr val="black"/>
              </a:solidFill>
              <a:ea typeface="Calibri" panose="020F0502020204030204" pitchFamily="34" charset="0"/>
              <a:cs typeface="Calibri"/>
            </a:endParaRPr>
          </a:p>
        </p:txBody>
      </p:sp>
      <p:sp>
        <p:nvSpPr>
          <p:cNvPr id="4" name="Content Placeholder 3"/>
          <p:cNvSpPr>
            <a:spLocks noGrp="1"/>
          </p:cNvSpPr>
          <p:nvPr>
            <p:ph sz="half" idx="2"/>
          </p:nvPr>
        </p:nvSpPr>
        <p:spPr>
          <a:xfrm>
            <a:off x="6563017" y="1485252"/>
            <a:ext cx="5370678" cy="4466096"/>
          </a:xfrm>
          <a:prstGeom prst="ellipse">
            <a:avLst/>
          </a:prstGeom>
          <a:solidFill>
            <a:srgbClr val="D9D9D9">
              <a:alpha val="89804"/>
            </a:srgbClr>
          </a:solidFill>
        </p:spPr>
        <p:txBody>
          <a:bodyPr vert="horz" lIns="0" tIns="45720" rIns="0" bIns="45720" rtlCol="0" anchor="t">
            <a:noAutofit/>
          </a:bodyPr>
          <a:lstStyle/>
          <a:p>
            <a:pPr marL="0" indent="0" algn="ctr">
              <a:lnSpc>
                <a:spcPct val="107000"/>
              </a:lnSpc>
              <a:spcBef>
                <a:spcPts val="0"/>
              </a:spcBef>
              <a:spcAft>
                <a:spcPts val="800"/>
              </a:spcAft>
              <a:buNone/>
            </a:pPr>
            <a:r>
              <a:rPr lang="en-US" sz="1600" b="1" u="sng" dirty="0">
                <a:solidFill>
                  <a:schemeClr val="tx1"/>
                </a:solidFill>
                <a:latin typeface="Calibri" panose="020F0502020204030204" pitchFamily="34" charset="0"/>
                <a:cs typeface="Calibri"/>
              </a:rPr>
              <a:t>Professional Networks</a:t>
            </a:r>
            <a:endParaRPr lang="en-US" sz="1600" u="sng" dirty="0">
              <a:solidFill>
                <a:schemeClr val="tx1"/>
              </a:solidFill>
              <a:latin typeface="Calibri" panose="020F0502020204030204" pitchFamily="34" charset="0"/>
              <a:cs typeface="Calibri"/>
            </a:endParaRP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UC Riverside events (Career fairs, Job Discovery panels, Workshops)</a:t>
            </a: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Professional networking events</a:t>
            </a: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Chamber of Commerce</a:t>
            </a: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Rotary, Kiwanis, Lions Clubs</a:t>
            </a: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Committee involvement</a:t>
            </a:r>
          </a:p>
          <a:p>
            <a:pPr marL="285750" indent="-285750" algn="ctr">
              <a:lnSpc>
                <a:spcPct val="107000"/>
              </a:lnSpc>
              <a:spcBef>
                <a:spcPts val="0"/>
              </a:spcBef>
              <a:spcAft>
                <a:spcPts val="800"/>
              </a:spcAft>
              <a:buFont typeface="Arial" panose="020B0604020202020204" pitchFamily="34" charset="0"/>
              <a:buChar char="•"/>
            </a:pPr>
            <a:r>
              <a:rPr lang="en-US" sz="1600" dirty="0">
                <a:solidFill>
                  <a:schemeClr val="tx1"/>
                </a:solidFill>
                <a:latin typeface="Calibri" panose="020F0502020204030204" pitchFamily="34" charset="0"/>
                <a:cs typeface="Calibri"/>
              </a:rPr>
              <a:t>County of Riverside (volunteers)</a:t>
            </a:r>
          </a:p>
          <a:p>
            <a:pPr algn="ctr"/>
            <a:endParaRPr lang="en-US" sz="1600" dirty="0">
              <a:cs typeface="Calibri"/>
            </a:endParaRPr>
          </a:p>
        </p:txBody>
      </p:sp>
    </p:spTree>
    <p:extLst>
      <p:ext uri="{BB962C8B-B14F-4D97-AF65-F5344CB8AC3E}">
        <p14:creationId xmlns:p14="http://schemas.microsoft.com/office/powerpoint/2010/main" val="31736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down)">
                                      <p:cBhvr>
                                        <p:cTn id="16" dur="500"/>
                                        <p:tgtEl>
                                          <p:spTgt spid="7">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down)">
                                      <p:cBhvr>
                                        <p:cTn id="19" dur="500"/>
                                        <p:tgtEl>
                                          <p:spTgt spid="7">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down)">
                                      <p:cBhvr>
                                        <p:cTn id="25" dur="500"/>
                                        <p:tgtEl>
                                          <p:spTgt spid="7">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down)">
                                      <p:cBhvr>
                                        <p:cTn id="28" dur="500"/>
                                        <p:tgtEl>
                                          <p:spTgt spid="7">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down)">
                                      <p:cBhvr>
                                        <p:cTn id="31" dur="500"/>
                                        <p:tgtEl>
                                          <p:spTgt spid="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bg/>
                                          </p:spTgt>
                                        </p:tgtEl>
                                        <p:attrNameLst>
                                          <p:attrName>style.visibility</p:attrName>
                                        </p:attrNameLst>
                                      </p:cBhvr>
                                      <p:to>
                                        <p:strVal val="visible"/>
                                      </p:to>
                                    </p:set>
                                    <p:animEffect transition="in" filter="wipe(down)">
                                      <p:cBhvr>
                                        <p:cTn id="36" dur="500"/>
                                        <p:tgtEl>
                                          <p:spTgt spid="4">
                                            <p:bg/>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wipe(down)">
                                      <p:cBhvr>
                                        <p:cTn id="41" dur="500"/>
                                        <p:tgtEl>
                                          <p:spTgt spid="4">
                                            <p:txEl>
                                              <p:pRg st="0" end="0"/>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wipe(down)">
                                      <p:cBhvr>
                                        <p:cTn id="44" dur="500"/>
                                        <p:tgtEl>
                                          <p:spTgt spid="4">
                                            <p:txEl>
                                              <p:pRg st="1" end="1"/>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down)">
                                      <p:cBhvr>
                                        <p:cTn id="47" dur="500"/>
                                        <p:tgtEl>
                                          <p:spTgt spid="4">
                                            <p:txEl>
                                              <p:pRg st="2" end="2"/>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wipe(down)">
                                      <p:cBhvr>
                                        <p:cTn id="50" dur="500"/>
                                        <p:tgtEl>
                                          <p:spTgt spid="4">
                                            <p:txEl>
                                              <p:pRg st="3" end="3"/>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Effect transition="in" filter="wipe(down)">
                                      <p:cBhvr>
                                        <p:cTn id="53" dur="500"/>
                                        <p:tgtEl>
                                          <p:spTgt spid="4">
                                            <p:txEl>
                                              <p:pRg st="4" end="4"/>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Effect transition="in" filter="wipe(down)">
                                      <p:cBhvr>
                                        <p:cTn id="56" dur="500"/>
                                        <p:tgtEl>
                                          <p:spTgt spid="4">
                                            <p:txEl>
                                              <p:pRg st="5" end="5"/>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wipe(down)">
                                      <p:cBhvr>
                                        <p:cTn id="5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79557" y="1802989"/>
            <a:ext cx="1541770" cy="1960140"/>
          </a:xfrm>
          <a:prstGeom prst="rect">
            <a:avLst/>
          </a:prstGeom>
        </p:spPr>
      </p:pic>
      <p:pic>
        <p:nvPicPr>
          <p:cNvPr id="1026" name="Picture 2" descr="Image result fo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19" y="1864087"/>
            <a:ext cx="1837944" cy="1837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5196930" y="1864087"/>
            <a:ext cx="1905000" cy="1905000"/>
          </a:xfrm>
          <a:prstGeom prst="rect">
            <a:avLst/>
          </a:prstGeom>
        </p:spPr>
      </p:pic>
      <p:pic>
        <p:nvPicPr>
          <p:cNvPr id="12" name="Picture 11"/>
          <p:cNvPicPr>
            <a:picLocks noChangeAspect="1"/>
          </p:cNvPicPr>
          <p:nvPr/>
        </p:nvPicPr>
        <p:blipFill>
          <a:blip r:embed="rId5"/>
          <a:stretch>
            <a:fillRect/>
          </a:stretch>
        </p:blipFill>
        <p:spPr>
          <a:xfrm>
            <a:off x="3361496" y="-332309"/>
            <a:ext cx="10333616" cy="1761897"/>
          </a:xfrm>
          <a:prstGeom prst="rect">
            <a:avLst/>
          </a:prstGeom>
        </p:spPr>
      </p:pic>
      <p:pic>
        <p:nvPicPr>
          <p:cNvPr id="13" name="Picture 12"/>
          <p:cNvPicPr>
            <a:picLocks noChangeAspect="1"/>
          </p:cNvPicPr>
          <p:nvPr/>
        </p:nvPicPr>
        <p:blipFill>
          <a:blip r:embed="rId6"/>
          <a:stretch>
            <a:fillRect/>
          </a:stretch>
        </p:blipFill>
        <p:spPr>
          <a:xfrm>
            <a:off x="8058914" y="1802989"/>
            <a:ext cx="3725114" cy="2211842"/>
          </a:xfrm>
          <a:prstGeom prst="rect">
            <a:avLst/>
          </a:prstGeom>
        </p:spPr>
      </p:pic>
      <p:pic>
        <p:nvPicPr>
          <p:cNvPr id="14" name="Picture 13"/>
          <p:cNvPicPr>
            <a:picLocks noChangeAspect="1"/>
          </p:cNvPicPr>
          <p:nvPr/>
        </p:nvPicPr>
        <p:blipFill>
          <a:blip r:embed="rId7"/>
          <a:stretch>
            <a:fillRect/>
          </a:stretch>
        </p:blipFill>
        <p:spPr>
          <a:xfrm>
            <a:off x="1802545" y="4478332"/>
            <a:ext cx="3009900" cy="1514475"/>
          </a:xfrm>
          <a:prstGeom prst="rect">
            <a:avLst/>
          </a:prstGeom>
        </p:spPr>
      </p:pic>
      <p:pic>
        <p:nvPicPr>
          <p:cNvPr id="15" name="Picture 14"/>
          <p:cNvPicPr>
            <a:picLocks noChangeAspect="1"/>
          </p:cNvPicPr>
          <p:nvPr/>
        </p:nvPicPr>
        <p:blipFill>
          <a:blip r:embed="rId8"/>
          <a:stretch>
            <a:fillRect/>
          </a:stretch>
        </p:blipFill>
        <p:spPr>
          <a:xfrm>
            <a:off x="6821245" y="4014832"/>
            <a:ext cx="3733800" cy="2446020"/>
          </a:xfrm>
          <a:prstGeom prst="rect">
            <a:avLst/>
          </a:prstGeom>
        </p:spPr>
      </p:pic>
    </p:spTree>
    <p:extLst>
      <p:ext uri="{BB962C8B-B14F-4D97-AF65-F5344CB8AC3E}">
        <p14:creationId xmlns:p14="http://schemas.microsoft.com/office/powerpoint/2010/main" val="379698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social media post&#10;&#10;Description generated with very high confidence">
            <a:extLst>
              <a:ext uri="{FF2B5EF4-FFF2-40B4-BE49-F238E27FC236}">
                <a16:creationId xmlns:a16="http://schemas.microsoft.com/office/drawing/2014/main" id="{59F72197-2391-4C32-B1FF-8D81EC7A4BE4}"/>
              </a:ext>
            </a:extLst>
          </p:cNvPr>
          <p:cNvPicPr>
            <a:picLocks noChangeAspect="1"/>
          </p:cNvPicPr>
          <p:nvPr/>
        </p:nvPicPr>
        <p:blipFill rotWithShape="1">
          <a:blip r:embed="rId2"/>
          <a:srcRect l="50155" t="47238" r="34188" b="28772"/>
          <a:stretch/>
        </p:blipFill>
        <p:spPr>
          <a:xfrm>
            <a:off x="1807780" y="3026465"/>
            <a:ext cx="4653121" cy="3826750"/>
          </a:xfrm>
          <a:prstGeom prst="rect">
            <a:avLst/>
          </a:prstGeom>
        </p:spPr>
      </p:pic>
      <p:pic>
        <p:nvPicPr>
          <p:cNvPr id="8" name="Picture 8" descr="A screenshot of a social media post&#10;&#10;Description generated with very high confidence">
            <a:extLst>
              <a:ext uri="{FF2B5EF4-FFF2-40B4-BE49-F238E27FC236}">
                <a16:creationId xmlns:a16="http://schemas.microsoft.com/office/drawing/2014/main" id="{5AFB2D4B-F362-4452-A90D-136D50DF8A26}"/>
              </a:ext>
            </a:extLst>
          </p:cNvPr>
          <p:cNvPicPr>
            <a:picLocks noChangeAspect="1"/>
          </p:cNvPicPr>
          <p:nvPr/>
        </p:nvPicPr>
        <p:blipFill rotWithShape="1">
          <a:blip r:embed="rId3"/>
          <a:srcRect l="17492" t="16467" r="917" b="36341"/>
          <a:stretch/>
        </p:blipFill>
        <p:spPr>
          <a:xfrm>
            <a:off x="1051911" y="103469"/>
            <a:ext cx="10488940" cy="2819623"/>
          </a:xfrm>
          <a:prstGeom prst="rect">
            <a:avLst/>
          </a:prstGeom>
        </p:spPr>
      </p:pic>
      <p:sp>
        <p:nvSpPr>
          <p:cNvPr id="12" name="TextBox 11">
            <a:extLst>
              <a:ext uri="{FF2B5EF4-FFF2-40B4-BE49-F238E27FC236}">
                <a16:creationId xmlns:a16="http://schemas.microsoft.com/office/drawing/2014/main" id="{4648E3E7-BB7D-4797-92A4-AA78ECF7271D}"/>
              </a:ext>
            </a:extLst>
          </p:cNvPr>
          <p:cNvSpPr txBox="1"/>
          <p:nvPr/>
        </p:nvSpPr>
        <p:spPr>
          <a:xfrm>
            <a:off x="8153400" y="421202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4"/>
              </a:rPr>
              <a:t>https://www.youtube.com/watch?v=msylAij9oIA</a:t>
            </a:r>
            <a:endParaRPr lang="en-US">
              <a:cs typeface="Calibri" panose="020F0502020204030204"/>
            </a:endParaRPr>
          </a:p>
        </p:txBody>
      </p:sp>
    </p:spTree>
    <p:extLst>
      <p:ext uri="{BB962C8B-B14F-4D97-AF65-F5344CB8AC3E}">
        <p14:creationId xmlns:p14="http://schemas.microsoft.com/office/powerpoint/2010/main" val="2453036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3046988"/>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pic>
        <p:nvPicPr>
          <p:cNvPr id="3" name="Picture 2">
            <a:extLst>
              <a:ext uri="{FF2B5EF4-FFF2-40B4-BE49-F238E27FC236}">
                <a16:creationId xmlns:a16="http://schemas.microsoft.com/office/drawing/2014/main" id="{31F43221-0DEB-A342-843C-61784EF6A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5537" y="216567"/>
            <a:ext cx="6383814" cy="4932947"/>
          </a:xfrm>
          <a:prstGeom prst="rect">
            <a:avLst/>
          </a:prstGeom>
        </p:spPr>
      </p:pic>
      <p:sp>
        <p:nvSpPr>
          <p:cNvPr id="4" name="Rectangle 3"/>
          <p:cNvSpPr/>
          <p:nvPr/>
        </p:nvSpPr>
        <p:spPr>
          <a:xfrm>
            <a:off x="8425315" y="5193449"/>
            <a:ext cx="2362313" cy="369332"/>
          </a:xfrm>
          <a:prstGeom prst="rect">
            <a:avLst/>
          </a:prstGeom>
        </p:spPr>
        <p:txBody>
          <a:bodyPr wrap="none">
            <a:spAutoFit/>
          </a:bodyPr>
          <a:lstStyle/>
          <a:p>
            <a:r>
              <a:rPr lang="en-US" dirty="0">
                <a:solidFill>
                  <a:schemeClr val="bg1"/>
                </a:solidFill>
              </a:rPr>
              <a:t>2017-18 Annual Report</a:t>
            </a:r>
          </a:p>
        </p:txBody>
      </p:sp>
    </p:spTree>
    <p:extLst>
      <p:ext uri="{BB962C8B-B14F-4D97-AF65-F5344CB8AC3E}">
        <p14:creationId xmlns:p14="http://schemas.microsoft.com/office/powerpoint/2010/main" val="471703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3 Questions Before You Network</a:t>
            </a:r>
          </a:p>
        </p:txBody>
      </p:sp>
      <p:sp>
        <p:nvSpPr>
          <p:cNvPr id="3" name="Content Placeholder 2"/>
          <p:cNvSpPr>
            <a:spLocks noGrp="1"/>
          </p:cNvSpPr>
          <p:nvPr>
            <p:ph idx="1"/>
          </p:nvPr>
        </p:nvSpPr>
        <p:spPr/>
        <p:txBody>
          <a:bodyPr>
            <a:normAutofit fontScale="77500" lnSpcReduction="20000"/>
          </a:bodyPr>
          <a:lstStyle/>
          <a:p>
            <a:pPr marL="342900" indent="-342900">
              <a:lnSpc>
                <a:spcPct val="150000"/>
              </a:lnSpc>
              <a:buAutoNum type="arabicPeriod"/>
            </a:pPr>
            <a:r>
              <a:rPr lang="en-US" sz="4000" dirty="0"/>
              <a:t>What are you </a:t>
            </a:r>
            <a:r>
              <a:rPr lang="en-US" sz="4000" dirty="0">
                <a:solidFill>
                  <a:srgbClr val="E65D00"/>
                </a:solidFill>
              </a:rPr>
              <a:t>known for today</a:t>
            </a:r>
            <a:r>
              <a:rPr lang="en-US" sz="4000" dirty="0"/>
              <a:t>?</a:t>
            </a:r>
          </a:p>
          <a:p>
            <a:pPr marL="1028700" lvl="1" indent="-571500">
              <a:lnSpc>
                <a:spcPct val="150000"/>
              </a:lnSpc>
              <a:buFont typeface="Arial" panose="020B0604020202020204" pitchFamily="34" charset="0"/>
              <a:buChar char="•"/>
            </a:pPr>
            <a:r>
              <a:rPr lang="en-US" sz="2800" dirty="0" err="1"/>
              <a:t>Eg</a:t>
            </a:r>
            <a:r>
              <a:rPr lang="en-US" sz="2800" dirty="0"/>
              <a:t>: strengths, skill sets, experience </a:t>
            </a:r>
          </a:p>
          <a:p>
            <a:pPr marL="342900" indent="-342900">
              <a:lnSpc>
                <a:spcPct val="150000"/>
              </a:lnSpc>
              <a:buAutoNum type="arabicPeriod"/>
            </a:pPr>
            <a:r>
              <a:rPr lang="en-US" sz="4000" dirty="0"/>
              <a:t>What do you </a:t>
            </a:r>
            <a:r>
              <a:rPr lang="en-US" sz="4000" dirty="0">
                <a:solidFill>
                  <a:srgbClr val="E65D00"/>
                </a:solidFill>
              </a:rPr>
              <a:t>want to be known for</a:t>
            </a:r>
            <a:r>
              <a:rPr lang="en-US" sz="4000" dirty="0"/>
              <a:t>?</a:t>
            </a:r>
          </a:p>
          <a:p>
            <a:pPr marL="1028700" lvl="1" indent="-571500">
              <a:lnSpc>
                <a:spcPct val="150000"/>
              </a:lnSpc>
              <a:buFont typeface="Arial" panose="020B0604020202020204" pitchFamily="34" charset="0"/>
              <a:buChar char="•"/>
            </a:pPr>
            <a:r>
              <a:rPr lang="en-US" sz="2800" dirty="0" err="1"/>
              <a:t>Eg</a:t>
            </a:r>
            <a:r>
              <a:rPr lang="en-US" sz="2800" dirty="0"/>
              <a:t>: reputation, personal branding, credibility </a:t>
            </a:r>
          </a:p>
          <a:p>
            <a:pPr marL="342900" indent="-342900">
              <a:lnSpc>
                <a:spcPct val="150000"/>
              </a:lnSpc>
              <a:buAutoNum type="arabicPeriod"/>
            </a:pPr>
            <a:r>
              <a:rPr lang="en-US" sz="4000" dirty="0"/>
              <a:t>How do you </a:t>
            </a:r>
            <a:r>
              <a:rPr lang="en-US" sz="4000" dirty="0">
                <a:solidFill>
                  <a:srgbClr val="E65D00"/>
                </a:solidFill>
              </a:rPr>
              <a:t>get there</a:t>
            </a:r>
            <a:r>
              <a:rPr lang="en-US" sz="4000" dirty="0"/>
              <a:t>?</a:t>
            </a:r>
          </a:p>
          <a:p>
            <a:pPr marL="1028700" lvl="1" indent="-571500">
              <a:lnSpc>
                <a:spcPct val="150000"/>
              </a:lnSpc>
              <a:buFont typeface="Arial" panose="020B0604020202020204" pitchFamily="34" charset="0"/>
              <a:buChar char="•"/>
            </a:pPr>
            <a:r>
              <a:rPr lang="en-US" sz="2800" dirty="0" err="1"/>
              <a:t>Eg</a:t>
            </a:r>
            <a:r>
              <a:rPr lang="en-US" sz="2800" dirty="0"/>
              <a:t>: short and long term SMART goals</a:t>
            </a:r>
          </a:p>
          <a:p>
            <a:endParaRPr lang="en-US" dirty="0"/>
          </a:p>
        </p:txBody>
      </p:sp>
      <p:sp>
        <p:nvSpPr>
          <p:cNvPr id="4" name="TextBox 3"/>
          <p:cNvSpPr txBox="1"/>
          <p:nvPr/>
        </p:nvSpPr>
        <p:spPr>
          <a:xfrm>
            <a:off x="964450" y="5869094"/>
            <a:ext cx="2662011" cy="276999"/>
          </a:xfrm>
          <a:prstGeom prst="rect">
            <a:avLst/>
          </a:prstGeom>
          <a:noFill/>
        </p:spPr>
        <p:txBody>
          <a:bodyPr wrap="none" rtlCol="0">
            <a:spAutoFit/>
          </a:bodyPr>
          <a:lstStyle/>
          <a:p>
            <a:r>
              <a:rPr lang="en-US" sz="1200" dirty="0"/>
              <a:t>Source: Great on the Job, Jodi Glickman</a:t>
            </a:r>
          </a:p>
        </p:txBody>
      </p:sp>
      <p:pic>
        <p:nvPicPr>
          <p:cNvPr id="6" name="Picture 5"/>
          <p:cNvPicPr>
            <a:picLocks noChangeAspect="1"/>
          </p:cNvPicPr>
          <p:nvPr/>
        </p:nvPicPr>
        <p:blipFill>
          <a:blip r:embed="rId2"/>
          <a:stretch>
            <a:fillRect/>
          </a:stretch>
        </p:blipFill>
        <p:spPr>
          <a:xfrm>
            <a:off x="8763805" y="2060683"/>
            <a:ext cx="1541770" cy="1960140"/>
          </a:xfrm>
          <a:prstGeom prst="rect">
            <a:avLst/>
          </a:prstGeom>
        </p:spPr>
      </p:pic>
      <p:pic>
        <p:nvPicPr>
          <p:cNvPr id="7" name="Picture 6"/>
          <p:cNvPicPr>
            <a:picLocks noChangeAspect="1"/>
          </p:cNvPicPr>
          <p:nvPr/>
        </p:nvPicPr>
        <p:blipFill>
          <a:blip r:embed="rId2"/>
          <a:stretch>
            <a:fillRect/>
          </a:stretch>
        </p:blipFill>
        <p:spPr>
          <a:xfrm>
            <a:off x="10217584" y="2634841"/>
            <a:ext cx="1895475" cy="2409825"/>
          </a:xfrm>
          <a:prstGeom prst="rect">
            <a:avLst/>
          </a:prstGeom>
        </p:spPr>
      </p:pic>
      <p:pic>
        <p:nvPicPr>
          <p:cNvPr id="8" name="Picture 7"/>
          <p:cNvPicPr>
            <a:picLocks noChangeAspect="1"/>
          </p:cNvPicPr>
          <p:nvPr/>
        </p:nvPicPr>
        <p:blipFill>
          <a:blip r:embed="rId2"/>
          <a:stretch>
            <a:fillRect/>
          </a:stretch>
        </p:blipFill>
        <p:spPr>
          <a:xfrm>
            <a:off x="8763805" y="4313037"/>
            <a:ext cx="1453779" cy="1848271"/>
          </a:xfrm>
          <a:prstGeom prst="rect">
            <a:avLst/>
          </a:prstGeom>
        </p:spPr>
      </p:pic>
    </p:spTree>
    <p:extLst>
      <p:ext uri="{BB962C8B-B14F-4D97-AF65-F5344CB8AC3E}">
        <p14:creationId xmlns:p14="http://schemas.microsoft.com/office/powerpoint/2010/main" val="427995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92" y="184484"/>
            <a:ext cx="10058400" cy="1450757"/>
          </a:xfrm>
        </p:spPr>
        <p:txBody>
          <a:bodyPr/>
          <a:lstStyle/>
          <a:p>
            <a:r>
              <a:rPr lang="en-US" dirty="0">
                <a:solidFill>
                  <a:srgbClr val="63A537"/>
                </a:solidFill>
                <a:latin typeface="Georgia" pitchFamily="18" charset="0"/>
              </a:rPr>
              <a:t>Networking Tips</a:t>
            </a:r>
            <a:endParaRPr lang="en-US" dirty="0">
              <a:solidFill>
                <a:srgbClr val="63A537"/>
              </a:solidFill>
            </a:endParaRPr>
          </a:p>
        </p:txBody>
      </p:sp>
      <p:sp>
        <p:nvSpPr>
          <p:cNvPr id="3" name="Content Placeholder 2"/>
          <p:cNvSpPr>
            <a:spLocks noGrp="1"/>
          </p:cNvSpPr>
          <p:nvPr>
            <p:ph idx="1"/>
          </p:nvPr>
        </p:nvSpPr>
        <p:spPr>
          <a:xfrm>
            <a:off x="1177992" y="1839299"/>
            <a:ext cx="4935425" cy="4787744"/>
          </a:xfrm>
          <a:solidFill>
            <a:srgbClr val="FFFFFF">
              <a:alpha val="60000"/>
            </a:srgbClr>
          </a:solidFill>
        </p:spPr>
        <p:txBody>
          <a:bodyPr vert="horz" lIns="0" tIns="45720" rIns="0" bIns="45720" rtlCol="0" anchor="t">
            <a:noAutofit/>
          </a:bodyPr>
          <a:lstStyle/>
          <a:p>
            <a:pPr marL="0" indent="0">
              <a:buNone/>
            </a:pPr>
            <a:r>
              <a:rPr lang="en-US" sz="1800" b="1" dirty="0">
                <a:solidFill>
                  <a:schemeClr val="tx1"/>
                </a:solidFill>
                <a:latin typeface="Georgia" pitchFamily="18" charset="0"/>
              </a:rPr>
              <a:t>When attending a networking event... </a:t>
            </a:r>
          </a:p>
          <a:p>
            <a:pPr>
              <a:lnSpc>
                <a:spcPct val="80000"/>
              </a:lnSpc>
              <a:buFont typeface="Arial" panose="020B0604020202020204" pitchFamily="34" charset="0"/>
              <a:buChar char="•"/>
            </a:pPr>
            <a:r>
              <a:rPr lang="en-US" sz="1800" dirty="0">
                <a:solidFill>
                  <a:schemeClr val="tx1"/>
                </a:solidFill>
                <a:latin typeface="Georgia" pitchFamily="18" charset="0"/>
              </a:rPr>
              <a:t>Set goals</a:t>
            </a:r>
          </a:p>
          <a:p>
            <a:pPr marL="0" indent="0">
              <a:lnSpc>
                <a:spcPct val="80000"/>
              </a:lnSpc>
              <a:buNone/>
            </a:pPr>
            <a:endParaRPr lang="en-US" sz="1800" dirty="0">
              <a:solidFill>
                <a:schemeClr val="tx1"/>
              </a:solidFill>
              <a:latin typeface="Georgia" pitchFamily="18" charset="0"/>
            </a:endParaRPr>
          </a:p>
          <a:p>
            <a:pPr>
              <a:lnSpc>
                <a:spcPct val="80000"/>
              </a:lnSpc>
              <a:buFont typeface="Arial" panose="020B0604020202020204" pitchFamily="34" charset="0"/>
              <a:buChar char="•"/>
            </a:pPr>
            <a:r>
              <a:rPr lang="en-US" sz="1800" dirty="0">
                <a:solidFill>
                  <a:schemeClr val="tx1"/>
                </a:solidFill>
                <a:latin typeface="Georgia" pitchFamily="18" charset="0"/>
              </a:rPr>
              <a:t>Perfect your 30 second pitch (Your Story)</a:t>
            </a:r>
          </a:p>
          <a:p>
            <a:pPr marL="0" indent="0">
              <a:lnSpc>
                <a:spcPct val="80000"/>
              </a:lnSpc>
              <a:buNone/>
            </a:pPr>
            <a:endParaRPr lang="en-US" sz="1800" dirty="0">
              <a:cs typeface="Calibri"/>
            </a:endParaRPr>
          </a:p>
          <a:p>
            <a:pPr>
              <a:lnSpc>
                <a:spcPct val="80000"/>
              </a:lnSpc>
              <a:buFont typeface="Arial" panose="020B0604020202020204" pitchFamily="34" charset="0"/>
              <a:buChar char="•"/>
            </a:pPr>
            <a:r>
              <a:rPr lang="en-US" sz="1800" dirty="0">
                <a:solidFill>
                  <a:schemeClr val="tx1"/>
                </a:solidFill>
                <a:latin typeface="Georgia" pitchFamily="18" charset="0"/>
              </a:rPr>
              <a:t>Stay focused</a:t>
            </a:r>
          </a:p>
          <a:p>
            <a:pPr marL="0" indent="0">
              <a:lnSpc>
                <a:spcPct val="80000"/>
              </a:lnSpc>
              <a:buNone/>
            </a:pPr>
            <a:endParaRPr lang="en-US" sz="1800" dirty="0">
              <a:solidFill>
                <a:schemeClr val="tx1"/>
              </a:solidFill>
              <a:latin typeface="Georgia" pitchFamily="18" charset="0"/>
            </a:endParaRPr>
          </a:p>
          <a:p>
            <a:pPr>
              <a:lnSpc>
                <a:spcPct val="80000"/>
              </a:lnSpc>
              <a:buFont typeface="Arial" panose="020B0604020202020204" pitchFamily="34" charset="0"/>
              <a:buChar char="•"/>
            </a:pPr>
            <a:r>
              <a:rPr lang="en-US" sz="1800" dirty="0">
                <a:solidFill>
                  <a:schemeClr val="tx1"/>
                </a:solidFill>
                <a:latin typeface="Georgia" pitchFamily="18" charset="0"/>
              </a:rPr>
              <a:t>Meet new people and introduce others</a:t>
            </a:r>
          </a:p>
          <a:p>
            <a:pPr marL="0" indent="0">
              <a:lnSpc>
                <a:spcPct val="80000"/>
              </a:lnSpc>
              <a:buNone/>
            </a:pPr>
            <a:endParaRPr lang="en-US" sz="1800" dirty="0">
              <a:solidFill>
                <a:schemeClr val="tx1"/>
              </a:solidFill>
              <a:latin typeface="Georgia" pitchFamily="18" charset="0"/>
            </a:endParaRPr>
          </a:p>
          <a:p>
            <a:pPr>
              <a:lnSpc>
                <a:spcPct val="80000"/>
              </a:lnSpc>
              <a:buFont typeface="Arial" panose="020B0604020202020204" pitchFamily="34" charset="0"/>
              <a:buChar char="•"/>
            </a:pPr>
            <a:r>
              <a:rPr lang="en-US" sz="1800" dirty="0">
                <a:solidFill>
                  <a:schemeClr val="tx1"/>
                </a:solidFill>
                <a:latin typeface="Georgia" pitchFamily="18" charset="0"/>
              </a:rPr>
              <a:t>Listen attentively for opportunities</a:t>
            </a:r>
          </a:p>
          <a:p>
            <a:pPr marL="0" indent="0">
              <a:lnSpc>
                <a:spcPct val="80000"/>
              </a:lnSpc>
              <a:buNone/>
            </a:pPr>
            <a:endParaRPr lang="en-US" sz="1800" dirty="0">
              <a:solidFill>
                <a:schemeClr val="tx1"/>
              </a:solidFill>
              <a:latin typeface="Georgia" pitchFamily="18" charset="0"/>
            </a:endParaRPr>
          </a:p>
          <a:p>
            <a:pPr>
              <a:lnSpc>
                <a:spcPct val="80000"/>
              </a:lnSpc>
              <a:buFont typeface="Arial" panose="020B0604020202020204" pitchFamily="34" charset="0"/>
              <a:buChar char="•"/>
            </a:pPr>
            <a:r>
              <a:rPr lang="en-US" sz="1800" dirty="0">
                <a:solidFill>
                  <a:schemeClr val="tx1"/>
                </a:solidFill>
                <a:latin typeface="Georgia" pitchFamily="18" charset="0"/>
              </a:rPr>
              <a:t>Be prepared to follow up</a:t>
            </a:r>
          </a:p>
          <a:p>
            <a:pPr marL="0" indent="0">
              <a:buNone/>
            </a:pPr>
            <a:endParaRPr lang="en-US" sz="1800" dirty="0"/>
          </a:p>
        </p:txBody>
      </p:sp>
      <p:pic>
        <p:nvPicPr>
          <p:cNvPr id="4" name="Picture 4" descr="A group of people standing in front of a crowd&#10;&#10;Description generated with very high confidence">
            <a:extLst>
              <a:ext uri="{FF2B5EF4-FFF2-40B4-BE49-F238E27FC236}">
                <a16:creationId xmlns:a16="http://schemas.microsoft.com/office/drawing/2014/main" id="{29C34F6E-5A63-48F5-B943-FCB45273A149}"/>
              </a:ext>
            </a:extLst>
          </p:cNvPr>
          <p:cNvPicPr>
            <a:picLocks noChangeAspect="1"/>
          </p:cNvPicPr>
          <p:nvPr/>
        </p:nvPicPr>
        <p:blipFill>
          <a:blip r:embed="rId3"/>
          <a:stretch>
            <a:fillRect/>
          </a:stretch>
        </p:blipFill>
        <p:spPr>
          <a:xfrm>
            <a:off x="5827986" y="2679712"/>
            <a:ext cx="5830614" cy="3298474"/>
          </a:xfrm>
          <a:prstGeom prst="rect">
            <a:avLst/>
          </a:prstGeom>
        </p:spPr>
      </p:pic>
    </p:spTree>
    <p:extLst>
      <p:ext uri="{BB962C8B-B14F-4D97-AF65-F5344CB8AC3E}">
        <p14:creationId xmlns:p14="http://schemas.microsoft.com/office/powerpoint/2010/main" val="13935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Be Prepared!!     </a:t>
            </a:r>
          </a:p>
        </p:txBody>
      </p:sp>
      <p:sp>
        <p:nvSpPr>
          <p:cNvPr id="3" name="Content Placeholder 2"/>
          <p:cNvSpPr>
            <a:spLocks noGrp="1"/>
          </p:cNvSpPr>
          <p:nvPr>
            <p:ph idx="1"/>
          </p:nvPr>
        </p:nvSpPr>
        <p:spPr>
          <a:xfrm>
            <a:off x="1209575" y="1901882"/>
            <a:ext cx="5895473" cy="4023360"/>
          </a:xfrm>
        </p:spPr>
        <p:txBody>
          <a:bodyPr vert="horz" lIns="0" tIns="45720" rIns="0" bIns="45720" rtlCol="0" anchor="t">
            <a:normAutofit fontScale="85000" lnSpcReduction="20000"/>
          </a:bodyPr>
          <a:lstStyle/>
          <a:p>
            <a:pPr>
              <a:buFont typeface="Arial" panose="020B0604020202020204" pitchFamily="34" charset="0"/>
              <a:buChar char="•"/>
            </a:pPr>
            <a:r>
              <a:rPr lang="en-US" sz="2800" dirty="0"/>
              <a:t>Conservative email address</a:t>
            </a:r>
          </a:p>
          <a:p>
            <a:pPr marL="0" indent="0">
              <a:buNone/>
            </a:pPr>
            <a:endParaRPr lang="en-US" sz="2800" dirty="0">
              <a:cs typeface="Calibri"/>
            </a:endParaRPr>
          </a:p>
          <a:p>
            <a:pPr>
              <a:buFont typeface="Arial" panose="020B0604020202020204" pitchFamily="34" charset="0"/>
              <a:buChar char="•"/>
            </a:pPr>
            <a:r>
              <a:rPr lang="en-US" sz="2800" dirty="0"/>
              <a:t>Professional outgoing voicemail</a:t>
            </a:r>
            <a:endParaRPr lang="en-US" sz="2800" dirty="0">
              <a:cs typeface="Calibri"/>
            </a:endParaRPr>
          </a:p>
          <a:p>
            <a:pPr marL="0" indent="0">
              <a:buNone/>
            </a:pPr>
            <a:endParaRPr lang="en-US" sz="2800" dirty="0">
              <a:cs typeface="Calibri"/>
            </a:endParaRPr>
          </a:p>
          <a:p>
            <a:pPr>
              <a:buFont typeface="Arial" panose="020B0604020202020204" pitchFamily="34" charset="0"/>
              <a:buChar char="•"/>
            </a:pPr>
            <a:r>
              <a:rPr lang="en-US" sz="2800" dirty="0"/>
              <a:t>Make sure your voicemail box is not full</a:t>
            </a:r>
          </a:p>
          <a:p>
            <a:pPr marL="0" indent="0">
              <a:buNone/>
            </a:pPr>
            <a:endParaRPr lang="en-US" sz="2800" dirty="0">
              <a:cs typeface="Calibri"/>
            </a:endParaRPr>
          </a:p>
          <a:p>
            <a:pPr>
              <a:buFont typeface="Arial" panose="020B0604020202020204" pitchFamily="34" charset="0"/>
              <a:buChar char="•"/>
            </a:pPr>
            <a:r>
              <a:rPr lang="en-US" sz="2800" dirty="0"/>
              <a:t>Neutral virtual presence</a:t>
            </a:r>
          </a:p>
          <a:p>
            <a:pPr marL="0" indent="0">
              <a:buNone/>
            </a:pPr>
            <a:endParaRPr lang="en-US" sz="2800" dirty="0">
              <a:cs typeface="Calibri"/>
            </a:endParaRPr>
          </a:p>
          <a:p>
            <a:pPr>
              <a:buFont typeface="Arial" panose="020B0604020202020204" pitchFamily="34" charset="0"/>
              <a:buChar char="•"/>
            </a:pPr>
            <a:r>
              <a:rPr lang="en-US" sz="2800" dirty="0"/>
              <a:t>Create a business card (optional)</a:t>
            </a:r>
          </a:p>
          <a:p>
            <a:endParaRPr lang="en-US" dirty="0"/>
          </a:p>
        </p:txBody>
      </p:sp>
      <p:sp>
        <p:nvSpPr>
          <p:cNvPr id="4" name="Text Box 4"/>
          <p:cNvSpPr txBox="1">
            <a:spLocks noChangeArrowheads="1"/>
          </p:cNvSpPr>
          <p:nvPr/>
        </p:nvSpPr>
        <p:spPr bwMode="auto">
          <a:xfrm>
            <a:off x="7306216" y="2481986"/>
            <a:ext cx="4724400" cy="2383220"/>
          </a:xfrm>
          <a:prstGeom prst="rect">
            <a:avLst/>
          </a:prstGeom>
          <a:solidFill>
            <a:schemeClr val="accent2">
              <a:lumMod val="20000"/>
              <a:lumOff val="80000"/>
            </a:schemeClr>
          </a:solidFill>
          <a:ln w="9525">
            <a:solidFill>
              <a:srgbClr val="000000"/>
            </a:solidFill>
            <a:miter lim="800000"/>
            <a:headEnd/>
            <a:tailEnd/>
          </a:ln>
        </p:spPr>
        <p:txBody>
          <a:bodyPr anchor="t"/>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spcBef>
                <a:spcPct val="50000"/>
              </a:spcBef>
            </a:pPr>
            <a:endParaRPr lang="en-US" sz="800" b="1" dirty="0">
              <a:solidFill>
                <a:srgbClr val="020303"/>
              </a:solidFill>
              <a:latin typeface="Gisha" pitchFamily="34" charset="-79"/>
              <a:ea typeface="MS PGothic" pitchFamily="34" charset="-128"/>
              <a:cs typeface="Gisha" pitchFamily="34" charset="-79"/>
            </a:endParaRPr>
          </a:p>
          <a:p>
            <a:pPr>
              <a:lnSpc>
                <a:spcPct val="85000"/>
              </a:lnSpc>
              <a:spcBef>
                <a:spcPct val="50000"/>
              </a:spcBef>
            </a:pPr>
            <a:r>
              <a:rPr lang="en-US" sz="800" b="1" dirty="0">
                <a:solidFill>
                  <a:srgbClr val="020303"/>
                </a:solidFill>
                <a:latin typeface="Gisha" pitchFamily="34" charset="-79"/>
                <a:ea typeface="MS PGothic" pitchFamily="34" charset="-128"/>
                <a:cs typeface="Gisha" pitchFamily="34" charset="-79"/>
              </a:rPr>
              <a:t>      </a:t>
            </a:r>
            <a:r>
              <a:rPr lang="en-US" sz="2400" b="1" dirty="0">
                <a:solidFill>
                  <a:srgbClr val="020303"/>
                </a:solidFill>
                <a:latin typeface="Gisha" pitchFamily="34" charset="-79"/>
                <a:ea typeface="MS PGothic" pitchFamily="34" charset="-128"/>
                <a:cs typeface="Gisha" pitchFamily="34" charset="-79"/>
              </a:rPr>
              <a:t>Sally Career</a:t>
            </a:r>
          </a:p>
          <a:p>
            <a:pPr>
              <a:lnSpc>
                <a:spcPct val="85000"/>
              </a:lnSpc>
              <a:spcBef>
                <a:spcPct val="50000"/>
              </a:spcBef>
            </a:pPr>
            <a:r>
              <a:rPr lang="en-US" sz="1600" b="1" dirty="0">
                <a:solidFill>
                  <a:srgbClr val="020303"/>
                </a:solidFill>
                <a:latin typeface="Gisha" pitchFamily="34" charset="-79"/>
                <a:ea typeface="MS PGothic" pitchFamily="34" charset="-128"/>
                <a:cs typeface="Gisha" pitchFamily="34" charset="-79"/>
              </a:rPr>
              <a:t>   </a:t>
            </a:r>
            <a:r>
              <a:rPr lang="en-US" sz="1600" dirty="0">
                <a:solidFill>
                  <a:srgbClr val="020303"/>
                </a:solidFill>
                <a:latin typeface="Times New Roman" panose="02020603050405020304" pitchFamily="18" charset="0"/>
                <a:ea typeface="MS PGothic" pitchFamily="34" charset="-128"/>
                <a:cs typeface="Times New Roman" panose="02020603050405020304" pitchFamily="18" charset="0"/>
              </a:rPr>
              <a:t>Bachelor of Science, Business Administration</a:t>
            </a:r>
            <a:br>
              <a:rPr lang="en-US" sz="1600" dirty="0">
                <a:solidFill>
                  <a:srgbClr val="020303"/>
                </a:solidFill>
                <a:latin typeface="Times New Roman" panose="02020603050405020304" pitchFamily="18" charset="0"/>
                <a:ea typeface="MS PGothic" pitchFamily="34" charset="-128"/>
                <a:cs typeface="Times New Roman" panose="02020603050405020304" pitchFamily="18" charset="0"/>
              </a:rPr>
            </a:br>
            <a:r>
              <a:rPr lang="en-US" sz="1600" dirty="0">
                <a:solidFill>
                  <a:srgbClr val="020303"/>
                </a:solidFill>
                <a:latin typeface="Gisha" pitchFamily="34" charset="-79"/>
                <a:ea typeface="MS PGothic" pitchFamily="34" charset="-128"/>
                <a:cs typeface="Gisha" pitchFamily="34" charset="-79"/>
              </a:rPr>
              <a:t>   </a:t>
            </a:r>
            <a:r>
              <a:rPr lang="en-US" sz="1600" dirty="0">
                <a:solidFill>
                  <a:srgbClr val="020303"/>
                </a:solidFill>
                <a:latin typeface="Times New Roman" panose="02020603050405020304" pitchFamily="18" charset="0"/>
                <a:ea typeface="MS PGothic" pitchFamily="34" charset="-128"/>
                <a:cs typeface="Times New Roman" panose="02020603050405020304" pitchFamily="18" charset="0"/>
              </a:rPr>
              <a:t>University of California, Riverside</a:t>
            </a:r>
          </a:p>
          <a:p>
            <a:pPr>
              <a:lnSpc>
                <a:spcPct val="85000"/>
              </a:lnSpc>
              <a:spcBef>
                <a:spcPct val="50000"/>
              </a:spcBef>
            </a:pPr>
            <a:r>
              <a:rPr lang="en-US" sz="1600" dirty="0">
                <a:solidFill>
                  <a:srgbClr val="020303"/>
                </a:solidFill>
                <a:latin typeface="Gisha"/>
                <a:ea typeface="MS PGothic"/>
                <a:cs typeface="Gisha"/>
              </a:rPr>
              <a:t>   </a:t>
            </a:r>
            <a:r>
              <a:rPr lang="en-US" sz="1600" dirty="0">
                <a:solidFill>
                  <a:srgbClr val="020303"/>
                </a:solidFill>
                <a:latin typeface="Times New Roman"/>
                <a:ea typeface="MS PGothic"/>
                <a:cs typeface="Times New Roman"/>
              </a:rPr>
              <a:t>linkedin.com/</a:t>
            </a:r>
            <a:r>
              <a:rPr lang="en-US" sz="1600" dirty="0" err="1">
                <a:solidFill>
                  <a:srgbClr val="020303"/>
                </a:solidFill>
                <a:latin typeface="Times New Roman"/>
                <a:ea typeface="MS PGothic"/>
                <a:cs typeface="Times New Roman"/>
              </a:rPr>
              <a:t>sallycareer</a:t>
            </a:r>
            <a:r>
              <a:rPr lang="en-US" sz="1600" dirty="0">
                <a:latin typeface="Times New Roman" panose="02020603050405020304" pitchFamily="18" charset="0"/>
                <a:ea typeface="MS PGothic" pitchFamily="34" charset="-128"/>
                <a:cs typeface="Times New Roman" panose="02020603050405020304" pitchFamily="18" charset="0"/>
              </a:rPr>
              <a:t/>
            </a:r>
            <a:br>
              <a:rPr lang="en-US" sz="1600" dirty="0">
                <a:latin typeface="Times New Roman" panose="02020603050405020304" pitchFamily="18" charset="0"/>
                <a:ea typeface="MS PGothic" pitchFamily="34" charset="-128"/>
                <a:cs typeface="Times New Roman" panose="02020603050405020304" pitchFamily="18" charset="0"/>
              </a:rPr>
            </a:br>
            <a:r>
              <a:rPr lang="en-US" sz="1600" dirty="0">
                <a:solidFill>
                  <a:srgbClr val="020303"/>
                </a:solidFill>
                <a:latin typeface="Times New Roman"/>
                <a:ea typeface="MS PGothic"/>
                <a:cs typeface="Times New Roman"/>
              </a:rPr>
              <a:t>   951.827.1234</a:t>
            </a:r>
            <a:r>
              <a:rPr lang="en-US" sz="1600" dirty="0">
                <a:latin typeface="Times New Roman" panose="02020603050405020304" pitchFamily="18" charset="0"/>
                <a:ea typeface="MS PGothic" pitchFamily="34" charset="-128"/>
                <a:cs typeface="Times New Roman" panose="02020603050405020304" pitchFamily="18" charset="0"/>
              </a:rPr>
              <a:t/>
            </a:r>
            <a:br>
              <a:rPr lang="en-US" sz="1600" dirty="0">
                <a:latin typeface="Times New Roman" panose="02020603050405020304" pitchFamily="18" charset="0"/>
                <a:ea typeface="MS PGothic" pitchFamily="34" charset="-128"/>
                <a:cs typeface="Times New Roman" panose="02020603050405020304" pitchFamily="18" charset="0"/>
              </a:rPr>
            </a:br>
            <a:r>
              <a:rPr lang="en-US" sz="1600" dirty="0">
                <a:solidFill>
                  <a:srgbClr val="020303"/>
                </a:solidFill>
                <a:latin typeface="Times New Roman"/>
                <a:ea typeface="MS PGothic"/>
                <a:cs typeface="Times New Roman"/>
              </a:rPr>
              <a:t>   </a:t>
            </a:r>
            <a:r>
              <a:rPr lang="en-US" sz="1600" dirty="0">
                <a:solidFill>
                  <a:srgbClr val="020303"/>
                </a:solidFill>
                <a:latin typeface="Times New Roman"/>
                <a:ea typeface="MS PGothic"/>
                <a:cs typeface="Times New Roman"/>
                <a:hlinkClick r:id="rId2"/>
              </a:rPr>
              <a:t>sallycareerucr@gmail.com</a:t>
            </a:r>
          </a:p>
          <a:p>
            <a:pPr>
              <a:lnSpc>
                <a:spcPct val="85000"/>
              </a:lnSpc>
              <a:spcBef>
                <a:spcPct val="50000"/>
              </a:spcBef>
            </a:pPr>
            <a:endParaRPr lang="en-US" sz="1600" dirty="0">
              <a:solidFill>
                <a:srgbClr val="020303"/>
              </a:solidFill>
              <a:latin typeface="Times New Roman" panose="02020603050405020304" pitchFamily="18" charset="0"/>
              <a:ea typeface="MS PGothic" pitchFamily="34" charset="-128"/>
              <a:cs typeface="Times New Roman" panose="02020603050405020304" pitchFamily="18" charset="0"/>
            </a:endParaRPr>
          </a:p>
          <a:p>
            <a:pPr algn="ctr">
              <a:lnSpc>
                <a:spcPct val="75000"/>
              </a:lnSpc>
              <a:spcBef>
                <a:spcPct val="50000"/>
              </a:spcBef>
            </a:pPr>
            <a:endParaRPr lang="en-US" sz="1600" dirty="0">
              <a:solidFill>
                <a:srgbClr val="020303"/>
              </a:solidFill>
              <a:latin typeface="Gisha" pitchFamily="34" charset="-79"/>
              <a:ea typeface="MS PGothic" pitchFamily="34" charset="-128"/>
              <a:cs typeface="Gisha" pitchFamily="34" charset="-79"/>
            </a:endParaRPr>
          </a:p>
        </p:txBody>
      </p:sp>
      <p:sp>
        <p:nvSpPr>
          <p:cNvPr id="5" name="AutoShape 2" descr="Image result for scar be prepared me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18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75000"/>
                  </a:schemeClr>
                </a:solidFill>
                <a:latin typeface="+mn-lt"/>
              </a:rPr>
              <a:t>Sample Questions For Networking</a:t>
            </a:r>
            <a:endParaRPr lang="es-US" dirty="0">
              <a:solidFill>
                <a:schemeClr val="accent1">
                  <a:lumMod val="75000"/>
                </a:schemeClr>
              </a:solidFill>
              <a:latin typeface="+mn-lt"/>
            </a:endParaRPr>
          </a:p>
        </p:txBody>
      </p:sp>
      <p:sp>
        <p:nvSpPr>
          <p:cNvPr id="3" name="Content Placeholder 2"/>
          <p:cNvSpPr>
            <a:spLocks noGrp="1"/>
          </p:cNvSpPr>
          <p:nvPr>
            <p:ph sz="half" idx="1"/>
          </p:nvPr>
        </p:nvSpPr>
        <p:spPr>
          <a:xfrm>
            <a:off x="1097279" y="1897395"/>
            <a:ext cx="4937760" cy="4477948"/>
          </a:xfrm>
        </p:spPr>
        <p:txBody>
          <a:bodyPr vert="horz" lIns="0" tIns="45720" rIns="0" bIns="45720" rtlCol="0" anchor="t">
            <a:normAutofit fontScale="25000" lnSpcReduction="20000"/>
          </a:bodyPr>
          <a:lstStyle/>
          <a:p>
            <a:r>
              <a:rPr lang="en-US" sz="6400" b="1" dirty="0"/>
              <a:t>PROFESSIONAL</a:t>
            </a:r>
            <a:r>
              <a:rPr lang="en-US" sz="5600" b="1" dirty="0"/>
              <a:t>:</a:t>
            </a:r>
          </a:p>
          <a:p>
            <a:pPr marL="285750" indent="-285750">
              <a:buFont typeface="Arial" panose="020B0604020202020204" pitchFamily="34" charset="0"/>
              <a:buChar char="•"/>
            </a:pPr>
            <a:r>
              <a:rPr lang="en-US" sz="6400" dirty="0"/>
              <a:t>How did you get into your profession?</a:t>
            </a:r>
            <a:endParaRPr lang="en-US" sz="6400" dirty="0">
              <a:cs typeface="Calibri"/>
            </a:endParaRPr>
          </a:p>
          <a:p>
            <a:pPr marL="285750" indent="-285750">
              <a:buFont typeface="Arial" panose="020B0604020202020204" pitchFamily="34" charset="0"/>
              <a:buChar char="•"/>
            </a:pPr>
            <a:r>
              <a:rPr lang="en-US" sz="6400" dirty="0"/>
              <a:t>What parts of your job do you find most challenging?</a:t>
            </a:r>
            <a:endParaRPr lang="en-US" sz="6400" dirty="0">
              <a:cs typeface="Calibri"/>
            </a:endParaRPr>
          </a:p>
          <a:p>
            <a:pPr marL="285750" indent="-285750">
              <a:buFont typeface="Arial" panose="020B0604020202020204" pitchFamily="34" charset="0"/>
              <a:buChar char="•"/>
            </a:pPr>
            <a:r>
              <a:rPr lang="en-US" sz="6400" dirty="0"/>
              <a:t>What do you find most enjoyable?</a:t>
            </a:r>
            <a:endParaRPr lang="en-US" sz="6400" dirty="0">
              <a:cs typeface="Calibri"/>
            </a:endParaRPr>
          </a:p>
          <a:p>
            <a:pPr marL="285750" indent="-285750">
              <a:buFont typeface="Arial" panose="020B0604020202020204" pitchFamily="34" charset="0"/>
              <a:buChar char="•"/>
            </a:pPr>
            <a:r>
              <a:rPr lang="en-US" sz="6400" dirty="0"/>
              <a:t>Are there any negatives to your job? </a:t>
            </a:r>
            <a:endParaRPr lang="en-US" sz="6400" dirty="0">
              <a:cs typeface="Calibri"/>
            </a:endParaRPr>
          </a:p>
          <a:p>
            <a:pPr marL="285750" indent="-285750">
              <a:buFont typeface="Arial" panose="020B0604020202020204" pitchFamily="34" charset="0"/>
              <a:buChar char="•"/>
            </a:pPr>
            <a:r>
              <a:rPr lang="en-US" sz="6400" dirty="0">
                <a:solidFill>
                  <a:srgbClr val="000000"/>
                </a:solidFill>
              </a:rPr>
              <a:t>What is a typical day like for you?</a:t>
            </a:r>
            <a:endParaRPr lang="en-US" sz="6400" dirty="0">
              <a:solidFill>
                <a:srgbClr val="000000"/>
              </a:solidFill>
              <a:cs typeface="Calibri"/>
            </a:endParaRPr>
          </a:p>
          <a:p>
            <a:pPr marL="285750" indent="-285750">
              <a:buFont typeface="Arial" panose="020B0604020202020204" pitchFamily="34" charset="0"/>
              <a:buChar char="•"/>
            </a:pPr>
            <a:r>
              <a:rPr lang="en-US" sz="6400" dirty="0"/>
              <a:t>How would you describe the corporate culture?</a:t>
            </a:r>
            <a:endParaRPr lang="en-US" sz="6400" dirty="0">
              <a:cs typeface="Calibri"/>
            </a:endParaRPr>
          </a:p>
          <a:p>
            <a:pPr marL="285750" indent="-285750">
              <a:buFont typeface="Arial" panose="020B0604020202020204" pitchFamily="34" charset="0"/>
              <a:buChar char="•"/>
            </a:pPr>
            <a:r>
              <a:rPr lang="en-US" sz="6400" dirty="0"/>
              <a:t>What skills are required in your position on a day-to-day basis?</a:t>
            </a:r>
            <a:endParaRPr lang="en-US" sz="6400" dirty="0">
              <a:cs typeface="Calibri"/>
            </a:endParaRPr>
          </a:p>
          <a:p>
            <a:pPr marL="285750" indent="-285750">
              <a:buFont typeface="Arial" panose="020B0604020202020204" pitchFamily="34" charset="0"/>
              <a:buChar char="•"/>
            </a:pPr>
            <a:r>
              <a:rPr lang="en-US" sz="6400" dirty="0"/>
              <a:t>What is unique about your company?</a:t>
            </a:r>
            <a:endParaRPr lang="en-US" sz="6400" dirty="0">
              <a:cs typeface="Calibri"/>
            </a:endParaRPr>
          </a:p>
          <a:p>
            <a:pPr marL="285750" indent="-285750">
              <a:buFont typeface="Arial" panose="020B0604020202020204" pitchFamily="34" charset="0"/>
              <a:buChar char="•"/>
            </a:pPr>
            <a:r>
              <a:rPr lang="en-US" sz="6400" dirty="0"/>
              <a:t>What advice do you have for someone looking to get into your field of work?</a:t>
            </a:r>
            <a:endParaRPr lang="en-US" sz="6400" dirty="0">
              <a:cs typeface="Calibri"/>
            </a:endParaRPr>
          </a:p>
          <a:p>
            <a:pPr marL="285750" indent="-285750">
              <a:buFont typeface="Arial" panose="020B0604020202020204" pitchFamily="34" charset="0"/>
              <a:buChar char="•"/>
            </a:pPr>
            <a:r>
              <a:rPr lang="en-US" sz="6400" dirty="0"/>
              <a:t>What’s the best business advice your have ever received?</a:t>
            </a:r>
            <a:endParaRPr lang="en-US" sz="6400" dirty="0">
              <a:cs typeface="Calibri"/>
            </a:endParaRPr>
          </a:p>
          <a:p>
            <a:pPr marL="285750" indent="-285750">
              <a:buFont typeface="Arial" panose="020B0604020202020204" pitchFamily="34" charset="0"/>
              <a:buChar char="•"/>
            </a:pPr>
            <a:r>
              <a:rPr lang="en-US" sz="6400" dirty="0"/>
              <a:t>Who else do you recommend that I should talk to *tonight*</a:t>
            </a:r>
            <a:r>
              <a:rPr lang="en-US" sz="5600" dirty="0"/>
              <a:t>?</a:t>
            </a:r>
            <a:endParaRPr lang="en-US" sz="5600" dirty="0">
              <a:cs typeface="Calibri"/>
            </a:endParaRPr>
          </a:p>
          <a:p>
            <a:endParaRPr lang="es-US" dirty="0"/>
          </a:p>
        </p:txBody>
      </p:sp>
      <p:sp>
        <p:nvSpPr>
          <p:cNvPr id="4" name="Content Placeholder 3"/>
          <p:cNvSpPr>
            <a:spLocks noGrp="1"/>
          </p:cNvSpPr>
          <p:nvPr>
            <p:ph sz="half" idx="2"/>
          </p:nvPr>
        </p:nvSpPr>
        <p:spPr>
          <a:xfrm>
            <a:off x="6217920" y="1845735"/>
            <a:ext cx="4937760" cy="4023360"/>
          </a:xfrm>
        </p:spPr>
        <p:txBody>
          <a:bodyPr vert="horz" lIns="0" tIns="45720" rIns="0" bIns="45720" rtlCol="0" anchor="t">
            <a:normAutofit fontScale="25000" lnSpcReduction="20000"/>
          </a:bodyPr>
          <a:lstStyle/>
          <a:p>
            <a:r>
              <a:rPr lang="en-US" sz="6400" b="1" dirty="0">
                <a:solidFill>
                  <a:srgbClr val="000000"/>
                </a:solidFill>
              </a:rPr>
              <a:t>PERSONAL:</a:t>
            </a:r>
            <a:endParaRPr lang="en-US" sz="6400" b="1" dirty="0">
              <a:solidFill>
                <a:srgbClr val="000000"/>
              </a:solidFill>
              <a:cs typeface="Calibri"/>
            </a:endParaRPr>
          </a:p>
          <a:p>
            <a:pPr marL="285750" indent="-285750">
              <a:buFont typeface="Arial" panose="020B0604020202020204" pitchFamily="34" charset="0"/>
              <a:buChar char="•"/>
            </a:pPr>
            <a:r>
              <a:rPr lang="en-US" sz="6400" dirty="0"/>
              <a:t>What is the best job you’ve ever had?  What is the worst?</a:t>
            </a:r>
            <a:endParaRPr lang="en-US" sz="6400" dirty="0">
              <a:cs typeface="Calibri"/>
            </a:endParaRPr>
          </a:p>
          <a:p>
            <a:pPr marL="285750" indent="-285750">
              <a:buFont typeface="Arial" panose="020B0604020202020204" pitchFamily="34" charset="0"/>
              <a:buChar char="•"/>
            </a:pPr>
            <a:r>
              <a:rPr lang="en-US" sz="6400" dirty="0"/>
              <a:t>Where did you grow up?</a:t>
            </a:r>
            <a:endParaRPr lang="en-US" sz="6400" dirty="0">
              <a:cs typeface="Calibri"/>
            </a:endParaRPr>
          </a:p>
          <a:p>
            <a:pPr marL="285750" indent="-285750">
              <a:buFont typeface="Arial" panose="020B0604020202020204" pitchFamily="34" charset="0"/>
              <a:buChar char="•"/>
            </a:pPr>
            <a:r>
              <a:rPr lang="en-US" sz="6400" dirty="0"/>
              <a:t>What do you like to do in your spare time?</a:t>
            </a:r>
            <a:endParaRPr lang="en-US" sz="6400" dirty="0">
              <a:cs typeface="Calibri"/>
            </a:endParaRPr>
          </a:p>
          <a:p>
            <a:endParaRPr lang="es-US" sz="1600" dirty="0">
              <a:cs typeface="Calibri"/>
            </a:endParaRPr>
          </a:p>
        </p:txBody>
      </p:sp>
      <p:pic>
        <p:nvPicPr>
          <p:cNvPr id="6" name="Picture 6" descr="A group of people looking at a cell phone&#10;&#10;Description generated with high confidence">
            <a:extLst>
              <a:ext uri="{FF2B5EF4-FFF2-40B4-BE49-F238E27FC236}">
                <a16:creationId xmlns:a16="http://schemas.microsoft.com/office/drawing/2014/main" id="{1A710ECF-4A34-4B0C-A012-547484F22B25}"/>
              </a:ext>
            </a:extLst>
          </p:cNvPr>
          <p:cNvPicPr>
            <a:picLocks noChangeAspect="1"/>
          </p:cNvPicPr>
          <p:nvPr/>
        </p:nvPicPr>
        <p:blipFill>
          <a:blip r:embed="rId2"/>
          <a:stretch>
            <a:fillRect/>
          </a:stretch>
        </p:blipFill>
        <p:spPr>
          <a:xfrm>
            <a:off x="6403382" y="3483244"/>
            <a:ext cx="5042115" cy="3184902"/>
          </a:xfrm>
          <a:prstGeom prst="rect">
            <a:avLst/>
          </a:prstGeom>
        </p:spPr>
      </p:pic>
    </p:spTree>
    <p:extLst>
      <p:ext uri="{BB962C8B-B14F-4D97-AF65-F5344CB8AC3E}">
        <p14:creationId xmlns:p14="http://schemas.microsoft.com/office/powerpoint/2010/main" val="40052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Activity</a:t>
            </a:r>
            <a:endParaRPr lang="es-US" dirty="0">
              <a:solidFill>
                <a:schemeClr val="accent1">
                  <a:lumMod val="75000"/>
                </a:schemeClr>
              </a:solidFill>
              <a:latin typeface="+mn-lt"/>
            </a:endParaRPr>
          </a:p>
        </p:txBody>
      </p:sp>
      <p:sp>
        <p:nvSpPr>
          <p:cNvPr id="3" name="Content Placeholder 2"/>
          <p:cNvSpPr>
            <a:spLocks noGrp="1"/>
          </p:cNvSpPr>
          <p:nvPr>
            <p:ph idx="1"/>
          </p:nvPr>
        </p:nvSpPr>
        <p:spPr>
          <a:xfrm>
            <a:off x="1097280" y="2222723"/>
            <a:ext cx="10058400" cy="3680771"/>
          </a:xfrm>
        </p:spPr>
        <p:txBody>
          <a:bodyPr>
            <a:normAutofit fontScale="70000" lnSpcReduction="20000"/>
          </a:bodyPr>
          <a:lstStyle/>
          <a:p>
            <a:pPr>
              <a:lnSpc>
                <a:spcPct val="110000"/>
              </a:lnSpc>
              <a:spcBef>
                <a:spcPts val="0"/>
              </a:spcBef>
              <a:spcAft>
                <a:spcPts val="600"/>
              </a:spcAft>
              <a:buFont typeface="Arial" panose="020B0604020202020204" pitchFamily="34" charset="0"/>
              <a:buChar char="•"/>
            </a:pPr>
            <a:r>
              <a:rPr lang="en-US" sz="3600" dirty="0"/>
              <a:t>Practice networking for the next 5 minutes </a:t>
            </a:r>
          </a:p>
          <a:p>
            <a:pPr>
              <a:lnSpc>
                <a:spcPct val="110000"/>
              </a:lnSpc>
              <a:spcBef>
                <a:spcPts val="0"/>
              </a:spcBef>
              <a:spcAft>
                <a:spcPts val="600"/>
              </a:spcAft>
              <a:buFont typeface="Arial" panose="020B0604020202020204" pitchFamily="34" charset="0"/>
              <a:buChar char="•"/>
            </a:pPr>
            <a:endParaRPr lang="en-US" sz="3600" dirty="0"/>
          </a:p>
          <a:p>
            <a:pPr>
              <a:lnSpc>
                <a:spcPct val="110000"/>
              </a:lnSpc>
              <a:spcBef>
                <a:spcPts val="0"/>
              </a:spcBef>
              <a:spcAft>
                <a:spcPts val="600"/>
              </a:spcAft>
              <a:buFont typeface="Arial" panose="020B0604020202020204" pitchFamily="34" charset="0"/>
              <a:buChar char="•"/>
            </a:pPr>
            <a:r>
              <a:rPr lang="en-US" sz="3600" dirty="0"/>
              <a:t>Turn to your neighbor, pitch yourself, and take turn asking some of these questions</a:t>
            </a:r>
          </a:p>
          <a:p>
            <a:pPr lvl="1">
              <a:lnSpc>
                <a:spcPct val="110000"/>
              </a:lnSpc>
              <a:spcBef>
                <a:spcPts val="0"/>
              </a:spcBef>
              <a:spcAft>
                <a:spcPts val="600"/>
              </a:spcAft>
              <a:buFont typeface="Arial" panose="020B0604020202020204" pitchFamily="34" charset="0"/>
              <a:buChar char="•"/>
            </a:pPr>
            <a:r>
              <a:rPr lang="en-US" sz="3200" dirty="0"/>
              <a:t>What is your major? </a:t>
            </a:r>
          </a:p>
          <a:p>
            <a:pPr lvl="1">
              <a:lnSpc>
                <a:spcPct val="110000"/>
              </a:lnSpc>
              <a:spcBef>
                <a:spcPts val="0"/>
              </a:spcBef>
              <a:spcAft>
                <a:spcPts val="600"/>
              </a:spcAft>
              <a:buFont typeface="Arial" panose="020B0604020202020204" pitchFamily="34" charset="0"/>
              <a:buChar char="•"/>
            </a:pPr>
            <a:r>
              <a:rPr lang="en-US" sz="3200" dirty="0"/>
              <a:t>How did you choose your major?</a:t>
            </a:r>
          </a:p>
          <a:p>
            <a:pPr lvl="1">
              <a:lnSpc>
                <a:spcPct val="110000"/>
              </a:lnSpc>
              <a:spcBef>
                <a:spcPts val="0"/>
              </a:spcBef>
              <a:spcAft>
                <a:spcPts val="600"/>
              </a:spcAft>
              <a:buFont typeface="Arial" panose="020B0604020202020204" pitchFamily="34" charset="0"/>
              <a:buChar char="•"/>
            </a:pPr>
            <a:r>
              <a:rPr lang="en-US" sz="3200" dirty="0"/>
              <a:t>What do you like the most/least about your major?</a:t>
            </a:r>
          </a:p>
          <a:p>
            <a:pPr lvl="1">
              <a:lnSpc>
                <a:spcPct val="110000"/>
              </a:lnSpc>
              <a:spcBef>
                <a:spcPts val="0"/>
              </a:spcBef>
              <a:spcAft>
                <a:spcPts val="600"/>
              </a:spcAft>
              <a:buFont typeface="Arial" panose="020B0604020202020204" pitchFamily="34" charset="0"/>
              <a:buChar char="•"/>
            </a:pPr>
            <a:r>
              <a:rPr lang="en-US" sz="3200" dirty="0"/>
              <a:t>What are your plans after graduation?</a:t>
            </a:r>
          </a:p>
          <a:p>
            <a:pPr lvl="1">
              <a:lnSpc>
                <a:spcPct val="110000"/>
              </a:lnSpc>
              <a:spcBef>
                <a:spcPts val="0"/>
              </a:spcBef>
              <a:spcAft>
                <a:spcPts val="600"/>
              </a:spcAft>
              <a:buFont typeface="Arial" panose="020B0604020202020204" pitchFamily="34" charset="0"/>
              <a:buChar char="•"/>
            </a:pPr>
            <a:r>
              <a:rPr lang="en-US" sz="3200" dirty="0"/>
              <a:t>What do you do for fun?</a:t>
            </a:r>
          </a:p>
          <a:p>
            <a:endParaRPr lang="es-US" dirty="0"/>
          </a:p>
        </p:txBody>
      </p:sp>
    </p:spTree>
    <p:extLst>
      <p:ext uri="{BB962C8B-B14F-4D97-AF65-F5344CB8AC3E}">
        <p14:creationId xmlns:p14="http://schemas.microsoft.com/office/powerpoint/2010/main" val="2981675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524000" y="3819526"/>
            <a:ext cx="9144000" cy="3038475"/>
          </a:xfrm>
          <a:prstGeom prst="rect">
            <a:avLst/>
          </a:prstGeom>
          <a:solidFill>
            <a:schemeClr val="bg1"/>
          </a:solidFill>
          <a:ln>
            <a:noFill/>
          </a:ln>
          <a:effectLst/>
        </p:spPr>
        <p:txBody>
          <a:bodyPr wrap="none" anchor="ctr"/>
          <a:lstStyle/>
          <a:p>
            <a:endParaRPr lang="en-US"/>
          </a:p>
        </p:txBody>
      </p:sp>
      <p:sp>
        <p:nvSpPr>
          <p:cNvPr id="55302" name="Freeform 6"/>
          <p:cNvSpPr>
            <a:spLocks/>
          </p:cNvSpPr>
          <p:nvPr/>
        </p:nvSpPr>
        <p:spPr bwMode="auto">
          <a:xfrm>
            <a:off x="2030413" y="1595438"/>
            <a:ext cx="8132762" cy="533400"/>
          </a:xfrm>
          <a:custGeom>
            <a:avLst/>
            <a:gdLst>
              <a:gd name="T0" fmla="*/ 5365 w 5772"/>
              <a:gd name="T1" fmla="*/ 62 h 636"/>
              <a:gd name="T2" fmla="*/ 5359 w 5772"/>
              <a:gd name="T3" fmla="*/ 53 h 636"/>
              <a:gd name="T4" fmla="*/ 5358 w 5772"/>
              <a:gd name="T5" fmla="*/ 52 h 636"/>
              <a:gd name="T6" fmla="*/ 5354 w 5772"/>
              <a:gd name="T7" fmla="*/ 47 h 636"/>
              <a:gd name="T8" fmla="*/ 5325 w 5772"/>
              <a:gd name="T9" fmla="*/ 22 h 636"/>
              <a:gd name="T10" fmla="*/ 5319 w 5772"/>
              <a:gd name="T11" fmla="*/ 18 h 636"/>
              <a:gd name="T12" fmla="*/ 5313 w 5772"/>
              <a:gd name="T13" fmla="*/ 14 h 636"/>
              <a:gd name="T14" fmla="*/ 5305 w 5772"/>
              <a:gd name="T15" fmla="*/ 11 h 636"/>
              <a:gd name="T16" fmla="*/ 5291 w 5772"/>
              <a:gd name="T17" fmla="*/ 6 h 636"/>
              <a:gd name="T18" fmla="*/ 5283 w 5772"/>
              <a:gd name="T19" fmla="*/ 4 h 636"/>
              <a:gd name="T20" fmla="*/ 5276 w 5772"/>
              <a:gd name="T21" fmla="*/ 2 h 636"/>
              <a:gd name="T22" fmla="*/ 5269 w 5772"/>
              <a:gd name="T23" fmla="*/ 1 h 636"/>
              <a:gd name="T24" fmla="*/ 5261 w 5772"/>
              <a:gd name="T25" fmla="*/ 0 h 636"/>
              <a:gd name="T26" fmla="*/ 5251 w 5772"/>
              <a:gd name="T27" fmla="*/ 0 h 636"/>
              <a:gd name="T28" fmla="*/ 521 w 5772"/>
              <a:gd name="T29" fmla="*/ 0 h 636"/>
              <a:gd name="T30" fmla="*/ 511 w 5772"/>
              <a:gd name="T31" fmla="*/ 0 h 636"/>
              <a:gd name="T32" fmla="*/ 503 w 5772"/>
              <a:gd name="T33" fmla="*/ 1 h 636"/>
              <a:gd name="T34" fmla="*/ 496 w 5772"/>
              <a:gd name="T35" fmla="*/ 2 h 636"/>
              <a:gd name="T36" fmla="*/ 489 w 5772"/>
              <a:gd name="T37" fmla="*/ 4 h 636"/>
              <a:gd name="T38" fmla="*/ 482 w 5772"/>
              <a:gd name="T39" fmla="*/ 6 h 636"/>
              <a:gd name="T40" fmla="*/ 467 w 5772"/>
              <a:gd name="T41" fmla="*/ 11 h 636"/>
              <a:gd name="T42" fmla="*/ 460 w 5772"/>
              <a:gd name="T43" fmla="*/ 14 h 636"/>
              <a:gd name="T44" fmla="*/ 453 w 5772"/>
              <a:gd name="T45" fmla="*/ 18 h 636"/>
              <a:gd name="T46" fmla="*/ 447 w 5772"/>
              <a:gd name="T47" fmla="*/ 22 h 636"/>
              <a:gd name="T48" fmla="*/ 441 w 5772"/>
              <a:gd name="T49" fmla="*/ 26 h 636"/>
              <a:gd name="T50" fmla="*/ 424 w 5772"/>
              <a:gd name="T51" fmla="*/ 41 h 636"/>
              <a:gd name="T52" fmla="*/ 419 w 5772"/>
              <a:gd name="T53" fmla="*/ 47 h 636"/>
              <a:gd name="T54" fmla="*/ 414 w 5772"/>
              <a:gd name="T55" fmla="*/ 52 h 636"/>
              <a:gd name="T56" fmla="*/ 414 w 5772"/>
              <a:gd name="T57" fmla="*/ 53 h 636"/>
              <a:gd name="T58" fmla="*/ 407 w 5772"/>
              <a:gd name="T59" fmla="*/ 62 h 636"/>
              <a:gd name="T60" fmla="*/ 0 w 5772"/>
              <a:gd name="T61" fmla="*/ 636 h 636"/>
              <a:gd name="T62" fmla="*/ 385 w 5772"/>
              <a:gd name="T63" fmla="*/ 582 h 636"/>
              <a:gd name="T64" fmla="*/ 385 w 5772"/>
              <a:gd name="T65" fmla="*/ 582 h 636"/>
              <a:gd name="T66" fmla="*/ 5653 w 5772"/>
              <a:gd name="T67" fmla="*/ 582 h 636"/>
              <a:gd name="T68" fmla="*/ 5365 w 5772"/>
              <a:gd name="T69" fmla="*/ 6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090C08"/>
          </a:solidFill>
          <a:ln>
            <a:noFill/>
          </a:ln>
        </p:spPr>
        <p:txBody>
          <a:bodyPr/>
          <a:lstStyle/>
          <a:p>
            <a:endParaRPr lang="en-US"/>
          </a:p>
        </p:txBody>
      </p:sp>
      <p:sp>
        <p:nvSpPr>
          <p:cNvPr id="55304" name="AutoShape 8"/>
          <p:cNvSpPr>
            <a:spLocks noChangeArrowheads="1"/>
          </p:cNvSpPr>
          <p:nvPr/>
        </p:nvSpPr>
        <p:spPr bwMode="auto">
          <a:xfrm>
            <a:off x="1971675" y="2051051"/>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nvGrpSpPr>
          <p:cNvPr id="55305" name="Group 9"/>
          <p:cNvGrpSpPr>
            <a:grpSpLocks/>
          </p:cNvGrpSpPr>
          <p:nvPr/>
        </p:nvGrpSpPr>
        <p:grpSpPr bwMode="auto">
          <a:xfrm>
            <a:off x="2227263" y="2762250"/>
            <a:ext cx="1168400" cy="1912938"/>
            <a:chOff x="275" y="2008"/>
            <a:chExt cx="795" cy="1276"/>
          </a:xfrm>
        </p:grpSpPr>
        <p:sp>
          <p:nvSpPr>
            <p:cNvPr id="55306"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7"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8"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9"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0" name="Group 14"/>
          <p:cNvGrpSpPr>
            <a:grpSpLocks/>
          </p:cNvGrpSpPr>
          <p:nvPr/>
        </p:nvGrpSpPr>
        <p:grpSpPr bwMode="auto">
          <a:xfrm>
            <a:off x="3467100" y="2765425"/>
            <a:ext cx="1168400" cy="1912938"/>
            <a:chOff x="275" y="2008"/>
            <a:chExt cx="795" cy="1276"/>
          </a:xfrm>
        </p:grpSpPr>
        <p:sp>
          <p:nvSpPr>
            <p:cNvPr id="55311"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2"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3"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4"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5" name="Group 19"/>
          <p:cNvGrpSpPr>
            <a:grpSpLocks/>
          </p:cNvGrpSpPr>
          <p:nvPr/>
        </p:nvGrpSpPr>
        <p:grpSpPr bwMode="auto">
          <a:xfrm>
            <a:off x="4892675" y="2762250"/>
            <a:ext cx="1168400" cy="1912938"/>
            <a:chOff x="275" y="2008"/>
            <a:chExt cx="795" cy="1276"/>
          </a:xfrm>
        </p:grpSpPr>
        <p:sp>
          <p:nvSpPr>
            <p:cNvPr id="55316"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7"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8"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9"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0" name="Group 24"/>
          <p:cNvGrpSpPr>
            <a:grpSpLocks/>
          </p:cNvGrpSpPr>
          <p:nvPr/>
        </p:nvGrpSpPr>
        <p:grpSpPr bwMode="auto">
          <a:xfrm>
            <a:off x="6130925" y="2765425"/>
            <a:ext cx="1168400" cy="1912938"/>
            <a:chOff x="275" y="2008"/>
            <a:chExt cx="795" cy="1276"/>
          </a:xfrm>
        </p:grpSpPr>
        <p:sp>
          <p:nvSpPr>
            <p:cNvPr id="55321"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2"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3"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4"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5" name="Group 29"/>
          <p:cNvGrpSpPr>
            <a:grpSpLocks/>
          </p:cNvGrpSpPr>
          <p:nvPr/>
        </p:nvGrpSpPr>
        <p:grpSpPr bwMode="auto">
          <a:xfrm>
            <a:off x="7554913" y="2762250"/>
            <a:ext cx="1168400" cy="1912938"/>
            <a:chOff x="275" y="2008"/>
            <a:chExt cx="795" cy="1276"/>
          </a:xfrm>
        </p:grpSpPr>
        <p:sp>
          <p:nvSpPr>
            <p:cNvPr id="55326"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7"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8"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9"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sp>
        <p:nvSpPr>
          <p:cNvPr id="55330" name="AutoShape 34"/>
          <p:cNvSpPr>
            <a:spLocks noChangeArrowheads="1"/>
          </p:cNvSpPr>
          <p:nvPr/>
        </p:nvSpPr>
        <p:spPr bwMode="auto">
          <a:xfrm>
            <a:off x="8794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1" name="AutoShape 35"/>
          <p:cNvSpPr>
            <a:spLocks noChangeArrowheads="1"/>
          </p:cNvSpPr>
          <p:nvPr/>
        </p:nvSpPr>
        <p:spPr bwMode="auto">
          <a:xfrm>
            <a:off x="8794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2" name="AutoShape 36"/>
          <p:cNvSpPr>
            <a:spLocks noChangeArrowheads="1"/>
          </p:cNvSpPr>
          <p:nvPr/>
        </p:nvSpPr>
        <p:spPr bwMode="auto">
          <a:xfrm>
            <a:off x="8794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3" name="AutoShape 37"/>
          <p:cNvSpPr>
            <a:spLocks noChangeArrowheads="1"/>
          </p:cNvSpPr>
          <p:nvPr/>
        </p:nvSpPr>
        <p:spPr bwMode="auto">
          <a:xfrm>
            <a:off x="8794750" y="2765425"/>
            <a:ext cx="1168400" cy="1912938"/>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4" name="AutoShape 38"/>
          <p:cNvSpPr>
            <a:spLocks noChangeArrowheads="1"/>
          </p:cNvSpPr>
          <p:nvPr/>
        </p:nvSpPr>
        <p:spPr bwMode="auto">
          <a:xfrm flipV="1">
            <a:off x="1971675" y="5267326"/>
            <a:ext cx="8248650" cy="1077913"/>
          </a:xfrm>
          <a:prstGeom prst="roundRect">
            <a:avLst>
              <a:gd name="adj" fmla="val 22824"/>
            </a:avLst>
          </a:prstGeom>
          <a:solidFill>
            <a:schemeClr val="bg1"/>
          </a:solidFill>
          <a:ln>
            <a:noFill/>
          </a:ln>
          <a:effectLst/>
        </p:spPr>
        <p:txBody>
          <a:bodyPr rot="10800000" wrap="none" anchor="ctr"/>
          <a:lstStyle/>
          <a:p>
            <a:pPr algn="ctr"/>
            <a:endParaRPr lang="en-US"/>
          </a:p>
        </p:txBody>
      </p:sp>
      <p:grpSp>
        <p:nvGrpSpPr>
          <p:cNvPr id="55335" name="Group 39"/>
          <p:cNvGrpSpPr>
            <a:grpSpLocks/>
          </p:cNvGrpSpPr>
          <p:nvPr/>
        </p:nvGrpSpPr>
        <p:grpSpPr bwMode="auto">
          <a:xfrm>
            <a:off x="8794750" y="2981325"/>
            <a:ext cx="1168400" cy="1473200"/>
            <a:chOff x="4580" y="1878"/>
            <a:chExt cx="736" cy="928"/>
          </a:xfrm>
        </p:grpSpPr>
        <p:sp>
          <p:nvSpPr>
            <p:cNvPr id="55336" name="Rectangle 4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Text Box 4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38" name="Group 42"/>
          <p:cNvGrpSpPr>
            <a:grpSpLocks/>
          </p:cNvGrpSpPr>
          <p:nvPr/>
        </p:nvGrpSpPr>
        <p:grpSpPr bwMode="auto">
          <a:xfrm>
            <a:off x="8794750" y="2981325"/>
            <a:ext cx="1168400" cy="1473200"/>
            <a:chOff x="4580" y="1878"/>
            <a:chExt cx="736" cy="928"/>
          </a:xfrm>
        </p:grpSpPr>
        <p:sp>
          <p:nvSpPr>
            <p:cNvPr id="55339" name="Rectangle 4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Text Box 4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41" name="Group 45"/>
          <p:cNvGrpSpPr>
            <a:grpSpLocks/>
          </p:cNvGrpSpPr>
          <p:nvPr/>
        </p:nvGrpSpPr>
        <p:grpSpPr bwMode="auto">
          <a:xfrm>
            <a:off x="7554913" y="2981325"/>
            <a:ext cx="1168400" cy="1473200"/>
            <a:chOff x="4580" y="1878"/>
            <a:chExt cx="736" cy="928"/>
          </a:xfrm>
        </p:grpSpPr>
        <p:sp>
          <p:nvSpPr>
            <p:cNvPr id="55342" name="Rectangle 4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Text Box 4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4" name="Group 48"/>
          <p:cNvGrpSpPr>
            <a:grpSpLocks/>
          </p:cNvGrpSpPr>
          <p:nvPr/>
        </p:nvGrpSpPr>
        <p:grpSpPr bwMode="auto">
          <a:xfrm>
            <a:off x="3467100" y="2982913"/>
            <a:ext cx="1168400" cy="1473200"/>
            <a:chOff x="4580" y="1878"/>
            <a:chExt cx="736" cy="928"/>
          </a:xfrm>
        </p:grpSpPr>
        <p:sp>
          <p:nvSpPr>
            <p:cNvPr id="55345" name="Rectangle 4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6" name="Text Box 5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7" name="Group 51"/>
          <p:cNvGrpSpPr>
            <a:grpSpLocks/>
          </p:cNvGrpSpPr>
          <p:nvPr/>
        </p:nvGrpSpPr>
        <p:grpSpPr bwMode="auto">
          <a:xfrm>
            <a:off x="2227263" y="2982913"/>
            <a:ext cx="1168400" cy="1473200"/>
            <a:chOff x="4580" y="1878"/>
            <a:chExt cx="736" cy="928"/>
          </a:xfrm>
        </p:grpSpPr>
        <p:sp>
          <p:nvSpPr>
            <p:cNvPr id="55348" name="Rectangle 5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Text Box 5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50" name="Group 54"/>
          <p:cNvGrpSpPr>
            <a:grpSpLocks/>
          </p:cNvGrpSpPr>
          <p:nvPr/>
        </p:nvGrpSpPr>
        <p:grpSpPr bwMode="auto">
          <a:xfrm>
            <a:off x="6130925" y="2984500"/>
            <a:ext cx="1168400" cy="1473200"/>
            <a:chOff x="4580" y="1878"/>
            <a:chExt cx="736" cy="928"/>
          </a:xfrm>
        </p:grpSpPr>
        <p:sp>
          <p:nvSpPr>
            <p:cNvPr id="55351" name="Rectangle 5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Text Box 5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53" name="Group 57"/>
          <p:cNvGrpSpPr>
            <a:grpSpLocks/>
          </p:cNvGrpSpPr>
          <p:nvPr/>
        </p:nvGrpSpPr>
        <p:grpSpPr bwMode="auto">
          <a:xfrm>
            <a:off x="8794750" y="2981325"/>
            <a:ext cx="1168400" cy="1473200"/>
            <a:chOff x="4580" y="1878"/>
            <a:chExt cx="736" cy="928"/>
          </a:xfrm>
        </p:grpSpPr>
        <p:sp>
          <p:nvSpPr>
            <p:cNvPr id="55354" name="Rectangle 5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Text Box 5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56" name="Group 60"/>
          <p:cNvGrpSpPr>
            <a:grpSpLocks/>
          </p:cNvGrpSpPr>
          <p:nvPr/>
        </p:nvGrpSpPr>
        <p:grpSpPr bwMode="auto">
          <a:xfrm>
            <a:off x="8794750" y="2981325"/>
            <a:ext cx="1168400" cy="1473200"/>
            <a:chOff x="4580" y="1878"/>
            <a:chExt cx="736" cy="928"/>
          </a:xfrm>
        </p:grpSpPr>
        <p:sp>
          <p:nvSpPr>
            <p:cNvPr id="55357" name="Rectangle 6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Text Box 6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359" name="Group 63"/>
          <p:cNvGrpSpPr>
            <a:grpSpLocks/>
          </p:cNvGrpSpPr>
          <p:nvPr/>
        </p:nvGrpSpPr>
        <p:grpSpPr bwMode="auto">
          <a:xfrm>
            <a:off x="8794750" y="2981325"/>
            <a:ext cx="1168400" cy="1473200"/>
            <a:chOff x="4580" y="1878"/>
            <a:chExt cx="736" cy="928"/>
          </a:xfrm>
        </p:grpSpPr>
        <p:sp>
          <p:nvSpPr>
            <p:cNvPr id="55360" name="Rectangle 6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Text Box 6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362" name="Group 66"/>
          <p:cNvGrpSpPr>
            <a:grpSpLocks/>
          </p:cNvGrpSpPr>
          <p:nvPr/>
        </p:nvGrpSpPr>
        <p:grpSpPr bwMode="auto">
          <a:xfrm>
            <a:off x="8794750" y="2981325"/>
            <a:ext cx="1168400" cy="1473200"/>
            <a:chOff x="4580" y="1878"/>
            <a:chExt cx="736" cy="928"/>
          </a:xfrm>
        </p:grpSpPr>
        <p:sp>
          <p:nvSpPr>
            <p:cNvPr id="55363" name="Rectangle 6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Text Box 6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65" name="Group 69"/>
          <p:cNvGrpSpPr>
            <a:grpSpLocks/>
          </p:cNvGrpSpPr>
          <p:nvPr/>
        </p:nvGrpSpPr>
        <p:grpSpPr bwMode="auto">
          <a:xfrm>
            <a:off x="8794750" y="2981325"/>
            <a:ext cx="1168400" cy="1473200"/>
            <a:chOff x="4580" y="1878"/>
            <a:chExt cx="736" cy="928"/>
          </a:xfrm>
        </p:grpSpPr>
        <p:sp>
          <p:nvSpPr>
            <p:cNvPr id="55366" name="Rectangle 7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Text Box 7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68" name="Group 72"/>
          <p:cNvGrpSpPr>
            <a:grpSpLocks/>
          </p:cNvGrpSpPr>
          <p:nvPr/>
        </p:nvGrpSpPr>
        <p:grpSpPr bwMode="auto">
          <a:xfrm>
            <a:off x="8794750" y="2981325"/>
            <a:ext cx="1168400" cy="1473200"/>
            <a:chOff x="4580" y="1878"/>
            <a:chExt cx="736" cy="928"/>
          </a:xfrm>
        </p:grpSpPr>
        <p:sp>
          <p:nvSpPr>
            <p:cNvPr id="55369" name="Rectangle 7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Text Box 7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371" name="Group 75"/>
          <p:cNvGrpSpPr>
            <a:grpSpLocks/>
          </p:cNvGrpSpPr>
          <p:nvPr/>
        </p:nvGrpSpPr>
        <p:grpSpPr bwMode="auto">
          <a:xfrm>
            <a:off x="8794750" y="2981325"/>
            <a:ext cx="1168400" cy="1473200"/>
            <a:chOff x="4580" y="1878"/>
            <a:chExt cx="736" cy="928"/>
          </a:xfrm>
        </p:grpSpPr>
        <p:sp>
          <p:nvSpPr>
            <p:cNvPr id="55372" name="Rectangle 7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3" name="Text Box 7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374" name="Group 78"/>
          <p:cNvGrpSpPr>
            <a:grpSpLocks/>
          </p:cNvGrpSpPr>
          <p:nvPr/>
        </p:nvGrpSpPr>
        <p:grpSpPr bwMode="auto">
          <a:xfrm>
            <a:off x="8794750" y="2981325"/>
            <a:ext cx="1168400" cy="1473200"/>
            <a:chOff x="4580" y="1878"/>
            <a:chExt cx="736" cy="928"/>
          </a:xfrm>
        </p:grpSpPr>
        <p:sp>
          <p:nvSpPr>
            <p:cNvPr id="55375" name="Rectangle 7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6" name="Text Box 8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377" name="Group 81"/>
          <p:cNvGrpSpPr>
            <a:grpSpLocks/>
          </p:cNvGrpSpPr>
          <p:nvPr/>
        </p:nvGrpSpPr>
        <p:grpSpPr bwMode="auto">
          <a:xfrm>
            <a:off x="7554913" y="2981325"/>
            <a:ext cx="1168400" cy="1473200"/>
            <a:chOff x="4580" y="1878"/>
            <a:chExt cx="736" cy="928"/>
          </a:xfrm>
        </p:grpSpPr>
        <p:sp>
          <p:nvSpPr>
            <p:cNvPr id="55378" name="Rectangle 8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Text Box 8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80" name="Group 84"/>
          <p:cNvGrpSpPr>
            <a:grpSpLocks/>
          </p:cNvGrpSpPr>
          <p:nvPr/>
        </p:nvGrpSpPr>
        <p:grpSpPr bwMode="auto">
          <a:xfrm>
            <a:off x="6130925" y="2984500"/>
            <a:ext cx="1168400" cy="1473200"/>
            <a:chOff x="4580" y="1878"/>
            <a:chExt cx="736" cy="928"/>
          </a:xfrm>
        </p:grpSpPr>
        <p:sp>
          <p:nvSpPr>
            <p:cNvPr id="55381" name="Rectangle 8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Text Box 8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4</a:t>
              </a:r>
            </a:p>
          </p:txBody>
        </p:sp>
      </p:grpSp>
      <p:grpSp>
        <p:nvGrpSpPr>
          <p:cNvPr id="55383" name="Group 87"/>
          <p:cNvGrpSpPr>
            <a:grpSpLocks/>
          </p:cNvGrpSpPr>
          <p:nvPr/>
        </p:nvGrpSpPr>
        <p:grpSpPr bwMode="auto">
          <a:xfrm>
            <a:off x="4892675" y="2981325"/>
            <a:ext cx="1168400" cy="1473200"/>
            <a:chOff x="4580" y="1878"/>
            <a:chExt cx="736" cy="928"/>
          </a:xfrm>
        </p:grpSpPr>
        <p:sp>
          <p:nvSpPr>
            <p:cNvPr id="55384" name="Rectangle 8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Text Box 8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86" name="Group 90"/>
          <p:cNvGrpSpPr>
            <a:grpSpLocks/>
          </p:cNvGrpSpPr>
          <p:nvPr/>
        </p:nvGrpSpPr>
        <p:grpSpPr bwMode="auto">
          <a:xfrm>
            <a:off x="8794750" y="2981325"/>
            <a:ext cx="1168400" cy="1473200"/>
            <a:chOff x="4580" y="1878"/>
            <a:chExt cx="736" cy="928"/>
          </a:xfrm>
        </p:grpSpPr>
        <p:sp>
          <p:nvSpPr>
            <p:cNvPr id="55387" name="Rectangle 9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Text Box 9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89" name="Group 93"/>
          <p:cNvGrpSpPr>
            <a:grpSpLocks/>
          </p:cNvGrpSpPr>
          <p:nvPr/>
        </p:nvGrpSpPr>
        <p:grpSpPr bwMode="auto">
          <a:xfrm>
            <a:off x="7554913" y="2981325"/>
            <a:ext cx="1168400" cy="1473200"/>
            <a:chOff x="4580" y="1878"/>
            <a:chExt cx="736" cy="928"/>
          </a:xfrm>
        </p:grpSpPr>
        <p:sp>
          <p:nvSpPr>
            <p:cNvPr id="55390" name="Rectangle 9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Text Box 9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92" name="Group 96"/>
          <p:cNvGrpSpPr>
            <a:grpSpLocks/>
          </p:cNvGrpSpPr>
          <p:nvPr/>
        </p:nvGrpSpPr>
        <p:grpSpPr bwMode="auto">
          <a:xfrm>
            <a:off x="8794750" y="2981325"/>
            <a:ext cx="1168400" cy="1473200"/>
            <a:chOff x="4580" y="1878"/>
            <a:chExt cx="736" cy="928"/>
          </a:xfrm>
        </p:grpSpPr>
        <p:sp>
          <p:nvSpPr>
            <p:cNvPr id="55393" name="Rectangle 9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Text Box 9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95" name="Group 99"/>
          <p:cNvGrpSpPr>
            <a:grpSpLocks/>
          </p:cNvGrpSpPr>
          <p:nvPr/>
        </p:nvGrpSpPr>
        <p:grpSpPr bwMode="auto">
          <a:xfrm>
            <a:off x="8794750" y="2981325"/>
            <a:ext cx="1168400" cy="1473200"/>
            <a:chOff x="4580" y="1878"/>
            <a:chExt cx="736" cy="928"/>
          </a:xfrm>
        </p:grpSpPr>
        <p:sp>
          <p:nvSpPr>
            <p:cNvPr id="55396" name="Rectangle 10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Text Box 10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98" name="Group 102"/>
          <p:cNvGrpSpPr>
            <a:grpSpLocks/>
          </p:cNvGrpSpPr>
          <p:nvPr/>
        </p:nvGrpSpPr>
        <p:grpSpPr bwMode="auto">
          <a:xfrm>
            <a:off x="8794750" y="2981325"/>
            <a:ext cx="1168400" cy="1473200"/>
            <a:chOff x="4580" y="1878"/>
            <a:chExt cx="736" cy="928"/>
          </a:xfrm>
        </p:grpSpPr>
        <p:sp>
          <p:nvSpPr>
            <p:cNvPr id="55399" name="Rectangle 10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 name="Text Box 10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01" name="Group 105"/>
          <p:cNvGrpSpPr>
            <a:grpSpLocks/>
          </p:cNvGrpSpPr>
          <p:nvPr/>
        </p:nvGrpSpPr>
        <p:grpSpPr bwMode="auto">
          <a:xfrm>
            <a:off x="8794750" y="2981325"/>
            <a:ext cx="1168400" cy="1473200"/>
            <a:chOff x="4580" y="1878"/>
            <a:chExt cx="736" cy="928"/>
          </a:xfrm>
        </p:grpSpPr>
        <p:sp>
          <p:nvSpPr>
            <p:cNvPr id="55402" name="Rectangle 10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Text Box 10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04" name="Group 108"/>
          <p:cNvGrpSpPr>
            <a:grpSpLocks/>
          </p:cNvGrpSpPr>
          <p:nvPr/>
        </p:nvGrpSpPr>
        <p:grpSpPr bwMode="auto">
          <a:xfrm>
            <a:off x="8794750" y="2981325"/>
            <a:ext cx="1168400" cy="1473200"/>
            <a:chOff x="4580" y="1878"/>
            <a:chExt cx="736" cy="928"/>
          </a:xfrm>
        </p:grpSpPr>
        <p:sp>
          <p:nvSpPr>
            <p:cNvPr id="55405" name="Rectangle 10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Text Box 11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07" name="Group 111"/>
          <p:cNvGrpSpPr>
            <a:grpSpLocks/>
          </p:cNvGrpSpPr>
          <p:nvPr/>
        </p:nvGrpSpPr>
        <p:grpSpPr bwMode="auto">
          <a:xfrm>
            <a:off x="8794750" y="2981325"/>
            <a:ext cx="1168400" cy="1473200"/>
            <a:chOff x="4580" y="1878"/>
            <a:chExt cx="736" cy="928"/>
          </a:xfrm>
        </p:grpSpPr>
        <p:sp>
          <p:nvSpPr>
            <p:cNvPr id="55408" name="Rectangle 11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Text Box 11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10" name="Group 114"/>
          <p:cNvGrpSpPr>
            <a:grpSpLocks/>
          </p:cNvGrpSpPr>
          <p:nvPr/>
        </p:nvGrpSpPr>
        <p:grpSpPr bwMode="auto">
          <a:xfrm>
            <a:off x="8794750" y="2981325"/>
            <a:ext cx="1168400" cy="1473200"/>
            <a:chOff x="4580" y="1878"/>
            <a:chExt cx="736" cy="928"/>
          </a:xfrm>
        </p:grpSpPr>
        <p:sp>
          <p:nvSpPr>
            <p:cNvPr id="55411" name="Rectangle 11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Text Box 11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13" name="Group 117"/>
          <p:cNvGrpSpPr>
            <a:grpSpLocks/>
          </p:cNvGrpSpPr>
          <p:nvPr/>
        </p:nvGrpSpPr>
        <p:grpSpPr bwMode="auto">
          <a:xfrm>
            <a:off x="8794750" y="2981325"/>
            <a:ext cx="1168400" cy="1473200"/>
            <a:chOff x="4580" y="1878"/>
            <a:chExt cx="736" cy="928"/>
          </a:xfrm>
        </p:grpSpPr>
        <p:sp>
          <p:nvSpPr>
            <p:cNvPr id="55414" name="Rectangle 11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Text Box 11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16" name="Group 120"/>
          <p:cNvGrpSpPr>
            <a:grpSpLocks/>
          </p:cNvGrpSpPr>
          <p:nvPr/>
        </p:nvGrpSpPr>
        <p:grpSpPr bwMode="auto">
          <a:xfrm>
            <a:off x="8794750" y="2981325"/>
            <a:ext cx="1168400" cy="1473200"/>
            <a:chOff x="4580" y="1878"/>
            <a:chExt cx="736" cy="928"/>
          </a:xfrm>
        </p:grpSpPr>
        <p:sp>
          <p:nvSpPr>
            <p:cNvPr id="55417" name="Rectangle 12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Text Box 12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19" name="Group 123"/>
          <p:cNvGrpSpPr>
            <a:grpSpLocks/>
          </p:cNvGrpSpPr>
          <p:nvPr/>
        </p:nvGrpSpPr>
        <p:grpSpPr bwMode="auto">
          <a:xfrm>
            <a:off x="8794750" y="2981325"/>
            <a:ext cx="1168400" cy="1473200"/>
            <a:chOff x="4580" y="1878"/>
            <a:chExt cx="736" cy="928"/>
          </a:xfrm>
        </p:grpSpPr>
        <p:sp>
          <p:nvSpPr>
            <p:cNvPr id="55420" name="Rectangle 12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Text Box 12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22" name="Group 126"/>
          <p:cNvGrpSpPr>
            <a:grpSpLocks/>
          </p:cNvGrpSpPr>
          <p:nvPr/>
        </p:nvGrpSpPr>
        <p:grpSpPr bwMode="auto">
          <a:xfrm>
            <a:off x="7554913" y="2981325"/>
            <a:ext cx="1168400" cy="1473200"/>
            <a:chOff x="4580" y="1878"/>
            <a:chExt cx="736" cy="928"/>
          </a:xfrm>
        </p:grpSpPr>
        <p:sp>
          <p:nvSpPr>
            <p:cNvPr id="55423" name="Rectangle 12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4" name="Text Box 12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25" name="Group 129"/>
          <p:cNvGrpSpPr>
            <a:grpSpLocks/>
          </p:cNvGrpSpPr>
          <p:nvPr/>
        </p:nvGrpSpPr>
        <p:grpSpPr bwMode="auto">
          <a:xfrm>
            <a:off x="8794750" y="2981325"/>
            <a:ext cx="1168400" cy="1473200"/>
            <a:chOff x="4580" y="1878"/>
            <a:chExt cx="736" cy="928"/>
          </a:xfrm>
        </p:grpSpPr>
        <p:sp>
          <p:nvSpPr>
            <p:cNvPr id="55426" name="Rectangle 13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Text Box 13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28" name="Group 132"/>
          <p:cNvGrpSpPr>
            <a:grpSpLocks/>
          </p:cNvGrpSpPr>
          <p:nvPr/>
        </p:nvGrpSpPr>
        <p:grpSpPr bwMode="auto">
          <a:xfrm>
            <a:off x="8794750" y="2981325"/>
            <a:ext cx="1168400" cy="1473200"/>
            <a:chOff x="4580" y="1878"/>
            <a:chExt cx="736" cy="928"/>
          </a:xfrm>
        </p:grpSpPr>
        <p:sp>
          <p:nvSpPr>
            <p:cNvPr id="55429" name="Rectangle 13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Text Box 13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31" name="Group 135"/>
          <p:cNvGrpSpPr>
            <a:grpSpLocks/>
          </p:cNvGrpSpPr>
          <p:nvPr/>
        </p:nvGrpSpPr>
        <p:grpSpPr bwMode="auto">
          <a:xfrm>
            <a:off x="8794750" y="2981325"/>
            <a:ext cx="1168400" cy="1473200"/>
            <a:chOff x="4580" y="1878"/>
            <a:chExt cx="736" cy="928"/>
          </a:xfrm>
        </p:grpSpPr>
        <p:sp>
          <p:nvSpPr>
            <p:cNvPr id="55432" name="Rectangle 13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Text Box 13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34" name="Group 138"/>
          <p:cNvGrpSpPr>
            <a:grpSpLocks/>
          </p:cNvGrpSpPr>
          <p:nvPr/>
        </p:nvGrpSpPr>
        <p:grpSpPr bwMode="auto">
          <a:xfrm>
            <a:off x="8794750" y="2981325"/>
            <a:ext cx="1168400" cy="1473200"/>
            <a:chOff x="4580" y="1878"/>
            <a:chExt cx="736" cy="928"/>
          </a:xfrm>
        </p:grpSpPr>
        <p:sp>
          <p:nvSpPr>
            <p:cNvPr id="55435" name="Rectangle 13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Text Box 14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37" name="Group 141"/>
          <p:cNvGrpSpPr>
            <a:grpSpLocks/>
          </p:cNvGrpSpPr>
          <p:nvPr/>
        </p:nvGrpSpPr>
        <p:grpSpPr bwMode="auto">
          <a:xfrm>
            <a:off x="8794750" y="2981325"/>
            <a:ext cx="1168400" cy="1473200"/>
            <a:chOff x="4580" y="1878"/>
            <a:chExt cx="736" cy="928"/>
          </a:xfrm>
        </p:grpSpPr>
        <p:sp>
          <p:nvSpPr>
            <p:cNvPr id="55438" name="Rectangle 14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Text Box 14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40" name="Group 144"/>
          <p:cNvGrpSpPr>
            <a:grpSpLocks/>
          </p:cNvGrpSpPr>
          <p:nvPr/>
        </p:nvGrpSpPr>
        <p:grpSpPr bwMode="auto">
          <a:xfrm>
            <a:off x="8794750" y="2981325"/>
            <a:ext cx="1168400" cy="1473200"/>
            <a:chOff x="4580" y="1878"/>
            <a:chExt cx="736" cy="928"/>
          </a:xfrm>
        </p:grpSpPr>
        <p:sp>
          <p:nvSpPr>
            <p:cNvPr id="55441" name="Rectangle 14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Text Box 14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43" name="Group 147"/>
          <p:cNvGrpSpPr>
            <a:grpSpLocks/>
          </p:cNvGrpSpPr>
          <p:nvPr/>
        </p:nvGrpSpPr>
        <p:grpSpPr bwMode="auto">
          <a:xfrm>
            <a:off x="8794750" y="2981325"/>
            <a:ext cx="1168400" cy="1473200"/>
            <a:chOff x="4580" y="1878"/>
            <a:chExt cx="736" cy="928"/>
          </a:xfrm>
        </p:grpSpPr>
        <p:sp>
          <p:nvSpPr>
            <p:cNvPr id="55444" name="Rectangle 14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5" name="Text Box 14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46" name="Group 150"/>
          <p:cNvGrpSpPr>
            <a:grpSpLocks/>
          </p:cNvGrpSpPr>
          <p:nvPr/>
        </p:nvGrpSpPr>
        <p:grpSpPr bwMode="auto">
          <a:xfrm>
            <a:off x="8794750" y="2981325"/>
            <a:ext cx="1168400" cy="1473200"/>
            <a:chOff x="4580" y="1878"/>
            <a:chExt cx="736" cy="928"/>
          </a:xfrm>
        </p:grpSpPr>
        <p:sp>
          <p:nvSpPr>
            <p:cNvPr id="55447" name="Rectangle 15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Text Box 15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49" name="Group 153"/>
          <p:cNvGrpSpPr>
            <a:grpSpLocks/>
          </p:cNvGrpSpPr>
          <p:nvPr/>
        </p:nvGrpSpPr>
        <p:grpSpPr bwMode="auto">
          <a:xfrm>
            <a:off x="8794750" y="2981325"/>
            <a:ext cx="1168400" cy="1473200"/>
            <a:chOff x="4580" y="1878"/>
            <a:chExt cx="736" cy="928"/>
          </a:xfrm>
        </p:grpSpPr>
        <p:sp>
          <p:nvSpPr>
            <p:cNvPr id="55450" name="Rectangle 15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Text Box 15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52" name="Group 156"/>
          <p:cNvGrpSpPr>
            <a:grpSpLocks/>
          </p:cNvGrpSpPr>
          <p:nvPr/>
        </p:nvGrpSpPr>
        <p:grpSpPr bwMode="auto">
          <a:xfrm>
            <a:off x="8794750" y="2981325"/>
            <a:ext cx="1168400" cy="1473200"/>
            <a:chOff x="4580" y="1878"/>
            <a:chExt cx="736" cy="928"/>
          </a:xfrm>
        </p:grpSpPr>
        <p:sp>
          <p:nvSpPr>
            <p:cNvPr id="55453" name="Rectangle 15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Text Box 15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55" name="Group 159"/>
          <p:cNvGrpSpPr>
            <a:grpSpLocks/>
          </p:cNvGrpSpPr>
          <p:nvPr/>
        </p:nvGrpSpPr>
        <p:grpSpPr bwMode="auto">
          <a:xfrm>
            <a:off x="8794750" y="2981325"/>
            <a:ext cx="1168400" cy="1473200"/>
            <a:chOff x="4580" y="1878"/>
            <a:chExt cx="736" cy="928"/>
          </a:xfrm>
        </p:grpSpPr>
        <p:sp>
          <p:nvSpPr>
            <p:cNvPr id="55456" name="Rectangle 16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Text Box 16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58" name="Group 162"/>
          <p:cNvGrpSpPr>
            <a:grpSpLocks/>
          </p:cNvGrpSpPr>
          <p:nvPr/>
        </p:nvGrpSpPr>
        <p:grpSpPr bwMode="auto">
          <a:xfrm>
            <a:off x="8794750" y="2981325"/>
            <a:ext cx="1168400" cy="1473200"/>
            <a:chOff x="4580" y="1878"/>
            <a:chExt cx="736" cy="928"/>
          </a:xfrm>
        </p:grpSpPr>
        <p:sp>
          <p:nvSpPr>
            <p:cNvPr id="55459" name="Rectangle 16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Text Box 16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61" name="Group 165"/>
          <p:cNvGrpSpPr>
            <a:grpSpLocks/>
          </p:cNvGrpSpPr>
          <p:nvPr/>
        </p:nvGrpSpPr>
        <p:grpSpPr bwMode="auto">
          <a:xfrm>
            <a:off x="8794750" y="2981325"/>
            <a:ext cx="1168400" cy="1473200"/>
            <a:chOff x="4580" y="1878"/>
            <a:chExt cx="736" cy="928"/>
          </a:xfrm>
        </p:grpSpPr>
        <p:sp>
          <p:nvSpPr>
            <p:cNvPr id="55462" name="Rectangle 16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Text Box 16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64" name="Group 168"/>
          <p:cNvGrpSpPr>
            <a:grpSpLocks/>
          </p:cNvGrpSpPr>
          <p:nvPr/>
        </p:nvGrpSpPr>
        <p:grpSpPr bwMode="auto">
          <a:xfrm>
            <a:off x="8794750" y="2981325"/>
            <a:ext cx="1168400" cy="1473200"/>
            <a:chOff x="4580" y="1878"/>
            <a:chExt cx="736" cy="928"/>
          </a:xfrm>
        </p:grpSpPr>
        <p:sp>
          <p:nvSpPr>
            <p:cNvPr id="55465" name="Rectangle 16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Text Box 17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67" name="Group 171"/>
          <p:cNvGrpSpPr>
            <a:grpSpLocks/>
          </p:cNvGrpSpPr>
          <p:nvPr/>
        </p:nvGrpSpPr>
        <p:grpSpPr bwMode="auto">
          <a:xfrm>
            <a:off x="8794750" y="2981325"/>
            <a:ext cx="1168400" cy="1473200"/>
            <a:chOff x="4580" y="1878"/>
            <a:chExt cx="736" cy="928"/>
          </a:xfrm>
        </p:grpSpPr>
        <p:sp>
          <p:nvSpPr>
            <p:cNvPr id="55468" name="Rectangle 17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Text Box 17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70" name="Group 174"/>
          <p:cNvGrpSpPr>
            <a:grpSpLocks/>
          </p:cNvGrpSpPr>
          <p:nvPr/>
        </p:nvGrpSpPr>
        <p:grpSpPr bwMode="auto">
          <a:xfrm>
            <a:off x="8794750" y="2981325"/>
            <a:ext cx="1168400" cy="1473200"/>
            <a:chOff x="4580" y="1878"/>
            <a:chExt cx="736" cy="928"/>
          </a:xfrm>
        </p:grpSpPr>
        <p:sp>
          <p:nvSpPr>
            <p:cNvPr id="55471" name="Rectangle 17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Text Box 17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73" name="Group 177"/>
          <p:cNvGrpSpPr>
            <a:grpSpLocks/>
          </p:cNvGrpSpPr>
          <p:nvPr/>
        </p:nvGrpSpPr>
        <p:grpSpPr bwMode="auto">
          <a:xfrm>
            <a:off x="8794750" y="2981325"/>
            <a:ext cx="1168400" cy="1473200"/>
            <a:chOff x="4580" y="1878"/>
            <a:chExt cx="736" cy="928"/>
          </a:xfrm>
        </p:grpSpPr>
        <p:sp>
          <p:nvSpPr>
            <p:cNvPr id="55474" name="Rectangle 17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5" name="Text Box 17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76" name="Group 180"/>
          <p:cNvGrpSpPr>
            <a:grpSpLocks/>
          </p:cNvGrpSpPr>
          <p:nvPr/>
        </p:nvGrpSpPr>
        <p:grpSpPr bwMode="auto">
          <a:xfrm>
            <a:off x="8794750" y="2981325"/>
            <a:ext cx="1168400" cy="1473200"/>
            <a:chOff x="4580" y="1878"/>
            <a:chExt cx="736" cy="928"/>
          </a:xfrm>
        </p:grpSpPr>
        <p:sp>
          <p:nvSpPr>
            <p:cNvPr id="55477" name="Rectangle 18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Text Box 18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79" name="Group 183"/>
          <p:cNvGrpSpPr>
            <a:grpSpLocks/>
          </p:cNvGrpSpPr>
          <p:nvPr/>
        </p:nvGrpSpPr>
        <p:grpSpPr bwMode="auto">
          <a:xfrm>
            <a:off x="8794750" y="2981325"/>
            <a:ext cx="1168400" cy="1473200"/>
            <a:chOff x="4580" y="1878"/>
            <a:chExt cx="736" cy="928"/>
          </a:xfrm>
        </p:grpSpPr>
        <p:sp>
          <p:nvSpPr>
            <p:cNvPr id="55480" name="Rectangle 18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1" name="Text Box 18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82" name="Group 186"/>
          <p:cNvGrpSpPr>
            <a:grpSpLocks/>
          </p:cNvGrpSpPr>
          <p:nvPr/>
        </p:nvGrpSpPr>
        <p:grpSpPr bwMode="auto">
          <a:xfrm>
            <a:off x="8794750" y="2981325"/>
            <a:ext cx="1168400" cy="1473200"/>
            <a:chOff x="4580" y="1878"/>
            <a:chExt cx="736" cy="928"/>
          </a:xfrm>
        </p:grpSpPr>
        <p:sp>
          <p:nvSpPr>
            <p:cNvPr id="55483" name="Rectangle 18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4" name="Text Box 18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85" name="Group 189"/>
          <p:cNvGrpSpPr>
            <a:grpSpLocks/>
          </p:cNvGrpSpPr>
          <p:nvPr/>
        </p:nvGrpSpPr>
        <p:grpSpPr bwMode="auto">
          <a:xfrm>
            <a:off x="7554913" y="2981325"/>
            <a:ext cx="1168400" cy="1473200"/>
            <a:chOff x="4580" y="1878"/>
            <a:chExt cx="736" cy="928"/>
          </a:xfrm>
        </p:grpSpPr>
        <p:sp>
          <p:nvSpPr>
            <p:cNvPr id="55486" name="Rectangle 19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7" name="Text Box 19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88" name="Group 192"/>
          <p:cNvGrpSpPr>
            <a:grpSpLocks/>
          </p:cNvGrpSpPr>
          <p:nvPr/>
        </p:nvGrpSpPr>
        <p:grpSpPr bwMode="auto">
          <a:xfrm>
            <a:off x="7554913" y="2981325"/>
            <a:ext cx="1168400" cy="1473200"/>
            <a:chOff x="4580" y="1878"/>
            <a:chExt cx="736" cy="928"/>
          </a:xfrm>
        </p:grpSpPr>
        <p:sp>
          <p:nvSpPr>
            <p:cNvPr id="55489" name="Rectangle 19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0" name="Text Box 19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91" name="Group 195"/>
          <p:cNvGrpSpPr>
            <a:grpSpLocks/>
          </p:cNvGrpSpPr>
          <p:nvPr/>
        </p:nvGrpSpPr>
        <p:grpSpPr bwMode="auto">
          <a:xfrm>
            <a:off x="8794750" y="2981325"/>
            <a:ext cx="1168400" cy="1473200"/>
            <a:chOff x="4580" y="1878"/>
            <a:chExt cx="736" cy="928"/>
          </a:xfrm>
        </p:grpSpPr>
        <p:sp>
          <p:nvSpPr>
            <p:cNvPr id="55492" name="Rectangle 19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3" name="Text Box 19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94" name="Group 198"/>
          <p:cNvGrpSpPr>
            <a:grpSpLocks/>
          </p:cNvGrpSpPr>
          <p:nvPr/>
        </p:nvGrpSpPr>
        <p:grpSpPr bwMode="auto">
          <a:xfrm>
            <a:off x="8794750" y="2981325"/>
            <a:ext cx="1168400" cy="1473200"/>
            <a:chOff x="4580" y="1878"/>
            <a:chExt cx="736" cy="928"/>
          </a:xfrm>
        </p:grpSpPr>
        <p:sp>
          <p:nvSpPr>
            <p:cNvPr id="55495" name="Rectangle 19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6" name="Text Box 20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97" name="Group 201"/>
          <p:cNvGrpSpPr>
            <a:grpSpLocks/>
          </p:cNvGrpSpPr>
          <p:nvPr/>
        </p:nvGrpSpPr>
        <p:grpSpPr bwMode="auto">
          <a:xfrm>
            <a:off x="8794750" y="2981325"/>
            <a:ext cx="1168400" cy="1473200"/>
            <a:chOff x="4580" y="1878"/>
            <a:chExt cx="736" cy="928"/>
          </a:xfrm>
        </p:grpSpPr>
        <p:sp>
          <p:nvSpPr>
            <p:cNvPr id="55498" name="Rectangle 20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9" name="Text Box 20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00" name="Group 204"/>
          <p:cNvGrpSpPr>
            <a:grpSpLocks/>
          </p:cNvGrpSpPr>
          <p:nvPr/>
        </p:nvGrpSpPr>
        <p:grpSpPr bwMode="auto">
          <a:xfrm>
            <a:off x="8794750" y="2981325"/>
            <a:ext cx="1168400" cy="1473200"/>
            <a:chOff x="4580" y="1878"/>
            <a:chExt cx="736" cy="928"/>
          </a:xfrm>
        </p:grpSpPr>
        <p:sp>
          <p:nvSpPr>
            <p:cNvPr id="55501" name="Rectangle 20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 name="Text Box 20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03" name="Group 207"/>
          <p:cNvGrpSpPr>
            <a:grpSpLocks/>
          </p:cNvGrpSpPr>
          <p:nvPr/>
        </p:nvGrpSpPr>
        <p:grpSpPr bwMode="auto">
          <a:xfrm>
            <a:off x="8794750" y="2981325"/>
            <a:ext cx="1168400" cy="1473200"/>
            <a:chOff x="4580" y="1878"/>
            <a:chExt cx="736" cy="928"/>
          </a:xfrm>
        </p:grpSpPr>
        <p:sp>
          <p:nvSpPr>
            <p:cNvPr id="55504" name="Rectangle 20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5" name="Text Box 20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06" name="Group 210"/>
          <p:cNvGrpSpPr>
            <a:grpSpLocks/>
          </p:cNvGrpSpPr>
          <p:nvPr/>
        </p:nvGrpSpPr>
        <p:grpSpPr bwMode="auto">
          <a:xfrm>
            <a:off x="8794750" y="2981325"/>
            <a:ext cx="1168400" cy="1473200"/>
            <a:chOff x="4580" y="1878"/>
            <a:chExt cx="736" cy="928"/>
          </a:xfrm>
        </p:grpSpPr>
        <p:sp>
          <p:nvSpPr>
            <p:cNvPr id="55507" name="Rectangle 21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8" name="Text Box 21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09" name="Group 213"/>
          <p:cNvGrpSpPr>
            <a:grpSpLocks/>
          </p:cNvGrpSpPr>
          <p:nvPr/>
        </p:nvGrpSpPr>
        <p:grpSpPr bwMode="auto">
          <a:xfrm>
            <a:off x="8794750" y="2981325"/>
            <a:ext cx="1168400" cy="1473200"/>
            <a:chOff x="4580" y="1878"/>
            <a:chExt cx="736" cy="928"/>
          </a:xfrm>
        </p:grpSpPr>
        <p:sp>
          <p:nvSpPr>
            <p:cNvPr id="55510" name="Rectangle 21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1" name="Text Box 21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12" name="Group 216"/>
          <p:cNvGrpSpPr>
            <a:grpSpLocks/>
          </p:cNvGrpSpPr>
          <p:nvPr/>
        </p:nvGrpSpPr>
        <p:grpSpPr bwMode="auto">
          <a:xfrm>
            <a:off x="8794750" y="2981325"/>
            <a:ext cx="1168400" cy="1473200"/>
            <a:chOff x="4580" y="1878"/>
            <a:chExt cx="736" cy="928"/>
          </a:xfrm>
        </p:grpSpPr>
        <p:sp>
          <p:nvSpPr>
            <p:cNvPr id="55513" name="Rectangle 21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4" name="Text Box 21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15" name="Group 219"/>
          <p:cNvGrpSpPr>
            <a:grpSpLocks/>
          </p:cNvGrpSpPr>
          <p:nvPr/>
        </p:nvGrpSpPr>
        <p:grpSpPr bwMode="auto">
          <a:xfrm>
            <a:off x="8794750" y="2981325"/>
            <a:ext cx="1168400" cy="1473200"/>
            <a:chOff x="4580" y="1878"/>
            <a:chExt cx="736" cy="928"/>
          </a:xfrm>
        </p:grpSpPr>
        <p:sp>
          <p:nvSpPr>
            <p:cNvPr id="55516" name="Rectangle 22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7" name="Text Box 22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18" name="Group 222"/>
          <p:cNvGrpSpPr>
            <a:grpSpLocks/>
          </p:cNvGrpSpPr>
          <p:nvPr/>
        </p:nvGrpSpPr>
        <p:grpSpPr bwMode="auto">
          <a:xfrm>
            <a:off x="8794750" y="2981325"/>
            <a:ext cx="1168400" cy="1473200"/>
            <a:chOff x="4580" y="1878"/>
            <a:chExt cx="736" cy="928"/>
          </a:xfrm>
        </p:grpSpPr>
        <p:sp>
          <p:nvSpPr>
            <p:cNvPr id="55519" name="Rectangle 22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0" name="Text Box 22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521" name="Group 225"/>
          <p:cNvGrpSpPr>
            <a:grpSpLocks/>
          </p:cNvGrpSpPr>
          <p:nvPr/>
        </p:nvGrpSpPr>
        <p:grpSpPr bwMode="auto">
          <a:xfrm>
            <a:off x="8794750" y="2981325"/>
            <a:ext cx="1168400" cy="1473200"/>
            <a:chOff x="4580" y="1878"/>
            <a:chExt cx="736" cy="928"/>
          </a:xfrm>
        </p:grpSpPr>
        <p:sp>
          <p:nvSpPr>
            <p:cNvPr id="55522" name="Rectangle 22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3" name="Text Box 22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524" name="Group 228"/>
          <p:cNvGrpSpPr>
            <a:grpSpLocks/>
          </p:cNvGrpSpPr>
          <p:nvPr/>
        </p:nvGrpSpPr>
        <p:grpSpPr bwMode="auto">
          <a:xfrm>
            <a:off x="8794750" y="2981325"/>
            <a:ext cx="1168400" cy="1473200"/>
            <a:chOff x="4580" y="1878"/>
            <a:chExt cx="736" cy="928"/>
          </a:xfrm>
        </p:grpSpPr>
        <p:sp>
          <p:nvSpPr>
            <p:cNvPr id="55525" name="Rectangle 22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6" name="Text Box 23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527" name="Group 231"/>
          <p:cNvGrpSpPr>
            <a:grpSpLocks/>
          </p:cNvGrpSpPr>
          <p:nvPr/>
        </p:nvGrpSpPr>
        <p:grpSpPr bwMode="auto">
          <a:xfrm>
            <a:off x="8794750" y="2981325"/>
            <a:ext cx="1168400" cy="1473200"/>
            <a:chOff x="4580" y="1878"/>
            <a:chExt cx="736" cy="928"/>
          </a:xfrm>
        </p:grpSpPr>
        <p:sp>
          <p:nvSpPr>
            <p:cNvPr id="55528" name="Rectangle 23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9" name="Text Box 23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30" name="Group 234"/>
          <p:cNvGrpSpPr>
            <a:grpSpLocks/>
          </p:cNvGrpSpPr>
          <p:nvPr/>
        </p:nvGrpSpPr>
        <p:grpSpPr bwMode="auto">
          <a:xfrm>
            <a:off x="8794750" y="2981325"/>
            <a:ext cx="1168400" cy="1473200"/>
            <a:chOff x="4580" y="1878"/>
            <a:chExt cx="736" cy="928"/>
          </a:xfrm>
        </p:grpSpPr>
        <p:sp>
          <p:nvSpPr>
            <p:cNvPr id="55531" name="Rectangle 23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2" name="Text Box 23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33" name="Group 237"/>
          <p:cNvGrpSpPr>
            <a:grpSpLocks/>
          </p:cNvGrpSpPr>
          <p:nvPr/>
        </p:nvGrpSpPr>
        <p:grpSpPr bwMode="auto">
          <a:xfrm>
            <a:off x="8794750" y="2981325"/>
            <a:ext cx="1168400" cy="1473200"/>
            <a:chOff x="4580" y="1878"/>
            <a:chExt cx="736" cy="928"/>
          </a:xfrm>
        </p:grpSpPr>
        <p:sp>
          <p:nvSpPr>
            <p:cNvPr id="55534" name="Rectangle 23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5" name="Text Box 23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36" name="Group 240"/>
          <p:cNvGrpSpPr>
            <a:grpSpLocks/>
          </p:cNvGrpSpPr>
          <p:nvPr/>
        </p:nvGrpSpPr>
        <p:grpSpPr bwMode="auto">
          <a:xfrm>
            <a:off x="8794750" y="2981325"/>
            <a:ext cx="1168400" cy="1473200"/>
            <a:chOff x="4580" y="1878"/>
            <a:chExt cx="736" cy="928"/>
          </a:xfrm>
        </p:grpSpPr>
        <p:sp>
          <p:nvSpPr>
            <p:cNvPr id="55537" name="Rectangle 24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8" name="Text Box 24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39" name="Group 243"/>
          <p:cNvGrpSpPr>
            <a:grpSpLocks/>
          </p:cNvGrpSpPr>
          <p:nvPr/>
        </p:nvGrpSpPr>
        <p:grpSpPr bwMode="auto">
          <a:xfrm>
            <a:off x="8794750" y="2981325"/>
            <a:ext cx="1168400" cy="1473200"/>
            <a:chOff x="4580" y="1878"/>
            <a:chExt cx="736" cy="928"/>
          </a:xfrm>
        </p:grpSpPr>
        <p:sp>
          <p:nvSpPr>
            <p:cNvPr id="55540" name="Rectangle 24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1" name="Text Box 24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42" name="Group 246"/>
          <p:cNvGrpSpPr>
            <a:grpSpLocks/>
          </p:cNvGrpSpPr>
          <p:nvPr/>
        </p:nvGrpSpPr>
        <p:grpSpPr bwMode="auto">
          <a:xfrm>
            <a:off x="8794750" y="2981325"/>
            <a:ext cx="1168400" cy="1473200"/>
            <a:chOff x="4580" y="1878"/>
            <a:chExt cx="736" cy="928"/>
          </a:xfrm>
        </p:grpSpPr>
        <p:sp>
          <p:nvSpPr>
            <p:cNvPr id="55543" name="Rectangle 24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4" name="Text Box 24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45" name="Group 249"/>
          <p:cNvGrpSpPr>
            <a:grpSpLocks/>
          </p:cNvGrpSpPr>
          <p:nvPr/>
        </p:nvGrpSpPr>
        <p:grpSpPr bwMode="auto">
          <a:xfrm>
            <a:off x="8794750" y="2981325"/>
            <a:ext cx="1168400" cy="1473200"/>
            <a:chOff x="4580" y="1878"/>
            <a:chExt cx="736" cy="928"/>
          </a:xfrm>
        </p:grpSpPr>
        <p:sp>
          <p:nvSpPr>
            <p:cNvPr id="55546" name="Rectangle 25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7" name="Text Box 25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48" name="Group 252"/>
          <p:cNvGrpSpPr>
            <a:grpSpLocks/>
          </p:cNvGrpSpPr>
          <p:nvPr/>
        </p:nvGrpSpPr>
        <p:grpSpPr bwMode="auto">
          <a:xfrm>
            <a:off x="8794750" y="2981325"/>
            <a:ext cx="1168400" cy="1473200"/>
            <a:chOff x="4580" y="1878"/>
            <a:chExt cx="736" cy="928"/>
          </a:xfrm>
        </p:grpSpPr>
        <p:sp>
          <p:nvSpPr>
            <p:cNvPr id="55549" name="Rectangle 25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0" name="Text Box 25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551" name="Group 255"/>
          <p:cNvGrpSpPr>
            <a:grpSpLocks/>
          </p:cNvGrpSpPr>
          <p:nvPr/>
        </p:nvGrpSpPr>
        <p:grpSpPr bwMode="auto">
          <a:xfrm>
            <a:off x="7554913" y="2981325"/>
            <a:ext cx="1168400" cy="1473200"/>
            <a:chOff x="4580" y="1878"/>
            <a:chExt cx="736" cy="928"/>
          </a:xfrm>
        </p:grpSpPr>
        <p:sp>
          <p:nvSpPr>
            <p:cNvPr id="55552" name="Rectangle 25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3" name="Text Box 25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sp>
        <p:nvSpPr>
          <p:cNvPr id="55554" name="Freeform 258"/>
          <p:cNvSpPr>
            <a:spLocks noEditPoints="1"/>
          </p:cNvSpPr>
          <p:nvPr/>
        </p:nvSpPr>
        <p:spPr bwMode="auto">
          <a:xfrm>
            <a:off x="1971675" y="2051051"/>
            <a:ext cx="8248650" cy="3205163"/>
          </a:xfrm>
          <a:custGeom>
            <a:avLst/>
            <a:gdLst>
              <a:gd name="T0" fmla="*/ 5758 w 5920"/>
              <a:gd name="T1" fmla="*/ 0 h 2300"/>
              <a:gd name="T2" fmla="*/ 161 w 5920"/>
              <a:gd name="T3" fmla="*/ 0 h 2300"/>
              <a:gd name="T4" fmla="*/ 0 w 5920"/>
              <a:gd name="T5" fmla="*/ 161 h 2300"/>
              <a:gd name="T6" fmla="*/ 0 w 5920"/>
              <a:gd name="T7" fmla="*/ 2138 h 2300"/>
              <a:gd name="T8" fmla="*/ 161 w 5920"/>
              <a:gd name="T9" fmla="*/ 2300 h 2300"/>
              <a:gd name="T10" fmla="*/ 5758 w 5920"/>
              <a:gd name="T11" fmla="*/ 2300 h 2300"/>
              <a:gd name="T12" fmla="*/ 5920 w 5920"/>
              <a:gd name="T13" fmla="*/ 2138 h 2300"/>
              <a:gd name="T14" fmla="*/ 5920 w 5920"/>
              <a:gd name="T15" fmla="*/ 161 h 2300"/>
              <a:gd name="T16" fmla="*/ 5758 w 5920"/>
              <a:gd name="T17" fmla="*/ 0 h 2300"/>
              <a:gd name="T18" fmla="*/ 1022 w 5920"/>
              <a:gd name="T19" fmla="*/ 1883 h 2300"/>
              <a:gd name="T20" fmla="*/ 184 w 5920"/>
              <a:gd name="T21" fmla="*/ 1883 h 2300"/>
              <a:gd name="T22" fmla="*/ 184 w 5920"/>
              <a:gd name="T23" fmla="*/ 510 h 2300"/>
              <a:gd name="T24" fmla="*/ 1022 w 5920"/>
              <a:gd name="T25" fmla="*/ 510 h 2300"/>
              <a:gd name="T26" fmla="*/ 1022 w 5920"/>
              <a:gd name="T27" fmla="*/ 1883 h 2300"/>
              <a:gd name="T28" fmla="*/ 1912 w 5920"/>
              <a:gd name="T29" fmla="*/ 1885 h 2300"/>
              <a:gd name="T30" fmla="*/ 1073 w 5920"/>
              <a:gd name="T31" fmla="*/ 1885 h 2300"/>
              <a:gd name="T32" fmla="*/ 1073 w 5920"/>
              <a:gd name="T33" fmla="*/ 513 h 2300"/>
              <a:gd name="T34" fmla="*/ 1912 w 5920"/>
              <a:gd name="T35" fmla="*/ 513 h 2300"/>
              <a:gd name="T36" fmla="*/ 1912 w 5920"/>
              <a:gd name="T37" fmla="*/ 1885 h 2300"/>
              <a:gd name="T38" fmla="*/ 2935 w 5920"/>
              <a:gd name="T39" fmla="*/ 1883 h 2300"/>
              <a:gd name="T40" fmla="*/ 2097 w 5920"/>
              <a:gd name="T41" fmla="*/ 1883 h 2300"/>
              <a:gd name="T42" fmla="*/ 2097 w 5920"/>
              <a:gd name="T43" fmla="*/ 510 h 2300"/>
              <a:gd name="T44" fmla="*/ 2935 w 5920"/>
              <a:gd name="T45" fmla="*/ 510 h 2300"/>
              <a:gd name="T46" fmla="*/ 2935 w 5920"/>
              <a:gd name="T47" fmla="*/ 1883 h 2300"/>
              <a:gd name="T48" fmla="*/ 3824 w 5920"/>
              <a:gd name="T49" fmla="*/ 1885 h 2300"/>
              <a:gd name="T50" fmla="*/ 2985 w 5920"/>
              <a:gd name="T51" fmla="*/ 1885 h 2300"/>
              <a:gd name="T52" fmla="*/ 2985 w 5920"/>
              <a:gd name="T53" fmla="*/ 513 h 2300"/>
              <a:gd name="T54" fmla="*/ 3824 w 5920"/>
              <a:gd name="T55" fmla="*/ 513 h 2300"/>
              <a:gd name="T56" fmla="*/ 3824 w 5920"/>
              <a:gd name="T57" fmla="*/ 1885 h 2300"/>
              <a:gd name="T58" fmla="*/ 4846 w 5920"/>
              <a:gd name="T59" fmla="*/ 1883 h 2300"/>
              <a:gd name="T60" fmla="*/ 4007 w 5920"/>
              <a:gd name="T61" fmla="*/ 1883 h 2300"/>
              <a:gd name="T62" fmla="*/ 4007 w 5920"/>
              <a:gd name="T63" fmla="*/ 510 h 2300"/>
              <a:gd name="T64" fmla="*/ 4846 w 5920"/>
              <a:gd name="T65" fmla="*/ 510 h 2300"/>
              <a:gd name="T66" fmla="*/ 4846 w 5920"/>
              <a:gd name="T67" fmla="*/ 1883 h 2300"/>
              <a:gd name="T68" fmla="*/ 5735 w 5920"/>
              <a:gd name="T69" fmla="*/ 1885 h 2300"/>
              <a:gd name="T70" fmla="*/ 4897 w 5920"/>
              <a:gd name="T71" fmla="*/ 1885 h 2300"/>
              <a:gd name="T72" fmla="*/ 4897 w 5920"/>
              <a:gd name="T73" fmla="*/ 513 h 2300"/>
              <a:gd name="T74" fmla="*/ 5735 w 5920"/>
              <a:gd name="T75" fmla="*/ 513 h 2300"/>
              <a:gd name="T76" fmla="*/ 5735 w 5920"/>
              <a:gd name="T77" fmla="*/ 188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solidFill>
            <a:schemeClr val="tx1">
              <a:lumMod val="75000"/>
              <a:lumOff val="25000"/>
            </a:schemeClr>
          </a:solidFill>
          <a:ln>
            <a:noFill/>
          </a:ln>
          <a:effectLst/>
        </p:spPr>
        <p:txBody>
          <a:bodyPr wrap="none" anchor="ctr"/>
          <a:lstStyle/>
          <a:p>
            <a:endParaRPr lang="en-US"/>
          </a:p>
        </p:txBody>
      </p:sp>
      <p:sp>
        <p:nvSpPr>
          <p:cNvPr id="55555" name="Text Box 259"/>
          <p:cNvSpPr txBox="1">
            <a:spLocks noChangeArrowheads="1"/>
          </p:cNvSpPr>
          <p:nvPr/>
        </p:nvSpPr>
        <p:spPr bwMode="auto">
          <a:xfrm>
            <a:off x="268287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Hours</a:t>
            </a:r>
            <a:endParaRPr lang="en-GB" sz="2400">
              <a:solidFill>
                <a:schemeClr val="bg1"/>
              </a:solidFill>
            </a:endParaRPr>
          </a:p>
        </p:txBody>
      </p:sp>
      <p:sp>
        <p:nvSpPr>
          <p:cNvPr id="55556" name="Text Box 260"/>
          <p:cNvSpPr txBox="1">
            <a:spLocks noChangeArrowheads="1"/>
          </p:cNvSpPr>
          <p:nvPr/>
        </p:nvSpPr>
        <p:spPr bwMode="auto">
          <a:xfrm>
            <a:off x="5348289" y="4733925"/>
            <a:ext cx="1495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Minutes</a:t>
            </a:r>
            <a:endParaRPr lang="en-GB" sz="2400">
              <a:solidFill>
                <a:schemeClr val="bg1"/>
              </a:solidFill>
            </a:endParaRPr>
          </a:p>
        </p:txBody>
      </p:sp>
      <p:sp>
        <p:nvSpPr>
          <p:cNvPr id="55557" name="Text Box 261"/>
          <p:cNvSpPr txBox="1">
            <a:spLocks noChangeArrowheads="1"/>
          </p:cNvSpPr>
          <p:nvPr/>
        </p:nvSpPr>
        <p:spPr bwMode="auto">
          <a:xfrm>
            <a:off x="801052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Seconds</a:t>
            </a:r>
            <a:endParaRPr lang="en-GB" sz="2400">
              <a:solidFill>
                <a:schemeClr val="bg1"/>
              </a:solidFill>
            </a:endParaRPr>
          </a:p>
        </p:txBody>
      </p:sp>
      <p:sp>
        <p:nvSpPr>
          <p:cNvPr id="55559" name="AutoShape 263"/>
          <p:cNvSpPr>
            <a:spLocks noChangeArrowheads="1"/>
          </p:cNvSpPr>
          <p:nvPr/>
        </p:nvSpPr>
        <p:spPr bwMode="auto">
          <a:xfrm rot="16200000">
            <a:off x="610394" y="3472657"/>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0" name="AutoShape 264"/>
          <p:cNvSpPr>
            <a:spLocks noChangeArrowheads="1"/>
          </p:cNvSpPr>
          <p:nvPr/>
        </p:nvSpPr>
        <p:spPr bwMode="auto">
          <a:xfrm>
            <a:off x="1997075" y="2085976"/>
            <a:ext cx="8197850" cy="377825"/>
          </a:xfrm>
          <a:prstGeom prst="roundRect">
            <a:avLst>
              <a:gd name="adj" fmla="val 50000"/>
            </a:avLst>
          </a:prstGeom>
          <a:solidFill>
            <a:schemeClr val="tx1">
              <a:lumMod val="75000"/>
              <a:lumOff val="25000"/>
            </a:schemeClr>
          </a:solidFill>
          <a:ln>
            <a:noFill/>
          </a:ln>
          <a:effectLst/>
        </p:spPr>
        <p:txBody>
          <a:bodyPr wrap="none" anchor="ctr"/>
          <a:lstStyle/>
          <a:p>
            <a:endParaRPr lang="en-US"/>
          </a:p>
        </p:txBody>
      </p:sp>
      <p:grpSp>
        <p:nvGrpSpPr>
          <p:cNvPr id="55561" name="Group 265"/>
          <p:cNvGrpSpPr>
            <a:grpSpLocks/>
          </p:cNvGrpSpPr>
          <p:nvPr/>
        </p:nvGrpSpPr>
        <p:grpSpPr bwMode="auto">
          <a:xfrm>
            <a:off x="4686300" y="3373439"/>
            <a:ext cx="120650" cy="693737"/>
            <a:chOff x="1939" y="2444"/>
            <a:chExt cx="81" cy="463"/>
          </a:xfrm>
        </p:grpSpPr>
        <p:sp>
          <p:nvSpPr>
            <p:cNvPr id="55562"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3"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4" name="Group 268"/>
          <p:cNvGrpSpPr>
            <a:grpSpLocks/>
          </p:cNvGrpSpPr>
          <p:nvPr/>
        </p:nvGrpSpPr>
        <p:grpSpPr bwMode="auto">
          <a:xfrm>
            <a:off x="7367588" y="3373439"/>
            <a:ext cx="120650" cy="693737"/>
            <a:chOff x="1939" y="2444"/>
            <a:chExt cx="81" cy="463"/>
          </a:xfrm>
        </p:grpSpPr>
        <p:sp>
          <p:nvSpPr>
            <p:cNvPr id="55565"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6"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7" name="Group 271"/>
          <p:cNvGrpSpPr>
            <a:grpSpLocks/>
          </p:cNvGrpSpPr>
          <p:nvPr/>
        </p:nvGrpSpPr>
        <p:grpSpPr bwMode="auto">
          <a:xfrm>
            <a:off x="2230439" y="2768600"/>
            <a:ext cx="7731125" cy="1905000"/>
            <a:chOff x="445" y="1744"/>
            <a:chExt cx="4870" cy="1200"/>
          </a:xfrm>
        </p:grpSpPr>
        <p:grpSp>
          <p:nvGrpSpPr>
            <p:cNvPr id="55568" name="Group 272"/>
            <p:cNvGrpSpPr>
              <a:grpSpLocks/>
            </p:cNvGrpSpPr>
            <p:nvPr/>
          </p:nvGrpSpPr>
          <p:grpSpPr bwMode="auto">
            <a:xfrm>
              <a:off x="445" y="1744"/>
              <a:ext cx="734" cy="1200"/>
              <a:chOff x="448" y="1746"/>
              <a:chExt cx="724" cy="1188"/>
            </a:xfrm>
          </p:grpSpPr>
          <p:grpSp>
            <p:nvGrpSpPr>
              <p:cNvPr id="55569" name="Group 273"/>
              <p:cNvGrpSpPr>
                <a:grpSpLocks/>
              </p:cNvGrpSpPr>
              <p:nvPr/>
            </p:nvGrpSpPr>
            <p:grpSpPr bwMode="auto">
              <a:xfrm>
                <a:off x="454" y="1752"/>
                <a:ext cx="712" cy="1176"/>
                <a:chOff x="454" y="1752"/>
                <a:chExt cx="712" cy="1176"/>
              </a:xfrm>
            </p:grpSpPr>
            <p:sp>
              <p:nvSpPr>
                <p:cNvPr id="55570" name="Freeform 27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1" name="Freeform 27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2" name="Freeform 27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3" name="Group 277"/>
            <p:cNvGrpSpPr>
              <a:grpSpLocks/>
            </p:cNvGrpSpPr>
            <p:nvPr/>
          </p:nvGrpSpPr>
          <p:grpSpPr bwMode="auto">
            <a:xfrm>
              <a:off x="1225" y="1744"/>
              <a:ext cx="734" cy="1200"/>
              <a:chOff x="448" y="1746"/>
              <a:chExt cx="724" cy="1188"/>
            </a:xfrm>
          </p:grpSpPr>
          <p:grpSp>
            <p:nvGrpSpPr>
              <p:cNvPr id="55574" name="Group 278"/>
              <p:cNvGrpSpPr>
                <a:grpSpLocks/>
              </p:cNvGrpSpPr>
              <p:nvPr/>
            </p:nvGrpSpPr>
            <p:grpSpPr bwMode="auto">
              <a:xfrm>
                <a:off x="454" y="1752"/>
                <a:ext cx="712" cy="1176"/>
                <a:chOff x="454" y="1752"/>
                <a:chExt cx="712" cy="1176"/>
              </a:xfrm>
            </p:grpSpPr>
            <p:sp>
              <p:nvSpPr>
                <p:cNvPr id="55575" name="Freeform 27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6" name="Freeform 28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7" name="Freeform 28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8" name="Group 282"/>
            <p:cNvGrpSpPr>
              <a:grpSpLocks/>
            </p:cNvGrpSpPr>
            <p:nvPr/>
          </p:nvGrpSpPr>
          <p:grpSpPr bwMode="auto">
            <a:xfrm flipH="1">
              <a:off x="4581" y="1744"/>
              <a:ext cx="734" cy="1200"/>
              <a:chOff x="448" y="1746"/>
              <a:chExt cx="724" cy="1188"/>
            </a:xfrm>
          </p:grpSpPr>
          <p:grpSp>
            <p:nvGrpSpPr>
              <p:cNvPr id="55579" name="Group 283"/>
              <p:cNvGrpSpPr>
                <a:grpSpLocks/>
              </p:cNvGrpSpPr>
              <p:nvPr/>
            </p:nvGrpSpPr>
            <p:grpSpPr bwMode="auto">
              <a:xfrm>
                <a:off x="454" y="1752"/>
                <a:ext cx="712" cy="1176"/>
                <a:chOff x="454" y="1752"/>
                <a:chExt cx="712" cy="1176"/>
              </a:xfrm>
            </p:grpSpPr>
            <p:sp>
              <p:nvSpPr>
                <p:cNvPr id="55580" name="Freeform 28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1" name="Freeform 28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2" name="Freeform 28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83" name="Group 287"/>
            <p:cNvGrpSpPr>
              <a:grpSpLocks/>
            </p:cNvGrpSpPr>
            <p:nvPr/>
          </p:nvGrpSpPr>
          <p:grpSpPr bwMode="auto">
            <a:xfrm flipH="1">
              <a:off x="3799" y="1744"/>
              <a:ext cx="734" cy="1200"/>
              <a:chOff x="448" y="1746"/>
              <a:chExt cx="724" cy="1188"/>
            </a:xfrm>
          </p:grpSpPr>
          <p:grpSp>
            <p:nvGrpSpPr>
              <p:cNvPr id="55584" name="Group 288"/>
              <p:cNvGrpSpPr>
                <a:grpSpLocks/>
              </p:cNvGrpSpPr>
              <p:nvPr/>
            </p:nvGrpSpPr>
            <p:grpSpPr bwMode="auto">
              <a:xfrm>
                <a:off x="454" y="1752"/>
                <a:ext cx="712" cy="1176"/>
                <a:chOff x="454" y="1752"/>
                <a:chExt cx="712" cy="1176"/>
              </a:xfrm>
            </p:grpSpPr>
            <p:sp>
              <p:nvSpPr>
                <p:cNvPr id="55585" name="Freeform 28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6" name="Freeform 29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7" name="Freeform 29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8"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89"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5" name="Text Box 265"/>
          <p:cNvSpPr txBox="1">
            <a:spLocks noChangeArrowheads="1"/>
          </p:cNvSpPr>
          <p:nvPr/>
        </p:nvSpPr>
        <p:spPr bwMode="auto">
          <a:xfrm>
            <a:off x="3096354" y="2156580"/>
            <a:ext cx="59103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pPr>
            <a:r>
              <a:rPr lang="en-US" sz="2800" dirty="0">
                <a:solidFill>
                  <a:schemeClr val="bg1"/>
                </a:solidFill>
              </a:rPr>
              <a:t>Mixer </a:t>
            </a:r>
            <a:endParaRPr lang="en-GB" sz="2800" dirty="0">
              <a:solidFill>
                <a:schemeClr val="bg1"/>
              </a:solidFill>
            </a:endParaRPr>
          </a:p>
        </p:txBody>
      </p:sp>
    </p:spTree>
    <p:extLst>
      <p:ext uri="{BB962C8B-B14F-4D97-AF65-F5344CB8AC3E}">
        <p14:creationId xmlns:p14="http://schemas.microsoft.com/office/powerpoint/2010/main" val="3850748436"/>
      </p:ext>
    </p:extLst>
  </p:cSld>
  <p:clrMapOvr>
    <a:masterClrMapping/>
  </p:clrMapOvr>
  <p:transition advClick="0"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4" fill="hold" nodeType="afterEffect">
                                  <p:stCondLst>
                                    <p:cond delay="0"/>
                                  </p:stCondLst>
                                  <p:childTnLst>
                                    <p:animEffect transition="out" filter="slide(fromBottom)">
                                      <p:cBhvr>
                                        <p:cTn id="6" dur="500"/>
                                        <p:tgtEl>
                                          <p:spTgt spid="55335"/>
                                        </p:tgtEl>
                                      </p:cBhvr>
                                    </p:animEffect>
                                    <p:set>
                                      <p:cBhvr>
                                        <p:cTn id="7" dur="1" fill="hold">
                                          <p:stCondLst>
                                            <p:cond delay="499"/>
                                          </p:stCondLst>
                                        </p:cTn>
                                        <p:tgtEl>
                                          <p:spTgt spid="55335"/>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55341"/>
                                        </p:tgtEl>
                                      </p:cBhvr>
                                    </p:animEffect>
                                    <p:set>
                                      <p:cBhvr>
                                        <p:cTn id="10" dur="1" fill="hold">
                                          <p:stCondLst>
                                            <p:cond delay="499"/>
                                          </p:stCondLst>
                                        </p:cTn>
                                        <p:tgtEl>
                                          <p:spTgt spid="55341"/>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55350"/>
                                        </p:tgtEl>
                                      </p:cBhvr>
                                    </p:animEffect>
                                    <p:set>
                                      <p:cBhvr>
                                        <p:cTn id="13" dur="1" fill="hold">
                                          <p:stCondLst>
                                            <p:cond delay="499"/>
                                          </p:stCondLst>
                                        </p:cTn>
                                        <p:tgtEl>
                                          <p:spTgt spid="55350"/>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55380"/>
                                        </p:tgtEl>
                                        <p:attrNameLst>
                                          <p:attrName>style.visibility</p:attrName>
                                        </p:attrNameLst>
                                      </p:cBhvr>
                                      <p:to>
                                        <p:strVal val="visible"/>
                                      </p:to>
                                    </p:set>
                                    <p:animEffect transition="in" filter="slide(fromTop)">
                                      <p:cBhvr>
                                        <p:cTn id="16" dur="500"/>
                                        <p:tgtEl>
                                          <p:spTgt spid="55380"/>
                                        </p:tgtEl>
                                      </p:cBhvr>
                                    </p:animEffect>
                                  </p:childTnLst>
                                </p:cTn>
                              </p:par>
                              <p:par>
                                <p:cTn id="17" presetID="12" presetClass="entr" presetSubtype="1" fill="hold" nodeType="withEffect">
                                  <p:stCondLst>
                                    <p:cond delay="0"/>
                                  </p:stCondLst>
                                  <p:childTnLst>
                                    <p:set>
                                      <p:cBhvr>
                                        <p:cTn id="18" dur="1" fill="hold">
                                          <p:stCondLst>
                                            <p:cond delay="0"/>
                                          </p:stCondLst>
                                        </p:cTn>
                                        <p:tgtEl>
                                          <p:spTgt spid="55377"/>
                                        </p:tgtEl>
                                        <p:attrNameLst>
                                          <p:attrName>style.visibility</p:attrName>
                                        </p:attrNameLst>
                                      </p:cBhvr>
                                      <p:to>
                                        <p:strVal val="visible"/>
                                      </p:to>
                                    </p:set>
                                    <p:animEffect transition="in" filter="slide(fromTop)">
                                      <p:cBhvr>
                                        <p:cTn id="19" dur="500"/>
                                        <p:tgtEl>
                                          <p:spTgt spid="55377"/>
                                        </p:tgtEl>
                                      </p:cBhvr>
                                    </p:animEffect>
                                  </p:childTnLst>
                                </p:cTn>
                              </p:par>
                              <p:par>
                                <p:cTn id="20" presetID="12" presetClass="entr" presetSubtype="1" fill="hold" nodeType="withEffect">
                                  <p:stCondLst>
                                    <p:cond delay="0"/>
                                  </p:stCondLst>
                                  <p:childTnLst>
                                    <p:set>
                                      <p:cBhvr>
                                        <p:cTn id="21" dur="1" fill="hold">
                                          <p:stCondLst>
                                            <p:cond delay="0"/>
                                          </p:stCondLst>
                                        </p:cTn>
                                        <p:tgtEl>
                                          <p:spTgt spid="55338"/>
                                        </p:tgtEl>
                                        <p:attrNameLst>
                                          <p:attrName>style.visibility</p:attrName>
                                        </p:attrNameLst>
                                      </p:cBhvr>
                                      <p:to>
                                        <p:strVal val="visible"/>
                                      </p:to>
                                    </p:set>
                                    <p:animEffect transition="in" filter="slide(fromTop)">
                                      <p:cBhvr>
                                        <p:cTn id="22" dur="500"/>
                                        <p:tgtEl>
                                          <p:spTgt spid="55338"/>
                                        </p:tgtEl>
                                      </p:cBhvr>
                                    </p:animEffect>
                                  </p:childTnLst>
                                </p:cTn>
                              </p:par>
                              <p:par>
                                <p:cTn id="23" presetID="12" presetClass="exit" presetSubtype="4" fill="hold" nodeType="withEffect">
                                  <p:stCondLst>
                                    <p:cond delay="1000"/>
                                  </p:stCondLst>
                                  <p:childTnLst>
                                    <p:animEffect transition="out" filter="slide(fromBottom)">
                                      <p:cBhvr>
                                        <p:cTn id="24" dur="500"/>
                                        <p:tgtEl>
                                          <p:spTgt spid="55338"/>
                                        </p:tgtEl>
                                      </p:cBhvr>
                                    </p:animEffect>
                                    <p:set>
                                      <p:cBhvr>
                                        <p:cTn id="25" dur="1" fill="hold">
                                          <p:stCondLst>
                                            <p:cond delay="499"/>
                                          </p:stCondLst>
                                        </p:cTn>
                                        <p:tgtEl>
                                          <p:spTgt spid="5533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55353"/>
                                        </p:tgtEl>
                                        <p:attrNameLst>
                                          <p:attrName>style.visibility</p:attrName>
                                        </p:attrNameLst>
                                      </p:cBhvr>
                                      <p:to>
                                        <p:strVal val="visible"/>
                                      </p:to>
                                    </p:set>
                                    <p:animEffect transition="in" filter="slide(fromTop)">
                                      <p:cBhvr>
                                        <p:cTn id="28" dur="500"/>
                                        <p:tgtEl>
                                          <p:spTgt spid="55353"/>
                                        </p:tgtEl>
                                      </p:cBhvr>
                                    </p:animEffect>
                                  </p:childTnLst>
                                </p:cTn>
                              </p:par>
                              <p:par>
                                <p:cTn id="29" presetID="12" presetClass="exit" presetSubtype="4" fill="hold" nodeType="withEffect">
                                  <p:stCondLst>
                                    <p:cond delay="2000"/>
                                  </p:stCondLst>
                                  <p:childTnLst>
                                    <p:animEffect transition="out" filter="slide(fromBottom)">
                                      <p:cBhvr>
                                        <p:cTn id="30" dur="500"/>
                                        <p:tgtEl>
                                          <p:spTgt spid="55353"/>
                                        </p:tgtEl>
                                      </p:cBhvr>
                                    </p:animEffect>
                                    <p:set>
                                      <p:cBhvr>
                                        <p:cTn id="31" dur="1" fill="hold">
                                          <p:stCondLst>
                                            <p:cond delay="499"/>
                                          </p:stCondLst>
                                        </p:cTn>
                                        <p:tgtEl>
                                          <p:spTgt spid="5535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55356"/>
                                        </p:tgtEl>
                                        <p:attrNameLst>
                                          <p:attrName>style.visibility</p:attrName>
                                        </p:attrNameLst>
                                      </p:cBhvr>
                                      <p:to>
                                        <p:strVal val="visible"/>
                                      </p:to>
                                    </p:set>
                                    <p:animEffect transition="in" filter="slide(fromTop)">
                                      <p:cBhvr>
                                        <p:cTn id="34" dur="500"/>
                                        <p:tgtEl>
                                          <p:spTgt spid="55356"/>
                                        </p:tgtEl>
                                      </p:cBhvr>
                                    </p:animEffect>
                                  </p:childTnLst>
                                </p:cTn>
                              </p:par>
                              <p:par>
                                <p:cTn id="35" presetID="12" presetClass="exit" presetSubtype="4" fill="hold" nodeType="withEffect">
                                  <p:stCondLst>
                                    <p:cond delay="3000"/>
                                  </p:stCondLst>
                                  <p:childTnLst>
                                    <p:animEffect transition="out" filter="slide(fromBottom)">
                                      <p:cBhvr>
                                        <p:cTn id="36" dur="500"/>
                                        <p:tgtEl>
                                          <p:spTgt spid="55356"/>
                                        </p:tgtEl>
                                      </p:cBhvr>
                                    </p:animEffect>
                                    <p:set>
                                      <p:cBhvr>
                                        <p:cTn id="37" dur="1" fill="hold">
                                          <p:stCondLst>
                                            <p:cond delay="499"/>
                                          </p:stCondLst>
                                        </p:cTn>
                                        <p:tgtEl>
                                          <p:spTgt spid="55356"/>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55359"/>
                                        </p:tgtEl>
                                        <p:attrNameLst>
                                          <p:attrName>style.visibility</p:attrName>
                                        </p:attrNameLst>
                                      </p:cBhvr>
                                      <p:to>
                                        <p:strVal val="visible"/>
                                      </p:to>
                                    </p:set>
                                    <p:animEffect transition="in" filter="slide(fromTop)">
                                      <p:cBhvr>
                                        <p:cTn id="40" dur="500"/>
                                        <p:tgtEl>
                                          <p:spTgt spid="55359"/>
                                        </p:tgtEl>
                                      </p:cBhvr>
                                    </p:animEffect>
                                  </p:childTnLst>
                                </p:cTn>
                              </p:par>
                              <p:par>
                                <p:cTn id="41" presetID="12" presetClass="exit" presetSubtype="4" fill="hold" nodeType="withEffect">
                                  <p:stCondLst>
                                    <p:cond delay="4000"/>
                                  </p:stCondLst>
                                  <p:childTnLst>
                                    <p:animEffect transition="out" filter="slide(fromBottom)">
                                      <p:cBhvr>
                                        <p:cTn id="42" dur="500"/>
                                        <p:tgtEl>
                                          <p:spTgt spid="55359"/>
                                        </p:tgtEl>
                                      </p:cBhvr>
                                    </p:animEffect>
                                    <p:set>
                                      <p:cBhvr>
                                        <p:cTn id="43" dur="1" fill="hold">
                                          <p:stCondLst>
                                            <p:cond delay="499"/>
                                          </p:stCondLst>
                                        </p:cTn>
                                        <p:tgtEl>
                                          <p:spTgt spid="55359"/>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55362"/>
                                        </p:tgtEl>
                                        <p:attrNameLst>
                                          <p:attrName>style.visibility</p:attrName>
                                        </p:attrNameLst>
                                      </p:cBhvr>
                                      <p:to>
                                        <p:strVal val="visible"/>
                                      </p:to>
                                    </p:set>
                                    <p:animEffect transition="in" filter="slide(fromTop)">
                                      <p:cBhvr>
                                        <p:cTn id="46" dur="500"/>
                                        <p:tgtEl>
                                          <p:spTgt spid="55362"/>
                                        </p:tgtEl>
                                      </p:cBhvr>
                                    </p:animEffect>
                                  </p:childTnLst>
                                </p:cTn>
                              </p:par>
                              <p:par>
                                <p:cTn id="47" presetID="12" presetClass="exit" presetSubtype="4" fill="hold" nodeType="withEffect">
                                  <p:stCondLst>
                                    <p:cond delay="5000"/>
                                  </p:stCondLst>
                                  <p:childTnLst>
                                    <p:animEffect transition="out" filter="slide(fromBottom)">
                                      <p:cBhvr>
                                        <p:cTn id="48" dur="500"/>
                                        <p:tgtEl>
                                          <p:spTgt spid="55362"/>
                                        </p:tgtEl>
                                      </p:cBhvr>
                                    </p:animEffect>
                                    <p:set>
                                      <p:cBhvr>
                                        <p:cTn id="49" dur="1" fill="hold">
                                          <p:stCondLst>
                                            <p:cond delay="499"/>
                                          </p:stCondLst>
                                        </p:cTn>
                                        <p:tgtEl>
                                          <p:spTgt spid="55362"/>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55365"/>
                                        </p:tgtEl>
                                        <p:attrNameLst>
                                          <p:attrName>style.visibility</p:attrName>
                                        </p:attrNameLst>
                                      </p:cBhvr>
                                      <p:to>
                                        <p:strVal val="visible"/>
                                      </p:to>
                                    </p:set>
                                    <p:animEffect transition="in" filter="slide(fromTop)">
                                      <p:cBhvr>
                                        <p:cTn id="52" dur="500"/>
                                        <p:tgtEl>
                                          <p:spTgt spid="55365"/>
                                        </p:tgtEl>
                                      </p:cBhvr>
                                    </p:animEffect>
                                  </p:childTnLst>
                                </p:cTn>
                              </p:par>
                              <p:par>
                                <p:cTn id="53" presetID="12" presetClass="exit" presetSubtype="4" fill="hold" nodeType="withEffect">
                                  <p:stCondLst>
                                    <p:cond delay="6000"/>
                                  </p:stCondLst>
                                  <p:childTnLst>
                                    <p:animEffect transition="out" filter="slide(fromBottom)">
                                      <p:cBhvr>
                                        <p:cTn id="54" dur="500"/>
                                        <p:tgtEl>
                                          <p:spTgt spid="55365"/>
                                        </p:tgtEl>
                                      </p:cBhvr>
                                    </p:animEffect>
                                    <p:set>
                                      <p:cBhvr>
                                        <p:cTn id="55" dur="1" fill="hold">
                                          <p:stCondLst>
                                            <p:cond delay="499"/>
                                          </p:stCondLst>
                                        </p:cTn>
                                        <p:tgtEl>
                                          <p:spTgt spid="55365"/>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55368"/>
                                        </p:tgtEl>
                                        <p:attrNameLst>
                                          <p:attrName>style.visibility</p:attrName>
                                        </p:attrNameLst>
                                      </p:cBhvr>
                                      <p:to>
                                        <p:strVal val="visible"/>
                                      </p:to>
                                    </p:set>
                                    <p:animEffect transition="in" filter="slide(fromTop)">
                                      <p:cBhvr>
                                        <p:cTn id="58" dur="500"/>
                                        <p:tgtEl>
                                          <p:spTgt spid="55368"/>
                                        </p:tgtEl>
                                      </p:cBhvr>
                                    </p:animEffect>
                                  </p:childTnLst>
                                </p:cTn>
                              </p:par>
                              <p:par>
                                <p:cTn id="59" presetID="12" presetClass="exit" presetSubtype="4" fill="hold" nodeType="withEffect">
                                  <p:stCondLst>
                                    <p:cond delay="7000"/>
                                  </p:stCondLst>
                                  <p:childTnLst>
                                    <p:animEffect transition="out" filter="slide(fromBottom)">
                                      <p:cBhvr>
                                        <p:cTn id="60" dur="500"/>
                                        <p:tgtEl>
                                          <p:spTgt spid="55368"/>
                                        </p:tgtEl>
                                      </p:cBhvr>
                                    </p:animEffect>
                                    <p:set>
                                      <p:cBhvr>
                                        <p:cTn id="61" dur="1" fill="hold">
                                          <p:stCondLst>
                                            <p:cond delay="499"/>
                                          </p:stCondLst>
                                        </p:cTn>
                                        <p:tgtEl>
                                          <p:spTgt spid="5536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55371"/>
                                        </p:tgtEl>
                                        <p:attrNameLst>
                                          <p:attrName>style.visibility</p:attrName>
                                        </p:attrNameLst>
                                      </p:cBhvr>
                                      <p:to>
                                        <p:strVal val="visible"/>
                                      </p:to>
                                    </p:set>
                                    <p:animEffect transition="in" filter="slide(fromTop)">
                                      <p:cBhvr>
                                        <p:cTn id="64" dur="500"/>
                                        <p:tgtEl>
                                          <p:spTgt spid="55371"/>
                                        </p:tgtEl>
                                      </p:cBhvr>
                                    </p:animEffect>
                                  </p:childTnLst>
                                </p:cTn>
                              </p:par>
                              <p:par>
                                <p:cTn id="65" presetID="12" presetClass="exit" presetSubtype="4" fill="hold" nodeType="withEffect">
                                  <p:stCondLst>
                                    <p:cond delay="8000"/>
                                  </p:stCondLst>
                                  <p:childTnLst>
                                    <p:animEffect transition="out" filter="slide(fromBottom)">
                                      <p:cBhvr>
                                        <p:cTn id="66" dur="500"/>
                                        <p:tgtEl>
                                          <p:spTgt spid="55371"/>
                                        </p:tgtEl>
                                      </p:cBhvr>
                                    </p:animEffect>
                                    <p:set>
                                      <p:cBhvr>
                                        <p:cTn id="67" dur="1" fill="hold">
                                          <p:stCondLst>
                                            <p:cond delay="499"/>
                                          </p:stCondLst>
                                        </p:cTn>
                                        <p:tgtEl>
                                          <p:spTgt spid="55371"/>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55374"/>
                                        </p:tgtEl>
                                        <p:attrNameLst>
                                          <p:attrName>style.visibility</p:attrName>
                                        </p:attrNameLst>
                                      </p:cBhvr>
                                      <p:to>
                                        <p:strVal val="visible"/>
                                      </p:to>
                                    </p:set>
                                    <p:animEffect transition="in" filter="slide(fromTop)">
                                      <p:cBhvr>
                                        <p:cTn id="70" dur="500"/>
                                        <p:tgtEl>
                                          <p:spTgt spid="55374"/>
                                        </p:tgtEl>
                                      </p:cBhvr>
                                    </p:animEffect>
                                  </p:childTnLst>
                                </p:cTn>
                              </p:par>
                              <p:par>
                                <p:cTn id="71" presetID="12" presetClass="exit" presetSubtype="4" fill="hold" nodeType="withEffect">
                                  <p:stCondLst>
                                    <p:cond delay="9000"/>
                                  </p:stCondLst>
                                  <p:childTnLst>
                                    <p:animEffect transition="out" filter="slide(fromBottom)">
                                      <p:cBhvr>
                                        <p:cTn id="72" dur="500"/>
                                        <p:tgtEl>
                                          <p:spTgt spid="55374"/>
                                        </p:tgtEl>
                                      </p:cBhvr>
                                    </p:animEffect>
                                    <p:set>
                                      <p:cBhvr>
                                        <p:cTn id="73" dur="1" fill="hold">
                                          <p:stCondLst>
                                            <p:cond delay="499"/>
                                          </p:stCondLst>
                                        </p:cTn>
                                        <p:tgtEl>
                                          <p:spTgt spid="55374"/>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55386"/>
                                        </p:tgtEl>
                                        <p:attrNameLst>
                                          <p:attrName>style.visibility</p:attrName>
                                        </p:attrNameLst>
                                      </p:cBhvr>
                                      <p:to>
                                        <p:strVal val="visible"/>
                                      </p:to>
                                    </p:set>
                                    <p:animEffect transition="in" filter="slide(fromTop)">
                                      <p:cBhvr>
                                        <p:cTn id="76" dur="500"/>
                                        <p:tgtEl>
                                          <p:spTgt spid="55386"/>
                                        </p:tgtEl>
                                      </p:cBhvr>
                                    </p:animEffect>
                                  </p:childTnLst>
                                </p:cTn>
                              </p:par>
                              <p:par>
                                <p:cTn id="77" presetID="12" presetClass="entr" presetSubtype="1" fill="hold" nodeType="withEffect">
                                  <p:stCondLst>
                                    <p:cond delay="10000"/>
                                  </p:stCondLst>
                                  <p:childTnLst>
                                    <p:set>
                                      <p:cBhvr>
                                        <p:cTn id="78" dur="1" fill="hold">
                                          <p:stCondLst>
                                            <p:cond delay="0"/>
                                          </p:stCondLst>
                                        </p:cTn>
                                        <p:tgtEl>
                                          <p:spTgt spid="55392"/>
                                        </p:tgtEl>
                                        <p:attrNameLst>
                                          <p:attrName>style.visibility</p:attrName>
                                        </p:attrNameLst>
                                      </p:cBhvr>
                                      <p:to>
                                        <p:strVal val="visible"/>
                                      </p:to>
                                    </p:set>
                                    <p:animEffect transition="in" filter="slide(fromTop)">
                                      <p:cBhvr>
                                        <p:cTn id="79" dur="500"/>
                                        <p:tgtEl>
                                          <p:spTgt spid="55392"/>
                                        </p:tgtEl>
                                      </p:cBhvr>
                                    </p:animEffect>
                                  </p:childTnLst>
                                </p:cTn>
                              </p:par>
                              <p:par>
                                <p:cTn id="80" presetID="12" presetClass="exit" presetSubtype="4" fill="hold" nodeType="withEffect">
                                  <p:stCondLst>
                                    <p:cond delay="10000"/>
                                  </p:stCondLst>
                                  <p:childTnLst>
                                    <p:animEffect transition="out" filter="slide(fromBottom)">
                                      <p:cBhvr>
                                        <p:cTn id="81" dur="500"/>
                                        <p:tgtEl>
                                          <p:spTgt spid="55386"/>
                                        </p:tgtEl>
                                      </p:cBhvr>
                                    </p:animEffect>
                                    <p:set>
                                      <p:cBhvr>
                                        <p:cTn id="82" dur="1" fill="hold">
                                          <p:stCondLst>
                                            <p:cond delay="499"/>
                                          </p:stCondLst>
                                        </p:cTn>
                                        <p:tgtEl>
                                          <p:spTgt spid="55386"/>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55377"/>
                                        </p:tgtEl>
                                      </p:cBhvr>
                                    </p:animEffect>
                                    <p:set>
                                      <p:cBhvr>
                                        <p:cTn id="85" dur="1" fill="hold">
                                          <p:stCondLst>
                                            <p:cond delay="499"/>
                                          </p:stCondLst>
                                        </p:cTn>
                                        <p:tgtEl>
                                          <p:spTgt spid="55377"/>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55389"/>
                                        </p:tgtEl>
                                        <p:attrNameLst>
                                          <p:attrName>style.visibility</p:attrName>
                                        </p:attrNameLst>
                                      </p:cBhvr>
                                      <p:to>
                                        <p:strVal val="visible"/>
                                      </p:to>
                                    </p:set>
                                    <p:animEffect transition="in" filter="slide(fromTop)">
                                      <p:cBhvr>
                                        <p:cTn id="88" dur="500"/>
                                        <p:tgtEl>
                                          <p:spTgt spid="55389"/>
                                        </p:tgtEl>
                                      </p:cBhvr>
                                    </p:animEffect>
                                  </p:childTnLst>
                                </p:cTn>
                              </p:par>
                              <p:par>
                                <p:cTn id="89" presetID="12" presetClass="exit" presetSubtype="4" fill="hold" nodeType="withEffect">
                                  <p:stCondLst>
                                    <p:cond delay="11000"/>
                                  </p:stCondLst>
                                  <p:childTnLst>
                                    <p:animEffect transition="out" filter="slide(fromBottom)">
                                      <p:cBhvr>
                                        <p:cTn id="90" dur="500"/>
                                        <p:tgtEl>
                                          <p:spTgt spid="55392"/>
                                        </p:tgtEl>
                                      </p:cBhvr>
                                    </p:animEffect>
                                    <p:set>
                                      <p:cBhvr>
                                        <p:cTn id="91" dur="1" fill="hold">
                                          <p:stCondLst>
                                            <p:cond delay="499"/>
                                          </p:stCondLst>
                                        </p:cTn>
                                        <p:tgtEl>
                                          <p:spTgt spid="55392"/>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55395"/>
                                        </p:tgtEl>
                                        <p:attrNameLst>
                                          <p:attrName>style.visibility</p:attrName>
                                        </p:attrNameLst>
                                      </p:cBhvr>
                                      <p:to>
                                        <p:strVal val="visible"/>
                                      </p:to>
                                    </p:set>
                                    <p:animEffect transition="in" filter="slide(fromTop)">
                                      <p:cBhvr>
                                        <p:cTn id="94" dur="500"/>
                                        <p:tgtEl>
                                          <p:spTgt spid="55395"/>
                                        </p:tgtEl>
                                      </p:cBhvr>
                                    </p:animEffect>
                                  </p:childTnLst>
                                </p:cTn>
                              </p:par>
                              <p:par>
                                <p:cTn id="95" presetID="12" presetClass="exit" presetSubtype="4" fill="hold" nodeType="withEffect">
                                  <p:stCondLst>
                                    <p:cond delay="12000"/>
                                  </p:stCondLst>
                                  <p:childTnLst>
                                    <p:animEffect transition="out" filter="slide(fromBottom)">
                                      <p:cBhvr>
                                        <p:cTn id="96" dur="500"/>
                                        <p:tgtEl>
                                          <p:spTgt spid="55395"/>
                                        </p:tgtEl>
                                      </p:cBhvr>
                                    </p:animEffect>
                                    <p:set>
                                      <p:cBhvr>
                                        <p:cTn id="97" dur="1" fill="hold">
                                          <p:stCondLst>
                                            <p:cond delay="499"/>
                                          </p:stCondLst>
                                        </p:cTn>
                                        <p:tgtEl>
                                          <p:spTgt spid="55395"/>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55398"/>
                                        </p:tgtEl>
                                        <p:attrNameLst>
                                          <p:attrName>style.visibility</p:attrName>
                                        </p:attrNameLst>
                                      </p:cBhvr>
                                      <p:to>
                                        <p:strVal val="visible"/>
                                      </p:to>
                                    </p:set>
                                    <p:animEffect transition="in" filter="slide(fromTop)">
                                      <p:cBhvr>
                                        <p:cTn id="100" dur="500"/>
                                        <p:tgtEl>
                                          <p:spTgt spid="55398"/>
                                        </p:tgtEl>
                                      </p:cBhvr>
                                    </p:animEffect>
                                  </p:childTnLst>
                                </p:cTn>
                              </p:par>
                              <p:par>
                                <p:cTn id="101" presetID="12" presetClass="exit" presetSubtype="4" fill="hold" nodeType="withEffect">
                                  <p:stCondLst>
                                    <p:cond delay="13000"/>
                                  </p:stCondLst>
                                  <p:childTnLst>
                                    <p:animEffect transition="out" filter="slide(fromBottom)">
                                      <p:cBhvr>
                                        <p:cTn id="102" dur="500"/>
                                        <p:tgtEl>
                                          <p:spTgt spid="55398"/>
                                        </p:tgtEl>
                                      </p:cBhvr>
                                    </p:animEffect>
                                    <p:set>
                                      <p:cBhvr>
                                        <p:cTn id="103" dur="1" fill="hold">
                                          <p:stCondLst>
                                            <p:cond delay="499"/>
                                          </p:stCondLst>
                                        </p:cTn>
                                        <p:tgtEl>
                                          <p:spTgt spid="5539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55401"/>
                                        </p:tgtEl>
                                        <p:attrNameLst>
                                          <p:attrName>style.visibility</p:attrName>
                                        </p:attrNameLst>
                                      </p:cBhvr>
                                      <p:to>
                                        <p:strVal val="visible"/>
                                      </p:to>
                                    </p:set>
                                    <p:animEffect transition="in" filter="slide(fromTop)">
                                      <p:cBhvr>
                                        <p:cTn id="106" dur="500"/>
                                        <p:tgtEl>
                                          <p:spTgt spid="55401"/>
                                        </p:tgtEl>
                                      </p:cBhvr>
                                    </p:animEffect>
                                  </p:childTnLst>
                                </p:cTn>
                              </p:par>
                              <p:par>
                                <p:cTn id="107" presetID="12" presetClass="exit" presetSubtype="4" fill="hold" nodeType="withEffect">
                                  <p:stCondLst>
                                    <p:cond delay="14000"/>
                                  </p:stCondLst>
                                  <p:childTnLst>
                                    <p:animEffect transition="out" filter="slide(fromBottom)">
                                      <p:cBhvr>
                                        <p:cTn id="108" dur="500"/>
                                        <p:tgtEl>
                                          <p:spTgt spid="55401"/>
                                        </p:tgtEl>
                                      </p:cBhvr>
                                    </p:animEffect>
                                    <p:set>
                                      <p:cBhvr>
                                        <p:cTn id="109" dur="1" fill="hold">
                                          <p:stCondLst>
                                            <p:cond delay="499"/>
                                          </p:stCondLst>
                                        </p:cTn>
                                        <p:tgtEl>
                                          <p:spTgt spid="55401"/>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55404"/>
                                        </p:tgtEl>
                                        <p:attrNameLst>
                                          <p:attrName>style.visibility</p:attrName>
                                        </p:attrNameLst>
                                      </p:cBhvr>
                                      <p:to>
                                        <p:strVal val="visible"/>
                                      </p:to>
                                    </p:set>
                                    <p:animEffect transition="in" filter="slide(fromTop)">
                                      <p:cBhvr>
                                        <p:cTn id="112" dur="500"/>
                                        <p:tgtEl>
                                          <p:spTgt spid="55404"/>
                                        </p:tgtEl>
                                      </p:cBhvr>
                                    </p:animEffect>
                                  </p:childTnLst>
                                </p:cTn>
                              </p:par>
                              <p:par>
                                <p:cTn id="113" presetID="12" presetClass="exit" presetSubtype="4" fill="hold" nodeType="withEffect">
                                  <p:stCondLst>
                                    <p:cond delay="15000"/>
                                  </p:stCondLst>
                                  <p:childTnLst>
                                    <p:animEffect transition="out" filter="slide(fromBottom)">
                                      <p:cBhvr>
                                        <p:cTn id="114" dur="500"/>
                                        <p:tgtEl>
                                          <p:spTgt spid="55404"/>
                                        </p:tgtEl>
                                      </p:cBhvr>
                                    </p:animEffect>
                                    <p:set>
                                      <p:cBhvr>
                                        <p:cTn id="115" dur="1" fill="hold">
                                          <p:stCondLst>
                                            <p:cond delay="499"/>
                                          </p:stCondLst>
                                        </p:cTn>
                                        <p:tgtEl>
                                          <p:spTgt spid="55404"/>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55407"/>
                                        </p:tgtEl>
                                        <p:attrNameLst>
                                          <p:attrName>style.visibility</p:attrName>
                                        </p:attrNameLst>
                                      </p:cBhvr>
                                      <p:to>
                                        <p:strVal val="visible"/>
                                      </p:to>
                                    </p:set>
                                    <p:animEffect transition="in" filter="slide(fromTop)">
                                      <p:cBhvr>
                                        <p:cTn id="118" dur="500"/>
                                        <p:tgtEl>
                                          <p:spTgt spid="55407"/>
                                        </p:tgtEl>
                                      </p:cBhvr>
                                    </p:animEffect>
                                  </p:childTnLst>
                                </p:cTn>
                              </p:par>
                              <p:par>
                                <p:cTn id="119" presetID="12" presetClass="exit" presetSubtype="4" fill="hold" nodeType="withEffect">
                                  <p:stCondLst>
                                    <p:cond delay="16000"/>
                                  </p:stCondLst>
                                  <p:childTnLst>
                                    <p:animEffect transition="out" filter="slide(fromBottom)">
                                      <p:cBhvr>
                                        <p:cTn id="120" dur="500"/>
                                        <p:tgtEl>
                                          <p:spTgt spid="55407"/>
                                        </p:tgtEl>
                                      </p:cBhvr>
                                    </p:animEffect>
                                    <p:set>
                                      <p:cBhvr>
                                        <p:cTn id="121" dur="1" fill="hold">
                                          <p:stCondLst>
                                            <p:cond delay="499"/>
                                          </p:stCondLst>
                                        </p:cTn>
                                        <p:tgtEl>
                                          <p:spTgt spid="55407"/>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5410"/>
                                        </p:tgtEl>
                                        <p:attrNameLst>
                                          <p:attrName>style.visibility</p:attrName>
                                        </p:attrNameLst>
                                      </p:cBhvr>
                                      <p:to>
                                        <p:strVal val="visible"/>
                                      </p:to>
                                    </p:set>
                                    <p:animEffect transition="in" filter="slide(fromTop)">
                                      <p:cBhvr>
                                        <p:cTn id="124" dur="500"/>
                                        <p:tgtEl>
                                          <p:spTgt spid="55410"/>
                                        </p:tgtEl>
                                      </p:cBhvr>
                                    </p:animEffect>
                                  </p:childTnLst>
                                </p:cTn>
                              </p:par>
                              <p:par>
                                <p:cTn id="125" presetID="12" presetClass="exit" presetSubtype="4" fill="hold" nodeType="withEffect">
                                  <p:stCondLst>
                                    <p:cond delay="17000"/>
                                  </p:stCondLst>
                                  <p:childTnLst>
                                    <p:animEffect transition="out" filter="slide(fromBottom)">
                                      <p:cBhvr>
                                        <p:cTn id="126" dur="500"/>
                                        <p:tgtEl>
                                          <p:spTgt spid="55410"/>
                                        </p:tgtEl>
                                      </p:cBhvr>
                                    </p:animEffect>
                                    <p:set>
                                      <p:cBhvr>
                                        <p:cTn id="127" dur="1" fill="hold">
                                          <p:stCondLst>
                                            <p:cond delay="499"/>
                                          </p:stCondLst>
                                        </p:cTn>
                                        <p:tgtEl>
                                          <p:spTgt spid="55410"/>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5413"/>
                                        </p:tgtEl>
                                        <p:attrNameLst>
                                          <p:attrName>style.visibility</p:attrName>
                                        </p:attrNameLst>
                                      </p:cBhvr>
                                      <p:to>
                                        <p:strVal val="visible"/>
                                      </p:to>
                                    </p:set>
                                    <p:animEffect transition="in" filter="slide(fromTop)">
                                      <p:cBhvr>
                                        <p:cTn id="130" dur="500"/>
                                        <p:tgtEl>
                                          <p:spTgt spid="55413"/>
                                        </p:tgtEl>
                                      </p:cBhvr>
                                    </p:animEffect>
                                  </p:childTnLst>
                                </p:cTn>
                              </p:par>
                              <p:par>
                                <p:cTn id="131" presetID="12" presetClass="exit" presetSubtype="4" fill="hold" nodeType="withEffect">
                                  <p:stCondLst>
                                    <p:cond delay="18000"/>
                                  </p:stCondLst>
                                  <p:childTnLst>
                                    <p:animEffect transition="out" filter="slide(fromBottom)">
                                      <p:cBhvr>
                                        <p:cTn id="132" dur="500"/>
                                        <p:tgtEl>
                                          <p:spTgt spid="55413"/>
                                        </p:tgtEl>
                                      </p:cBhvr>
                                    </p:animEffect>
                                    <p:set>
                                      <p:cBhvr>
                                        <p:cTn id="133" dur="1" fill="hold">
                                          <p:stCondLst>
                                            <p:cond delay="499"/>
                                          </p:stCondLst>
                                        </p:cTn>
                                        <p:tgtEl>
                                          <p:spTgt spid="55413"/>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5416"/>
                                        </p:tgtEl>
                                        <p:attrNameLst>
                                          <p:attrName>style.visibility</p:attrName>
                                        </p:attrNameLst>
                                      </p:cBhvr>
                                      <p:to>
                                        <p:strVal val="visible"/>
                                      </p:to>
                                    </p:set>
                                    <p:animEffect transition="in" filter="slide(fromTop)">
                                      <p:cBhvr>
                                        <p:cTn id="136" dur="500"/>
                                        <p:tgtEl>
                                          <p:spTgt spid="55416"/>
                                        </p:tgtEl>
                                      </p:cBhvr>
                                    </p:animEffect>
                                  </p:childTnLst>
                                </p:cTn>
                              </p:par>
                              <p:par>
                                <p:cTn id="137" presetID="12" presetClass="exit" presetSubtype="4" fill="hold" nodeType="withEffect">
                                  <p:stCondLst>
                                    <p:cond delay="19000"/>
                                  </p:stCondLst>
                                  <p:childTnLst>
                                    <p:animEffect transition="out" filter="slide(fromBottom)">
                                      <p:cBhvr>
                                        <p:cTn id="138" dur="500"/>
                                        <p:tgtEl>
                                          <p:spTgt spid="55416"/>
                                        </p:tgtEl>
                                      </p:cBhvr>
                                    </p:animEffect>
                                    <p:set>
                                      <p:cBhvr>
                                        <p:cTn id="139" dur="1" fill="hold">
                                          <p:stCondLst>
                                            <p:cond delay="499"/>
                                          </p:stCondLst>
                                        </p:cTn>
                                        <p:tgtEl>
                                          <p:spTgt spid="55416"/>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5419"/>
                                        </p:tgtEl>
                                        <p:attrNameLst>
                                          <p:attrName>style.visibility</p:attrName>
                                        </p:attrNameLst>
                                      </p:cBhvr>
                                      <p:to>
                                        <p:strVal val="visible"/>
                                      </p:to>
                                    </p:set>
                                    <p:animEffect transition="in" filter="slide(fromTop)">
                                      <p:cBhvr>
                                        <p:cTn id="142" dur="500"/>
                                        <p:tgtEl>
                                          <p:spTgt spid="55419"/>
                                        </p:tgtEl>
                                      </p:cBhvr>
                                    </p:animEffect>
                                  </p:childTnLst>
                                </p:cTn>
                              </p:par>
                              <p:par>
                                <p:cTn id="143" presetID="12" presetClass="exit" presetSubtype="4" fill="hold" nodeType="withEffect">
                                  <p:stCondLst>
                                    <p:cond delay="20000"/>
                                  </p:stCondLst>
                                  <p:childTnLst>
                                    <p:animEffect transition="out" filter="slide(fromBottom)">
                                      <p:cBhvr>
                                        <p:cTn id="144" dur="500"/>
                                        <p:tgtEl>
                                          <p:spTgt spid="55419"/>
                                        </p:tgtEl>
                                      </p:cBhvr>
                                    </p:animEffect>
                                    <p:set>
                                      <p:cBhvr>
                                        <p:cTn id="145" dur="1" fill="hold">
                                          <p:stCondLst>
                                            <p:cond delay="499"/>
                                          </p:stCondLst>
                                        </p:cTn>
                                        <p:tgtEl>
                                          <p:spTgt spid="55419"/>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55389"/>
                                        </p:tgtEl>
                                      </p:cBhvr>
                                    </p:animEffect>
                                    <p:set>
                                      <p:cBhvr>
                                        <p:cTn id="148" dur="1" fill="hold">
                                          <p:stCondLst>
                                            <p:cond delay="499"/>
                                          </p:stCondLst>
                                        </p:cTn>
                                        <p:tgtEl>
                                          <p:spTgt spid="55389"/>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5422"/>
                                        </p:tgtEl>
                                        <p:attrNameLst>
                                          <p:attrName>style.visibility</p:attrName>
                                        </p:attrNameLst>
                                      </p:cBhvr>
                                      <p:to>
                                        <p:strVal val="visible"/>
                                      </p:to>
                                    </p:set>
                                    <p:animEffect transition="in" filter="slide(fromTop)">
                                      <p:cBhvr>
                                        <p:cTn id="151" dur="500"/>
                                        <p:tgtEl>
                                          <p:spTgt spid="55422"/>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5425"/>
                                        </p:tgtEl>
                                        <p:attrNameLst>
                                          <p:attrName>style.visibility</p:attrName>
                                        </p:attrNameLst>
                                      </p:cBhvr>
                                      <p:to>
                                        <p:strVal val="visible"/>
                                      </p:to>
                                    </p:set>
                                    <p:animEffect transition="in" filter="slide(fromTop)">
                                      <p:cBhvr>
                                        <p:cTn id="154" dur="500"/>
                                        <p:tgtEl>
                                          <p:spTgt spid="55425"/>
                                        </p:tgtEl>
                                      </p:cBhvr>
                                    </p:animEffect>
                                  </p:childTnLst>
                                </p:cTn>
                              </p:par>
                              <p:par>
                                <p:cTn id="155" presetID="12" presetClass="exit" presetSubtype="4" fill="hold" nodeType="withEffect">
                                  <p:stCondLst>
                                    <p:cond delay="21000"/>
                                  </p:stCondLst>
                                  <p:childTnLst>
                                    <p:animEffect transition="out" filter="slide(fromBottom)">
                                      <p:cBhvr>
                                        <p:cTn id="156" dur="500"/>
                                        <p:tgtEl>
                                          <p:spTgt spid="55425"/>
                                        </p:tgtEl>
                                      </p:cBhvr>
                                    </p:animEffect>
                                    <p:set>
                                      <p:cBhvr>
                                        <p:cTn id="157" dur="1" fill="hold">
                                          <p:stCondLst>
                                            <p:cond delay="499"/>
                                          </p:stCondLst>
                                        </p:cTn>
                                        <p:tgtEl>
                                          <p:spTgt spid="55425"/>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5428"/>
                                        </p:tgtEl>
                                        <p:attrNameLst>
                                          <p:attrName>style.visibility</p:attrName>
                                        </p:attrNameLst>
                                      </p:cBhvr>
                                      <p:to>
                                        <p:strVal val="visible"/>
                                      </p:to>
                                    </p:set>
                                    <p:animEffect transition="in" filter="slide(fromTop)">
                                      <p:cBhvr>
                                        <p:cTn id="160" dur="500"/>
                                        <p:tgtEl>
                                          <p:spTgt spid="55428"/>
                                        </p:tgtEl>
                                      </p:cBhvr>
                                    </p:animEffect>
                                  </p:childTnLst>
                                </p:cTn>
                              </p:par>
                              <p:par>
                                <p:cTn id="161" presetID="12" presetClass="exit" presetSubtype="4" fill="hold" nodeType="withEffect">
                                  <p:stCondLst>
                                    <p:cond delay="22000"/>
                                  </p:stCondLst>
                                  <p:childTnLst>
                                    <p:animEffect transition="out" filter="slide(fromBottom)">
                                      <p:cBhvr>
                                        <p:cTn id="162" dur="500"/>
                                        <p:tgtEl>
                                          <p:spTgt spid="55428"/>
                                        </p:tgtEl>
                                      </p:cBhvr>
                                    </p:animEffect>
                                    <p:set>
                                      <p:cBhvr>
                                        <p:cTn id="163" dur="1" fill="hold">
                                          <p:stCondLst>
                                            <p:cond delay="499"/>
                                          </p:stCondLst>
                                        </p:cTn>
                                        <p:tgtEl>
                                          <p:spTgt spid="55428"/>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5431"/>
                                        </p:tgtEl>
                                        <p:attrNameLst>
                                          <p:attrName>style.visibility</p:attrName>
                                        </p:attrNameLst>
                                      </p:cBhvr>
                                      <p:to>
                                        <p:strVal val="visible"/>
                                      </p:to>
                                    </p:set>
                                    <p:animEffect transition="in" filter="slide(fromTop)">
                                      <p:cBhvr>
                                        <p:cTn id="166" dur="500"/>
                                        <p:tgtEl>
                                          <p:spTgt spid="55431"/>
                                        </p:tgtEl>
                                      </p:cBhvr>
                                    </p:animEffect>
                                  </p:childTnLst>
                                </p:cTn>
                              </p:par>
                              <p:par>
                                <p:cTn id="167" presetID="12" presetClass="exit" presetSubtype="4" fill="hold" nodeType="withEffect">
                                  <p:stCondLst>
                                    <p:cond delay="23000"/>
                                  </p:stCondLst>
                                  <p:childTnLst>
                                    <p:animEffect transition="out" filter="slide(fromBottom)">
                                      <p:cBhvr>
                                        <p:cTn id="168" dur="500"/>
                                        <p:tgtEl>
                                          <p:spTgt spid="55431"/>
                                        </p:tgtEl>
                                      </p:cBhvr>
                                    </p:animEffect>
                                    <p:set>
                                      <p:cBhvr>
                                        <p:cTn id="169" dur="1" fill="hold">
                                          <p:stCondLst>
                                            <p:cond delay="499"/>
                                          </p:stCondLst>
                                        </p:cTn>
                                        <p:tgtEl>
                                          <p:spTgt spid="55431"/>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5434"/>
                                        </p:tgtEl>
                                        <p:attrNameLst>
                                          <p:attrName>style.visibility</p:attrName>
                                        </p:attrNameLst>
                                      </p:cBhvr>
                                      <p:to>
                                        <p:strVal val="visible"/>
                                      </p:to>
                                    </p:set>
                                    <p:animEffect transition="in" filter="slide(fromTop)">
                                      <p:cBhvr>
                                        <p:cTn id="172" dur="500"/>
                                        <p:tgtEl>
                                          <p:spTgt spid="55434"/>
                                        </p:tgtEl>
                                      </p:cBhvr>
                                    </p:animEffect>
                                  </p:childTnLst>
                                </p:cTn>
                              </p:par>
                              <p:par>
                                <p:cTn id="173" presetID="12" presetClass="exit" presetSubtype="4" fill="hold" nodeType="withEffect">
                                  <p:stCondLst>
                                    <p:cond delay="24000"/>
                                  </p:stCondLst>
                                  <p:childTnLst>
                                    <p:animEffect transition="out" filter="slide(fromBottom)">
                                      <p:cBhvr>
                                        <p:cTn id="174" dur="500"/>
                                        <p:tgtEl>
                                          <p:spTgt spid="55434"/>
                                        </p:tgtEl>
                                      </p:cBhvr>
                                    </p:animEffect>
                                    <p:set>
                                      <p:cBhvr>
                                        <p:cTn id="175" dur="1" fill="hold">
                                          <p:stCondLst>
                                            <p:cond delay="499"/>
                                          </p:stCondLst>
                                        </p:cTn>
                                        <p:tgtEl>
                                          <p:spTgt spid="55434"/>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5437"/>
                                        </p:tgtEl>
                                        <p:attrNameLst>
                                          <p:attrName>style.visibility</p:attrName>
                                        </p:attrNameLst>
                                      </p:cBhvr>
                                      <p:to>
                                        <p:strVal val="visible"/>
                                      </p:to>
                                    </p:set>
                                    <p:animEffect transition="in" filter="slide(fromTop)">
                                      <p:cBhvr>
                                        <p:cTn id="178" dur="500"/>
                                        <p:tgtEl>
                                          <p:spTgt spid="55437"/>
                                        </p:tgtEl>
                                      </p:cBhvr>
                                    </p:animEffect>
                                  </p:childTnLst>
                                </p:cTn>
                              </p:par>
                              <p:par>
                                <p:cTn id="179" presetID="12" presetClass="exit" presetSubtype="4" fill="hold" nodeType="withEffect">
                                  <p:stCondLst>
                                    <p:cond delay="25000"/>
                                  </p:stCondLst>
                                  <p:childTnLst>
                                    <p:animEffect transition="out" filter="slide(fromBottom)">
                                      <p:cBhvr>
                                        <p:cTn id="180" dur="500"/>
                                        <p:tgtEl>
                                          <p:spTgt spid="55437"/>
                                        </p:tgtEl>
                                      </p:cBhvr>
                                    </p:animEffect>
                                    <p:set>
                                      <p:cBhvr>
                                        <p:cTn id="181" dur="1" fill="hold">
                                          <p:stCondLst>
                                            <p:cond delay="499"/>
                                          </p:stCondLst>
                                        </p:cTn>
                                        <p:tgtEl>
                                          <p:spTgt spid="55437"/>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5440"/>
                                        </p:tgtEl>
                                        <p:attrNameLst>
                                          <p:attrName>style.visibility</p:attrName>
                                        </p:attrNameLst>
                                      </p:cBhvr>
                                      <p:to>
                                        <p:strVal val="visible"/>
                                      </p:to>
                                    </p:set>
                                    <p:animEffect transition="in" filter="slide(fromTop)">
                                      <p:cBhvr>
                                        <p:cTn id="184" dur="500"/>
                                        <p:tgtEl>
                                          <p:spTgt spid="55440"/>
                                        </p:tgtEl>
                                      </p:cBhvr>
                                    </p:animEffect>
                                  </p:childTnLst>
                                </p:cTn>
                              </p:par>
                              <p:par>
                                <p:cTn id="185" presetID="12" presetClass="exit" presetSubtype="4" fill="hold" nodeType="withEffect">
                                  <p:stCondLst>
                                    <p:cond delay="26000"/>
                                  </p:stCondLst>
                                  <p:childTnLst>
                                    <p:animEffect transition="out" filter="slide(fromBottom)">
                                      <p:cBhvr>
                                        <p:cTn id="186" dur="500"/>
                                        <p:tgtEl>
                                          <p:spTgt spid="55440"/>
                                        </p:tgtEl>
                                      </p:cBhvr>
                                    </p:animEffect>
                                    <p:set>
                                      <p:cBhvr>
                                        <p:cTn id="187" dur="1" fill="hold">
                                          <p:stCondLst>
                                            <p:cond delay="499"/>
                                          </p:stCondLst>
                                        </p:cTn>
                                        <p:tgtEl>
                                          <p:spTgt spid="55440"/>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5443"/>
                                        </p:tgtEl>
                                        <p:attrNameLst>
                                          <p:attrName>style.visibility</p:attrName>
                                        </p:attrNameLst>
                                      </p:cBhvr>
                                      <p:to>
                                        <p:strVal val="visible"/>
                                      </p:to>
                                    </p:set>
                                    <p:animEffect transition="in" filter="slide(fromTop)">
                                      <p:cBhvr>
                                        <p:cTn id="190" dur="500"/>
                                        <p:tgtEl>
                                          <p:spTgt spid="55443"/>
                                        </p:tgtEl>
                                      </p:cBhvr>
                                    </p:animEffect>
                                  </p:childTnLst>
                                </p:cTn>
                              </p:par>
                              <p:par>
                                <p:cTn id="191" presetID="12" presetClass="exit" presetSubtype="4" fill="hold" nodeType="withEffect">
                                  <p:stCondLst>
                                    <p:cond delay="27000"/>
                                  </p:stCondLst>
                                  <p:childTnLst>
                                    <p:animEffect transition="out" filter="slide(fromBottom)">
                                      <p:cBhvr>
                                        <p:cTn id="192" dur="500"/>
                                        <p:tgtEl>
                                          <p:spTgt spid="55443"/>
                                        </p:tgtEl>
                                      </p:cBhvr>
                                    </p:animEffect>
                                    <p:set>
                                      <p:cBhvr>
                                        <p:cTn id="193" dur="1" fill="hold">
                                          <p:stCondLst>
                                            <p:cond delay="499"/>
                                          </p:stCondLst>
                                        </p:cTn>
                                        <p:tgtEl>
                                          <p:spTgt spid="55443"/>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5446"/>
                                        </p:tgtEl>
                                        <p:attrNameLst>
                                          <p:attrName>style.visibility</p:attrName>
                                        </p:attrNameLst>
                                      </p:cBhvr>
                                      <p:to>
                                        <p:strVal val="visible"/>
                                      </p:to>
                                    </p:set>
                                    <p:animEffect transition="in" filter="slide(fromTop)">
                                      <p:cBhvr>
                                        <p:cTn id="196" dur="500"/>
                                        <p:tgtEl>
                                          <p:spTgt spid="55446"/>
                                        </p:tgtEl>
                                      </p:cBhvr>
                                    </p:animEffect>
                                  </p:childTnLst>
                                </p:cTn>
                              </p:par>
                              <p:par>
                                <p:cTn id="197" presetID="12" presetClass="exit" presetSubtype="4" fill="hold" nodeType="withEffect">
                                  <p:stCondLst>
                                    <p:cond delay="28000"/>
                                  </p:stCondLst>
                                  <p:childTnLst>
                                    <p:animEffect transition="out" filter="slide(fromBottom)">
                                      <p:cBhvr>
                                        <p:cTn id="198" dur="500"/>
                                        <p:tgtEl>
                                          <p:spTgt spid="55446"/>
                                        </p:tgtEl>
                                      </p:cBhvr>
                                    </p:animEffect>
                                    <p:set>
                                      <p:cBhvr>
                                        <p:cTn id="199" dur="1" fill="hold">
                                          <p:stCondLst>
                                            <p:cond delay="499"/>
                                          </p:stCondLst>
                                        </p:cTn>
                                        <p:tgtEl>
                                          <p:spTgt spid="55446"/>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5449"/>
                                        </p:tgtEl>
                                        <p:attrNameLst>
                                          <p:attrName>style.visibility</p:attrName>
                                        </p:attrNameLst>
                                      </p:cBhvr>
                                      <p:to>
                                        <p:strVal val="visible"/>
                                      </p:to>
                                    </p:set>
                                    <p:animEffect transition="in" filter="slide(fromTop)">
                                      <p:cBhvr>
                                        <p:cTn id="202" dur="500"/>
                                        <p:tgtEl>
                                          <p:spTgt spid="55449"/>
                                        </p:tgtEl>
                                      </p:cBhvr>
                                    </p:animEffect>
                                  </p:childTnLst>
                                </p:cTn>
                              </p:par>
                              <p:par>
                                <p:cTn id="203" presetID="12" presetClass="exit" presetSubtype="4" fill="hold" nodeType="withEffect">
                                  <p:stCondLst>
                                    <p:cond delay="29000"/>
                                  </p:stCondLst>
                                  <p:childTnLst>
                                    <p:animEffect transition="out" filter="slide(fromBottom)">
                                      <p:cBhvr>
                                        <p:cTn id="204" dur="500"/>
                                        <p:tgtEl>
                                          <p:spTgt spid="55449"/>
                                        </p:tgtEl>
                                      </p:cBhvr>
                                    </p:animEffect>
                                    <p:set>
                                      <p:cBhvr>
                                        <p:cTn id="205" dur="1" fill="hold">
                                          <p:stCondLst>
                                            <p:cond delay="499"/>
                                          </p:stCondLst>
                                        </p:cTn>
                                        <p:tgtEl>
                                          <p:spTgt spid="55449"/>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5452"/>
                                        </p:tgtEl>
                                        <p:attrNameLst>
                                          <p:attrName>style.visibility</p:attrName>
                                        </p:attrNameLst>
                                      </p:cBhvr>
                                      <p:to>
                                        <p:strVal val="visible"/>
                                      </p:to>
                                    </p:set>
                                    <p:animEffect transition="in" filter="slide(fromTop)">
                                      <p:cBhvr>
                                        <p:cTn id="208" dur="500"/>
                                        <p:tgtEl>
                                          <p:spTgt spid="55452"/>
                                        </p:tgtEl>
                                      </p:cBhvr>
                                    </p:animEffect>
                                  </p:childTnLst>
                                </p:cTn>
                              </p:par>
                              <p:par>
                                <p:cTn id="209" presetID="12" presetClass="exit" presetSubtype="4" fill="hold" nodeType="withEffect">
                                  <p:stCondLst>
                                    <p:cond delay="30000"/>
                                  </p:stCondLst>
                                  <p:childTnLst>
                                    <p:animEffect transition="out" filter="slide(fromBottom)">
                                      <p:cBhvr>
                                        <p:cTn id="210" dur="500"/>
                                        <p:tgtEl>
                                          <p:spTgt spid="55422"/>
                                        </p:tgtEl>
                                      </p:cBhvr>
                                    </p:animEffect>
                                    <p:set>
                                      <p:cBhvr>
                                        <p:cTn id="211" dur="1" fill="hold">
                                          <p:stCondLst>
                                            <p:cond delay="499"/>
                                          </p:stCondLst>
                                        </p:cTn>
                                        <p:tgtEl>
                                          <p:spTgt spid="55422"/>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5455"/>
                                        </p:tgtEl>
                                        <p:attrNameLst>
                                          <p:attrName>style.visibility</p:attrName>
                                        </p:attrNameLst>
                                      </p:cBhvr>
                                      <p:to>
                                        <p:strVal val="visible"/>
                                      </p:to>
                                    </p:set>
                                    <p:animEffect transition="in" filter="slide(fromTop)">
                                      <p:cBhvr>
                                        <p:cTn id="214" dur="500"/>
                                        <p:tgtEl>
                                          <p:spTgt spid="55455"/>
                                        </p:tgtEl>
                                      </p:cBhvr>
                                    </p:animEffect>
                                  </p:childTnLst>
                                </p:cTn>
                              </p:par>
                              <p:par>
                                <p:cTn id="215" presetID="12" presetClass="exit" presetSubtype="4" fill="hold" nodeType="withEffect">
                                  <p:stCondLst>
                                    <p:cond delay="30000"/>
                                  </p:stCondLst>
                                  <p:childTnLst>
                                    <p:animEffect transition="out" filter="slide(fromBottom)">
                                      <p:cBhvr>
                                        <p:cTn id="216" dur="500"/>
                                        <p:tgtEl>
                                          <p:spTgt spid="55452"/>
                                        </p:tgtEl>
                                      </p:cBhvr>
                                    </p:animEffect>
                                    <p:set>
                                      <p:cBhvr>
                                        <p:cTn id="217" dur="1" fill="hold">
                                          <p:stCondLst>
                                            <p:cond delay="499"/>
                                          </p:stCondLst>
                                        </p:cTn>
                                        <p:tgtEl>
                                          <p:spTgt spid="55452"/>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5485"/>
                                        </p:tgtEl>
                                        <p:attrNameLst>
                                          <p:attrName>style.visibility</p:attrName>
                                        </p:attrNameLst>
                                      </p:cBhvr>
                                      <p:to>
                                        <p:strVal val="visible"/>
                                      </p:to>
                                    </p:set>
                                    <p:animEffect transition="in" filter="slide(fromTop)">
                                      <p:cBhvr>
                                        <p:cTn id="220" dur="500"/>
                                        <p:tgtEl>
                                          <p:spTgt spid="55485"/>
                                        </p:tgtEl>
                                      </p:cBhvr>
                                    </p:animEffect>
                                  </p:childTnLst>
                                </p:cTn>
                              </p:par>
                              <p:par>
                                <p:cTn id="221" presetID="12" presetClass="exit" presetSubtype="4" fill="hold" nodeType="withEffect">
                                  <p:stCondLst>
                                    <p:cond delay="31000"/>
                                  </p:stCondLst>
                                  <p:childTnLst>
                                    <p:animEffect transition="out" filter="slide(fromBottom)">
                                      <p:cBhvr>
                                        <p:cTn id="222" dur="500"/>
                                        <p:tgtEl>
                                          <p:spTgt spid="55455"/>
                                        </p:tgtEl>
                                      </p:cBhvr>
                                    </p:animEffect>
                                    <p:set>
                                      <p:cBhvr>
                                        <p:cTn id="223" dur="1" fill="hold">
                                          <p:stCondLst>
                                            <p:cond delay="499"/>
                                          </p:stCondLst>
                                        </p:cTn>
                                        <p:tgtEl>
                                          <p:spTgt spid="55455"/>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5458"/>
                                        </p:tgtEl>
                                        <p:attrNameLst>
                                          <p:attrName>style.visibility</p:attrName>
                                        </p:attrNameLst>
                                      </p:cBhvr>
                                      <p:to>
                                        <p:strVal val="visible"/>
                                      </p:to>
                                    </p:set>
                                    <p:animEffect transition="in" filter="slide(fromTop)">
                                      <p:cBhvr>
                                        <p:cTn id="226" dur="500"/>
                                        <p:tgtEl>
                                          <p:spTgt spid="55458"/>
                                        </p:tgtEl>
                                      </p:cBhvr>
                                    </p:animEffect>
                                  </p:childTnLst>
                                </p:cTn>
                              </p:par>
                              <p:par>
                                <p:cTn id="227" presetID="12" presetClass="exit" presetSubtype="4" fill="hold" nodeType="withEffect">
                                  <p:stCondLst>
                                    <p:cond delay="32000"/>
                                  </p:stCondLst>
                                  <p:childTnLst>
                                    <p:animEffect transition="out" filter="slide(fromBottom)">
                                      <p:cBhvr>
                                        <p:cTn id="228" dur="500"/>
                                        <p:tgtEl>
                                          <p:spTgt spid="55458"/>
                                        </p:tgtEl>
                                      </p:cBhvr>
                                    </p:animEffect>
                                    <p:set>
                                      <p:cBhvr>
                                        <p:cTn id="229" dur="1" fill="hold">
                                          <p:stCondLst>
                                            <p:cond delay="499"/>
                                          </p:stCondLst>
                                        </p:cTn>
                                        <p:tgtEl>
                                          <p:spTgt spid="55458"/>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5461"/>
                                        </p:tgtEl>
                                        <p:attrNameLst>
                                          <p:attrName>style.visibility</p:attrName>
                                        </p:attrNameLst>
                                      </p:cBhvr>
                                      <p:to>
                                        <p:strVal val="visible"/>
                                      </p:to>
                                    </p:set>
                                    <p:animEffect transition="in" filter="slide(fromTop)">
                                      <p:cBhvr>
                                        <p:cTn id="232" dur="500"/>
                                        <p:tgtEl>
                                          <p:spTgt spid="55461"/>
                                        </p:tgtEl>
                                      </p:cBhvr>
                                    </p:animEffect>
                                  </p:childTnLst>
                                </p:cTn>
                              </p:par>
                              <p:par>
                                <p:cTn id="233" presetID="12" presetClass="exit" presetSubtype="4" fill="hold" nodeType="withEffect">
                                  <p:stCondLst>
                                    <p:cond delay="33000"/>
                                  </p:stCondLst>
                                  <p:childTnLst>
                                    <p:animEffect transition="out" filter="slide(fromBottom)">
                                      <p:cBhvr>
                                        <p:cTn id="234" dur="500"/>
                                        <p:tgtEl>
                                          <p:spTgt spid="55461"/>
                                        </p:tgtEl>
                                      </p:cBhvr>
                                    </p:animEffect>
                                    <p:set>
                                      <p:cBhvr>
                                        <p:cTn id="235" dur="1" fill="hold">
                                          <p:stCondLst>
                                            <p:cond delay="499"/>
                                          </p:stCondLst>
                                        </p:cTn>
                                        <p:tgtEl>
                                          <p:spTgt spid="55461"/>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5464"/>
                                        </p:tgtEl>
                                        <p:attrNameLst>
                                          <p:attrName>style.visibility</p:attrName>
                                        </p:attrNameLst>
                                      </p:cBhvr>
                                      <p:to>
                                        <p:strVal val="visible"/>
                                      </p:to>
                                    </p:set>
                                    <p:animEffect transition="in" filter="slide(fromTop)">
                                      <p:cBhvr>
                                        <p:cTn id="238" dur="500"/>
                                        <p:tgtEl>
                                          <p:spTgt spid="55464"/>
                                        </p:tgtEl>
                                      </p:cBhvr>
                                    </p:animEffect>
                                  </p:childTnLst>
                                </p:cTn>
                              </p:par>
                              <p:par>
                                <p:cTn id="239" presetID="12" presetClass="exit" presetSubtype="4" fill="hold" nodeType="withEffect">
                                  <p:stCondLst>
                                    <p:cond delay="34000"/>
                                  </p:stCondLst>
                                  <p:childTnLst>
                                    <p:animEffect transition="out" filter="slide(fromBottom)">
                                      <p:cBhvr>
                                        <p:cTn id="240" dur="500"/>
                                        <p:tgtEl>
                                          <p:spTgt spid="55464"/>
                                        </p:tgtEl>
                                      </p:cBhvr>
                                    </p:animEffect>
                                    <p:set>
                                      <p:cBhvr>
                                        <p:cTn id="241" dur="1" fill="hold">
                                          <p:stCondLst>
                                            <p:cond delay="499"/>
                                          </p:stCondLst>
                                        </p:cTn>
                                        <p:tgtEl>
                                          <p:spTgt spid="55464"/>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5467"/>
                                        </p:tgtEl>
                                        <p:attrNameLst>
                                          <p:attrName>style.visibility</p:attrName>
                                        </p:attrNameLst>
                                      </p:cBhvr>
                                      <p:to>
                                        <p:strVal val="visible"/>
                                      </p:to>
                                    </p:set>
                                    <p:animEffect transition="in" filter="slide(fromTop)">
                                      <p:cBhvr>
                                        <p:cTn id="244" dur="500"/>
                                        <p:tgtEl>
                                          <p:spTgt spid="55467"/>
                                        </p:tgtEl>
                                      </p:cBhvr>
                                    </p:animEffect>
                                  </p:childTnLst>
                                </p:cTn>
                              </p:par>
                              <p:par>
                                <p:cTn id="245" presetID="12" presetClass="exit" presetSubtype="4" fill="hold" nodeType="withEffect">
                                  <p:stCondLst>
                                    <p:cond delay="35000"/>
                                  </p:stCondLst>
                                  <p:childTnLst>
                                    <p:animEffect transition="out" filter="slide(fromBottom)">
                                      <p:cBhvr>
                                        <p:cTn id="246" dur="500"/>
                                        <p:tgtEl>
                                          <p:spTgt spid="55467"/>
                                        </p:tgtEl>
                                      </p:cBhvr>
                                    </p:animEffect>
                                    <p:set>
                                      <p:cBhvr>
                                        <p:cTn id="247" dur="1" fill="hold">
                                          <p:stCondLst>
                                            <p:cond delay="499"/>
                                          </p:stCondLst>
                                        </p:cTn>
                                        <p:tgtEl>
                                          <p:spTgt spid="55467"/>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5470"/>
                                        </p:tgtEl>
                                        <p:attrNameLst>
                                          <p:attrName>style.visibility</p:attrName>
                                        </p:attrNameLst>
                                      </p:cBhvr>
                                      <p:to>
                                        <p:strVal val="visible"/>
                                      </p:to>
                                    </p:set>
                                    <p:animEffect transition="in" filter="slide(fromTop)">
                                      <p:cBhvr>
                                        <p:cTn id="250" dur="500"/>
                                        <p:tgtEl>
                                          <p:spTgt spid="55470"/>
                                        </p:tgtEl>
                                      </p:cBhvr>
                                    </p:animEffect>
                                  </p:childTnLst>
                                </p:cTn>
                              </p:par>
                              <p:par>
                                <p:cTn id="251" presetID="12" presetClass="exit" presetSubtype="4" fill="hold" nodeType="withEffect">
                                  <p:stCondLst>
                                    <p:cond delay="36000"/>
                                  </p:stCondLst>
                                  <p:childTnLst>
                                    <p:animEffect transition="out" filter="slide(fromBottom)">
                                      <p:cBhvr>
                                        <p:cTn id="252" dur="500"/>
                                        <p:tgtEl>
                                          <p:spTgt spid="55470"/>
                                        </p:tgtEl>
                                      </p:cBhvr>
                                    </p:animEffect>
                                    <p:set>
                                      <p:cBhvr>
                                        <p:cTn id="253" dur="1" fill="hold">
                                          <p:stCondLst>
                                            <p:cond delay="499"/>
                                          </p:stCondLst>
                                        </p:cTn>
                                        <p:tgtEl>
                                          <p:spTgt spid="55470"/>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5473"/>
                                        </p:tgtEl>
                                        <p:attrNameLst>
                                          <p:attrName>style.visibility</p:attrName>
                                        </p:attrNameLst>
                                      </p:cBhvr>
                                      <p:to>
                                        <p:strVal val="visible"/>
                                      </p:to>
                                    </p:set>
                                    <p:animEffect transition="in" filter="slide(fromTop)">
                                      <p:cBhvr>
                                        <p:cTn id="256" dur="500"/>
                                        <p:tgtEl>
                                          <p:spTgt spid="55473"/>
                                        </p:tgtEl>
                                      </p:cBhvr>
                                    </p:animEffect>
                                  </p:childTnLst>
                                </p:cTn>
                              </p:par>
                              <p:par>
                                <p:cTn id="257" presetID="12" presetClass="exit" presetSubtype="4" fill="hold" nodeType="withEffect">
                                  <p:stCondLst>
                                    <p:cond delay="37000"/>
                                  </p:stCondLst>
                                  <p:childTnLst>
                                    <p:animEffect transition="out" filter="slide(fromBottom)">
                                      <p:cBhvr>
                                        <p:cTn id="258" dur="500"/>
                                        <p:tgtEl>
                                          <p:spTgt spid="55473"/>
                                        </p:tgtEl>
                                      </p:cBhvr>
                                    </p:animEffect>
                                    <p:set>
                                      <p:cBhvr>
                                        <p:cTn id="259" dur="1" fill="hold">
                                          <p:stCondLst>
                                            <p:cond delay="499"/>
                                          </p:stCondLst>
                                        </p:cTn>
                                        <p:tgtEl>
                                          <p:spTgt spid="55473"/>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5476"/>
                                        </p:tgtEl>
                                        <p:attrNameLst>
                                          <p:attrName>style.visibility</p:attrName>
                                        </p:attrNameLst>
                                      </p:cBhvr>
                                      <p:to>
                                        <p:strVal val="visible"/>
                                      </p:to>
                                    </p:set>
                                    <p:animEffect transition="in" filter="slide(fromTop)">
                                      <p:cBhvr>
                                        <p:cTn id="262" dur="500"/>
                                        <p:tgtEl>
                                          <p:spTgt spid="55476"/>
                                        </p:tgtEl>
                                      </p:cBhvr>
                                    </p:animEffect>
                                  </p:childTnLst>
                                </p:cTn>
                              </p:par>
                              <p:par>
                                <p:cTn id="263" presetID="12" presetClass="exit" presetSubtype="4" fill="hold" nodeType="withEffect">
                                  <p:stCondLst>
                                    <p:cond delay="38000"/>
                                  </p:stCondLst>
                                  <p:childTnLst>
                                    <p:animEffect transition="out" filter="slide(fromBottom)">
                                      <p:cBhvr>
                                        <p:cTn id="264" dur="500"/>
                                        <p:tgtEl>
                                          <p:spTgt spid="55476"/>
                                        </p:tgtEl>
                                      </p:cBhvr>
                                    </p:animEffect>
                                    <p:set>
                                      <p:cBhvr>
                                        <p:cTn id="265" dur="1" fill="hold">
                                          <p:stCondLst>
                                            <p:cond delay="499"/>
                                          </p:stCondLst>
                                        </p:cTn>
                                        <p:tgtEl>
                                          <p:spTgt spid="55476"/>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5479"/>
                                        </p:tgtEl>
                                        <p:attrNameLst>
                                          <p:attrName>style.visibility</p:attrName>
                                        </p:attrNameLst>
                                      </p:cBhvr>
                                      <p:to>
                                        <p:strVal val="visible"/>
                                      </p:to>
                                    </p:set>
                                    <p:animEffect transition="in" filter="slide(fromTop)">
                                      <p:cBhvr>
                                        <p:cTn id="268" dur="500"/>
                                        <p:tgtEl>
                                          <p:spTgt spid="55479"/>
                                        </p:tgtEl>
                                      </p:cBhvr>
                                    </p:animEffect>
                                  </p:childTnLst>
                                </p:cTn>
                              </p:par>
                              <p:par>
                                <p:cTn id="269" presetID="12" presetClass="exit" presetSubtype="4" fill="hold" nodeType="withEffect">
                                  <p:stCondLst>
                                    <p:cond delay="39000"/>
                                  </p:stCondLst>
                                  <p:childTnLst>
                                    <p:animEffect transition="out" filter="slide(fromBottom)">
                                      <p:cBhvr>
                                        <p:cTn id="270" dur="500"/>
                                        <p:tgtEl>
                                          <p:spTgt spid="55479"/>
                                        </p:tgtEl>
                                      </p:cBhvr>
                                    </p:animEffect>
                                    <p:set>
                                      <p:cBhvr>
                                        <p:cTn id="271" dur="1" fill="hold">
                                          <p:stCondLst>
                                            <p:cond delay="499"/>
                                          </p:stCondLst>
                                        </p:cTn>
                                        <p:tgtEl>
                                          <p:spTgt spid="55479"/>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5482"/>
                                        </p:tgtEl>
                                        <p:attrNameLst>
                                          <p:attrName>style.visibility</p:attrName>
                                        </p:attrNameLst>
                                      </p:cBhvr>
                                      <p:to>
                                        <p:strVal val="visible"/>
                                      </p:to>
                                    </p:set>
                                    <p:animEffect transition="in" filter="slide(fromTop)">
                                      <p:cBhvr>
                                        <p:cTn id="274" dur="500"/>
                                        <p:tgtEl>
                                          <p:spTgt spid="55482"/>
                                        </p:tgtEl>
                                      </p:cBhvr>
                                    </p:animEffect>
                                  </p:childTnLst>
                                </p:cTn>
                              </p:par>
                              <p:par>
                                <p:cTn id="275" presetID="12" presetClass="exit" presetSubtype="4" fill="hold" nodeType="withEffect">
                                  <p:stCondLst>
                                    <p:cond delay="40000"/>
                                  </p:stCondLst>
                                  <p:childTnLst>
                                    <p:animEffect transition="out" filter="slide(fromBottom)">
                                      <p:cBhvr>
                                        <p:cTn id="276" dur="500"/>
                                        <p:tgtEl>
                                          <p:spTgt spid="55482"/>
                                        </p:tgtEl>
                                      </p:cBhvr>
                                    </p:animEffect>
                                    <p:set>
                                      <p:cBhvr>
                                        <p:cTn id="277" dur="1" fill="hold">
                                          <p:stCondLst>
                                            <p:cond delay="499"/>
                                          </p:stCondLst>
                                        </p:cTn>
                                        <p:tgtEl>
                                          <p:spTgt spid="55482"/>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5488"/>
                                        </p:tgtEl>
                                        <p:attrNameLst>
                                          <p:attrName>style.visibility</p:attrName>
                                        </p:attrNameLst>
                                      </p:cBhvr>
                                      <p:to>
                                        <p:strVal val="visible"/>
                                      </p:to>
                                    </p:set>
                                    <p:animEffect transition="in" filter="slide(fromTop)">
                                      <p:cBhvr>
                                        <p:cTn id="280" dur="500"/>
                                        <p:tgtEl>
                                          <p:spTgt spid="55488"/>
                                        </p:tgtEl>
                                      </p:cBhvr>
                                    </p:animEffect>
                                  </p:childTnLst>
                                </p:cTn>
                              </p:par>
                              <p:par>
                                <p:cTn id="281" presetID="12" presetClass="exit" presetSubtype="4" fill="hold" nodeType="withEffect">
                                  <p:stCondLst>
                                    <p:cond delay="40000"/>
                                  </p:stCondLst>
                                  <p:childTnLst>
                                    <p:animEffect transition="out" filter="slide(fromBottom)">
                                      <p:cBhvr>
                                        <p:cTn id="282" dur="500"/>
                                        <p:tgtEl>
                                          <p:spTgt spid="55485"/>
                                        </p:tgtEl>
                                      </p:cBhvr>
                                    </p:animEffect>
                                    <p:set>
                                      <p:cBhvr>
                                        <p:cTn id="283" dur="1" fill="hold">
                                          <p:stCondLst>
                                            <p:cond delay="499"/>
                                          </p:stCondLst>
                                        </p:cTn>
                                        <p:tgtEl>
                                          <p:spTgt spid="55485"/>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5491"/>
                                        </p:tgtEl>
                                        <p:attrNameLst>
                                          <p:attrName>style.visibility</p:attrName>
                                        </p:attrNameLst>
                                      </p:cBhvr>
                                      <p:to>
                                        <p:strVal val="visible"/>
                                      </p:to>
                                    </p:set>
                                    <p:animEffect transition="in" filter="slide(fromTop)">
                                      <p:cBhvr>
                                        <p:cTn id="286" dur="500"/>
                                        <p:tgtEl>
                                          <p:spTgt spid="55491"/>
                                        </p:tgtEl>
                                      </p:cBhvr>
                                    </p:animEffect>
                                  </p:childTnLst>
                                </p:cTn>
                              </p:par>
                              <p:par>
                                <p:cTn id="287" presetID="12" presetClass="exit" presetSubtype="4" fill="hold" nodeType="withEffect">
                                  <p:stCondLst>
                                    <p:cond delay="41000"/>
                                  </p:stCondLst>
                                  <p:childTnLst>
                                    <p:animEffect transition="out" filter="slide(fromBottom)">
                                      <p:cBhvr>
                                        <p:cTn id="288" dur="500"/>
                                        <p:tgtEl>
                                          <p:spTgt spid="55491"/>
                                        </p:tgtEl>
                                      </p:cBhvr>
                                    </p:animEffect>
                                    <p:set>
                                      <p:cBhvr>
                                        <p:cTn id="289" dur="1" fill="hold">
                                          <p:stCondLst>
                                            <p:cond delay="499"/>
                                          </p:stCondLst>
                                        </p:cTn>
                                        <p:tgtEl>
                                          <p:spTgt spid="55491"/>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5494"/>
                                        </p:tgtEl>
                                        <p:attrNameLst>
                                          <p:attrName>style.visibility</p:attrName>
                                        </p:attrNameLst>
                                      </p:cBhvr>
                                      <p:to>
                                        <p:strVal val="visible"/>
                                      </p:to>
                                    </p:set>
                                    <p:animEffect transition="in" filter="slide(fromTop)">
                                      <p:cBhvr>
                                        <p:cTn id="292" dur="500"/>
                                        <p:tgtEl>
                                          <p:spTgt spid="55494"/>
                                        </p:tgtEl>
                                      </p:cBhvr>
                                    </p:animEffect>
                                  </p:childTnLst>
                                </p:cTn>
                              </p:par>
                              <p:par>
                                <p:cTn id="293" presetID="12" presetClass="exit" presetSubtype="4" fill="hold" nodeType="withEffect">
                                  <p:stCondLst>
                                    <p:cond delay="42000"/>
                                  </p:stCondLst>
                                  <p:childTnLst>
                                    <p:animEffect transition="out" filter="slide(fromBottom)">
                                      <p:cBhvr>
                                        <p:cTn id="294" dur="500"/>
                                        <p:tgtEl>
                                          <p:spTgt spid="55494"/>
                                        </p:tgtEl>
                                      </p:cBhvr>
                                    </p:animEffect>
                                    <p:set>
                                      <p:cBhvr>
                                        <p:cTn id="295" dur="1" fill="hold">
                                          <p:stCondLst>
                                            <p:cond delay="499"/>
                                          </p:stCondLst>
                                        </p:cTn>
                                        <p:tgtEl>
                                          <p:spTgt spid="55494"/>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5497"/>
                                        </p:tgtEl>
                                        <p:attrNameLst>
                                          <p:attrName>style.visibility</p:attrName>
                                        </p:attrNameLst>
                                      </p:cBhvr>
                                      <p:to>
                                        <p:strVal val="visible"/>
                                      </p:to>
                                    </p:set>
                                    <p:animEffect transition="in" filter="slide(fromTop)">
                                      <p:cBhvr>
                                        <p:cTn id="298" dur="500"/>
                                        <p:tgtEl>
                                          <p:spTgt spid="55497"/>
                                        </p:tgtEl>
                                      </p:cBhvr>
                                    </p:animEffect>
                                  </p:childTnLst>
                                </p:cTn>
                              </p:par>
                              <p:par>
                                <p:cTn id="299" presetID="12" presetClass="exit" presetSubtype="4" fill="hold" nodeType="withEffect">
                                  <p:stCondLst>
                                    <p:cond delay="43000"/>
                                  </p:stCondLst>
                                  <p:childTnLst>
                                    <p:animEffect transition="out" filter="slide(fromBottom)">
                                      <p:cBhvr>
                                        <p:cTn id="300" dur="500"/>
                                        <p:tgtEl>
                                          <p:spTgt spid="55497"/>
                                        </p:tgtEl>
                                      </p:cBhvr>
                                    </p:animEffect>
                                    <p:set>
                                      <p:cBhvr>
                                        <p:cTn id="301" dur="1" fill="hold">
                                          <p:stCondLst>
                                            <p:cond delay="499"/>
                                          </p:stCondLst>
                                        </p:cTn>
                                        <p:tgtEl>
                                          <p:spTgt spid="55497"/>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5500"/>
                                        </p:tgtEl>
                                        <p:attrNameLst>
                                          <p:attrName>style.visibility</p:attrName>
                                        </p:attrNameLst>
                                      </p:cBhvr>
                                      <p:to>
                                        <p:strVal val="visible"/>
                                      </p:to>
                                    </p:set>
                                    <p:animEffect transition="in" filter="slide(fromTop)">
                                      <p:cBhvr>
                                        <p:cTn id="304" dur="500"/>
                                        <p:tgtEl>
                                          <p:spTgt spid="55500"/>
                                        </p:tgtEl>
                                      </p:cBhvr>
                                    </p:animEffect>
                                  </p:childTnLst>
                                </p:cTn>
                              </p:par>
                              <p:par>
                                <p:cTn id="305" presetID="12" presetClass="exit" presetSubtype="4" fill="hold" nodeType="withEffect">
                                  <p:stCondLst>
                                    <p:cond delay="44000"/>
                                  </p:stCondLst>
                                  <p:childTnLst>
                                    <p:animEffect transition="out" filter="slide(fromBottom)">
                                      <p:cBhvr>
                                        <p:cTn id="306" dur="500"/>
                                        <p:tgtEl>
                                          <p:spTgt spid="55500"/>
                                        </p:tgtEl>
                                      </p:cBhvr>
                                    </p:animEffect>
                                    <p:set>
                                      <p:cBhvr>
                                        <p:cTn id="307" dur="1" fill="hold">
                                          <p:stCondLst>
                                            <p:cond delay="499"/>
                                          </p:stCondLst>
                                        </p:cTn>
                                        <p:tgtEl>
                                          <p:spTgt spid="55500"/>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5503"/>
                                        </p:tgtEl>
                                        <p:attrNameLst>
                                          <p:attrName>style.visibility</p:attrName>
                                        </p:attrNameLst>
                                      </p:cBhvr>
                                      <p:to>
                                        <p:strVal val="visible"/>
                                      </p:to>
                                    </p:set>
                                    <p:animEffect transition="in" filter="slide(fromTop)">
                                      <p:cBhvr>
                                        <p:cTn id="310" dur="500"/>
                                        <p:tgtEl>
                                          <p:spTgt spid="55503"/>
                                        </p:tgtEl>
                                      </p:cBhvr>
                                    </p:animEffect>
                                  </p:childTnLst>
                                </p:cTn>
                              </p:par>
                              <p:par>
                                <p:cTn id="311" presetID="12" presetClass="exit" presetSubtype="4" fill="hold" nodeType="withEffect">
                                  <p:stCondLst>
                                    <p:cond delay="45000"/>
                                  </p:stCondLst>
                                  <p:childTnLst>
                                    <p:animEffect transition="out" filter="slide(fromBottom)">
                                      <p:cBhvr>
                                        <p:cTn id="312" dur="500"/>
                                        <p:tgtEl>
                                          <p:spTgt spid="55503"/>
                                        </p:tgtEl>
                                      </p:cBhvr>
                                    </p:animEffect>
                                    <p:set>
                                      <p:cBhvr>
                                        <p:cTn id="313" dur="1" fill="hold">
                                          <p:stCondLst>
                                            <p:cond delay="499"/>
                                          </p:stCondLst>
                                        </p:cTn>
                                        <p:tgtEl>
                                          <p:spTgt spid="55503"/>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5506"/>
                                        </p:tgtEl>
                                        <p:attrNameLst>
                                          <p:attrName>style.visibility</p:attrName>
                                        </p:attrNameLst>
                                      </p:cBhvr>
                                      <p:to>
                                        <p:strVal val="visible"/>
                                      </p:to>
                                    </p:set>
                                    <p:animEffect transition="in" filter="slide(fromTop)">
                                      <p:cBhvr>
                                        <p:cTn id="316" dur="500"/>
                                        <p:tgtEl>
                                          <p:spTgt spid="55506"/>
                                        </p:tgtEl>
                                      </p:cBhvr>
                                    </p:animEffect>
                                  </p:childTnLst>
                                </p:cTn>
                              </p:par>
                              <p:par>
                                <p:cTn id="317" presetID="12" presetClass="exit" presetSubtype="4" fill="hold" nodeType="withEffect">
                                  <p:stCondLst>
                                    <p:cond delay="46000"/>
                                  </p:stCondLst>
                                  <p:childTnLst>
                                    <p:animEffect transition="out" filter="slide(fromBottom)">
                                      <p:cBhvr>
                                        <p:cTn id="318" dur="500"/>
                                        <p:tgtEl>
                                          <p:spTgt spid="55506"/>
                                        </p:tgtEl>
                                      </p:cBhvr>
                                    </p:animEffect>
                                    <p:set>
                                      <p:cBhvr>
                                        <p:cTn id="319" dur="1" fill="hold">
                                          <p:stCondLst>
                                            <p:cond delay="499"/>
                                          </p:stCondLst>
                                        </p:cTn>
                                        <p:tgtEl>
                                          <p:spTgt spid="55506"/>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5509"/>
                                        </p:tgtEl>
                                        <p:attrNameLst>
                                          <p:attrName>style.visibility</p:attrName>
                                        </p:attrNameLst>
                                      </p:cBhvr>
                                      <p:to>
                                        <p:strVal val="visible"/>
                                      </p:to>
                                    </p:set>
                                    <p:animEffect transition="in" filter="slide(fromTop)">
                                      <p:cBhvr>
                                        <p:cTn id="322" dur="500"/>
                                        <p:tgtEl>
                                          <p:spTgt spid="55509"/>
                                        </p:tgtEl>
                                      </p:cBhvr>
                                    </p:animEffect>
                                  </p:childTnLst>
                                </p:cTn>
                              </p:par>
                              <p:par>
                                <p:cTn id="323" presetID="12" presetClass="exit" presetSubtype="4" fill="hold" nodeType="withEffect">
                                  <p:stCondLst>
                                    <p:cond delay="47000"/>
                                  </p:stCondLst>
                                  <p:childTnLst>
                                    <p:animEffect transition="out" filter="slide(fromBottom)">
                                      <p:cBhvr>
                                        <p:cTn id="324" dur="500"/>
                                        <p:tgtEl>
                                          <p:spTgt spid="55509"/>
                                        </p:tgtEl>
                                      </p:cBhvr>
                                    </p:animEffect>
                                    <p:set>
                                      <p:cBhvr>
                                        <p:cTn id="325" dur="1" fill="hold">
                                          <p:stCondLst>
                                            <p:cond delay="499"/>
                                          </p:stCondLst>
                                        </p:cTn>
                                        <p:tgtEl>
                                          <p:spTgt spid="55509"/>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5512"/>
                                        </p:tgtEl>
                                        <p:attrNameLst>
                                          <p:attrName>style.visibility</p:attrName>
                                        </p:attrNameLst>
                                      </p:cBhvr>
                                      <p:to>
                                        <p:strVal val="visible"/>
                                      </p:to>
                                    </p:set>
                                    <p:animEffect transition="in" filter="slide(fromTop)">
                                      <p:cBhvr>
                                        <p:cTn id="328" dur="500"/>
                                        <p:tgtEl>
                                          <p:spTgt spid="55512"/>
                                        </p:tgtEl>
                                      </p:cBhvr>
                                    </p:animEffect>
                                  </p:childTnLst>
                                </p:cTn>
                              </p:par>
                              <p:par>
                                <p:cTn id="329" presetID="12" presetClass="exit" presetSubtype="4" fill="hold" nodeType="withEffect">
                                  <p:stCondLst>
                                    <p:cond delay="48000"/>
                                  </p:stCondLst>
                                  <p:childTnLst>
                                    <p:animEffect transition="out" filter="slide(fromBottom)">
                                      <p:cBhvr>
                                        <p:cTn id="330" dur="500"/>
                                        <p:tgtEl>
                                          <p:spTgt spid="55512"/>
                                        </p:tgtEl>
                                      </p:cBhvr>
                                    </p:animEffect>
                                    <p:set>
                                      <p:cBhvr>
                                        <p:cTn id="331" dur="1" fill="hold">
                                          <p:stCondLst>
                                            <p:cond delay="499"/>
                                          </p:stCondLst>
                                        </p:cTn>
                                        <p:tgtEl>
                                          <p:spTgt spid="55512"/>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5515"/>
                                        </p:tgtEl>
                                        <p:attrNameLst>
                                          <p:attrName>style.visibility</p:attrName>
                                        </p:attrNameLst>
                                      </p:cBhvr>
                                      <p:to>
                                        <p:strVal val="visible"/>
                                      </p:to>
                                    </p:set>
                                    <p:animEffect transition="in" filter="slide(fromTop)">
                                      <p:cBhvr>
                                        <p:cTn id="334" dur="500"/>
                                        <p:tgtEl>
                                          <p:spTgt spid="55515"/>
                                        </p:tgtEl>
                                      </p:cBhvr>
                                    </p:animEffect>
                                  </p:childTnLst>
                                </p:cTn>
                              </p:par>
                              <p:par>
                                <p:cTn id="335" presetID="12" presetClass="exit" presetSubtype="4" fill="hold" nodeType="withEffect">
                                  <p:stCondLst>
                                    <p:cond delay="49000"/>
                                  </p:stCondLst>
                                  <p:childTnLst>
                                    <p:animEffect transition="out" filter="slide(fromBottom)">
                                      <p:cBhvr>
                                        <p:cTn id="336" dur="500"/>
                                        <p:tgtEl>
                                          <p:spTgt spid="55515"/>
                                        </p:tgtEl>
                                      </p:cBhvr>
                                    </p:animEffect>
                                    <p:set>
                                      <p:cBhvr>
                                        <p:cTn id="337" dur="1" fill="hold">
                                          <p:stCondLst>
                                            <p:cond delay="499"/>
                                          </p:stCondLst>
                                        </p:cTn>
                                        <p:tgtEl>
                                          <p:spTgt spid="55515"/>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5518"/>
                                        </p:tgtEl>
                                        <p:attrNameLst>
                                          <p:attrName>style.visibility</p:attrName>
                                        </p:attrNameLst>
                                      </p:cBhvr>
                                      <p:to>
                                        <p:strVal val="visible"/>
                                      </p:to>
                                    </p:set>
                                    <p:animEffect transition="in" filter="slide(fromTop)">
                                      <p:cBhvr>
                                        <p:cTn id="340" dur="500"/>
                                        <p:tgtEl>
                                          <p:spTgt spid="55518"/>
                                        </p:tgtEl>
                                      </p:cBhvr>
                                    </p:animEffect>
                                  </p:childTnLst>
                                </p:cTn>
                              </p:par>
                              <p:par>
                                <p:cTn id="341" presetID="12" presetClass="exit" presetSubtype="4" fill="hold" nodeType="withEffect">
                                  <p:stCondLst>
                                    <p:cond delay="50000"/>
                                  </p:stCondLst>
                                  <p:childTnLst>
                                    <p:animEffect transition="out" filter="slide(fromBottom)">
                                      <p:cBhvr>
                                        <p:cTn id="342" dur="500"/>
                                        <p:tgtEl>
                                          <p:spTgt spid="55488"/>
                                        </p:tgtEl>
                                      </p:cBhvr>
                                    </p:animEffect>
                                    <p:set>
                                      <p:cBhvr>
                                        <p:cTn id="343" dur="1" fill="hold">
                                          <p:stCondLst>
                                            <p:cond delay="499"/>
                                          </p:stCondLst>
                                        </p:cTn>
                                        <p:tgtEl>
                                          <p:spTgt spid="55488"/>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5551"/>
                                        </p:tgtEl>
                                        <p:attrNameLst>
                                          <p:attrName>style.visibility</p:attrName>
                                        </p:attrNameLst>
                                      </p:cBhvr>
                                      <p:to>
                                        <p:strVal val="visible"/>
                                      </p:to>
                                    </p:set>
                                    <p:animEffect transition="in" filter="slide(fromTop)">
                                      <p:cBhvr>
                                        <p:cTn id="346" dur="500"/>
                                        <p:tgtEl>
                                          <p:spTgt spid="55551"/>
                                        </p:tgtEl>
                                      </p:cBhvr>
                                    </p:animEffect>
                                  </p:childTnLst>
                                </p:cTn>
                              </p:par>
                              <p:par>
                                <p:cTn id="347" presetID="12" presetClass="exit" presetSubtype="4" fill="hold" nodeType="withEffect">
                                  <p:stCondLst>
                                    <p:cond delay="50000"/>
                                  </p:stCondLst>
                                  <p:childTnLst>
                                    <p:animEffect transition="out" filter="slide(fromBottom)">
                                      <p:cBhvr>
                                        <p:cTn id="348" dur="500"/>
                                        <p:tgtEl>
                                          <p:spTgt spid="55518"/>
                                        </p:tgtEl>
                                      </p:cBhvr>
                                    </p:animEffect>
                                    <p:set>
                                      <p:cBhvr>
                                        <p:cTn id="349" dur="1" fill="hold">
                                          <p:stCondLst>
                                            <p:cond delay="499"/>
                                          </p:stCondLst>
                                        </p:cTn>
                                        <p:tgtEl>
                                          <p:spTgt spid="55518"/>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5521"/>
                                        </p:tgtEl>
                                        <p:attrNameLst>
                                          <p:attrName>style.visibility</p:attrName>
                                        </p:attrNameLst>
                                      </p:cBhvr>
                                      <p:to>
                                        <p:strVal val="visible"/>
                                      </p:to>
                                    </p:set>
                                    <p:animEffect transition="in" filter="slide(fromTop)">
                                      <p:cBhvr>
                                        <p:cTn id="352" dur="500"/>
                                        <p:tgtEl>
                                          <p:spTgt spid="55521"/>
                                        </p:tgtEl>
                                      </p:cBhvr>
                                    </p:animEffect>
                                  </p:childTnLst>
                                </p:cTn>
                              </p:par>
                              <p:par>
                                <p:cTn id="353" presetID="12" presetClass="exit" presetSubtype="4" fill="hold" nodeType="withEffect">
                                  <p:stCondLst>
                                    <p:cond delay="51000"/>
                                  </p:stCondLst>
                                  <p:childTnLst>
                                    <p:animEffect transition="out" filter="slide(fromBottom)">
                                      <p:cBhvr>
                                        <p:cTn id="354" dur="500"/>
                                        <p:tgtEl>
                                          <p:spTgt spid="55521"/>
                                        </p:tgtEl>
                                      </p:cBhvr>
                                    </p:animEffect>
                                    <p:set>
                                      <p:cBhvr>
                                        <p:cTn id="355" dur="1" fill="hold">
                                          <p:stCondLst>
                                            <p:cond delay="499"/>
                                          </p:stCondLst>
                                        </p:cTn>
                                        <p:tgtEl>
                                          <p:spTgt spid="55521"/>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5524"/>
                                        </p:tgtEl>
                                        <p:attrNameLst>
                                          <p:attrName>style.visibility</p:attrName>
                                        </p:attrNameLst>
                                      </p:cBhvr>
                                      <p:to>
                                        <p:strVal val="visible"/>
                                      </p:to>
                                    </p:set>
                                    <p:animEffect transition="in" filter="slide(fromTop)">
                                      <p:cBhvr>
                                        <p:cTn id="358" dur="500"/>
                                        <p:tgtEl>
                                          <p:spTgt spid="55524"/>
                                        </p:tgtEl>
                                      </p:cBhvr>
                                    </p:animEffect>
                                  </p:childTnLst>
                                </p:cTn>
                              </p:par>
                              <p:par>
                                <p:cTn id="359" presetID="12" presetClass="exit" presetSubtype="4" fill="hold" nodeType="withEffect">
                                  <p:stCondLst>
                                    <p:cond delay="52000"/>
                                  </p:stCondLst>
                                  <p:childTnLst>
                                    <p:animEffect transition="out" filter="slide(fromBottom)">
                                      <p:cBhvr>
                                        <p:cTn id="360" dur="500"/>
                                        <p:tgtEl>
                                          <p:spTgt spid="55524"/>
                                        </p:tgtEl>
                                      </p:cBhvr>
                                    </p:animEffect>
                                    <p:set>
                                      <p:cBhvr>
                                        <p:cTn id="361" dur="1" fill="hold">
                                          <p:stCondLst>
                                            <p:cond delay="499"/>
                                          </p:stCondLst>
                                        </p:cTn>
                                        <p:tgtEl>
                                          <p:spTgt spid="55524"/>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5527"/>
                                        </p:tgtEl>
                                        <p:attrNameLst>
                                          <p:attrName>style.visibility</p:attrName>
                                        </p:attrNameLst>
                                      </p:cBhvr>
                                      <p:to>
                                        <p:strVal val="visible"/>
                                      </p:to>
                                    </p:set>
                                    <p:animEffect transition="in" filter="slide(fromTop)">
                                      <p:cBhvr>
                                        <p:cTn id="364" dur="500"/>
                                        <p:tgtEl>
                                          <p:spTgt spid="55527"/>
                                        </p:tgtEl>
                                      </p:cBhvr>
                                    </p:animEffect>
                                  </p:childTnLst>
                                </p:cTn>
                              </p:par>
                              <p:par>
                                <p:cTn id="365" presetID="12" presetClass="exit" presetSubtype="4" fill="hold" nodeType="withEffect">
                                  <p:stCondLst>
                                    <p:cond delay="53000"/>
                                  </p:stCondLst>
                                  <p:childTnLst>
                                    <p:animEffect transition="out" filter="slide(fromBottom)">
                                      <p:cBhvr>
                                        <p:cTn id="366" dur="500"/>
                                        <p:tgtEl>
                                          <p:spTgt spid="55527"/>
                                        </p:tgtEl>
                                      </p:cBhvr>
                                    </p:animEffect>
                                    <p:set>
                                      <p:cBhvr>
                                        <p:cTn id="367" dur="1" fill="hold">
                                          <p:stCondLst>
                                            <p:cond delay="499"/>
                                          </p:stCondLst>
                                        </p:cTn>
                                        <p:tgtEl>
                                          <p:spTgt spid="55527"/>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5530"/>
                                        </p:tgtEl>
                                        <p:attrNameLst>
                                          <p:attrName>style.visibility</p:attrName>
                                        </p:attrNameLst>
                                      </p:cBhvr>
                                      <p:to>
                                        <p:strVal val="visible"/>
                                      </p:to>
                                    </p:set>
                                    <p:animEffect transition="in" filter="slide(fromTop)">
                                      <p:cBhvr>
                                        <p:cTn id="370" dur="500"/>
                                        <p:tgtEl>
                                          <p:spTgt spid="55530"/>
                                        </p:tgtEl>
                                      </p:cBhvr>
                                    </p:animEffect>
                                  </p:childTnLst>
                                </p:cTn>
                              </p:par>
                              <p:par>
                                <p:cTn id="371" presetID="12" presetClass="exit" presetSubtype="4" fill="hold" nodeType="withEffect">
                                  <p:stCondLst>
                                    <p:cond delay="54000"/>
                                  </p:stCondLst>
                                  <p:childTnLst>
                                    <p:animEffect transition="out" filter="slide(fromBottom)">
                                      <p:cBhvr>
                                        <p:cTn id="372" dur="500"/>
                                        <p:tgtEl>
                                          <p:spTgt spid="55530"/>
                                        </p:tgtEl>
                                      </p:cBhvr>
                                    </p:animEffect>
                                    <p:set>
                                      <p:cBhvr>
                                        <p:cTn id="373" dur="1" fill="hold">
                                          <p:stCondLst>
                                            <p:cond delay="499"/>
                                          </p:stCondLst>
                                        </p:cTn>
                                        <p:tgtEl>
                                          <p:spTgt spid="55530"/>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5533"/>
                                        </p:tgtEl>
                                        <p:attrNameLst>
                                          <p:attrName>style.visibility</p:attrName>
                                        </p:attrNameLst>
                                      </p:cBhvr>
                                      <p:to>
                                        <p:strVal val="visible"/>
                                      </p:to>
                                    </p:set>
                                    <p:animEffect transition="in" filter="slide(fromTop)">
                                      <p:cBhvr>
                                        <p:cTn id="376" dur="500"/>
                                        <p:tgtEl>
                                          <p:spTgt spid="55533"/>
                                        </p:tgtEl>
                                      </p:cBhvr>
                                    </p:animEffect>
                                  </p:childTnLst>
                                </p:cTn>
                              </p:par>
                              <p:par>
                                <p:cTn id="377" presetID="12" presetClass="exit" presetSubtype="4" fill="hold" nodeType="withEffect">
                                  <p:stCondLst>
                                    <p:cond delay="55000"/>
                                  </p:stCondLst>
                                  <p:childTnLst>
                                    <p:animEffect transition="out" filter="slide(fromBottom)">
                                      <p:cBhvr>
                                        <p:cTn id="378" dur="500"/>
                                        <p:tgtEl>
                                          <p:spTgt spid="55533"/>
                                        </p:tgtEl>
                                      </p:cBhvr>
                                    </p:animEffect>
                                    <p:set>
                                      <p:cBhvr>
                                        <p:cTn id="379" dur="1" fill="hold">
                                          <p:stCondLst>
                                            <p:cond delay="499"/>
                                          </p:stCondLst>
                                        </p:cTn>
                                        <p:tgtEl>
                                          <p:spTgt spid="55533"/>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5536"/>
                                        </p:tgtEl>
                                        <p:attrNameLst>
                                          <p:attrName>style.visibility</p:attrName>
                                        </p:attrNameLst>
                                      </p:cBhvr>
                                      <p:to>
                                        <p:strVal val="visible"/>
                                      </p:to>
                                    </p:set>
                                    <p:animEffect transition="in" filter="slide(fromTop)">
                                      <p:cBhvr>
                                        <p:cTn id="382" dur="500"/>
                                        <p:tgtEl>
                                          <p:spTgt spid="55536"/>
                                        </p:tgtEl>
                                      </p:cBhvr>
                                    </p:animEffect>
                                  </p:childTnLst>
                                </p:cTn>
                              </p:par>
                              <p:par>
                                <p:cTn id="383" presetID="12" presetClass="exit" presetSubtype="4" fill="hold" nodeType="withEffect">
                                  <p:stCondLst>
                                    <p:cond delay="56000"/>
                                  </p:stCondLst>
                                  <p:childTnLst>
                                    <p:animEffect transition="out" filter="slide(fromBottom)">
                                      <p:cBhvr>
                                        <p:cTn id="384" dur="500"/>
                                        <p:tgtEl>
                                          <p:spTgt spid="55536"/>
                                        </p:tgtEl>
                                      </p:cBhvr>
                                    </p:animEffect>
                                    <p:set>
                                      <p:cBhvr>
                                        <p:cTn id="385" dur="1" fill="hold">
                                          <p:stCondLst>
                                            <p:cond delay="499"/>
                                          </p:stCondLst>
                                        </p:cTn>
                                        <p:tgtEl>
                                          <p:spTgt spid="55536"/>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5539"/>
                                        </p:tgtEl>
                                        <p:attrNameLst>
                                          <p:attrName>style.visibility</p:attrName>
                                        </p:attrNameLst>
                                      </p:cBhvr>
                                      <p:to>
                                        <p:strVal val="visible"/>
                                      </p:to>
                                    </p:set>
                                    <p:animEffect transition="in" filter="slide(fromTop)">
                                      <p:cBhvr>
                                        <p:cTn id="388" dur="500"/>
                                        <p:tgtEl>
                                          <p:spTgt spid="55539"/>
                                        </p:tgtEl>
                                      </p:cBhvr>
                                    </p:animEffect>
                                  </p:childTnLst>
                                </p:cTn>
                              </p:par>
                              <p:par>
                                <p:cTn id="389" presetID="12" presetClass="exit" presetSubtype="4" fill="hold" nodeType="withEffect">
                                  <p:stCondLst>
                                    <p:cond delay="57000"/>
                                  </p:stCondLst>
                                  <p:childTnLst>
                                    <p:animEffect transition="out" filter="slide(fromBottom)">
                                      <p:cBhvr>
                                        <p:cTn id="390" dur="500"/>
                                        <p:tgtEl>
                                          <p:spTgt spid="55539"/>
                                        </p:tgtEl>
                                      </p:cBhvr>
                                    </p:animEffect>
                                    <p:set>
                                      <p:cBhvr>
                                        <p:cTn id="391" dur="1" fill="hold">
                                          <p:stCondLst>
                                            <p:cond delay="499"/>
                                          </p:stCondLst>
                                        </p:cTn>
                                        <p:tgtEl>
                                          <p:spTgt spid="55539"/>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5542"/>
                                        </p:tgtEl>
                                        <p:attrNameLst>
                                          <p:attrName>style.visibility</p:attrName>
                                        </p:attrNameLst>
                                      </p:cBhvr>
                                      <p:to>
                                        <p:strVal val="visible"/>
                                      </p:to>
                                    </p:set>
                                    <p:animEffect transition="in" filter="slide(fromTop)">
                                      <p:cBhvr>
                                        <p:cTn id="394" dur="500"/>
                                        <p:tgtEl>
                                          <p:spTgt spid="55542"/>
                                        </p:tgtEl>
                                      </p:cBhvr>
                                    </p:animEffect>
                                  </p:childTnLst>
                                </p:cTn>
                              </p:par>
                              <p:par>
                                <p:cTn id="395" presetID="12" presetClass="exit" presetSubtype="4" fill="hold" nodeType="withEffect">
                                  <p:stCondLst>
                                    <p:cond delay="58000"/>
                                  </p:stCondLst>
                                  <p:childTnLst>
                                    <p:animEffect transition="out" filter="slide(fromBottom)">
                                      <p:cBhvr>
                                        <p:cTn id="396" dur="500"/>
                                        <p:tgtEl>
                                          <p:spTgt spid="55542"/>
                                        </p:tgtEl>
                                      </p:cBhvr>
                                    </p:animEffect>
                                    <p:set>
                                      <p:cBhvr>
                                        <p:cTn id="397" dur="1" fill="hold">
                                          <p:stCondLst>
                                            <p:cond delay="499"/>
                                          </p:stCondLst>
                                        </p:cTn>
                                        <p:tgtEl>
                                          <p:spTgt spid="55542"/>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5545"/>
                                        </p:tgtEl>
                                        <p:attrNameLst>
                                          <p:attrName>style.visibility</p:attrName>
                                        </p:attrNameLst>
                                      </p:cBhvr>
                                      <p:to>
                                        <p:strVal val="visible"/>
                                      </p:to>
                                    </p:set>
                                    <p:animEffect transition="in" filter="slide(fromTop)">
                                      <p:cBhvr>
                                        <p:cTn id="400" dur="500"/>
                                        <p:tgtEl>
                                          <p:spTgt spid="55545"/>
                                        </p:tgtEl>
                                      </p:cBhvr>
                                    </p:animEffect>
                                  </p:childTnLst>
                                </p:cTn>
                              </p:par>
                              <p:par>
                                <p:cTn id="401" presetID="12" presetClass="exit" presetSubtype="4" fill="hold" nodeType="withEffect">
                                  <p:stCondLst>
                                    <p:cond delay="59000"/>
                                  </p:stCondLst>
                                  <p:childTnLst>
                                    <p:animEffect transition="out" filter="slide(fromBottom)">
                                      <p:cBhvr>
                                        <p:cTn id="402" dur="500"/>
                                        <p:tgtEl>
                                          <p:spTgt spid="55545"/>
                                        </p:tgtEl>
                                      </p:cBhvr>
                                    </p:animEffect>
                                    <p:set>
                                      <p:cBhvr>
                                        <p:cTn id="403" dur="1" fill="hold">
                                          <p:stCondLst>
                                            <p:cond delay="499"/>
                                          </p:stCondLst>
                                        </p:cTn>
                                        <p:tgtEl>
                                          <p:spTgt spid="55545"/>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5548"/>
                                        </p:tgtEl>
                                        <p:attrNameLst>
                                          <p:attrName>style.visibility</p:attrName>
                                        </p:attrNameLst>
                                      </p:cBhvr>
                                      <p:to>
                                        <p:strVal val="visible"/>
                                      </p:to>
                                    </p:set>
                                    <p:animEffect transition="in" filter="slide(fromTop)">
                                      <p:cBhvr>
                                        <p:cTn id="406" dur="500"/>
                                        <p:tgtEl>
                                          <p:spTgt spid="5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524000" y="3819526"/>
            <a:ext cx="9144000" cy="3038475"/>
          </a:xfrm>
          <a:prstGeom prst="rect">
            <a:avLst/>
          </a:prstGeom>
          <a:solidFill>
            <a:schemeClr val="bg1"/>
          </a:solidFill>
          <a:ln>
            <a:noFill/>
          </a:ln>
          <a:effectLst/>
        </p:spPr>
        <p:txBody>
          <a:bodyPr wrap="none" anchor="ctr"/>
          <a:lstStyle/>
          <a:p>
            <a:endParaRPr lang="en-US"/>
          </a:p>
        </p:txBody>
      </p:sp>
      <p:sp>
        <p:nvSpPr>
          <p:cNvPr id="55302" name="Freeform 6"/>
          <p:cNvSpPr>
            <a:spLocks/>
          </p:cNvSpPr>
          <p:nvPr/>
        </p:nvSpPr>
        <p:spPr bwMode="auto">
          <a:xfrm>
            <a:off x="2030413" y="1595438"/>
            <a:ext cx="8132762" cy="533400"/>
          </a:xfrm>
          <a:custGeom>
            <a:avLst/>
            <a:gdLst>
              <a:gd name="T0" fmla="*/ 5365 w 5772"/>
              <a:gd name="T1" fmla="*/ 62 h 636"/>
              <a:gd name="T2" fmla="*/ 5359 w 5772"/>
              <a:gd name="T3" fmla="*/ 53 h 636"/>
              <a:gd name="T4" fmla="*/ 5358 w 5772"/>
              <a:gd name="T5" fmla="*/ 52 h 636"/>
              <a:gd name="T6" fmla="*/ 5354 w 5772"/>
              <a:gd name="T7" fmla="*/ 47 h 636"/>
              <a:gd name="T8" fmla="*/ 5325 w 5772"/>
              <a:gd name="T9" fmla="*/ 22 h 636"/>
              <a:gd name="T10" fmla="*/ 5319 w 5772"/>
              <a:gd name="T11" fmla="*/ 18 h 636"/>
              <a:gd name="T12" fmla="*/ 5313 w 5772"/>
              <a:gd name="T13" fmla="*/ 14 h 636"/>
              <a:gd name="T14" fmla="*/ 5305 w 5772"/>
              <a:gd name="T15" fmla="*/ 11 h 636"/>
              <a:gd name="T16" fmla="*/ 5291 w 5772"/>
              <a:gd name="T17" fmla="*/ 6 h 636"/>
              <a:gd name="T18" fmla="*/ 5283 w 5772"/>
              <a:gd name="T19" fmla="*/ 4 h 636"/>
              <a:gd name="T20" fmla="*/ 5276 w 5772"/>
              <a:gd name="T21" fmla="*/ 2 h 636"/>
              <a:gd name="T22" fmla="*/ 5269 w 5772"/>
              <a:gd name="T23" fmla="*/ 1 h 636"/>
              <a:gd name="T24" fmla="*/ 5261 w 5772"/>
              <a:gd name="T25" fmla="*/ 0 h 636"/>
              <a:gd name="T26" fmla="*/ 5251 w 5772"/>
              <a:gd name="T27" fmla="*/ 0 h 636"/>
              <a:gd name="T28" fmla="*/ 521 w 5772"/>
              <a:gd name="T29" fmla="*/ 0 h 636"/>
              <a:gd name="T30" fmla="*/ 511 w 5772"/>
              <a:gd name="T31" fmla="*/ 0 h 636"/>
              <a:gd name="T32" fmla="*/ 503 w 5772"/>
              <a:gd name="T33" fmla="*/ 1 h 636"/>
              <a:gd name="T34" fmla="*/ 496 w 5772"/>
              <a:gd name="T35" fmla="*/ 2 h 636"/>
              <a:gd name="T36" fmla="*/ 489 w 5772"/>
              <a:gd name="T37" fmla="*/ 4 h 636"/>
              <a:gd name="T38" fmla="*/ 482 w 5772"/>
              <a:gd name="T39" fmla="*/ 6 h 636"/>
              <a:gd name="T40" fmla="*/ 467 w 5772"/>
              <a:gd name="T41" fmla="*/ 11 h 636"/>
              <a:gd name="T42" fmla="*/ 460 w 5772"/>
              <a:gd name="T43" fmla="*/ 14 h 636"/>
              <a:gd name="T44" fmla="*/ 453 w 5772"/>
              <a:gd name="T45" fmla="*/ 18 h 636"/>
              <a:gd name="T46" fmla="*/ 447 w 5772"/>
              <a:gd name="T47" fmla="*/ 22 h 636"/>
              <a:gd name="T48" fmla="*/ 441 w 5772"/>
              <a:gd name="T49" fmla="*/ 26 h 636"/>
              <a:gd name="T50" fmla="*/ 424 w 5772"/>
              <a:gd name="T51" fmla="*/ 41 h 636"/>
              <a:gd name="T52" fmla="*/ 419 w 5772"/>
              <a:gd name="T53" fmla="*/ 47 h 636"/>
              <a:gd name="T54" fmla="*/ 414 w 5772"/>
              <a:gd name="T55" fmla="*/ 52 h 636"/>
              <a:gd name="T56" fmla="*/ 414 w 5772"/>
              <a:gd name="T57" fmla="*/ 53 h 636"/>
              <a:gd name="T58" fmla="*/ 407 w 5772"/>
              <a:gd name="T59" fmla="*/ 62 h 636"/>
              <a:gd name="T60" fmla="*/ 0 w 5772"/>
              <a:gd name="T61" fmla="*/ 636 h 636"/>
              <a:gd name="T62" fmla="*/ 385 w 5772"/>
              <a:gd name="T63" fmla="*/ 582 h 636"/>
              <a:gd name="T64" fmla="*/ 385 w 5772"/>
              <a:gd name="T65" fmla="*/ 582 h 636"/>
              <a:gd name="T66" fmla="*/ 5653 w 5772"/>
              <a:gd name="T67" fmla="*/ 582 h 636"/>
              <a:gd name="T68" fmla="*/ 5365 w 5772"/>
              <a:gd name="T69" fmla="*/ 6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090C08"/>
          </a:solidFill>
          <a:ln>
            <a:noFill/>
          </a:ln>
        </p:spPr>
        <p:txBody>
          <a:bodyPr/>
          <a:lstStyle/>
          <a:p>
            <a:endParaRPr lang="en-US"/>
          </a:p>
        </p:txBody>
      </p:sp>
      <p:sp>
        <p:nvSpPr>
          <p:cNvPr id="55304" name="AutoShape 8"/>
          <p:cNvSpPr>
            <a:spLocks noChangeArrowheads="1"/>
          </p:cNvSpPr>
          <p:nvPr/>
        </p:nvSpPr>
        <p:spPr bwMode="auto">
          <a:xfrm>
            <a:off x="1971675" y="2051051"/>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nvGrpSpPr>
          <p:cNvPr id="55305" name="Group 9"/>
          <p:cNvGrpSpPr>
            <a:grpSpLocks/>
          </p:cNvGrpSpPr>
          <p:nvPr/>
        </p:nvGrpSpPr>
        <p:grpSpPr bwMode="auto">
          <a:xfrm>
            <a:off x="2227263" y="2762250"/>
            <a:ext cx="1168400" cy="1912938"/>
            <a:chOff x="275" y="2008"/>
            <a:chExt cx="795" cy="1276"/>
          </a:xfrm>
        </p:grpSpPr>
        <p:sp>
          <p:nvSpPr>
            <p:cNvPr id="55306"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7"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8"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9"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0" name="Group 14"/>
          <p:cNvGrpSpPr>
            <a:grpSpLocks/>
          </p:cNvGrpSpPr>
          <p:nvPr/>
        </p:nvGrpSpPr>
        <p:grpSpPr bwMode="auto">
          <a:xfrm>
            <a:off x="3467100" y="2765425"/>
            <a:ext cx="1168400" cy="1912938"/>
            <a:chOff x="275" y="2008"/>
            <a:chExt cx="795" cy="1276"/>
          </a:xfrm>
        </p:grpSpPr>
        <p:sp>
          <p:nvSpPr>
            <p:cNvPr id="55311"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2"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3"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4"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5" name="Group 19"/>
          <p:cNvGrpSpPr>
            <a:grpSpLocks/>
          </p:cNvGrpSpPr>
          <p:nvPr/>
        </p:nvGrpSpPr>
        <p:grpSpPr bwMode="auto">
          <a:xfrm>
            <a:off x="4892675" y="2762250"/>
            <a:ext cx="1168400" cy="1912938"/>
            <a:chOff x="275" y="2008"/>
            <a:chExt cx="795" cy="1276"/>
          </a:xfrm>
        </p:grpSpPr>
        <p:sp>
          <p:nvSpPr>
            <p:cNvPr id="55316"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7"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8"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9"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0" name="Group 24"/>
          <p:cNvGrpSpPr>
            <a:grpSpLocks/>
          </p:cNvGrpSpPr>
          <p:nvPr/>
        </p:nvGrpSpPr>
        <p:grpSpPr bwMode="auto">
          <a:xfrm>
            <a:off x="6130925" y="2765425"/>
            <a:ext cx="1168400" cy="1912938"/>
            <a:chOff x="275" y="2008"/>
            <a:chExt cx="795" cy="1276"/>
          </a:xfrm>
        </p:grpSpPr>
        <p:sp>
          <p:nvSpPr>
            <p:cNvPr id="55321"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2"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3"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4"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5" name="Group 29"/>
          <p:cNvGrpSpPr>
            <a:grpSpLocks/>
          </p:cNvGrpSpPr>
          <p:nvPr/>
        </p:nvGrpSpPr>
        <p:grpSpPr bwMode="auto">
          <a:xfrm>
            <a:off x="7554913" y="2762250"/>
            <a:ext cx="1168400" cy="1912938"/>
            <a:chOff x="275" y="2008"/>
            <a:chExt cx="795" cy="1276"/>
          </a:xfrm>
        </p:grpSpPr>
        <p:sp>
          <p:nvSpPr>
            <p:cNvPr id="55326"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7"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8"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9"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sp>
        <p:nvSpPr>
          <p:cNvPr id="55330" name="AutoShape 34"/>
          <p:cNvSpPr>
            <a:spLocks noChangeArrowheads="1"/>
          </p:cNvSpPr>
          <p:nvPr/>
        </p:nvSpPr>
        <p:spPr bwMode="auto">
          <a:xfrm>
            <a:off x="8794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1" name="AutoShape 35"/>
          <p:cNvSpPr>
            <a:spLocks noChangeArrowheads="1"/>
          </p:cNvSpPr>
          <p:nvPr/>
        </p:nvSpPr>
        <p:spPr bwMode="auto">
          <a:xfrm>
            <a:off x="8794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2" name="AutoShape 36"/>
          <p:cNvSpPr>
            <a:spLocks noChangeArrowheads="1"/>
          </p:cNvSpPr>
          <p:nvPr/>
        </p:nvSpPr>
        <p:spPr bwMode="auto">
          <a:xfrm>
            <a:off x="8794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3" name="AutoShape 37"/>
          <p:cNvSpPr>
            <a:spLocks noChangeArrowheads="1"/>
          </p:cNvSpPr>
          <p:nvPr/>
        </p:nvSpPr>
        <p:spPr bwMode="auto">
          <a:xfrm>
            <a:off x="8794750" y="2765425"/>
            <a:ext cx="1168400" cy="1912938"/>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4" name="AutoShape 38"/>
          <p:cNvSpPr>
            <a:spLocks noChangeArrowheads="1"/>
          </p:cNvSpPr>
          <p:nvPr/>
        </p:nvSpPr>
        <p:spPr bwMode="auto">
          <a:xfrm flipV="1">
            <a:off x="1971675" y="5267326"/>
            <a:ext cx="8248650" cy="1077913"/>
          </a:xfrm>
          <a:prstGeom prst="roundRect">
            <a:avLst>
              <a:gd name="adj" fmla="val 22824"/>
            </a:avLst>
          </a:prstGeom>
          <a:solidFill>
            <a:schemeClr val="bg1"/>
          </a:solidFill>
          <a:ln>
            <a:noFill/>
          </a:ln>
          <a:effectLst/>
        </p:spPr>
        <p:txBody>
          <a:bodyPr rot="10800000" wrap="none" anchor="ctr"/>
          <a:lstStyle/>
          <a:p>
            <a:pPr algn="ctr"/>
            <a:endParaRPr lang="en-US"/>
          </a:p>
        </p:txBody>
      </p:sp>
      <p:grpSp>
        <p:nvGrpSpPr>
          <p:cNvPr id="55335" name="Group 39"/>
          <p:cNvGrpSpPr>
            <a:grpSpLocks/>
          </p:cNvGrpSpPr>
          <p:nvPr/>
        </p:nvGrpSpPr>
        <p:grpSpPr bwMode="auto">
          <a:xfrm>
            <a:off x="8794750" y="2981325"/>
            <a:ext cx="1168400" cy="1473200"/>
            <a:chOff x="4580" y="1878"/>
            <a:chExt cx="736" cy="928"/>
          </a:xfrm>
        </p:grpSpPr>
        <p:sp>
          <p:nvSpPr>
            <p:cNvPr id="55336" name="Rectangle 4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Text Box 4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38" name="Group 42"/>
          <p:cNvGrpSpPr>
            <a:grpSpLocks/>
          </p:cNvGrpSpPr>
          <p:nvPr/>
        </p:nvGrpSpPr>
        <p:grpSpPr bwMode="auto">
          <a:xfrm>
            <a:off x="8794750" y="2981325"/>
            <a:ext cx="1168400" cy="1473200"/>
            <a:chOff x="4580" y="1878"/>
            <a:chExt cx="736" cy="928"/>
          </a:xfrm>
        </p:grpSpPr>
        <p:sp>
          <p:nvSpPr>
            <p:cNvPr id="55339" name="Rectangle 4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Text Box 4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41" name="Group 45"/>
          <p:cNvGrpSpPr>
            <a:grpSpLocks/>
          </p:cNvGrpSpPr>
          <p:nvPr/>
        </p:nvGrpSpPr>
        <p:grpSpPr bwMode="auto">
          <a:xfrm>
            <a:off x="7554913" y="2981325"/>
            <a:ext cx="1168400" cy="1473200"/>
            <a:chOff x="4580" y="1878"/>
            <a:chExt cx="736" cy="928"/>
          </a:xfrm>
        </p:grpSpPr>
        <p:sp>
          <p:nvSpPr>
            <p:cNvPr id="55342" name="Rectangle 4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Text Box 4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4" name="Group 48"/>
          <p:cNvGrpSpPr>
            <a:grpSpLocks/>
          </p:cNvGrpSpPr>
          <p:nvPr/>
        </p:nvGrpSpPr>
        <p:grpSpPr bwMode="auto">
          <a:xfrm>
            <a:off x="3467100" y="2982913"/>
            <a:ext cx="1168400" cy="1473200"/>
            <a:chOff x="4580" y="1878"/>
            <a:chExt cx="736" cy="928"/>
          </a:xfrm>
        </p:grpSpPr>
        <p:sp>
          <p:nvSpPr>
            <p:cNvPr id="55345" name="Rectangle 4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6" name="Text Box 5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7" name="Group 51"/>
          <p:cNvGrpSpPr>
            <a:grpSpLocks/>
          </p:cNvGrpSpPr>
          <p:nvPr/>
        </p:nvGrpSpPr>
        <p:grpSpPr bwMode="auto">
          <a:xfrm>
            <a:off x="2227263" y="2982913"/>
            <a:ext cx="1168400" cy="1473200"/>
            <a:chOff x="4580" y="1878"/>
            <a:chExt cx="736" cy="928"/>
          </a:xfrm>
        </p:grpSpPr>
        <p:sp>
          <p:nvSpPr>
            <p:cNvPr id="55348" name="Rectangle 5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Text Box 5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50" name="Group 54"/>
          <p:cNvGrpSpPr>
            <a:grpSpLocks/>
          </p:cNvGrpSpPr>
          <p:nvPr/>
        </p:nvGrpSpPr>
        <p:grpSpPr bwMode="auto">
          <a:xfrm>
            <a:off x="6130925" y="2984500"/>
            <a:ext cx="1168400" cy="1473200"/>
            <a:chOff x="4580" y="1878"/>
            <a:chExt cx="736" cy="928"/>
          </a:xfrm>
        </p:grpSpPr>
        <p:sp>
          <p:nvSpPr>
            <p:cNvPr id="55351" name="Rectangle 5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Text Box 5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53" name="Group 57"/>
          <p:cNvGrpSpPr>
            <a:grpSpLocks/>
          </p:cNvGrpSpPr>
          <p:nvPr/>
        </p:nvGrpSpPr>
        <p:grpSpPr bwMode="auto">
          <a:xfrm>
            <a:off x="8794750" y="2981325"/>
            <a:ext cx="1168400" cy="1473200"/>
            <a:chOff x="4580" y="1878"/>
            <a:chExt cx="736" cy="928"/>
          </a:xfrm>
        </p:grpSpPr>
        <p:sp>
          <p:nvSpPr>
            <p:cNvPr id="55354" name="Rectangle 5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Text Box 5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56" name="Group 60"/>
          <p:cNvGrpSpPr>
            <a:grpSpLocks/>
          </p:cNvGrpSpPr>
          <p:nvPr/>
        </p:nvGrpSpPr>
        <p:grpSpPr bwMode="auto">
          <a:xfrm>
            <a:off x="8794750" y="2981325"/>
            <a:ext cx="1168400" cy="1473200"/>
            <a:chOff x="4580" y="1878"/>
            <a:chExt cx="736" cy="928"/>
          </a:xfrm>
        </p:grpSpPr>
        <p:sp>
          <p:nvSpPr>
            <p:cNvPr id="55357" name="Rectangle 6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Text Box 6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359" name="Group 63"/>
          <p:cNvGrpSpPr>
            <a:grpSpLocks/>
          </p:cNvGrpSpPr>
          <p:nvPr/>
        </p:nvGrpSpPr>
        <p:grpSpPr bwMode="auto">
          <a:xfrm>
            <a:off x="8794750" y="2981325"/>
            <a:ext cx="1168400" cy="1473200"/>
            <a:chOff x="4580" y="1878"/>
            <a:chExt cx="736" cy="928"/>
          </a:xfrm>
        </p:grpSpPr>
        <p:sp>
          <p:nvSpPr>
            <p:cNvPr id="55360" name="Rectangle 6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Text Box 6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362" name="Group 66"/>
          <p:cNvGrpSpPr>
            <a:grpSpLocks/>
          </p:cNvGrpSpPr>
          <p:nvPr/>
        </p:nvGrpSpPr>
        <p:grpSpPr bwMode="auto">
          <a:xfrm>
            <a:off x="8794750" y="2981325"/>
            <a:ext cx="1168400" cy="1473200"/>
            <a:chOff x="4580" y="1878"/>
            <a:chExt cx="736" cy="928"/>
          </a:xfrm>
        </p:grpSpPr>
        <p:sp>
          <p:nvSpPr>
            <p:cNvPr id="55363" name="Rectangle 6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Text Box 6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65" name="Group 69"/>
          <p:cNvGrpSpPr>
            <a:grpSpLocks/>
          </p:cNvGrpSpPr>
          <p:nvPr/>
        </p:nvGrpSpPr>
        <p:grpSpPr bwMode="auto">
          <a:xfrm>
            <a:off x="8794750" y="2981325"/>
            <a:ext cx="1168400" cy="1473200"/>
            <a:chOff x="4580" y="1878"/>
            <a:chExt cx="736" cy="928"/>
          </a:xfrm>
        </p:grpSpPr>
        <p:sp>
          <p:nvSpPr>
            <p:cNvPr id="55366" name="Rectangle 7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Text Box 7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68" name="Group 72"/>
          <p:cNvGrpSpPr>
            <a:grpSpLocks/>
          </p:cNvGrpSpPr>
          <p:nvPr/>
        </p:nvGrpSpPr>
        <p:grpSpPr bwMode="auto">
          <a:xfrm>
            <a:off x="8794750" y="2981325"/>
            <a:ext cx="1168400" cy="1473200"/>
            <a:chOff x="4580" y="1878"/>
            <a:chExt cx="736" cy="928"/>
          </a:xfrm>
        </p:grpSpPr>
        <p:sp>
          <p:nvSpPr>
            <p:cNvPr id="55369" name="Rectangle 7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Text Box 7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371" name="Group 75"/>
          <p:cNvGrpSpPr>
            <a:grpSpLocks/>
          </p:cNvGrpSpPr>
          <p:nvPr/>
        </p:nvGrpSpPr>
        <p:grpSpPr bwMode="auto">
          <a:xfrm>
            <a:off x="8794750" y="2981325"/>
            <a:ext cx="1168400" cy="1473200"/>
            <a:chOff x="4580" y="1878"/>
            <a:chExt cx="736" cy="928"/>
          </a:xfrm>
        </p:grpSpPr>
        <p:sp>
          <p:nvSpPr>
            <p:cNvPr id="55372" name="Rectangle 7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3" name="Text Box 7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374" name="Group 78"/>
          <p:cNvGrpSpPr>
            <a:grpSpLocks/>
          </p:cNvGrpSpPr>
          <p:nvPr/>
        </p:nvGrpSpPr>
        <p:grpSpPr bwMode="auto">
          <a:xfrm>
            <a:off x="8794750" y="2981325"/>
            <a:ext cx="1168400" cy="1473200"/>
            <a:chOff x="4580" y="1878"/>
            <a:chExt cx="736" cy="928"/>
          </a:xfrm>
        </p:grpSpPr>
        <p:sp>
          <p:nvSpPr>
            <p:cNvPr id="55375" name="Rectangle 7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6" name="Text Box 8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377" name="Group 81"/>
          <p:cNvGrpSpPr>
            <a:grpSpLocks/>
          </p:cNvGrpSpPr>
          <p:nvPr/>
        </p:nvGrpSpPr>
        <p:grpSpPr bwMode="auto">
          <a:xfrm>
            <a:off x="7554913" y="2981325"/>
            <a:ext cx="1168400" cy="1473200"/>
            <a:chOff x="4580" y="1878"/>
            <a:chExt cx="736" cy="928"/>
          </a:xfrm>
        </p:grpSpPr>
        <p:sp>
          <p:nvSpPr>
            <p:cNvPr id="55378" name="Rectangle 8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Text Box 8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80" name="Group 84"/>
          <p:cNvGrpSpPr>
            <a:grpSpLocks/>
          </p:cNvGrpSpPr>
          <p:nvPr/>
        </p:nvGrpSpPr>
        <p:grpSpPr bwMode="auto">
          <a:xfrm>
            <a:off x="6130925" y="2984500"/>
            <a:ext cx="1168400" cy="1473200"/>
            <a:chOff x="4580" y="1878"/>
            <a:chExt cx="736" cy="928"/>
          </a:xfrm>
        </p:grpSpPr>
        <p:sp>
          <p:nvSpPr>
            <p:cNvPr id="55381" name="Rectangle 8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Text Box 8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4</a:t>
              </a:r>
            </a:p>
          </p:txBody>
        </p:sp>
      </p:grpSp>
      <p:grpSp>
        <p:nvGrpSpPr>
          <p:cNvPr id="55383" name="Group 87"/>
          <p:cNvGrpSpPr>
            <a:grpSpLocks/>
          </p:cNvGrpSpPr>
          <p:nvPr/>
        </p:nvGrpSpPr>
        <p:grpSpPr bwMode="auto">
          <a:xfrm>
            <a:off x="4892675" y="2981325"/>
            <a:ext cx="1168400" cy="1473200"/>
            <a:chOff x="4580" y="1878"/>
            <a:chExt cx="736" cy="928"/>
          </a:xfrm>
        </p:grpSpPr>
        <p:sp>
          <p:nvSpPr>
            <p:cNvPr id="55384" name="Rectangle 8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Text Box 8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86" name="Group 90"/>
          <p:cNvGrpSpPr>
            <a:grpSpLocks/>
          </p:cNvGrpSpPr>
          <p:nvPr/>
        </p:nvGrpSpPr>
        <p:grpSpPr bwMode="auto">
          <a:xfrm>
            <a:off x="8794750" y="2981325"/>
            <a:ext cx="1168400" cy="1473200"/>
            <a:chOff x="4580" y="1878"/>
            <a:chExt cx="736" cy="928"/>
          </a:xfrm>
        </p:grpSpPr>
        <p:sp>
          <p:nvSpPr>
            <p:cNvPr id="55387" name="Rectangle 9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Text Box 9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89" name="Group 93"/>
          <p:cNvGrpSpPr>
            <a:grpSpLocks/>
          </p:cNvGrpSpPr>
          <p:nvPr/>
        </p:nvGrpSpPr>
        <p:grpSpPr bwMode="auto">
          <a:xfrm>
            <a:off x="7554913" y="2981325"/>
            <a:ext cx="1168400" cy="1473200"/>
            <a:chOff x="4580" y="1878"/>
            <a:chExt cx="736" cy="928"/>
          </a:xfrm>
        </p:grpSpPr>
        <p:sp>
          <p:nvSpPr>
            <p:cNvPr id="55390" name="Rectangle 9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Text Box 9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92" name="Group 96"/>
          <p:cNvGrpSpPr>
            <a:grpSpLocks/>
          </p:cNvGrpSpPr>
          <p:nvPr/>
        </p:nvGrpSpPr>
        <p:grpSpPr bwMode="auto">
          <a:xfrm>
            <a:off x="8794750" y="2981325"/>
            <a:ext cx="1168400" cy="1473200"/>
            <a:chOff x="4580" y="1878"/>
            <a:chExt cx="736" cy="928"/>
          </a:xfrm>
        </p:grpSpPr>
        <p:sp>
          <p:nvSpPr>
            <p:cNvPr id="55393" name="Rectangle 9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Text Box 9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95" name="Group 99"/>
          <p:cNvGrpSpPr>
            <a:grpSpLocks/>
          </p:cNvGrpSpPr>
          <p:nvPr/>
        </p:nvGrpSpPr>
        <p:grpSpPr bwMode="auto">
          <a:xfrm>
            <a:off x="8794750" y="2981325"/>
            <a:ext cx="1168400" cy="1473200"/>
            <a:chOff x="4580" y="1878"/>
            <a:chExt cx="736" cy="928"/>
          </a:xfrm>
        </p:grpSpPr>
        <p:sp>
          <p:nvSpPr>
            <p:cNvPr id="55396" name="Rectangle 10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Text Box 10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98" name="Group 102"/>
          <p:cNvGrpSpPr>
            <a:grpSpLocks/>
          </p:cNvGrpSpPr>
          <p:nvPr/>
        </p:nvGrpSpPr>
        <p:grpSpPr bwMode="auto">
          <a:xfrm>
            <a:off x="8794750" y="2981325"/>
            <a:ext cx="1168400" cy="1473200"/>
            <a:chOff x="4580" y="1878"/>
            <a:chExt cx="736" cy="928"/>
          </a:xfrm>
        </p:grpSpPr>
        <p:sp>
          <p:nvSpPr>
            <p:cNvPr id="55399" name="Rectangle 10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 name="Text Box 10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01" name="Group 105"/>
          <p:cNvGrpSpPr>
            <a:grpSpLocks/>
          </p:cNvGrpSpPr>
          <p:nvPr/>
        </p:nvGrpSpPr>
        <p:grpSpPr bwMode="auto">
          <a:xfrm>
            <a:off x="8794750" y="2981325"/>
            <a:ext cx="1168400" cy="1473200"/>
            <a:chOff x="4580" y="1878"/>
            <a:chExt cx="736" cy="928"/>
          </a:xfrm>
        </p:grpSpPr>
        <p:sp>
          <p:nvSpPr>
            <p:cNvPr id="55402" name="Rectangle 10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Text Box 10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04" name="Group 108"/>
          <p:cNvGrpSpPr>
            <a:grpSpLocks/>
          </p:cNvGrpSpPr>
          <p:nvPr/>
        </p:nvGrpSpPr>
        <p:grpSpPr bwMode="auto">
          <a:xfrm>
            <a:off x="8794750" y="2981325"/>
            <a:ext cx="1168400" cy="1473200"/>
            <a:chOff x="4580" y="1878"/>
            <a:chExt cx="736" cy="928"/>
          </a:xfrm>
        </p:grpSpPr>
        <p:sp>
          <p:nvSpPr>
            <p:cNvPr id="55405" name="Rectangle 10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Text Box 11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07" name="Group 111"/>
          <p:cNvGrpSpPr>
            <a:grpSpLocks/>
          </p:cNvGrpSpPr>
          <p:nvPr/>
        </p:nvGrpSpPr>
        <p:grpSpPr bwMode="auto">
          <a:xfrm>
            <a:off x="8794750" y="2981325"/>
            <a:ext cx="1168400" cy="1473200"/>
            <a:chOff x="4580" y="1878"/>
            <a:chExt cx="736" cy="928"/>
          </a:xfrm>
        </p:grpSpPr>
        <p:sp>
          <p:nvSpPr>
            <p:cNvPr id="55408" name="Rectangle 11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Text Box 11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10" name="Group 114"/>
          <p:cNvGrpSpPr>
            <a:grpSpLocks/>
          </p:cNvGrpSpPr>
          <p:nvPr/>
        </p:nvGrpSpPr>
        <p:grpSpPr bwMode="auto">
          <a:xfrm>
            <a:off x="8794750" y="2981325"/>
            <a:ext cx="1168400" cy="1473200"/>
            <a:chOff x="4580" y="1878"/>
            <a:chExt cx="736" cy="928"/>
          </a:xfrm>
        </p:grpSpPr>
        <p:sp>
          <p:nvSpPr>
            <p:cNvPr id="55411" name="Rectangle 11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Text Box 11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13" name="Group 117"/>
          <p:cNvGrpSpPr>
            <a:grpSpLocks/>
          </p:cNvGrpSpPr>
          <p:nvPr/>
        </p:nvGrpSpPr>
        <p:grpSpPr bwMode="auto">
          <a:xfrm>
            <a:off x="8794750" y="2981325"/>
            <a:ext cx="1168400" cy="1473200"/>
            <a:chOff x="4580" y="1878"/>
            <a:chExt cx="736" cy="928"/>
          </a:xfrm>
        </p:grpSpPr>
        <p:sp>
          <p:nvSpPr>
            <p:cNvPr id="55414" name="Rectangle 11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Text Box 11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16" name="Group 120"/>
          <p:cNvGrpSpPr>
            <a:grpSpLocks/>
          </p:cNvGrpSpPr>
          <p:nvPr/>
        </p:nvGrpSpPr>
        <p:grpSpPr bwMode="auto">
          <a:xfrm>
            <a:off x="8794750" y="2981325"/>
            <a:ext cx="1168400" cy="1473200"/>
            <a:chOff x="4580" y="1878"/>
            <a:chExt cx="736" cy="928"/>
          </a:xfrm>
        </p:grpSpPr>
        <p:sp>
          <p:nvSpPr>
            <p:cNvPr id="55417" name="Rectangle 12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Text Box 12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19" name="Group 123"/>
          <p:cNvGrpSpPr>
            <a:grpSpLocks/>
          </p:cNvGrpSpPr>
          <p:nvPr/>
        </p:nvGrpSpPr>
        <p:grpSpPr bwMode="auto">
          <a:xfrm>
            <a:off x="8794750" y="2981325"/>
            <a:ext cx="1168400" cy="1473200"/>
            <a:chOff x="4580" y="1878"/>
            <a:chExt cx="736" cy="928"/>
          </a:xfrm>
        </p:grpSpPr>
        <p:sp>
          <p:nvSpPr>
            <p:cNvPr id="55420" name="Rectangle 12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Text Box 12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22" name="Group 126"/>
          <p:cNvGrpSpPr>
            <a:grpSpLocks/>
          </p:cNvGrpSpPr>
          <p:nvPr/>
        </p:nvGrpSpPr>
        <p:grpSpPr bwMode="auto">
          <a:xfrm>
            <a:off x="7554913" y="2981325"/>
            <a:ext cx="1168400" cy="1473200"/>
            <a:chOff x="4580" y="1878"/>
            <a:chExt cx="736" cy="928"/>
          </a:xfrm>
        </p:grpSpPr>
        <p:sp>
          <p:nvSpPr>
            <p:cNvPr id="55423" name="Rectangle 12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4" name="Text Box 12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25" name="Group 129"/>
          <p:cNvGrpSpPr>
            <a:grpSpLocks/>
          </p:cNvGrpSpPr>
          <p:nvPr/>
        </p:nvGrpSpPr>
        <p:grpSpPr bwMode="auto">
          <a:xfrm>
            <a:off x="8794750" y="2981325"/>
            <a:ext cx="1168400" cy="1473200"/>
            <a:chOff x="4580" y="1878"/>
            <a:chExt cx="736" cy="928"/>
          </a:xfrm>
        </p:grpSpPr>
        <p:sp>
          <p:nvSpPr>
            <p:cNvPr id="55426" name="Rectangle 13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Text Box 13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28" name="Group 132"/>
          <p:cNvGrpSpPr>
            <a:grpSpLocks/>
          </p:cNvGrpSpPr>
          <p:nvPr/>
        </p:nvGrpSpPr>
        <p:grpSpPr bwMode="auto">
          <a:xfrm>
            <a:off x="8794750" y="2981325"/>
            <a:ext cx="1168400" cy="1473200"/>
            <a:chOff x="4580" y="1878"/>
            <a:chExt cx="736" cy="928"/>
          </a:xfrm>
        </p:grpSpPr>
        <p:sp>
          <p:nvSpPr>
            <p:cNvPr id="55429" name="Rectangle 13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Text Box 13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31" name="Group 135"/>
          <p:cNvGrpSpPr>
            <a:grpSpLocks/>
          </p:cNvGrpSpPr>
          <p:nvPr/>
        </p:nvGrpSpPr>
        <p:grpSpPr bwMode="auto">
          <a:xfrm>
            <a:off x="8794750" y="2981325"/>
            <a:ext cx="1168400" cy="1473200"/>
            <a:chOff x="4580" y="1878"/>
            <a:chExt cx="736" cy="928"/>
          </a:xfrm>
        </p:grpSpPr>
        <p:sp>
          <p:nvSpPr>
            <p:cNvPr id="55432" name="Rectangle 13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Text Box 13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34" name="Group 138"/>
          <p:cNvGrpSpPr>
            <a:grpSpLocks/>
          </p:cNvGrpSpPr>
          <p:nvPr/>
        </p:nvGrpSpPr>
        <p:grpSpPr bwMode="auto">
          <a:xfrm>
            <a:off x="8794750" y="2981325"/>
            <a:ext cx="1168400" cy="1473200"/>
            <a:chOff x="4580" y="1878"/>
            <a:chExt cx="736" cy="928"/>
          </a:xfrm>
        </p:grpSpPr>
        <p:sp>
          <p:nvSpPr>
            <p:cNvPr id="55435" name="Rectangle 13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Text Box 14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37" name="Group 141"/>
          <p:cNvGrpSpPr>
            <a:grpSpLocks/>
          </p:cNvGrpSpPr>
          <p:nvPr/>
        </p:nvGrpSpPr>
        <p:grpSpPr bwMode="auto">
          <a:xfrm>
            <a:off x="8794750" y="2981325"/>
            <a:ext cx="1168400" cy="1473200"/>
            <a:chOff x="4580" y="1878"/>
            <a:chExt cx="736" cy="928"/>
          </a:xfrm>
        </p:grpSpPr>
        <p:sp>
          <p:nvSpPr>
            <p:cNvPr id="55438" name="Rectangle 14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Text Box 14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40" name="Group 144"/>
          <p:cNvGrpSpPr>
            <a:grpSpLocks/>
          </p:cNvGrpSpPr>
          <p:nvPr/>
        </p:nvGrpSpPr>
        <p:grpSpPr bwMode="auto">
          <a:xfrm>
            <a:off x="8794750" y="2981325"/>
            <a:ext cx="1168400" cy="1473200"/>
            <a:chOff x="4580" y="1878"/>
            <a:chExt cx="736" cy="928"/>
          </a:xfrm>
        </p:grpSpPr>
        <p:sp>
          <p:nvSpPr>
            <p:cNvPr id="55441" name="Rectangle 14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Text Box 14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43" name="Group 147"/>
          <p:cNvGrpSpPr>
            <a:grpSpLocks/>
          </p:cNvGrpSpPr>
          <p:nvPr/>
        </p:nvGrpSpPr>
        <p:grpSpPr bwMode="auto">
          <a:xfrm>
            <a:off x="8794750" y="2981325"/>
            <a:ext cx="1168400" cy="1473200"/>
            <a:chOff x="4580" y="1878"/>
            <a:chExt cx="736" cy="928"/>
          </a:xfrm>
        </p:grpSpPr>
        <p:sp>
          <p:nvSpPr>
            <p:cNvPr id="55444" name="Rectangle 14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5" name="Text Box 14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46" name="Group 150"/>
          <p:cNvGrpSpPr>
            <a:grpSpLocks/>
          </p:cNvGrpSpPr>
          <p:nvPr/>
        </p:nvGrpSpPr>
        <p:grpSpPr bwMode="auto">
          <a:xfrm>
            <a:off x="8794750" y="2981325"/>
            <a:ext cx="1168400" cy="1473200"/>
            <a:chOff x="4580" y="1878"/>
            <a:chExt cx="736" cy="928"/>
          </a:xfrm>
        </p:grpSpPr>
        <p:sp>
          <p:nvSpPr>
            <p:cNvPr id="55447" name="Rectangle 15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Text Box 15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49" name="Group 153"/>
          <p:cNvGrpSpPr>
            <a:grpSpLocks/>
          </p:cNvGrpSpPr>
          <p:nvPr/>
        </p:nvGrpSpPr>
        <p:grpSpPr bwMode="auto">
          <a:xfrm>
            <a:off x="8794750" y="2981325"/>
            <a:ext cx="1168400" cy="1473200"/>
            <a:chOff x="4580" y="1878"/>
            <a:chExt cx="736" cy="928"/>
          </a:xfrm>
        </p:grpSpPr>
        <p:sp>
          <p:nvSpPr>
            <p:cNvPr id="55450" name="Rectangle 15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Text Box 15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52" name="Group 156"/>
          <p:cNvGrpSpPr>
            <a:grpSpLocks/>
          </p:cNvGrpSpPr>
          <p:nvPr/>
        </p:nvGrpSpPr>
        <p:grpSpPr bwMode="auto">
          <a:xfrm>
            <a:off x="8794750" y="2981325"/>
            <a:ext cx="1168400" cy="1473200"/>
            <a:chOff x="4580" y="1878"/>
            <a:chExt cx="736" cy="928"/>
          </a:xfrm>
        </p:grpSpPr>
        <p:sp>
          <p:nvSpPr>
            <p:cNvPr id="55453" name="Rectangle 15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Text Box 15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55" name="Group 159"/>
          <p:cNvGrpSpPr>
            <a:grpSpLocks/>
          </p:cNvGrpSpPr>
          <p:nvPr/>
        </p:nvGrpSpPr>
        <p:grpSpPr bwMode="auto">
          <a:xfrm>
            <a:off x="8794750" y="2981325"/>
            <a:ext cx="1168400" cy="1473200"/>
            <a:chOff x="4580" y="1878"/>
            <a:chExt cx="736" cy="928"/>
          </a:xfrm>
        </p:grpSpPr>
        <p:sp>
          <p:nvSpPr>
            <p:cNvPr id="55456" name="Rectangle 16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Text Box 16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58" name="Group 162"/>
          <p:cNvGrpSpPr>
            <a:grpSpLocks/>
          </p:cNvGrpSpPr>
          <p:nvPr/>
        </p:nvGrpSpPr>
        <p:grpSpPr bwMode="auto">
          <a:xfrm>
            <a:off x="8794750" y="2981325"/>
            <a:ext cx="1168400" cy="1473200"/>
            <a:chOff x="4580" y="1878"/>
            <a:chExt cx="736" cy="928"/>
          </a:xfrm>
        </p:grpSpPr>
        <p:sp>
          <p:nvSpPr>
            <p:cNvPr id="55459" name="Rectangle 16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Text Box 16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61" name="Group 165"/>
          <p:cNvGrpSpPr>
            <a:grpSpLocks/>
          </p:cNvGrpSpPr>
          <p:nvPr/>
        </p:nvGrpSpPr>
        <p:grpSpPr bwMode="auto">
          <a:xfrm>
            <a:off x="8794750" y="2981325"/>
            <a:ext cx="1168400" cy="1473200"/>
            <a:chOff x="4580" y="1878"/>
            <a:chExt cx="736" cy="928"/>
          </a:xfrm>
        </p:grpSpPr>
        <p:sp>
          <p:nvSpPr>
            <p:cNvPr id="55462" name="Rectangle 16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Text Box 16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64" name="Group 168"/>
          <p:cNvGrpSpPr>
            <a:grpSpLocks/>
          </p:cNvGrpSpPr>
          <p:nvPr/>
        </p:nvGrpSpPr>
        <p:grpSpPr bwMode="auto">
          <a:xfrm>
            <a:off x="8794750" y="2981325"/>
            <a:ext cx="1168400" cy="1473200"/>
            <a:chOff x="4580" y="1878"/>
            <a:chExt cx="736" cy="928"/>
          </a:xfrm>
        </p:grpSpPr>
        <p:sp>
          <p:nvSpPr>
            <p:cNvPr id="55465" name="Rectangle 16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Text Box 17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67" name="Group 171"/>
          <p:cNvGrpSpPr>
            <a:grpSpLocks/>
          </p:cNvGrpSpPr>
          <p:nvPr/>
        </p:nvGrpSpPr>
        <p:grpSpPr bwMode="auto">
          <a:xfrm>
            <a:off x="8794750" y="2981325"/>
            <a:ext cx="1168400" cy="1473200"/>
            <a:chOff x="4580" y="1878"/>
            <a:chExt cx="736" cy="928"/>
          </a:xfrm>
        </p:grpSpPr>
        <p:sp>
          <p:nvSpPr>
            <p:cNvPr id="55468" name="Rectangle 17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Text Box 17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70" name="Group 174"/>
          <p:cNvGrpSpPr>
            <a:grpSpLocks/>
          </p:cNvGrpSpPr>
          <p:nvPr/>
        </p:nvGrpSpPr>
        <p:grpSpPr bwMode="auto">
          <a:xfrm>
            <a:off x="8794750" y="2981325"/>
            <a:ext cx="1168400" cy="1473200"/>
            <a:chOff x="4580" y="1878"/>
            <a:chExt cx="736" cy="928"/>
          </a:xfrm>
        </p:grpSpPr>
        <p:sp>
          <p:nvSpPr>
            <p:cNvPr id="55471" name="Rectangle 17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Text Box 17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73" name="Group 177"/>
          <p:cNvGrpSpPr>
            <a:grpSpLocks/>
          </p:cNvGrpSpPr>
          <p:nvPr/>
        </p:nvGrpSpPr>
        <p:grpSpPr bwMode="auto">
          <a:xfrm>
            <a:off x="8794750" y="2981325"/>
            <a:ext cx="1168400" cy="1473200"/>
            <a:chOff x="4580" y="1878"/>
            <a:chExt cx="736" cy="928"/>
          </a:xfrm>
        </p:grpSpPr>
        <p:sp>
          <p:nvSpPr>
            <p:cNvPr id="55474" name="Rectangle 17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5" name="Text Box 17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76" name="Group 180"/>
          <p:cNvGrpSpPr>
            <a:grpSpLocks/>
          </p:cNvGrpSpPr>
          <p:nvPr/>
        </p:nvGrpSpPr>
        <p:grpSpPr bwMode="auto">
          <a:xfrm>
            <a:off x="8794750" y="2981325"/>
            <a:ext cx="1168400" cy="1473200"/>
            <a:chOff x="4580" y="1878"/>
            <a:chExt cx="736" cy="928"/>
          </a:xfrm>
        </p:grpSpPr>
        <p:sp>
          <p:nvSpPr>
            <p:cNvPr id="55477" name="Rectangle 18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Text Box 18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79" name="Group 183"/>
          <p:cNvGrpSpPr>
            <a:grpSpLocks/>
          </p:cNvGrpSpPr>
          <p:nvPr/>
        </p:nvGrpSpPr>
        <p:grpSpPr bwMode="auto">
          <a:xfrm>
            <a:off x="8794750" y="2981325"/>
            <a:ext cx="1168400" cy="1473200"/>
            <a:chOff x="4580" y="1878"/>
            <a:chExt cx="736" cy="928"/>
          </a:xfrm>
        </p:grpSpPr>
        <p:sp>
          <p:nvSpPr>
            <p:cNvPr id="55480" name="Rectangle 18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1" name="Text Box 18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82" name="Group 186"/>
          <p:cNvGrpSpPr>
            <a:grpSpLocks/>
          </p:cNvGrpSpPr>
          <p:nvPr/>
        </p:nvGrpSpPr>
        <p:grpSpPr bwMode="auto">
          <a:xfrm>
            <a:off x="8794750" y="2981325"/>
            <a:ext cx="1168400" cy="1473200"/>
            <a:chOff x="4580" y="1878"/>
            <a:chExt cx="736" cy="928"/>
          </a:xfrm>
        </p:grpSpPr>
        <p:sp>
          <p:nvSpPr>
            <p:cNvPr id="55483" name="Rectangle 18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4" name="Text Box 18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85" name="Group 189"/>
          <p:cNvGrpSpPr>
            <a:grpSpLocks/>
          </p:cNvGrpSpPr>
          <p:nvPr/>
        </p:nvGrpSpPr>
        <p:grpSpPr bwMode="auto">
          <a:xfrm>
            <a:off x="7554913" y="2981325"/>
            <a:ext cx="1168400" cy="1473200"/>
            <a:chOff x="4580" y="1878"/>
            <a:chExt cx="736" cy="928"/>
          </a:xfrm>
        </p:grpSpPr>
        <p:sp>
          <p:nvSpPr>
            <p:cNvPr id="55486" name="Rectangle 19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7" name="Text Box 19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88" name="Group 192"/>
          <p:cNvGrpSpPr>
            <a:grpSpLocks/>
          </p:cNvGrpSpPr>
          <p:nvPr/>
        </p:nvGrpSpPr>
        <p:grpSpPr bwMode="auto">
          <a:xfrm>
            <a:off x="7554913" y="2981325"/>
            <a:ext cx="1168400" cy="1473200"/>
            <a:chOff x="4580" y="1878"/>
            <a:chExt cx="736" cy="928"/>
          </a:xfrm>
        </p:grpSpPr>
        <p:sp>
          <p:nvSpPr>
            <p:cNvPr id="55489" name="Rectangle 19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0" name="Text Box 19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91" name="Group 195"/>
          <p:cNvGrpSpPr>
            <a:grpSpLocks/>
          </p:cNvGrpSpPr>
          <p:nvPr/>
        </p:nvGrpSpPr>
        <p:grpSpPr bwMode="auto">
          <a:xfrm>
            <a:off x="8794750" y="2981325"/>
            <a:ext cx="1168400" cy="1473200"/>
            <a:chOff x="4580" y="1878"/>
            <a:chExt cx="736" cy="928"/>
          </a:xfrm>
        </p:grpSpPr>
        <p:sp>
          <p:nvSpPr>
            <p:cNvPr id="55492" name="Rectangle 19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3" name="Text Box 19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94" name="Group 198"/>
          <p:cNvGrpSpPr>
            <a:grpSpLocks/>
          </p:cNvGrpSpPr>
          <p:nvPr/>
        </p:nvGrpSpPr>
        <p:grpSpPr bwMode="auto">
          <a:xfrm>
            <a:off x="8794750" y="2981325"/>
            <a:ext cx="1168400" cy="1473200"/>
            <a:chOff x="4580" y="1878"/>
            <a:chExt cx="736" cy="928"/>
          </a:xfrm>
        </p:grpSpPr>
        <p:sp>
          <p:nvSpPr>
            <p:cNvPr id="55495" name="Rectangle 19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6" name="Text Box 20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97" name="Group 201"/>
          <p:cNvGrpSpPr>
            <a:grpSpLocks/>
          </p:cNvGrpSpPr>
          <p:nvPr/>
        </p:nvGrpSpPr>
        <p:grpSpPr bwMode="auto">
          <a:xfrm>
            <a:off x="8794750" y="2981325"/>
            <a:ext cx="1168400" cy="1473200"/>
            <a:chOff x="4580" y="1878"/>
            <a:chExt cx="736" cy="928"/>
          </a:xfrm>
        </p:grpSpPr>
        <p:sp>
          <p:nvSpPr>
            <p:cNvPr id="55498" name="Rectangle 20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9" name="Text Box 20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00" name="Group 204"/>
          <p:cNvGrpSpPr>
            <a:grpSpLocks/>
          </p:cNvGrpSpPr>
          <p:nvPr/>
        </p:nvGrpSpPr>
        <p:grpSpPr bwMode="auto">
          <a:xfrm>
            <a:off x="8794750" y="2981325"/>
            <a:ext cx="1168400" cy="1473200"/>
            <a:chOff x="4580" y="1878"/>
            <a:chExt cx="736" cy="928"/>
          </a:xfrm>
        </p:grpSpPr>
        <p:sp>
          <p:nvSpPr>
            <p:cNvPr id="55501" name="Rectangle 20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 name="Text Box 20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03" name="Group 207"/>
          <p:cNvGrpSpPr>
            <a:grpSpLocks/>
          </p:cNvGrpSpPr>
          <p:nvPr/>
        </p:nvGrpSpPr>
        <p:grpSpPr bwMode="auto">
          <a:xfrm>
            <a:off x="8794750" y="2981325"/>
            <a:ext cx="1168400" cy="1473200"/>
            <a:chOff x="4580" y="1878"/>
            <a:chExt cx="736" cy="928"/>
          </a:xfrm>
        </p:grpSpPr>
        <p:sp>
          <p:nvSpPr>
            <p:cNvPr id="55504" name="Rectangle 20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5" name="Text Box 20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06" name="Group 210"/>
          <p:cNvGrpSpPr>
            <a:grpSpLocks/>
          </p:cNvGrpSpPr>
          <p:nvPr/>
        </p:nvGrpSpPr>
        <p:grpSpPr bwMode="auto">
          <a:xfrm>
            <a:off x="8794750" y="2981325"/>
            <a:ext cx="1168400" cy="1473200"/>
            <a:chOff x="4580" y="1878"/>
            <a:chExt cx="736" cy="928"/>
          </a:xfrm>
        </p:grpSpPr>
        <p:sp>
          <p:nvSpPr>
            <p:cNvPr id="55507" name="Rectangle 21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8" name="Text Box 21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09" name="Group 213"/>
          <p:cNvGrpSpPr>
            <a:grpSpLocks/>
          </p:cNvGrpSpPr>
          <p:nvPr/>
        </p:nvGrpSpPr>
        <p:grpSpPr bwMode="auto">
          <a:xfrm>
            <a:off x="8794750" y="2981325"/>
            <a:ext cx="1168400" cy="1473200"/>
            <a:chOff x="4580" y="1878"/>
            <a:chExt cx="736" cy="928"/>
          </a:xfrm>
        </p:grpSpPr>
        <p:sp>
          <p:nvSpPr>
            <p:cNvPr id="55510" name="Rectangle 21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1" name="Text Box 21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12" name="Group 216"/>
          <p:cNvGrpSpPr>
            <a:grpSpLocks/>
          </p:cNvGrpSpPr>
          <p:nvPr/>
        </p:nvGrpSpPr>
        <p:grpSpPr bwMode="auto">
          <a:xfrm>
            <a:off x="8794750" y="2981325"/>
            <a:ext cx="1168400" cy="1473200"/>
            <a:chOff x="4580" y="1878"/>
            <a:chExt cx="736" cy="928"/>
          </a:xfrm>
        </p:grpSpPr>
        <p:sp>
          <p:nvSpPr>
            <p:cNvPr id="55513" name="Rectangle 21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4" name="Text Box 21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15" name="Group 219"/>
          <p:cNvGrpSpPr>
            <a:grpSpLocks/>
          </p:cNvGrpSpPr>
          <p:nvPr/>
        </p:nvGrpSpPr>
        <p:grpSpPr bwMode="auto">
          <a:xfrm>
            <a:off x="8794750" y="2981325"/>
            <a:ext cx="1168400" cy="1473200"/>
            <a:chOff x="4580" y="1878"/>
            <a:chExt cx="736" cy="928"/>
          </a:xfrm>
        </p:grpSpPr>
        <p:sp>
          <p:nvSpPr>
            <p:cNvPr id="55516" name="Rectangle 22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7" name="Text Box 22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18" name="Group 222"/>
          <p:cNvGrpSpPr>
            <a:grpSpLocks/>
          </p:cNvGrpSpPr>
          <p:nvPr/>
        </p:nvGrpSpPr>
        <p:grpSpPr bwMode="auto">
          <a:xfrm>
            <a:off x="8794750" y="2981325"/>
            <a:ext cx="1168400" cy="1473200"/>
            <a:chOff x="4580" y="1878"/>
            <a:chExt cx="736" cy="928"/>
          </a:xfrm>
        </p:grpSpPr>
        <p:sp>
          <p:nvSpPr>
            <p:cNvPr id="55519" name="Rectangle 22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0" name="Text Box 22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521" name="Group 225"/>
          <p:cNvGrpSpPr>
            <a:grpSpLocks/>
          </p:cNvGrpSpPr>
          <p:nvPr/>
        </p:nvGrpSpPr>
        <p:grpSpPr bwMode="auto">
          <a:xfrm>
            <a:off x="8794750" y="2981325"/>
            <a:ext cx="1168400" cy="1473200"/>
            <a:chOff x="4580" y="1878"/>
            <a:chExt cx="736" cy="928"/>
          </a:xfrm>
        </p:grpSpPr>
        <p:sp>
          <p:nvSpPr>
            <p:cNvPr id="55522" name="Rectangle 22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3" name="Text Box 22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524" name="Group 228"/>
          <p:cNvGrpSpPr>
            <a:grpSpLocks/>
          </p:cNvGrpSpPr>
          <p:nvPr/>
        </p:nvGrpSpPr>
        <p:grpSpPr bwMode="auto">
          <a:xfrm>
            <a:off x="8794750" y="2981325"/>
            <a:ext cx="1168400" cy="1473200"/>
            <a:chOff x="4580" y="1878"/>
            <a:chExt cx="736" cy="928"/>
          </a:xfrm>
        </p:grpSpPr>
        <p:sp>
          <p:nvSpPr>
            <p:cNvPr id="55525" name="Rectangle 22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6" name="Text Box 23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527" name="Group 231"/>
          <p:cNvGrpSpPr>
            <a:grpSpLocks/>
          </p:cNvGrpSpPr>
          <p:nvPr/>
        </p:nvGrpSpPr>
        <p:grpSpPr bwMode="auto">
          <a:xfrm>
            <a:off x="8794750" y="2981325"/>
            <a:ext cx="1168400" cy="1473200"/>
            <a:chOff x="4580" y="1878"/>
            <a:chExt cx="736" cy="928"/>
          </a:xfrm>
        </p:grpSpPr>
        <p:sp>
          <p:nvSpPr>
            <p:cNvPr id="55528" name="Rectangle 23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9" name="Text Box 23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30" name="Group 234"/>
          <p:cNvGrpSpPr>
            <a:grpSpLocks/>
          </p:cNvGrpSpPr>
          <p:nvPr/>
        </p:nvGrpSpPr>
        <p:grpSpPr bwMode="auto">
          <a:xfrm>
            <a:off x="8794750" y="2981325"/>
            <a:ext cx="1168400" cy="1473200"/>
            <a:chOff x="4580" y="1878"/>
            <a:chExt cx="736" cy="928"/>
          </a:xfrm>
        </p:grpSpPr>
        <p:sp>
          <p:nvSpPr>
            <p:cNvPr id="55531" name="Rectangle 23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2" name="Text Box 23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33" name="Group 237"/>
          <p:cNvGrpSpPr>
            <a:grpSpLocks/>
          </p:cNvGrpSpPr>
          <p:nvPr/>
        </p:nvGrpSpPr>
        <p:grpSpPr bwMode="auto">
          <a:xfrm>
            <a:off x="8794750" y="2981325"/>
            <a:ext cx="1168400" cy="1473200"/>
            <a:chOff x="4580" y="1878"/>
            <a:chExt cx="736" cy="928"/>
          </a:xfrm>
        </p:grpSpPr>
        <p:sp>
          <p:nvSpPr>
            <p:cNvPr id="55534" name="Rectangle 23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5" name="Text Box 23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36" name="Group 240"/>
          <p:cNvGrpSpPr>
            <a:grpSpLocks/>
          </p:cNvGrpSpPr>
          <p:nvPr/>
        </p:nvGrpSpPr>
        <p:grpSpPr bwMode="auto">
          <a:xfrm>
            <a:off x="8794750" y="2981325"/>
            <a:ext cx="1168400" cy="1473200"/>
            <a:chOff x="4580" y="1878"/>
            <a:chExt cx="736" cy="928"/>
          </a:xfrm>
        </p:grpSpPr>
        <p:sp>
          <p:nvSpPr>
            <p:cNvPr id="55537" name="Rectangle 24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8" name="Text Box 24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39" name="Group 243"/>
          <p:cNvGrpSpPr>
            <a:grpSpLocks/>
          </p:cNvGrpSpPr>
          <p:nvPr/>
        </p:nvGrpSpPr>
        <p:grpSpPr bwMode="auto">
          <a:xfrm>
            <a:off x="8794750" y="2981325"/>
            <a:ext cx="1168400" cy="1473200"/>
            <a:chOff x="4580" y="1878"/>
            <a:chExt cx="736" cy="928"/>
          </a:xfrm>
        </p:grpSpPr>
        <p:sp>
          <p:nvSpPr>
            <p:cNvPr id="55540" name="Rectangle 24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1" name="Text Box 24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42" name="Group 246"/>
          <p:cNvGrpSpPr>
            <a:grpSpLocks/>
          </p:cNvGrpSpPr>
          <p:nvPr/>
        </p:nvGrpSpPr>
        <p:grpSpPr bwMode="auto">
          <a:xfrm>
            <a:off x="8794750" y="2981325"/>
            <a:ext cx="1168400" cy="1473200"/>
            <a:chOff x="4580" y="1878"/>
            <a:chExt cx="736" cy="928"/>
          </a:xfrm>
        </p:grpSpPr>
        <p:sp>
          <p:nvSpPr>
            <p:cNvPr id="55543" name="Rectangle 24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4" name="Text Box 24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45" name="Group 249"/>
          <p:cNvGrpSpPr>
            <a:grpSpLocks/>
          </p:cNvGrpSpPr>
          <p:nvPr/>
        </p:nvGrpSpPr>
        <p:grpSpPr bwMode="auto">
          <a:xfrm>
            <a:off x="8794750" y="2981325"/>
            <a:ext cx="1168400" cy="1473200"/>
            <a:chOff x="4580" y="1878"/>
            <a:chExt cx="736" cy="928"/>
          </a:xfrm>
        </p:grpSpPr>
        <p:sp>
          <p:nvSpPr>
            <p:cNvPr id="55546" name="Rectangle 25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7" name="Text Box 25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48" name="Group 252"/>
          <p:cNvGrpSpPr>
            <a:grpSpLocks/>
          </p:cNvGrpSpPr>
          <p:nvPr/>
        </p:nvGrpSpPr>
        <p:grpSpPr bwMode="auto">
          <a:xfrm>
            <a:off x="8794750" y="2981325"/>
            <a:ext cx="1168400" cy="1473200"/>
            <a:chOff x="4580" y="1878"/>
            <a:chExt cx="736" cy="928"/>
          </a:xfrm>
        </p:grpSpPr>
        <p:sp>
          <p:nvSpPr>
            <p:cNvPr id="55549" name="Rectangle 25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0" name="Text Box 25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551" name="Group 255"/>
          <p:cNvGrpSpPr>
            <a:grpSpLocks/>
          </p:cNvGrpSpPr>
          <p:nvPr/>
        </p:nvGrpSpPr>
        <p:grpSpPr bwMode="auto">
          <a:xfrm>
            <a:off x="7554913" y="2981325"/>
            <a:ext cx="1168400" cy="1473200"/>
            <a:chOff x="4580" y="1878"/>
            <a:chExt cx="736" cy="928"/>
          </a:xfrm>
        </p:grpSpPr>
        <p:sp>
          <p:nvSpPr>
            <p:cNvPr id="55552" name="Rectangle 25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3" name="Text Box 25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sp>
        <p:nvSpPr>
          <p:cNvPr id="55554" name="Freeform 258"/>
          <p:cNvSpPr>
            <a:spLocks noEditPoints="1"/>
          </p:cNvSpPr>
          <p:nvPr/>
        </p:nvSpPr>
        <p:spPr bwMode="auto">
          <a:xfrm>
            <a:off x="1971675" y="2051051"/>
            <a:ext cx="8248650" cy="3205163"/>
          </a:xfrm>
          <a:custGeom>
            <a:avLst/>
            <a:gdLst>
              <a:gd name="T0" fmla="*/ 5758 w 5920"/>
              <a:gd name="T1" fmla="*/ 0 h 2300"/>
              <a:gd name="T2" fmla="*/ 161 w 5920"/>
              <a:gd name="T3" fmla="*/ 0 h 2300"/>
              <a:gd name="T4" fmla="*/ 0 w 5920"/>
              <a:gd name="T5" fmla="*/ 161 h 2300"/>
              <a:gd name="T6" fmla="*/ 0 w 5920"/>
              <a:gd name="T7" fmla="*/ 2138 h 2300"/>
              <a:gd name="T8" fmla="*/ 161 w 5920"/>
              <a:gd name="T9" fmla="*/ 2300 h 2300"/>
              <a:gd name="T10" fmla="*/ 5758 w 5920"/>
              <a:gd name="T11" fmla="*/ 2300 h 2300"/>
              <a:gd name="T12" fmla="*/ 5920 w 5920"/>
              <a:gd name="T13" fmla="*/ 2138 h 2300"/>
              <a:gd name="T14" fmla="*/ 5920 w 5920"/>
              <a:gd name="T15" fmla="*/ 161 h 2300"/>
              <a:gd name="T16" fmla="*/ 5758 w 5920"/>
              <a:gd name="T17" fmla="*/ 0 h 2300"/>
              <a:gd name="T18" fmla="*/ 1022 w 5920"/>
              <a:gd name="T19" fmla="*/ 1883 h 2300"/>
              <a:gd name="T20" fmla="*/ 184 w 5920"/>
              <a:gd name="T21" fmla="*/ 1883 h 2300"/>
              <a:gd name="T22" fmla="*/ 184 w 5920"/>
              <a:gd name="T23" fmla="*/ 510 h 2300"/>
              <a:gd name="T24" fmla="*/ 1022 w 5920"/>
              <a:gd name="T25" fmla="*/ 510 h 2300"/>
              <a:gd name="T26" fmla="*/ 1022 w 5920"/>
              <a:gd name="T27" fmla="*/ 1883 h 2300"/>
              <a:gd name="T28" fmla="*/ 1912 w 5920"/>
              <a:gd name="T29" fmla="*/ 1885 h 2300"/>
              <a:gd name="T30" fmla="*/ 1073 w 5920"/>
              <a:gd name="T31" fmla="*/ 1885 h 2300"/>
              <a:gd name="T32" fmla="*/ 1073 w 5920"/>
              <a:gd name="T33" fmla="*/ 513 h 2300"/>
              <a:gd name="T34" fmla="*/ 1912 w 5920"/>
              <a:gd name="T35" fmla="*/ 513 h 2300"/>
              <a:gd name="T36" fmla="*/ 1912 w 5920"/>
              <a:gd name="T37" fmla="*/ 1885 h 2300"/>
              <a:gd name="T38" fmla="*/ 2935 w 5920"/>
              <a:gd name="T39" fmla="*/ 1883 h 2300"/>
              <a:gd name="T40" fmla="*/ 2097 w 5920"/>
              <a:gd name="T41" fmla="*/ 1883 h 2300"/>
              <a:gd name="T42" fmla="*/ 2097 w 5920"/>
              <a:gd name="T43" fmla="*/ 510 h 2300"/>
              <a:gd name="T44" fmla="*/ 2935 w 5920"/>
              <a:gd name="T45" fmla="*/ 510 h 2300"/>
              <a:gd name="T46" fmla="*/ 2935 w 5920"/>
              <a:gd name="T47" fmla="*/ 1883 h 2300"/>
              <a:gd name="T48" fmla="*/ 3824 w 5920"/>
              <a:gd name="T49" fmla="*/ 1885 h 2300"/>
              <a:gd name="T50" fmla="*/ 2985 w 5920"/>
              <a:gd name="T51" fmla="*/ 1885 h 2300"/>
              <a:gd name="T52" fmla="*/ 2985 w 5920"/>
              <a:gd name="T53" fmla="*/ 513 h 2300"/>
              <a:gd name="T54" fmla="*/ 3824 w 5920"/>
              <a:gd name="T55" fmla="*/ 513 h 2300"/>
              <a:gd name="T56" fmla="*/ 3824 w 5920"/>
              <a:gd name="T57" fmla="*/ 1885 h 2300"/>
              <a:gd name="T58" fmla="*/ 4846 w 5920"/>
              <a:gd name="T59" fmla="*/ 1883 h 2300"/>
              <a:gd name="T60" fmla="*/ 4007 w 5920"/>
              <a:gd name="T61" fmla="*/ 1883 h 2300"/>
              <a:gd name="T62" fmla="*/ 4007 w 5920"/>
              <a:gd name="T63" fmla="*/ 510 h 2300"/>
              <a:gd name="T64" fmla="*/ 4846 w 5920"/>
              <a:gd name="T65" fmla="*/ 510 h 2300"/>
              <a:gd name="T66" fmla="*/ 4846 w 5920"/>
              <a:gd name="T67" fmla="*/ 1883 h 2300"/>
              <a:gd name="T68" fmla="*/ 5735 w 5920"/>
              <a:gd name="T69" fmla="*/ 1885 h 2300"/>
              <a:gd name="T70" fmla="*/ 4897 w 5920"/>
              <a:gd name="T71" fmla="*/ 1885 h 2300"/>
              <a:gd name="T72" fmla="*/ 4897 w 5920"/>
              <a:gd name="T73" fmla="*/ 513 h 2300"/>
              <a:gd name="T74" fmla="*/ 5735 w 5920"/>
              <a:gd name="T75" fmla="*/ 513 h 2300"/>
              <a:gd name="T76" fmla="*/ 5735 w 5920"/>
              <a:gd name="T77" fmla="*/ 188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solidFill>
            <a:schemeClr val="tx1">
              <a:lumMod val="75000"/>
              <a:lumOff val="25000"/>
            </a:schemeClr>
          </a:solidFill>
          <a:ln>
            <a:noFill/>
          </a:ln>
          <a:effectLst/>
        </p:spPr>
        <p:txBody>
          <a:bodyPr wrap="none" anchor="ctr"/>
          <a:lstStyle/>
          <a:p>
            <a:endParaRPr lang="en-US"/>
          </a:p>
        </p:txBody>
      </p:sp>
      <p:sp>
        <p:nvSpPr>
          <p:cNvPr id="55555" name="Text Box 259"/>
          <p:cNvSpPr txBox="1">
            <a:spLocks noChangeArrowheads="1"/>
          </p:cNvSpPr>
          <p:nvPr/>
        </p:nvSpPr>
        <p:spPr bwMode="auto">
          <a:xfrm>
            <a:off x="268287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Hours</a:t>
            </a:r>
            <a:endParaRPr lang="en-GB" sz="2400">
              <a:solidFill>
                <a:schemeClr val="bg1"/>
              </a:solidFill>
            </a:endParaRPr>
          </a:p>
        </p:txBody>
      </p:sp>
      <p:sp>
        <p:nvSpPr>
          <p:cNvPr id="55556" name="Text Box 260"/>
          <p:cNvSpPr txBox="1">
            <a:spLocks noChangeArrowheads="1"/>
          </p:cNvSpPr>
          <p:nvPr/>
        </p:nvSpPr>
        <p:spPr bwMode="auto">
          <a:xfrm>
            <a:off x="5348289" y="4733925"/>
            <a:ext cx="1495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Minutes</a:t>
            </a:r>
            <a:endParaRPr lang="en-GB" sz="2400">
              <a:solidFill>
                <a:schemeClr val="bg1"/>
              </a:solidFill>
            </a:endParaRPr>
          </a:p>
        </p:txBody>
      </p:sp>
      <p:sp>
        <p:nvSpPr>
          <p:cNvPr id="55557" name="Text Box 261"/>
          <p:cNvSpPr txBox="1">
            <a:spLocks noChangeArrowheads="1"/>
          </p:cNvSpPr>
          <p:nvPr/>
        </p:nvSpPr>
        <p:spPr bwMode="auto">
          <a:xfrm>
            <a:off x="801052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Seconds</a:t>
            </a:r>
            <a:endParaRPr lang="en-GB" sz="2400">
              <a:solidFill>
                <a:schemeClr val="bg1"/>
              </a:solidFill>
            </a:endParaRPr>
          </a:p>
        </p:txBody>
      </p:sp>
      <p:sp>
        <p:nvSpPr>
          <p:cNvPr id="55559" name="AutoShape 263"/>
          <p:cNvSpPr>
            <a:spLocks noChangeArrowheads="1"/>
          </p:cNvSpPr>
          <p:nvPr/>
        </p:nvSpPr>
        <p:spPr bwMode="auto">
          <a:xfrm rot="16200000">
            <a:off x="610394" y="3472657"/>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0" name="AutoShape 264"/>
          <p:cNvSpPr>
            <a:spLocks noChangeArrowheads="1"/>
          </p:cNvSpPr>
          <p:nvPr/>
        </p:nvSpPr>
        <p:spPr bwMode="auto">
          <a:xfrm>
            <a:off x="1997075" y="2085976"/>
            <a:ext cx="8197850" cy="377825"/>
          </a:xfrm>
          <a:prstGeom prst="roundRect">
            <a:avLst>
              <a:gd name="adj" fmla="val 50000"/>
            </a:avLst>
          </a:prstGeom>
          <a:solidFill>
            <a:schemeClr val="tx1">
              <a:lumMod val="75000"/>
              <a:lumOff val="25000"/>
            </a:schemeClr>
          </a:solidFill>
          <a:ln>
            <a:noFill/>
          </a:ln>
          <a:effectLst/>
        </p:spPr>
        <p:txBody>
          <a:bodyPr wrap="none" anchor="ctr"/>
          <a:lstStyle/>
          <a:p>
            <a:endParaRPr lang="en-US"/>
          </a:p>
        </p:txBody>
      </p:sp>
      <p:grpSp>
        <p:nvGrpSpPr>
          <p:cNvPr id="55561" name="Group 265"/>
          <p:cNvGrpSpPr>
            <a:grpSpLocks/>
          </p:cNvGrpSpPr>
          <p:nvPr/>
        </p:nvGrpSpPr>
        <p:grpSpPr bwMode="auto">
          <a:xfrm>
            <a:off x="4686300" y="3373439"/>
            <a:ext cx="120650" cy="693737"/>
            <a:chOff x="1939" y="2444"/>
            <a:chExt cx="81" cy="463"/>
          </a:xfrm>
        </p:grpSpPr>
        <p:sp>
          <p:nvSpPr>
            <p:cNvPr id="55562"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3"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4" name="Group 268"/>
          <p:cNvGrpSpPr>
            <a:grpSpLocks/>
          </p:cNvGrpSpPr>
          <p:nvPr/>
        </p:nvGrpSpPr>
        <p:grpSpPr bwMode="auto">
          <a:xfrm>
            <a:off x="7367588" y="3373439"/>
            <a:ext cx="120650" cy="693737"/>
            <a:chOff x="1939" y="2444"/>
            <a:chExt cx="81" cy="463"/>
          </a:xfrm>
        </p:grpSpPr>
        <p:sp>
          <p:nvSpPr>
            <p:cNvPr id="55565"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6"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7" name="Group 271"/>
          <p:cNvGrpSpPr>
            <a:grpSpLocks/>
          </p:cNvGrpSpPr>
          <p:nvPr/>
        </p:nvGrpSpPr>
        <p:grpSpPr bwMode="auto">
          <a:xfrm>
            <a:off x="2230439" y="2768600"/>
            <a:ext cx="7731125" cy="1905000"/>
            <a:chOff x="445" y="1744"/>
            <a:chExt cx="4870" cy="1200"/>
          </a:xfrm>
        </p:grpSpPr>
        <p:grpSp>
          <p:nvGrpSpPr>
            <p:cNvPr id="55568" name="Group 272"/>
            <p:cNvGrpSpPr>
              <a:grpSpLocks/>
            </p:cNvGrpSpPr>
            <p:nvPr/>
          </p:nvGrpSpPr>
          <p:grpSpPr bwMode="auto">
            <a:xfrm>
              <a:off x="445" y="1744"/>
              <a:ext cx="734" cy="1200"/>
              <a:chOff x="448" y="1746"/>
              <a:chExt cx="724" cy="1188"/>
            </a:xfrm>
          </p:grpSpPr>
          <p:grpSp>
            <p:nvGrpSpPr>
              <p:cNvPr id="55569" name="Group 273"/>
              <p:cNvGrpSpPr>
                <a:grpSpLocks/>
              </p:cNvGrpSpPr>
              <p:nvPr/>
            </p:nvGrpSpPr>
            <p:grpSpPr bwMode="auto">
              <a:xfrm>
                <a:off x="454" y="1752"/>
                <a:ext cx="712" cy="1176"/>
                <a:chOff x="454" y="1752"/>
                <a:chExt cx="712" cy="1176"/>
              </a:xfrm>
            </p:grpSpPr>
            <p:sp>
              <p:nvSpPr>
                <p:cNvPr id="55570" name="Freeform 27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1" name="Freeform 27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2" name="Freeform 27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3" name="Group 277"/>
            <p:cNvGrpSpPr>
              <a:grpSpLocks/>
            </p:cNvGrpSpPr>
            <p:nvPr/>
          </p:nvGrpSpPr>
          <p:grpSpPr bwMode="auto">
            <a:xfrm>
              <a:off x="1225" y="1744"/>
              <a:ext cx="734" cy="1200"/>
              <a:chOff x="448" y="1746"/>
              <a:chExt cx="724" cy="1188"/>
            </a:xfrm>
          </p:grpSpPr>
          <p:grpSp>
            <p:nvGrpSpPr>
              <p:cNvPr id="55574" name="Group 278"/>
              <p:cNvGrpSpPr>
                <a:grpSpLocks/>
              </p:cNvGrpSpPr>
              <p:nvPr/>
            </p:nvGrpSpPr>
            <p:grpSpPr bwMode="auto">
              <a:xfrm>
                <a:off x="454" y="1752"/>
                <a:ext cx="712" cy="1176"/>
                <a:chOff x="454" y="1752"/>
                <a:chExt cx="712" cy="1176"/>
              </a:xfrm>
            </p:grpSpPr>
            <p:sp>
              <p:nvSpPr>
                <p:cNvPr id="55575" name="Freeform 27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6" name="Freeform 28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7" name="Freeform 28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8" name="Group 282"/>
            <p:cNvGrpSpPr>
              <a:grpSpLocks/>
            </p:cNvGrpSpPr>
            <p:nvPr/>
          </p:nvGrpSpPr>
          <p:grpSpPr bwMode="auto">
            <a:xfrm flipH="1">
              <a:off x="4581" y="1744"/>
              <a:ext cx="734" cy="1200"/>
              <a:chOff x="448" y="1746"/>
              <a:chExt cx="724" cy="1188"/>
            </a:xfrm>
          </p:grpSpPr>
          <p:grpSp>
            <p:nvGrpSpPr>
              <p:cNvPr id="55579" name="Group 283"/>
              <p:cNvGrpSpPr>
                <a:grpSpLocks/>
              </p:cNvGrpSpPr>
              <p:nvPr/>
            </p:nvGrpSpPr>
            <p:grpSpPr bwMode="auto">
              <a:xfrm>
                <a:off x="454" y="1752"/>
                <a:ext cx="712" cy="1176"/>
                <a:chOff x="454" y="1752"/>
                <a:chExt cx="712" cy="1176"/>
              </a:xfrm>
            </p:grpSpPr>
            <p:sp>
              <p:nvSpPr>
                <p:cNvPr id="55580" name="Freeform 28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1" name="Freeform 28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2" name="Freeform 28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83" name="Group 287"/>
            <p:cNvGrpSpPr>
              <a:grpSpLocks/>
            </p:cNvGrpSpPr>
            <p:nvPr/>
          </p:nvGrpSpPr>
          <p:grpSpPr bwMode="auto">
            <a:xfrm flipH="1">
              <a:off x="3799" y="1744"/>
              <a:ext cx="734" cy="1200"/>
              <a:chOff x="448" y="1746"/>
              <a:chExt cx="724" cy="1188"/>
            </a:xfrm>
          </p:grpSpPr>
          <p:grpSp>
            <p:nvGrpSpPr>
              <p:cNvPr id="55584" name="Group 288"/>
              <p:cNvGrpSpPr>
                <a:grpSpLocks/>
              </p:cNvGrpSpPr>
              <p:nvPr/>
            </p:nvGrpSpPr>
            <p:grpSpPr bwMode="auto">
              <a:xfrm>
                <a:off x="454" y="1752"/>
                <a:ext cx="712" cy="1176"/>
                <a:chOff x="454" y="1752"/>
                <a:chExt cx="712" cy="1176"/>
              </a:xfrm>
            </p:grpSpPr>
            <p:sp>
              <p:nvSpPr>
                <p:cNvPr id="55585" name="Freeform 28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6" name="Freeform 29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7" name="Freeform 29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8"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89"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5" name="Text Box 265"/>
          <p:cNvSpPr txBox="1">
            <a:spLocks noChangeArrowheads="1"/>
          </p:cNvSpPr>
          <p:nvPr/>
        </p:nvSpPr>
        <p:spPr bwMode="auto">
          <a:xfrm>
            <a:off x="3096354" y="2156580"/>
            <a:ext cx="59103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pPr>
            <a:r>
              <a:rPr lang="en-US" sz="2800" dirty="0">
                <a:solidFill>
                  <a:schemeClr val="bg1"/>
                </a:solidFill>
              </a:rPr>
              <a:t>Mixer </a:t>
            </a:r>
            <a:endParaRPr lang="en-GB" sz="2800" dirty="0">
              <a:solidFill>
                <a:schemeClr val="bg1"/>
              </a:solidFill>
            </a:endParaRPr>
          </a:p>
        </p:txBody>
      </p:sp>
    </p:spTree>
    <p:extLst>
      <p:ext uri="{BB962C8B-B14F-4D97-AF65-F5344CB8AC3E}">
        <p14:creationId xmlns:p14="http://schemas.microsoft.com/office/powerpoint/2010/main" val="3101639870"/>
      </p:ext>
    </p:extLst>
  </p:cSld>
  <p:clrMapOvr>
    <a:masterClrMapping/>
  </p:clrMapOvr>
  <p:transition advClick="0"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4" fill="hold" nodeType="afterEffect">
                                  <p:stCondLst>
                                    <p:cond delay="0"/>
                                  </p:stCondLst>
                                  <p:childTnLst>
                                    <p:animEffect transition="out" filter="slide(fromBottom)">
                                      <p:cBhvr>
                                        <p:cTn id="6" dur="500"/>
                                        <p:tgtEl>
                                          <p:spTgt spid="55335"/>
                                        </p:tgtEl>
                                      </p:cBhvr>
                                    </p:animEffect>
                                    <p:set>
                                      <p:cBhvr>
                                        <p:cTn id="7" dur="1" fill="hold">
                                          <p:stCondLst>
                                            <p:cond delay="499"/>
                                          </p:stCondLst>
                                        </p:cTn>
                                        <p:tgtEl>
                                          <p:spTgt spid="55335"/>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55341"/>
                                        </p:tgtEl>
                                      </p:cBhvr>
                                    </p:animEffect>
                                    <p:set>
                                      <p:cBhvr>
                                        <p:cTn id="10" dur="1" fill="hold">
                                          <p:stCondLst>
                                            <p:cond delay="499"/>
                                          </p:stCondLst>
                                        </p:cTn>
                                        <p:tgtEl>
                                          <p:spTgt spid="55341"/>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55350"/>
                                        </p:tgtEl>
                                      </p:cBhvr>
                                    </p:animEffect>
                                    <p:set>
                                      <p:cBhvr>
                                        <p:cTn id="13" dur="1" fill="hold">
                                          <p:stCondLst>
                                            <p:cond delay="499"/>
                                          </p:stCondLst>
                                        </p:cTn>
                                        <p:tgtEl>
                                          <p:spTgt spid="55350"/>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55380"/>
                                        </p:tgtEl>
                                        <p:attrNameLst>
                                          <p:attrName>style.visibility</p:attrName>
                                        </p:attrNameLst>
                                      </p:cBhvr>
                                      <p:to>
                                        <p:strVal val="visible"/>
                                      </p:to>
                                    </p:set>
                                    <p:animEffect transition="in" filter="slide(fromTop)">
                                      <p:cBhvr>
                                        <p:cTn id="16" dur="500"/>
                                        <p:tgtEl>
                                          <p:spTgt spid="55380"/>
                                        </p:tgtEl>
                                      </p:cBhvr>
                                    </p:animEffect>
                                  </p:childTnLst>
                                </p:cTn>
                              </p:par>
                              <p:par>
                                <p:cTn id="17" presetID="12" presetClass="entr" presetSubtype="1" fill="hold" nodeType="withEffect">
                                  <p:stCondLst>
                                    <p:cond delay="0"/>
                                  </p:stCondLst>
                                  <p:childTnLst>
                                    <p:set>
                                      <p:cBhvr>
                                        <p:cTn id="18" dur="1" fill="hold">
                                          <p:stCondLst>
                                            <p:cond delay="0"/>
                                          </p:stCondLst>
                                        </p:cTn>
                                        <p:tgtEl>
                                          <p:spTgt spid="55377"/>
                                        </p:tgtEl>
                                        <p:attrNameLst>
                                          <p:attrName>style.visibility</p:attrName>
                                        </p:attrNameLst>
                                      </p:cBhvr>
                                      <p:to>
                                        <p:strVal val="visible"/>
                                      </p:to>
                                    </p:set>
                                    <p:animEffect transition="in" filter="slide(fromTop)">
                                      <p:cBhvr>
                                        <p:cTn id="19" dur="500"/>
                                        <p:tgtEl>
                                          <p:spTgt spid="55377"/>
                                        </p:tgtEl>
                                      </p:cBhvr>
                                    </p:animEffect>
                                  </p:childTnLst>
                                </p:cTn>
                              </p:par>
                              <p:par>
                                <p:cTn id="20" presetID="12" presetClass="entr" presetSubtype="1" fill="hold" nodeType="withEffect">
                                  <p:stCondLst>
                                    <p:cond delay="0"/>
                                  </p:stCondLst>
                                  <p:childTnLst>
                                    <p:set>
                                      <p:cBhvr>
                                        <p:cTn id="21" dur="1" fill="hold">
                                          <p:stCondLst>
                                            <p:cond delay="0"/>
                                          </p:stCondLst>
                                        </p:cTn>
                                        <p:tgtEl>
                                          <p:spTgt spid="55338"/>
                                        </p:tgtEl>
                                        <p:attrNameLst>
                                          <p:attrName>style.visibility</p:attrName>
                                        </p:attrNameLst>
                                      </p:cBhvr>
                                      <p:to>
                                        <p:strVal val="visible"/>
                                      </p:to>
                                    </p:set>
                                    <p:animEffect transition="in" filter="slide(fromTop)">
                                      <p:cBhvr>
                                        <p:cTn id="22" dur="500"/>
                                        <p:tgtEl>
                                          <p:spTgt spid="55338"/>
                                        </p:tgtEl>
                                      </p:cBhvr>
                                    </p:animEffect>
                                  </p:childTnLst>
                                </p:cTn>
                              </p:par>
                              <p:par>
                                <p:cTn id="23" presetID="12" presetClass="exit" presetSubtype="4" fill="hold" nodeType="withEffect">
                                  <p:stCondLst>
                                    <p:cond delay="1000"/>
                                  </p:stCondLst>
                                  <p:childTnLst>
                                    <p:animEffect transition="out" filter="slide(fromBottom)">
                                      <p:cBhvr>
                                        <p:cTn id="24" dur="500"/>
                                        <p:tgtEl>
                                          <p:spTgt spid="55338"/>
                                        </p:tgtEl>
                                      </p:cBhvr>
                                    </p:animEffect>
                                    <p:set>
                                      <p:cBhvr>
                                        <p:cTn id="25" dur="1" fill="hold">
                                          <p:stCondLst>
                                            <p:cond delay="499"/>
                                          </p:stCondLst>
                                        </p:cTn>
                                        <p:tgtEl>
                                          <p:spTgt spid="5533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55353"/>
                                        </p:tgtEl>
                                        <p:attrNameLst>
                                          <p:attrName>style.visibility</p:attrName>
                                        </p:attrNameLst>
                                      </p:cBhvr>
                                      <p:to>
                                        <p:strVal val="visible"/>
                                      </p:to>
                                    </p:set>
                                    <p:animEffect transition="in" filter="slide(fromTop)">
                                      <p:cBhvr>
                                        <p:cTn id="28" dur="500"/>
                                        <p:tgtEl>
                                          <p:spTgt spid="55353"/>
                                        </p:tgtEl>
                                      </p:cBhvr>
                                    </p:animEffect>
                                  </p:childTnLst>
                                </p:cTn>
                              </p:par>
                              <p:par>
                                <p:cTn id="29" presetID="12" presetClass="exit" presetSubtype="4" fill="hold" nodeType="withEffect">
                                  <p:stCondLst>
                                    <p:cond delay="2000"/>
                                  </p:stCondLst>
                                  <p:childTnLst>
                                    <p:animEffect transition="out" filter="slide(fromBottom)">
                                      <p:cBhvr>
                                        <p:cTn id="30" dur="500"/>
                                        <p:tgtEl>
                                          <p:spTgt spid="55353"/>
                                        </p:tgtEl>
                                      </p:cBhvr>
                                    </p:animEffect>
                                    <p:set>
                                      <p:cBhvr>
                                        <p:cTn id="31" dur="1" fill="hold">
                                          <p:stCondLst>
                                            <p:cond delay="499"/>
                                          </p:stCondLst>
                                        </p:cTn>
                                        <p:tgtEl>
                                          <p:spTgt spid="5535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55356"/>
                                        </p:tgtEl>
                                        <p:attrNameLst>
                                          <p:attrName>style.visibility</p:attrName>
                                        </p:attrNameLst>
                                      </p:cBhvr>
                                      <p:to>
                                        <p:strVal val="visible"/>
                                      </p:to>
                                    </p:set>
                                    <p:animEffect transition="in" filter="slide(fromTop)">
                                      <p:cBhvr>
                                        <p:cTn id="34" dur="500"/>
                                        <p:tgtEl>
                                          <p:spTgt spid="55356"/>
                                        </p:tgtEl>
                                      </p:cBhvr>
                                    </p:animEffect>
                                  </p:childTnLst>
                                </p:cTn>
                              </p:par>
                              <p:par>
                                <p:cTn id="35" presetID="12" presetClass="exit" presetSubtype="4" fill="hold" nodeType="withEffect">
                                  <p:stCondLst>
                                    <p:cond delay="3000"/>
                                  </p:stCondLst>
                                  <p:childTnLst>
                                    <p:animEffect transition="out" filter="slide(fromBottom)">
                                      <p:cBhvr>
                                        <p:cTn id="36" dur="500"/>
                                        <p:tgtEl>
                                          <p:spTgt spid="55356"/>
                                        </p:tgtEl>
                                      </p:cBhvr>
                                    </p:animEffect>
                                    <p:set>
                                      <p:cBhvr>
                                        <p:cTn id="37" dur="1" fill="hold">
                                          <p:stCondLst>
                                            <p:cond delay="499"/>
                                          </p:stCondLst>
                                        </p:cTn>
                                        <p:tgtEl>
                                          <p:spTgt spid="55356"/>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55359"/>
                                        </p:tgtEl>
                                        <p:attrNameLst>
                                          <p:attrName>style.visibility</p:attrName>
                                        </p:attrNameLst>
                                      </p:cBhvr>
                                      <p:to>
                                        <p:strVal val="visible"/>
                                      </p:to>
                                    </p:set>
                                    <p:animEffect transition="in" filter="slide(fromTop)">
                                      <p:cBhvr>
                                        <p:cTn id="40" dur="500"/>
                                        <p:tgtEl>
                                          <p:spTgt spid="55359"/>
                                        </p:tgtEl>
                                      </p:cBhvr>
                                    </p:animEffect>
                                  </p:childTnLst>
                                </p:cTn>
                              </p:par>
                              <p:par>
                                <p:cTn id="41" presetID="12" presetClass="exit" presetSubtype="4" fill="hold" nodeType="withEffect">
                                  <p:stCondLst>
                                    <p:cond delay="4000"/>
                                  </p:stCondLst>
                                  <p:childTnLst>
                                    <p:animEffect transition="out" filter="slide(fromBottom)">
                                      <p:cBhvr>
                                        <p:cTn id="42" dur="500"/>
                                        <p:tgtEl>
                                          <p:spTgt spid="55359"/>
                                        </p:tgtEl>
                                      </p:cBhvr>
                                    </p:animEffect>
                                    <p:set>
                                      <p:cBhvr>
                                        <p:cTn id="43" dur="1" fill="hold">
                                          <p:stCondLst>
                                            <p:cond delay="499"/>
                                          </p:stCondLst>
                                        </p:cTn>
                                        <p:tgtEl>
                                          <p:spTgt spid="55359"/>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55362"/>
                                        </p:tgtEl>
                                        <p:attrNameLst>
                                          <p:attrName>style.visibility</p:attrName>
                                        </p:attrNameLst>
                                      </p:cBhvr>
                                      <p:to>
                                        <p:strVal val="visible"/>
                                      </p:to>
                                    </p:set>
                                    <p:animEffect transition="in" filter="slide(fromTop)">
                                      <p:cBhvr>
                                        <p:cTn id="46" dur="500"/>
                                        <p:tgtEl>
                                          <p:spTgt spid="55362"/>
                                        </p:tgtEl>
                                      </p:cBhvr>
                                    </p:animEffect>
                                  </p:childTnLst>
                                </p:cTn>
                              </p:par>
                              <p:par>
                                <p:cTn id="47" presetID="12" presetClass="exit" presetSubtype="4" fill="hold" nodeType="withEffect">
                                  <p:stCondLst>
                                    <p:cond delay="5000"/>
                                  </p:stCondLst>
                                  <p:childTnLst>
                                    <p:animEffect transition="out" filter="slide(fromBottom)">
                                      <p:cBhvr>
                                        <p:cTn id="48" dur="500"/>
                                        <p:tgtEl>
                                          <p:spTgt spid="55362"/>
                                        </p:tgtEl>
                                      </p:cBhvr>
                                    </p:animEffect>
                                    <p:set>
                                      <p:cBhvr>
                                        <p:cTn id="49" dur="1" fill="hold">
                                          <p:stCondLst>
                                            <p:cond delay="499"/>
                                          </p:stCondLst>
                                        </p:cTn>
                                        <p:tgtEl>
                                          <p:spTgt spid="55362"/>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55365"/>
                                        </p:tgtEl>
                                        <p:attrNameLst>
                                          <p:attrName>style.visibility</p:attrName>
                                        </p:attrNameLst>
                                      </p:cBhvr>
                                      <p:to>
                                        <p:strVal val="visible"/>
                                      </p:to>
                                    </p:set>
                                    <p:animEffect transition="in" filter="slide(fromTop)">
                                      <p:cBhvr>
                                        <p:cTn id="52" dur="500"/>
                                        <p:tgtEl>
                                          <p:spTgt spid="55365"/>
                                        </p:tgtEl>
                                      </p:cBhvr>
                                    </p:animEffect>
                                  </p:childTnLst>
                                </p:cTn>
                              </p:par>
                              <p:par>
                                <p:cTn id="53" presetID="12" presetClass="exit" presetSubtype="4" fill="hold" nodeType="withEffect">
                                  <p:stCondLst>
                                    <p:cond delay="6000"/>
                                  </p:stCondLst>
                                  <p:childTnLst>
                                    <p:animEffect transition="out" filter="slide(fromBottom)">
                                      <p:cBhvr>
                                        <p:cTn id="54" dur="500"/>
                                        <p:tgtEl>
                                          <p:spTgt spid="55365"/>
                                        </p:tgtEl>
                                      </p:cBhvr>
                                    </p:animEffect>
                                    <p:set>
                                      <p:cBhvr>
                                        <p:cTn id="55" dur="1" fill="hold">
                                          <p:stCondLst>
                                            <p:cond delay="499"/>
                                          </p:stCondLst>
                                        </p:cTn>
                                        <p:tgtEl>
                                          <p:spTgt spid="55365"/>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55368"/>
                                        </p:tgtEl>
                                        <p:attrNameLst>
                                          <p:attrName>style.visibility</p:attrName>
                                        </p:attrNameLst>
                                      </p:cBhvr>
                                      <p:to>
                                        <p:strVal val="visible"/>
                                      </p:to>
                                    </p:set>
                                    <p:animEffect transition="in" filter="slide(fromTop)">
                                      <p:cBhvr>
                                        <p:cTn id="58" dur="500"/>
                                        <p:tgtEl>
                                          <p:spTgt spid="55368"/>
                                        </p:tgtEl>
                                      </p:cBhvr>
                                    </p:animEffect>
                                  </p:childTnLst>
                                </p:cTn>
                              </p:par>
                              <p:par>
                                <p:cTn id="59" presetID="12" presetClass="exit" presetSubtype="4" fill="hold" nodeType="withEffect">
                                  <p:stCondLst>
                                    <p:cond delay="7000"/>
                                  </p:stCondLst>
                                  <p:childTnLst>
                                    <p:animEffect transition="out" filter="slide(fromBottom)">
                                      <p:cBhvr>
                                        <p:cTn id="60" dur="500"/>
                                        <p:tgtEl>
                                          <p:spTgt spid="55368"/>
                                        </p:tgtEl>
                                      </p:cBhvr>
                                    </p:animEffect>
                                    <p:set>
                                      <p:cBhvr>
                                        <p:cTn id="61" dur="1" fill="hold">
                                          <p:stCondLst>
                                            <p:cond delay="499"/>
                                          </p:stCondLst>
                                        </p:cTn>
                                        <p:tgtEl>
                                          <p:spTgt spid="5536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55371"/>
                                        </p:tgtEl>
                                        <p:attrNameLst>
                                          <p:attrName>style.visibility</p:attrName>
                                        </p:attrNameLst>
                                      </p:cBhvr>
                                      <p:to>
                                        <p:strVal val="visible"/>
                                      </p:to>
                                    </p:set>
                                    <p:animEffect transition="in" filter="slide(fromTop)">
                                      <p:cBhvr>
                                        <p:cTn id="64" dur="500"/>
                                        <p:tgtEl>
                                          <p:spTgt spid="55371"/>
                                        </p:tgtEl>
                                      </p:cBhvr>
                                    </p:animEffect>
                                  </p:childTnLst>
                                </p:cTn>
                              </p:par>
                              <p:par>
                                <p:cTn id="65" presetID="12" presetClass="exit" presetSubtype="4" fill="hold" nodeType="withEffect">
                                  <p:stCondLst>
                                    <p:cond delay="8000"/>
                                  </p:stCondLst>
                                  <p:childTnLst>
                                    <p:animEffect transition="out" filter="slide(fromBottom)">
                                      <p:cBhvr>
                                        <p:cTn id="66" dur="500"/>
                                        <p:tgtEl>
                                          <p:spTgt spid="55371"/>
                                        </p:tgtEl>
                                      </p:cBhvr>
                                    </p:animEffect>
                                    <p:set>
                                      <p:cBhvr>
                                        <p:cTn id="67" dur="1" fill="hold">
                                          <p:stCondLst>
                                            <p:cond delay="499"/>
                                          </p:stCondLst>
                                        </p:cTn>
                                        <p:tgtEl>
                                          <p:spTgt spid="55371"/>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55374"/>
                                        </p:tgtEl>
                                        <p:attrNameLst>
                                          <p:attrName>style.visibility</p:attrName>
                                        </p:attrNameLst>
                                      </p:cBhvr>
                                      <p:to>
                                        <p:strVal val="visible"/>
                                      </p:to>
                                    </p:set>
                                    <p:animEffect transition="in" filter="slide(fromTop)">
                                      <p:cBhvr>
                                        <p:cTn id="70" dur="500"/>
                                        <p:tgtEl>
                                          <p:spTgt spid="55374"/>
                                        </p:tgtEl>
                                      </p:cBhvr>
                                    </p:animEffect>
                                  </p:childTnLst>
                                </p:cTn>
                              </p:par>
                              <p:par>
                                <p:cTn id="71" presetID="12" presetClass="exit" presetSubtype="4" fill="hold" nodeType="withEffect">
                                  <p:stCondLst>
                                    <p:cond delay="9000"/>
                                  </p:stCondLst>
                                  <p:childTnLst>
                                    <p:animEffect transition="out" filter="slide(fromBottom)">
                                      <p:cBhvr>
                                        <p:cTn id="72" dur="500"/>
                                        <p:tgtEl>
                                          <p:spTgt spid="55374"/>
                                        </p:tgtEl>
                                      </p:cBhvr>
                                    </p:animEffect>
                                    <p:set>
                                      <p:cBhvr>
                                        <p:cTn id="73" dur="1" fill="hold">
                                          <p:stCondLst>
                                            <p:cond delay="499"/>
                                          </p:stCondLst>
                                        </p:cTn>
                                        <p:tgtEl>
                                          <p:spTgt spid="55374"/>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55386"/>
                                        </p:tgtEl>
                                        <p:attrNameLst>
                                          <p:attrName>style.visibility</p:attrName>
                                        </p:attrNameLst>
                                      </p:cBhvr>
                                      <p:to>
                                        <p:strVal val="visible"/>
                                      </p:to>
                                    </p:set>
                                    <p:animEffect transition="in" filter="slide(fromTop)">
                                      <p:cBhvr>
                                        <p:cTn id="76" dur="500"/>
                                        <p:tgtEl>
                                          <p:spTgt spid="55386"/>
                                        </p:tgtEl>
                                      </p:cBhvr>
                                    </p:animEffect>
                                  </p:childTnLst>
                                </p:cTn>
                              </p:par>
                              <p:par>
                                <p:cTn id="77" presetID="12" presetClass="entr" presetSubtype="1" fill="hold" nodeType="withEffect">
                                  <p:stCondLst>
                                    <p:cond delay="10000"/>
                                  </p:stCondLst>
                                  <p:childTnLst>
                                    <p:set>
                                      <p:cBhvr>
                                        <p:cTn id="78" dur="1" fill="hold">
                                          <p:stCondLst>
                                            <p:cond delay="0"/>
                                          </p:stCondLst>
                                        </p:cTn>
                                        <p:tgtEl>
                                          <p:spTgt spid="55392"/>
                                        </p:tgtEl>
                                        <p:attrNameLst>
                                          <p:attrName>style.visibility</p:attrName>
                                        </p:attrNameLst>
                                      </p:cBhvr>
                                      <p:to>
                                        <p:strVal val="visible"/>
                                      </p:to>
                                    </p:set>
                                    <p:animEffect transition="in" filter="slide(fromTop)">
                                      <p:cBhvr>
                                        <p:cTn id="79" dur="500"/>
                                        <p:tgtEl>
                                          <p:spTgt spid="55392"/>
                                        </p:tgtEl>
                                      </p:cBhvr>
                                    </p:animEffect>
                                  </p:childTnLst>
                                </p:cTn>
                              </p:par>
                              <p:par>
                                <p:cTn id="80" presetID="12" presetClass="exit" presetSubtype="4" fill="hold" nodeType="withEffect">
                                  <p:stCondLst>
                                    <p:cond delay="10000"/>
                                  </p:stCondLst>
                                  <p:childTnLst>
                                    <p:animEffect transition="out" filter="slide(fromBottom)">
                                      <p:cBhvr>
                                        <p:cTn id="81" dur="500"/>
                                        <p:tgtEl>
                                          <p:spTgt spid="55386"/>
                                        </p:tgtEl>
                                      </p:cBhvr>
                                    </p:animEffect>
                                    <p:set>
                                      <p:cBhvr>
                                        <p:cTn id="82" dur="1" fill="hold">
                                          <p:stCondLst>
                                            <p:cond delay="499"/>
                                          </p:stCondLst>
                                        </p:cTn>
                                        <p:tgtEl>
                                          <p:spTgt spid="55386"/>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55377"/>
                                        </p:tgtEl>
                                      </p:cBhvr>
                                    </p:animEffect>
                                    <p:set>
                                      <p:cBhvr>
                                        <p:cTn id="85" dur="1" fill="hold">
                                          <p:stCondLst>
                                            <p:cond delay="499"/>
                                          </p:stCondLst>
                                        </p:cTn>
                                        <p:tgtEl>
                                          <p:spTgt spid="55377"/>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55389"/>
                                        </p:tgtEl>
                                        <p:attrNameLst>
                                          <p:attrName>style.visibility</p:attrName>
                                        </p:attrNameLst>
                                      </p:cBhvr>
                                      <p:to>
                                        <p:strVal val="visible"/>
                                      </p:to>
                                    </p:set>
                                    <p:animEffect transition="in" filter="slide(fromTop)">
                                      <p:cBhvr>
                                        <p:cTn id="88" dur="500"/>
                                        <p:tgtEl>
                                          <p:spTgt spid="55389"/>
                                        </p:tgtEl>
                                      </p:cBhvr>
                                    </p:animEffect>
                                  </p:childTnLst>
                                </p:cTn>
                              </p:par>
                              <p:par>
                                <p:cTn id="89" presetID="12" presetClass="exit" presetSubtype="4" fill="hold" nodeType="withEffect">
                                  <p:stCondLst>
                                    <p:cond delay="11000"/>
                                  </p:stCondLst>
                                  <p:childTnLst>
                                    <p:animEffect transition="out" filter="slide(fromBottom)">
                                      <p:cBhvr>
                                        <p:cTn id="90" dur="500"/>
                                        <p:tgtEl>
                                          <p:spTgt spid="55392"/>
                                        </p:tgtEl>
                                      </p:cBhvr>
                                    </p:animEffect>
                                    <p:set>
                                      <p:cBhvr>
                                        <p:cTn id="91" dur="1" fill="hold">
                                          <p:stCondLst>
                                            <p:cond delay="499"/>
                                          </p:stCondLst>
                                        </p:cTn>
                                        <p:tgtEl>
                                          <p:spTgt spid="55392"/>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55395"/>
                                        </p:tgtEl>
                                        <p:attrNameLst>
                                          <p:attrName>style.visibility</p:attrName>
                                        </p:attrNameLst>
                                      </p:cBhvr>
                                      <p:to>
                                        <p:strVal val="visible"/>
                                      </p:to>
                                    </p:set>
                                    <p:animEffect transition="in" filter="slide(fromTop)">
                                      <p:cBhvr>
                                        <p:cTn id="94" dur="500"/>
                                        <p:tgtEl>
                                          <p:spTgt spid="55395"/>
                                        </p:tgtEl>
                                      </p:cBhvr>
                                    </p:animEffect>
                                  </p:childTnLst>
                                </p:cTn>
                              </p:par>
                              <p:par>
                                <p:cTn id="95" presetID="12" presetClass="exit" presetSubtype="4" fill="hold" nodeType="withEffect">
                                  <p:stCondLst>
                                    <p:cond delay="12000"/>
                                  </p:stCondLst>
                                  <p:childTnLst>
                                    <p:animEffect transition="out" filter="slide(fromBottom)">
                                      <p:cBhvr>
                                        <p:cTn id="96" dur="500"/>
                                        <p:tgtEl>
                                          <p:spTgt spid="55395"/>
                                        </p:tgtEl>
                                      </p:cBhvr>
                                    </p:animEffect>
                                    <p:set>
                                      <p:cBhvr>
                                        <p:cTn id="97" dur="1" fill="hold">
                                          <p:stCondLst>
                                            <p:cond delay="499"/>
                                          </p:stCondLst>
                                        </p:cTn>
                                        <p:tgtEl>
                                          <p:spTgt spid="55395"/>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55398"/>
                                        </p:tgtEl>
                                        <p:attrNameLst>
                                          <p:attrName>style.visibility</p:attrName>
                                        </p:attrNameLst>
                                      </p:cBhvr>
                                      <p:to>
                                        <p:strVal val="visible"/>
                                      </p:to>
                                    </p:set>
                                    <p:animEffect transition="in" filter="slide(fromTop)">
                                      <p:cBhvr>
                                        <p:cTn id="100" dur="500"/>
                                        <p:tgtEl>
                                          <p:spTgt spid="55398"/>
                                        </p:tgtEl>
                                      </p:cBhvr>
                                    </p:animEffect>
                                  </p:childTnLst>
                                </p:cTn>
                              </p:par>
                              <p:par>
                                <p:cTn id="101" presetID="12" presetClass="exit" presetSubtype="4" fill="hold" nodeType="withEffect">
                                  <p:stCondLst>
                                    <p:cond delay="13000"/>
                                  </p:stCondLst>
                                  <p:childTnLst>
                                    <p:animEffect transition="out" filter="slide(fromBottom)">
                                      <p:cBhvr>
                                        <p:cTn id="102" dur="500"/>
                                        <p:tgtEl>
                                          <p:spTgt spid="55398"/>
                                        </p:tgtEl>
                                      </p:cBhvr>
                                    </p:animEffect>
                                    <p:set>
                                      <p:cBhvr>
                                        <p:cTn id="103" dur="1" fill="hold">
                                          <p:stCondLst>
                                            <p:cond delay="499"/>
                                          </p:stCondLst>
                                        </p:cTn>
                                        <p:tgtEl>
                                          <p:spTgt spid="5539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55401"/>
                                        </p:tgtEl>
                                        <p:attrNameLst>
                                          <p:attrName>style.visibility</p:attrName>
                                        </p:attrNameLst>
                                      </p:cBhvr>
                                      <p:to>
                                        <p:strVal val="visible"/>
                                      </p:to>
                                    </p:set>
                                    <p:animEffect transition="in" filter="slide(fromTop)">
                                      <p:cBhvr>
                                        <p:cTn id="106" dur="500"/>
                                        <p:tgtEl>
                                          <p:spTgt spid="55401"/>
                                        </p:tgtEl>
                                      </p:cBhvr>
                                    </p:animEffect>
                                  </p:childTnLst>
                                </p:cTn>
                              </p:par>
                              <p:par>
                                <p:cTn id="107" presetID="12" presetClass="exit" presetSubtype="4" fill="hold" nodeType="withEffect">
                                  <p:stCondLst>
                                    <p:cond delay="14000"/>
                                  </p:stCondLst>
                                  <p:childTnLst>
                                    <p:animEffect transition="out" filter="slide(fromBottom)">
                                      <p:cBhvr>
                                        <p:cTn id="108" dur="500"/>
                                        <p:tgtEl>
                                          <p:spTgt spid="55401"/>
                                        </p:tgtEl>
                                      </p:cBhvr>
                                    </p:animEffect>
                                    <p:set>
                                      <p:cBhvr>
                                        <p:cTn id="109" dur="1" fill="hold">
                                          <p:stCondLst>
                                            <p:cond delay="499"/>
                                          </p:stCondLst>
                                        </p:cTn>
                                        <p:tgtEl>
                                          <p:spTgt spid="55401"/>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55404"/>
                                        </p:tgtEl>
                                        <p:attrNameLst>
                                          <p:attrName>style.visibility</p:attrName>
                                        </p:attrNameLst>
                                      </p:cBhvr>
                                      <p:to>
                                        <p:strVal val="visible"/>
                                      </p:to>
                                    </p:set>
                                    <p:animEffect transition="in" filter="slide(fromTop)">
                                      <p:cBhvr>
                                        <p:cTn id="112" dur="500"/>
                                        <p:tgtEl>
                                          <p:spTgt spid="55404"/>
                                        </p:tgtEl>
                                      </p:cBhvr>
                                    </p:animEffect>
                                  </p:childTnLst>
                                </p:cTn>
                              </p:par>
                              <p:par>
                                <p:cTn id="113" presetID="12" presetClass="exit" presetSubtype="4" fill="hold" nodeType="withEffect">
                                  <p:stCondLst>
                                    <p:cond delay="15000"/>
                                  </p:stCondLst>
                                  <p:childTnLst>
                                    <p:animEffect transition="out" filter="slide(fromBottom)">
                                      <p:cBhvr>
                                        <p:cTn id="114" dur="500"/>
                                        <p:tgtEl>
                                          <p:spTgt spid="55404"/>
                                        </p:tgtEl>
                                      </p:cBhvr>
                                    </p:animEffect>
                                    <p:set>
                                      <p:cBhvr>
                                        <p:cTn id="115" dur="1" fill="hold">
                                          <p:stCondLst>
                                            <p:cond delay="499"/>
                                          </p:stCondLst>
                                        </p:cTn>
                                        <p:tgtEl>
                                          <p:spTgt spid="55404"/>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55407"/>
                                        </p:tgtEl>
                                        <p:attrNameLst>
                                          <p:attrName>style.visibility</p:attrName>
                                        </p:attrNameLst>
                                      </p:cBhvr>
                                      <p:to>
                                        <p:strVal val="visible"/>
                                      </p:to>
                                    </p:set>
                                    <p:animEffect transition="in" filter="slide(fromTop)">
                                      <p:cBhvr>
                                        <p:cTn id="118" dur="500"/>
                                        <p:tgtEl>
                                          <p:spTgt spid="55407"/>
                                        </p:tgtEl>
                                      </p:cBhvr>
                                    </p:animEffect>
                                  </p:childTnLst>
                                </p:cTn>
                              </p:par>
                              <p:par>
                                <p:cTn id="119" presetID="12" presetClass="exit" presetSubtype="4" fill="hold" nodeType="withEffect">
                                  <p:stCondLst>
                                    <p:cond delay="16000"/>
                                  </p:stCondLst>
                                  <p:childTnLst>
                                    <p:animEffect transition="out" filter="slide(fromBottom)">
                                      <p:cBhvr>
                                        <p:cTn id="120" dur="500"/>
                                        <p:tgtEl>
                                          <p:spTgt spid="55407"/>
                                        </p:tgtEl>
                                      </p:cBhvr>
                                    </p:animEffect>
                                    <p:set>
                                      <p:cBhvr>
                                        <p:cTn id="121" dur="1" fill="hold">
                                          <p:stCondLst>
                                            <p:cond delay="499"/>
                                          </p:stCondLst>
                                        </p:cTn>
                                        <p:tgtEl>
                                          <p:spTgt spid="55407"/>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5410"/>
                                        </p:tgtEl>
                                        <p:attrNameLst>
                                          <p:attrName>style.visibility</p:attrName>
                                        </p:attrNameLst>
                                      </p:cBhvr>
                                      <p:to>
                                        <p:strVal val="visible"/>
                                      </p:to>
                                    </p:set>
                                    <p:animEffect transition="in" filter="slide(fromTop)">
                                      <p:cBhvr>
                                        <p:cTn id="124" dur="500"/>
                                        <p:tgtEl>
                                          <p:spTgt spid="55410"/>
                                        </p:tgtEl>
                                      </p:cBhvr>
                                    </p:animEffect>
                                  </p:childTnLst>
                                </p:cTn>
                              </p:par>
                              <p:par>
                                <p:cTn id="125" presetID="12" presetClass="exit" presetSubtype="4" fill="hold" nodeType="withEffect">
                                  <p:stCondLst>
                                    <p:cond delay="17000"/>
                                  </p:stCondLst>
                                  <p:childTnLst>
                                    <p:animEffect transition="out" filter="slide(fromBottom)">
                                      <p:cBhvr>
                                        <p:cTn id="126" dur="500"/>
                                        <p:tgtEl>
                                          <p:spTgt spid="55410"/>
                                        </p:tgtEl>
                                      </p:cBhvr>
                                    </p:animEffect>
                                    <p:set>
                                      <p:cBhvr>
                                        <p:cTn id="127" dur="1" fill="hold">
                                          <p:stCondLst>
                                            <p:cond delay="499"/>
                                          </p:stCondLst>
                                        </p:cTn>
                                        <p:tgtEl>
                                          <p:spTgt spid="55410"/>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5413"/>
                                        </p:tgtEl>
                                        <p:attrNameLst>
                                          <p:attrName>style.visibility</p:attrName>
                                        </p:attrNameLst>
                                      </p:cBhvr>
                                      <p:to>
                                        <p:strVal val="visible"/>
                                      </p:to>
                                    </p:set>
                                    <p:animEffect transition="in" filter="slide(fromTop)">
                                      <p:cBhvr>
                                        <p:cTn id="130" dur="500"/>
                                        <p:tgtEl>
                                          <p:spTgt spid="55413"/>
                                        </p:tgtEl>
                                      </p:cBhvr>
                                    </p:animEffect>
                                  </p:childTnLst>
                                </p:cTn>
                              </p:par>
                              <p:par>
                                <p:cTn id="131" presetID="12" presetClass="exit" presetSubtype="4" fill="hold" nodeType="withEffect">
                                  <p:stCondLst>
                                    <p:cond delay="18000"/>
                                  </p:stCondLst>
                                  <p:childTnLst>
                                    <p:animEffect transition="out" filter="slide(fromBottom)">
                                      <p:cBhvr>
                                        <p:cTn id="132" dur="500"/>
                                        <p:tgtEl>
                                          <p:spTgt spid="55413"/>
                                        </p:tgtEl>
                                      </p:cBhvr>
                                    </p:animEffect>
                                    <p:set>
                                      <p:cBhvr>
                                        <p:cTn id="133" dur="1" fill="hold">
                                          <p:stCondLst>
                                            <p:cond delay="499"/>
                                          </p:stCondLst>
                                        </p:cTn>
                                        <p:tgtEl>
                                          <p:spTgt spid="55413"/>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5416"/>
                                        </p:tgtEl>
                                        <p:attrNameLst>
                                          <p:attrName>style.visibility</p:attrName>
                                        </p:attrNameLst>
                                      </p:cBhvr>
                                      <p:to>
                                        <p:strVal val="visible"/>
                                      </p:to>
                                    </p:set>
                                    <p:animEffect transition="in" filter="slide(fromTop)">
                                      <p:cBhvr>
                                        <p:cTn id="136" dur="500"/>
                                        <p:tgtEl>
                                          <p:spTgt spid="55416"/>
                                        </p:tgtEl>
                                      </p:cBhvr>
                                    </p:animEffect>
                                  </p:childTnLst>
                                </p:cTn>
                              </p:par>
                              <p:par>
                                <p:cTn id="137" presetID="12" presetClass="exit" presetSubtype="4" fill="hold" nodeType="withEffect">
                                  <p:stCondLst>
                                    <p:cond delay="19000"/>
                                  </p:stCondLst>
                                  <p:childTnLst>
                                    <p:animEffect transition="out" filter="slide(fromBottom)">
                                      <p:cBhvr>
                                        <p:cTn id="138" dur="500"/>
                                        <p:tgtEl>
                                          <p:spTgt spid="55416"/>
                                        </p:tgtEl>
                                      </p:cBhvr>
                                    </p:animEffect>
                                    <p:set>
                                      <p:cBhvr>
                                        <p:cTn id="139" dur="1" fill="hold">
                                          <p:stCondLst>
                                            <p:cond delay="499"/>
                                          </p:stCondLst>
                                        </p:cTn>
                                        <p:tgtEl>
                                          <p:spTgt spid="55416"/>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5419"/>
                                        </p:tgtEl>
                                        <p:attrNameLst>
                                          <p:attrName>style.visibility</p:attrName>
                                        </p:attrNameLst>
                                      </p:cBhvr>
                                      <p:to>
                                        <p:strVal val="visible"/>
                                      </p:to>
                                    </p:set>
                                    <p:animEffect transition="in" filter="slide(fromTop)">
                                      <p:cBhvr>
                                        <p:cTn id="142" dur="500"/>
                                        <p:tgtEl>
                                          <p:spTgt spid="55419"/>
                                        </p:tgtEl>
                                      </p:cBhvr>
                                    </p:animEffect>
                                  </p:childTnLst>
                                </p:cTn>
                              </p:par>
                              <p:par>
                                <p:cTn id="143" presetID="12" presetClass="exit" presetSubtype="4" fill="hold" nodeType="withEffect">
                                  <p:stCondLst>
                                    <p:cond delay="20000"/>
                                  </p:stCondLst>
                                  <p:childTnLst>
                                    <p:animEffect transition="out" filter="slide(fromBottom)">
                                      <p:cBhvr>
                                        <p:cTn id="144" dur="500"/>
                                        <p:tgtEl>
                                          <p:spTgt spid="55419"/>
                                        </p:tgtEl>
                                      </p:cBhvr>
                                    </p:animEffect>
                                    <p:set>
                                      <p:cBhvr>
                                        <p:cTn id="145" dur="1" fill="hold">
                                          <p:stCondLst>
                                            <p:cond delay="499"/>
                                          </p:stCondLst>
                                        </p:cTn>
                                        <p:tgtEl>
                                          <p:spTgt spid="55419"/>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55389"/>
                                        </p:tgtEl>
                                      </p:cBhvr>
                                    </p:animEffect>
                                    <p:set>
                                      <p:cBhvr>
                                        <p:cTn id="148" dur="1" fill="hold">
                                          <p:stCondLst>
                                            <p:cond delay="499"/>
                                          </p:stCondLst>
                                        </p:cTn>
                                        <p:tgtEl>
                                          <p:spTgt spid="55389"/>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5422"/>
                                        </p:tgtEl>
                                        <p:attrNameLst>
                                          <p:attrName>style.visibility</p:attrName>
                                        </p:attrNameLst>
                                      </p:cBhvr>
                                      <p:to>
                                        <p:strVal val="visible"/>
                                      </p:to>
                                    </p:set>
                                    <p:animEffect transition="in" filter="slide(fromTop)">
                                      <p:cBhvr>
                                        <p:cTn id="151" dur="500"/>
                                        <p:tgtEl>
                                          <p:spTgt spid="55422"/>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5425"/>
                                        </p:tgtEl>
                                        <p:attrNameLst>
                                          <p:attrName>style.visibility</p:attrName>
                                        </p:attrNameLst>
                                      </p:cBhvr>
                                      <p:to>
                                        <p:strVal val="visible"/>
                                      </p:to>
                                    </p:set>
                                    <p:animEffect transition="in" filter="slide(fromTop)">
                                      <p:cBhvr>
                                        <p:cTn id="154" dur="500"/>
                                        <p:tgtEl>
                                          <p:spTgt spid="55425"/>
                                        </p:tgtEl>
                                      </p:cBhvr>
                                    </p:animEffect>
                                  </p:childTnLst>
                                </p:cTn>
                              </p:par>
                              <p:par>
                                <p:cTn id="155" presetID="12" presetClass="exit" presetSubtype="4" fill="hold" nodeType="withEffect">
                                  <p:stCondLst>
                                    <p:cond delay="21000"/>
                                  </p:stCondLst>
                                  <p:childTnLst>
                                    <p:animEffect transition="out" filter="slide(fromBottom)">
                                      <p:cBhvr>
                                        <p:cTn id="156" dur="500"/>
                                        <p:tgtEl>
                                          <p:spTgt spid="55425"/>
                                        </p:tgtEl>
                                      </p:cBhvr>
                                    </p:animEffect>
                                    <p:set>
                                      <p:cBhvr>
                                        <p:cTn id="157" dur="1" fill="hold">
                                          <p:stCondLst>
                                            <p:cond delay="499"/>
                                          </p:stCondLst>
                                        </p:cTn>
                                        <p:tgtEl>
                                          <p:spTgt spid="55425"/>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5428"/>
                                        </p:tgtEl>
                                        <p:attrNameLst>
                                          <p:attrName>style.visibility</p:attrName>
                                        </p:attrNameLst>
                                      </p:cBhvr>
                                      <p:to>
                                        <p:strVal val="visible"/>
                                      </p:to>
                                    </p:set>
                                    <p:animEffect transition="in" filter="slide(fromTop)">
                                      <p:cBhvr>
                                        <p:cTn id="160" dur="500"/>
                                        <p:tgtEl>
                                          <p:spTgt spid="55428"/>
                                        </p:tgtEl>
                                      </p:cBhvr>
                                    </p:animEffect>
                                  </p:childTnLst>
                                </p:cTn>
                              </p:par>
                              <p:par>
                                <p:cTn id="161" presetID="12" presetClass="exit" presetSubtype="4" fill="hold" nodeType="withEffect">
                                  <p:stCondLst>
                                    <p:cond delay="22000"/>
                                  </p:stCondLst>
                                  <p:childTnLst>
                                    <p:animEffect transition="out" filter="slide(fromBottom)">
                                      <p:cBhvr>
                                        <p:cTn id="162" dur="500"/>
                                        <p:tgtEl>
                                          <p:spTgt spid="55428"/>
                                        </p:tgtEl>
                                      </p:cBhvr>
                                    </p:animEffect>
                                    <p:set>
                                      <p:cBhvr>
                                        <p:cTn id="163" dur="1" fill="hold">
                                          <p:stCondLst>
                                            <p:cond delay="499"/>
                                          </p:stCondLst>
                                        </p:cTn>
                                        <p:tgtEl>
                                          <p:spTgt spid="55428"/>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5431"/>
                                        </p:tgtEl>
                                        <p:attrNameLst>
                                          <p:attrName>style.visibility</p:attrName>
                                        </p:attrNameLst>
                                      </p:cBhvr>
                                      <p:to>
                                        <p:strVal val="visible"/>
                                      </p:to>
                                    </p:set>
                                    <p:animEffect transition="in" filter="slide(fromTop)">
                                      <p:cBhvr>
                                        <p:cTn id="166" dur="500"/>
                                        <p:tgtEl>
                                          <p:spTgt spid="55431"/>
                                        </p:tgtEl>
                                      </p:cBhvr>
                                    </p:animEffect>
                                  </p:childTnLst>
                                </p:cTn>
                              </p:par>
                              <p:par>
                                <p:cTn id="167" presetID="12" presetClass="exit" presetSubtype="4" fill="hold" nodeType="withEffect">
                                  <p:stCondLst>
                                    <p:cond delay="23000"/>
                                  </p:stCondLst>
                                  <p:childTnLst>
                                    <p:animEffect transition="out" filter="slide(fromBottom)">
                                      <p:cBhvr>
                                        <p:cTn id="168" dur="500"/>
                                        <p:tgtEl>
                                          <p:spTgt spid="55431"/>
                                        </p:tgtEl>
                                      </p:cBhvr>
                                    </p:animEffect>
                                    <p:set>
                                      <p:cBhvr>
                                        <p:cTn id="169" dur="1" fill="hold">
                                          <p:stCondLst>
                                            <p:cond delay="499"/>
                                          </p:stCondLst>
                                        </p:cTn>
                                        <p:tgtEl>
                                          <p:spTgt spid="55431"/>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5434"/>
                                        </p:tgtEl>
                                        <p:attrNameLst>
                                          <p:attrName>style.visibility</p:attrName>
                                        </p:attrNameLst>
                                      </p:cBhvr>
                                      <p:to>
                                        <p:strVal val="visible"/>
                                      </p:to>
                                    </p:set>
                                    <p:animEffect transition="in" filter="slide(fromTop)">
                                      <p:cBhvr>
                                        <p:cTn id="172" dur="500"/>
                                        <p:tgtEl>
                                          <p:spTgt spid="55434"/>
                                        </p:tgtEl>
                                      </p:cBhvr>
                                    </p:animEffect>
                                  </p:childTnLst>
                                </p:cTn>
                              </p:par>
                              <p:par>
                                <p:cTn id="173" presetID="12" presetClass="exit" presetSubtype="4" fill="hold" nodeType="withEffect">
                                  <p:stCondLst>
                                    <p:cond delay="24000"/>
                                  </p:stCondLst>
                                  <p:childTnLst>
                                    <p:animEffect transition="out" filter="slide(fromBottom)">
                                      <p:cBhvr>
                                        <p:cTn id="174" dur="500"/>
                                        <p:tgtEl>
                                          <p:spTgt spid="55434"/>
                                        </p:tgtEl>
                                      </p:cBhvr>
                                    </p:animEffect>
                                    <p:set>
                                      <p:cBhvr>
                                        <p:cTn id="175" dur="1" fill="hold">
                                          <p:stCondLst>
                                            <p:cond delay="499"/>
                                          </p:stCondLst>
                                        </p:cTn>
                                        <p:tgtEl>
                                          <p:spTgt spid="55434"/>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5437"/>
                                        </p:tgtEl>
                                        <p:attrNameLst>
                                          <p:attrName>style.visibility</p:attrName>
                                        </p:attrNameLst>
                                      </p:cBhvr>
                                      <p:to>
                                        <p:strVal val="visible"/>
                                      </p:to>
                                    </p:set>
                                    <p:animEffect transition="in" filter="slide(fromTop)">
                                      <p:cBhvr>
                                        <p:cTn id="178" dur="500"/>
                                        <p:tgtEl>
                                          <p:spTgt spid="55437"/>
                                        </p:tgtEl>
                                      </p:cBhvr>
                                    </p:animEffect>
                                  </p:childTnLst>
                                </p:cTn>
                              </p:par>
                              <p:par>
                                <p:cTn id="179" presetID="12" presetClass="exit" presetSubtype="4" fill="hold" nodeType="withEffect">
                                  <p:stCondLst>
                                    <p:cond delay="25000"/>
                                  </p:stCondLst>
                                  <p:childTnLst>
                                    <p:animEffect transition="out" filter="slide(fromBottom)">
                                      <p:cBhvr>
                                        <p:cTn id="180" dur="500"/>
                                        <p:tgtEl>
                                          <p:spTgt spid="55437"/>
                                        </p:tgtEl>
                                      </p:cBhvr>
                                    </p:animEffect>
                                    <p:set>
                                      <p:cBhvr>
                                        <p:cTn id="181" dur="1" fill="hold">
                                          <p:stCondLst>
                                            <p:cond delay="499"/>
                                          </p:stCondLst>
                                        </p:cTn>
                                        <p:tgtEl>
                                          <p:spTgt spid="55437"/>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5440"/>
                                        </p:tgtEl>
                                        <p:attrNameLst>
                                          <p:attrName>style.visibility</p:attrName>
                                        </p:attrNameLst>
                                      </p:cBhvr>
                                      <p:to>
                                        <p:strVal val="visible"/>
                                      </p:to>
                                    </p:set>
                                    <p:animEffect transition="in" filter="slide(fromTop)">
                                      <p:cBhvr>
                                        <p:cTn id="184" dur="500"/>
                                        <p:tgtEl>
                                          <p:spTgt spid="55440"/>
                                        </p:tgtEl>
                                      </p:cBhvr>
                                    </p:animEffect>
                                  </p:childTnLst>
                                </p:cTn>
                              </p:par>
                              <p:par>
                                <p:cTn id="185" presetID="12" presetClass="exit" presetSubtype="4" fill="hold" nodeType="withEffect">
                                  <p:stCondLst>
                                    <p:cond delay="26000"/>
                                  </p:stCondLst>
                                  <p:childTnLst>
                                    <p:animEffect transition="out" filter="slide(fromBottom)">
                                      <p:cBhvr>
                                        <p:cTn id="186" dur="500"/>
                                        <p:tgtEl>
                                          <p:spTgt spid="55440"/>
                                        </p:tgtEl>
                                      </p:cBhvr>
                                    </p:animEffect>
                                    <p:set>
                                      <p:cBhvr>
                                        <p:cTn id="187" dur="1" fill="hold">
                                          <p:stCondLst>
                                            <p:cond delay="499"/>
                                          </p:stCondLst>
                                        </p:cTn>
                                        <p:tgtEl>
                                          <p:spTgt spid="55440"/>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5443"/>
                                        </p:tgtEl>
                                        <p:attrNameLst>
                                          <p:attrName>style.visibility</p:attrName>
                                        </p:attrNameLst>
                                      </p:cBhvr>
                                      <p:to>
                                        <p:strVal val="visible"/>
                                      </p:to>
                                    </p:set>
                                    <p:animEffect transition="in" filter="slide(fromTop)">
                                      <p:cBhvr>
                                        <p:cTn id="190" dur="500"/>
                                        <p:tgtEl>
                                          <p:spTgt spid="55443"/>
                                        </p:tgtEl>
                                      </p:cBhvr>
                                    </p:animEffect>
                                  </p:childTnLst>
                                </p:cTn>
                              </p:par>
                              <p:par>
                                <p:cTn id="191" presetID="12" presetClass="exit" presetSubtype="4" fill="hold" nodeType="withEffect">
                                  <p:stCondLst>
                                    <p:cond delay="27000"/>
                                  </p:stCondLst>
                                  <p:childTnLst>
                                    <p:animEffect transition="out" filter="slide(fromBottom)">
                                      <p:cBhvr>
                                        <p:cTn id="192" dur="500"/>
                                        <p:tgtEl>
                                          <p:spTgt spid="55443"/>
                                        </p:tgtEl>
                                      </p:cBhvr>
                                    </p:animEffect>
                                    <p:set>
                                      <p:cBhvr>
                                        <p:cTn id="193" dur="1" fill="hold">
                                          <p:stCondLst>
                                            <p:cond delay="499"/>
                                          </p:stCondLst>
                                        </p:cTn>
                                        <p:tgtEl>
                                          <p:spTgt spid="55443"/>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5446"/>
                                        </p:tgtEl>
                                        <p:attrNameLst>
                                          <p:attrName>style.visibility</p:attrName>
                                        </p:attrNameLst>
                                      </p:cBhvr>
                                      <p:to>
                                        <p:strVal val="visible"/>
                                      </p:to>
                                    </p:set>
                                    <p:animEffect transition="in" filter="slide(fromTop)">
                                      <p:cBhvr>
                                        <p:cTn id="196" dur="500"/>
                                        <p:tgtEl>
                                          <p:spTgt spid="55446"/>
                                        </p:tgtEl>
                                      </p:cBhvr>
                                    </p:animEffect>
                                  </p:childTnLst>
                                </p:cTn>
                              </p:par>
                              <p:par>
                                <p:cTn id="197" presetID="12" presetClass="exit" presetSubtype="4" fill="hold" nodeType="withEffect">
                                  <p:stCondLst>
                                    <p:cond delay="28000"/>
                                  </p:stCondLst>
                                  <p:childTnLst>
                                    <p:animEffect transition="out" filter="slide(fromBottom)">
                                      <p:cBhvr>
                                        <p:cTn id="198" dur="500"/>
                                        <p:tgtEl>
                                          <p:spTgt spid="55446"/>
                                        </p:tgtEl>
                                      </p:cBhvr>
                                    </p:animEffect>
                                    <p:set>
                                      <p:cBhvr>
                                        <p:cTn id="199" dur="1" fill="hold">
                                          <p:stCondLst>
                                            <p:cond delay="499"/>
                                          </p:stCondLst>
                                        </p:cTn>
                                        <p:tgtEl>
                                          <p:spTgt spid="55446"/>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5449"/>
                                        </p:tgtEl>
                                        <p:attrNameLst>
                                          <p:attrName>style.visibility</p:attrName>
                                        </p:attrNameLst>
                                      </p:cBhvr>
                                      <p:to>
                                        <p:strVal val="visible"/>
                                      </p:to>
                                    </p:set>
                                    <p:animEffect transition="in" filter="slide(fromTop)">
                                      <p:cBhvr>
                                        <p:cTn id="202" dur="500"/>
                                        <p:tgtEl>
                                          <p:spTgt spid="55449"/>
                                        </p:tgtEl>
                                      </p:cBhvr>
                                    </p:animEffect>
                                  </p:childTnLst>
                                </p:cTn>
                              </p:par>
                              <p:par>
                                <p:cTn id="203" presetID="12" presetClass="exit" presetSubtype="4" fill="hold" nodeType="withEffect">
                                  <p:stCondLst>
                                    <p:cond delay="29000"/>
                                  </p:stCondLst>
                                  <p:childTnLst>
                                    <p:animEffect transition="out" filter="slide(fromBottom)">
                                      <p:cBhvr>
                                        <p:cTn id="204" dur="500"/>
                                        <p:tgtEl>
                                          <p:spTgt spid="55449"/>
                                        </p:tgtEl>
                                      </p:cBhvr>
                                    </p:animEffect>
                                    <p:set>
                                      <p:cBhvr>
                                        <p:cTn id="205" dur="1" fill="hold">
                                          <p:stCondLst>
                                            <p:cond delay="499"/>
                                          </p:stCondLst>
                                        </p:cTn>
                                        <p:tgtEl>
                                          <p:spTgt spid="55449"/>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5452"/>
                                        </p:tgtEl>
                                        <p:attrNameLst>
                                          <p:attrName>style.visibility</p:attrName>
                                        </p:attrNameLst>
                                      </p:cBhvr>
                                      <p:to>
                                        <p:strVal val="visible"/>
                                      </p:to>
                                    </p:set>
                                    <p:animEffect transition="in" filter="slide(fromTop)">
                                      <p:cBhvr>
                                        <p:cTn id="208" dur="500"/>
                                        <p:tgtEl>
                                          <p:spTgt spid="55452"/>
                                        </p:tgtEl>
                                      </p:cBhvr>
                                    </p:animEffect>
                                  </p:childTnLst>
                                </p:cTn>
                              </p:par>
                              <p:par>
                                <p:cTn id="209" presetID="12" presetClass="exit" presetSubtype="4" fill="hold" nodeType="withEffect">
                                  <p:stCondLst>
                                    <p:cond delay="30000"/>
                                  </p:stCondLst>
                                  <p:childTnLst>
                                    <p:animEffect transition="out" filter="slide(fromBottom)">
                                      <p:cBhvr>
                                        <p:cTn id="210" dur="500"/>
                                        <p:tgtEl>
                                          <p:spTgt spid="55422"/>
                                        </p:tgtEl>
                                      </p:cBhvr>
                                    </p:animEffect>
                                    <p:set>
                                      <p:cBhvr>
                                        <p:cTn id="211" dur="1" fill="hold">
                                          <p:stCondLst>
                                            <p:cond delay="499"/>
                                          </p:stCondLst>
                                        </p:cTn>
                                        <p:tgtEl>
                                          <p:spTgt spid="55422"/>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5455"/>
                                        </p:tgtEl>
                                        <p:attrNameLst>
                                          <p:attrName>style.visibility</p:attrName>
                                        </p:attrNameLst>
                                      </p:cBhvr>
                                      <p:to>
                                        <p:strVal val="visible"/>
                                      </p:to>
                                    </p:set>
                                    <p:animEffect transition="in" filter="slide(fromTop)">
                                      <p:cBhvr>
                                        <p:cTn id="214" dur="500"/>
                                        <p:tgtEl>
                                          <p:spTgt spid="55455"/>
                                        </p:tgtEl>
                                      </p:cBhvr>
                                    </p:animEffect>
                                  </p:childTnLst>
                                </p:cTn>
                              </p:par>
                              <p:par>
                                <p:cTn id="215" presetID="12" presetClass="exit" presetSubtype="4" fill="hold" nodeType="withEffect">
                                  <p:stCondLst>
                                    <p:cond delay="30000"/>
                                  </p:stCondLst>
                                  <p:childTnLst>
                                    <p:animEffect transition="out" filter="slide(fromBottom)">
                                      <p:cBhvr>
                                        <p:cTn id="216" dur="500"/>
                                        <p:tgtEl>
                                          <p:spTgt spid="55452"/>
                                        </p:tgtEl>
                                      </p:cBhvr>
                                    </p:animEffect>
                                    <p:set>
                                      <p:cBhvr>
                                        <p:cTn id="217" dur="1" fill="hold">
                                          <p:stCondLst>
                                            <p:cond delay="499"/>
                                          </p:stCondLst>
                                        </p:cTn>
                                        <p:tgtEl>
                                          <p:spTgt spid="55452"/>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5485"/>
                                        </p:tgtEl>
                                        <p:attrNameLst>
                                          <p:attrName>style.visibility</p:attrName>
                                        </p:attrNameLst>
                                      </p:cBhvr>
                                      <p:to>
                                        <p:strVal val="visible"/>
                                      </p:to>
                                    </p:set>
                                    <p:animEffect transition="in" filter="slide(fromTop)">
                                      <p:cBhvr>
                                        <p:cTn id="220" dur="500"/>
                                        <p:tgtEl>
                                          <p:spTgt spid="55485"/>
                                        </p:tgtEl>
                                      </p:cBhvr>
                                    </p:animEffect>
                                  </p:childTnLst>
                                </p:cTn>
                              </p:par>
                              <p:par>
                                <p:cTn id="221" presetID="12" presetClass="exit" presetSubtype="4" fill="hold" nodeType="withEffect">
                                  <p:stCondLst>
                                    <p:cond delay="31000"/>
                                  </p:stCondLst>
                                  <p:childTnLst>
                                    <p:animEffect transition="out" filter="slide(fromBottom)">
                                      <p:cBhvr>
                                        <p:cTn id="222" dur="500"/>
                                        <p:tgtEl>
                                          <p:spTgt spid="55455"/>
                                        </p:tgtEl>
                                      </p:cBhvr>
                                    </p:animEffect>
                                    <p:set>
                                      <p:cBhvr>
                                        <p:cTn id="223" dur="1" fill="hold">
                                          <p:stCondLst>
                                            <p:cond delay="499"/>
                                          </p:stCondLst>
                                        </p:cTn>
                                        <p:tgtEl>
                                          <p:spTgt spid="55455"/>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5458"/>
                                        </p:tgtEl>
                                        <p:attrNameLst>
                                          <p:attrName>style.visibility</p:attrName>
                                        </p:attrNameLst>
                                      </p:cBhvr>
                                      <p:to>
                                        <p:strVal val="visible"/>
                                      </p:to>
                                    </p:set>
                                    <p:animEffect transition="in" filter="slide(fromTop)">
                                      <p:cBhvr>
                                        <p:cTn id="226" dur="500"/>
                                        <p:tgtEl>
                                          <p:spTgt spid="55458"/>
                                        </p:tgtEl>
                                      </p:cBhvr>
                                    </p:animEffect>
                                  </p:childTnLst>
                                </p:cTn>
                              </p:par>
                              <p:par>
                                <p:cTn id="227" presetID="12" presetClass="exit" presetSubtype="4" fill="hold" nodeType="withEffect">
                                  <p:stCondLst>
                                    <p:cond delay="32000"/>
                                  </p:stCondLst>
                                  <p:childTnLst>
                                    <p:animEffect transition="out" filter="slide(fromBottom)">
                                      <p:cBhvr>
                                        <p:cTn id="228" dur="500"/>
                                        <p:tgtEl>
                                          <p:spTgt spid="55458"/>
                                        </p:tgtEl>
                                      </p:cBhvr>
                                    </p:animEffect>
                                    <p:set>
                                      <p:cBhvr>
                                        <p:cTn id="229" dur="1" fill="hold">
                                          <p:stCondLst>
                                            <p:cond delay="499"/>
                                          </p:stCondLst>
                                        </p:cTn>
                                        <p:tgtEl>
                                          <p:spTgt spid="55458"/>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5461"/>
                                        </p:tgtEl>
                                        <p:attrNameLst>
                                          <p:attrName>style.visibility</p:attrName>
                                        </p:attrNameLst>
                                      </p:cBhvr>
                                      <p:to>
                                        <p:strVal val="visible"/>
                                      </p:to>
                                    </p:set>
                                    <p:animEffect transition="in" filter="slide(fromTop)">
                                      <p:cBhvr>
                                        <p:cTn id="232" dur="500"/>
                                        <p:tgtEl>
                                          <p:spTgt spid="55461"/>
                                        </p:tgtEl>
                                      </p:cBhvr>
                                    </p:animEffect>
                                  </p:childTnLst>
                                </p:cTn>
                              </p:par>
                              <p:par>
                                <p:cTn id="233" presetID="12" presetClass="exit" presetSubtype="4" fill="hold" nodeType="withEffect">
                                  <p:stCondLst>
                                    <p:cond delay="33000"/>
                                  </p:stCondLst>
                                  <p:childTnLst>
                                    <p:animEffect transition="out" filter="slide(fromBottom)">
                                      <p:cBhvr>
                                        <p:cTn id="234" dur="500"/>
                                        <p:tgtEl>
                                          <p:spTgt spid="55461"/>
                                        </p:tgtEl>
                                      </p:cBhvr>
                                    </p:animEffect>
                                    <p:set>
                                      <p:cBhvr>
                                        <p:cTn id="235" dur="1" fill="hold">
                                          <p:stCondLst>
                                            <p:cond delay="499"/>
                                          </p:stCondLst>
                                        </p:cTn>
                                        <p:tgtEl>
                                          <p:spTgt spid="55461"/>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5464"/>
                                        </p:tgtEl>
                                        <p:attrNameLst>
                                          <p:attrName>style.visibility</p:attrName>
                                        </p:attrNameLst>
                                      </p:cBhvr>
                                      <p:to>
                                        <p:strVal val="visible"/>
                                      </p:to>
                                    </p:set>
                                    <p:animEffect transition="in" filter="slide(fromTop)">
                                      <p:cBhvr>
                                        <p:cTn id="238" dur="500"/>
                                        <p:tgtEl>
                                          <p:spTgt spid="55464"/>
                                        </p:tgtEl>
                                      </p:cBhvr>
                                    </p:animEffect>
                                  </p:childTnLst>
                                </p:cTn>
                              </p:par>
                              <p:par>
                                <p:cTn id="239" presetID="12" presetClass="exit" presetSubtype="4" fill="hold" nodeType="withEffect">
                                  <p:stCondLst>
                                    <p:cond delay="34000"/>
                                  </p:stCondLst>
                                  <p:childTnLst>
                                    <p:animEffect transition="out" filter="slide(fromBottom)">
                                      <p:cBhvr>
                                        <p:cTn id="240" dur="500"/>
                                        <p:tgtEl>
                                          <p:spTgt spid="55464"/>
                                        </p:tgtEl>
                                      </p:cBhvr>
                                    </p:animEffect>
                                    <p:set>
                                      <p:cBhvr>
                                        <p:cTn id="241" dur="1" fill="hold">
                                          <p:stCondLst>
                                            <p:cond delay="499"/>
                                          </p:stCondLst>
                                        </p:cTn>
                                        <p:tgtEl>
                                          <p:spTgt spid="55464"/>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5467"/>
                                        </p:tgtEl>
                                        <p:attrNameLst>
                                          <p:attrName>style.visibility</p:attrName>
                                        </p:attrNameLst>
                                      </p:cBhvr>
                                      <p:to>
                                        <p:strVal val="visible"/>
                                      </p:to>
                                    </p:set>
                                    <p:animEffect transition="in" filter="slide(fromTop)">
                                      <p:cBhvr>
                                        <p:cTn id="244" dur="500"/>
                                        <p:tgtEl>
                                          <p:spTgt spid="55467"/>
                                        </p:tgtEl>
                                      </p:cBhvr>
                                    </p:animEffect>
                                  </p:childTnLst>
                                </p:cTn>
                              </p:par>
                              <p:par>
                                <p:cTn id="245" presetID="12" presetClass="exit" presetSubtype="4" fill="hold" nodeType="withEffect">
                                  <p:stCondLst>
                                    <p:cond delay="35000"/>
                                  </p:stCondLst>
                                  <p:childTnLst>
                                    <p:animEffect transition="out" filter="slide(fromBottom)">
                                      <p:cBhvr>
                                        <p:cTn id="246" dur="500"/>
                                        <p:tgtEl>
                                          <p:spTgt spid="55467"/>
                                        </p:tgtEl>
                                      </p:cBhvr>
                                    </p:animEffect>
                                    <p:set>
                                      <p:cBhvr>
                                        <p:cTn id="247" dur="1" fill="hold">
                                          <p:stCondLst>
                                            <p:cond delay="499"/>
                                          </p:stCondLst>
                                        </p:cTn>
                                        <p:tgtEl>
                                          <p:spTgt spid="55467"/>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5470"/>
                                        </p:tgtEl>
                                        <p:attrNameLst>
                                          <p:attrName>style.visibility</p:attrName>
                                        </p:attrNameLst>
                                      </p:cBhvr>
                                      <p:to>
                                        <p:strVal val="visible"/>
                                      </p:to>
                                    </p:set>
                                    <p:animEffect transition="in" filter="slide(fromTop)">
                                      <p:cBhvr>
                                        <p:cTn id="250" dur="500"/>
                                        <p:tgtEl>
                                          <p:spTgt spid="55470"/>
                                        </p:tgtEl>
                                      </p:cBhvr>
                                    </p:animEffect>
                                  </p:childTnLst>
                                </p:cTn>
                              </p:par>
                              <p:par>
                                <p:cTn id="251" presetID="12" presetClass="exit" presetSubtype="4" fill="hold" nodeType="withEffect">
                                  <p:stCondLst>
                                    <p:cond delay="36000"/>
                                  </p:stCondLst>
                                  <p:childTnLst>
                                    <p:animEffect transition="out" filter="slide(fromBottom)">
                                      <p:cBhvr>
                                        <p:cTn id="252" dur="500"/>
                                        <p:tgtEl>
                                          <p:spTgt spid="55470"/>
                                        </p:tgtEl>
                                      </p:cBhvr>
                                    </p:animEffect>
                                    <p:set>
                                      <p:cBhvr>
                                        <p:cTn id="253" dur="1" fill="hold">
                                          <p:stCondLst>
                                            <p:cond delay="499"/>
                                          </p:stCondLst>
                                        </p:cTn>
                                        <p:tgtEl>
                                          <p:spTgt spid="55470"/>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5473"/>
                                        </p:tgtEl>
                                        <p:attrNameLst>
                                          <p:attrName>style.visibility</p:attrName>
                                        </p:attrNameLst>
                                      </p:cBhvr>
                                      <p:to>
                                        <p:strVal val="visible"/>
                                      </p:to>
                                    </p:set>
                                    <p:animEffect transition="in" filter="slide(fromTop)">
                                      <p:cBhvr>
                                        <p:cTn id="256" dur="500"/>
                                        <p:tgtEl>
                                          <p:spTgt spid="55473"/>
                                        </p:tgtEl>
                                      </p:cBhvr>
                                    </p:animEffect>
                                  </p:childTnLst>
                                </p:cTn>
                              </p:par>
                              <p:par>
                                <p:cTn id="257" presetID="12" presetClass="exit" presetSubtype="4" fill="hold" nodeType="withEffect">
                                  <p:stCondLst>
                                    <p:cond delay="37000"/>
                                  </p:stCondLst>
                                  <p:childTnLst>
                                    <p:animEffect transition="out" filter="slide(fromBottom)">
                                      <p:cBhvr>
                                        <p:cTn id="258" dur="500"/>
                                        <p:tgtEl>
                                          <p:spTgt spid="55473"/>
                                        </p:tgtEl>
                                      </p:cBhvr>
                                    </p:animEffect>
                                    <p:set>
                                      <p:cBhvr>
                                        <p:cTn id="259" dur="1" fill="hold">
                                          <p:stCondLst>
                                            <p:cond delay="499"/>
                                          </p:stCondLst>
                                        </p:cTn>
                                        <p:tgtEl>
                                          <p:spTgt spid="55473"/>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5476"/>
                                        </p:tgtEl>
                                        <p:attrNameLst>
                                          <p:attrName>style.visibility</p:attrName>
                                        </p:attrNameLst>
                                      </p:cBhvr>
                                      <p:to>
                                        <p:strVal val="visible"/>
                                      </p:to>
                                    </p:set>
                                    <p:animEffect transition="in" filter="slide(fromTop)">
                                      <p:cBhvr>
                                        <p:cTn id="262" dur="500"/>
                                        <p:tgtEl>
                                          <p:spTgt spid="55476"/>
                                        </p:tgtEl>
                                      </p:cBhvr>
                                    </p:animEffect>
                                  </p:childTnLst>
                                </p:cTn>
                              </p:par>
                              <p:par>
                                <p:cTn id="263" presetID="12" presetClass="exit" presetSubtype="4" fill="hold" nodeType="withEffect">
                                  <p:stCondLst>
                                    <p:cond delay="38000"/>
                                  </p:stCondLst>
                                  <p:childTnLst>
                                    <p:animEffect transition="out" filter="slide(fromBottom)">
                                      <p:cBhvr>
                                        <p:cTn id="264" dur="500"/>
                                        <p:tgtEl>
                                          <p:spTgt spid="55476"/>
                                        </p:tgtEl>
                                      </p:cBhvr>
                                    </p:animEffect>
                                    <p:set>
                                      <p:cBhvr>
                                        <p:cTn id="265" dur="1" fill="hold">
                                          <p:stCondLst>
                                            <p:cond delay="499"/>
                                          </p:stCondLst>
                                        </p:cTn>
                                        <p:tgtEl>
                                          <p:spTgt spid="55476"/>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5479"/>
                                        </p:tgtEl>
                                        <p:attrNameLst>
                                          <p:attrName>style.visibility</p:attrName>
                                        </p:attrNameLst>
                                      </p:cBhvr>
                                      <p:to>
                                        <p:strVal val="visible"/>
                                      </p:to>
                                    </p:set>
                                    <p:animEffect transition="in" filter="slide(fromTop)">
                                      <p:cBhvr>
                                        <p:cTn id="268" dur="500"/>
                                        <p:tgtEl>
                                          <p:spTgt spid="55479"/>
                                        </p:tgtEl>
                                      </p:cBhvr>
                                    </p:animEffect>
                                  </p:childTnLst>
                                </p:cTn>
                              </p:par>
                              <p:par>
                                <p:cTn id="269" presetID="12" presetClass="exit" presetSubtype="4" fill="hold" nodeType="withEffect">
                                  <p:stCondLst>
                                    <p:cond delay="39000"/>
                                  </p:stCondLst>
                                  <p:childTnLst>
                                    <p:animEffect transition="out" filter="slide(fromBottom)">
                                      <p:cBhvr>
                                        <p:cTn id="270" dur="500"/>
                                        <p:tgtEl>
                                          <p:spTgt spid="55479"/>
                                        </p:tgtEl>
                                      </p:cBhvr>
                                    </p:animEffect>
                                    <p:set>
                                      <p:cBhvr>
                                        <p:cTn id="271" dur="1" fill="hold">
                                          <p:stCondLst>
                                            <p:cond delay="499"/>
                                          </p:stCondLst>
                                        </p:cTn>
                                        <p:tgtEl>
                                          <p:spTgt spid="55479"/>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5482"/>
                                        </p:tgtEl>
                                        <p:attrNameLst>
                                          <p:attrName>style.visibility</p:attrName>
                                        </p:attrNameLst>
                                      </p:cBhvr>
                                      <p:to>
                                        <p:strVal val="visible"/>
                                      </p:to>
                                    </p:set>
                                    <p:animEffect transition="in" filter="slide(fromTop)">
                                      <p:cBhvr>
                                        <p:cTn id="274" dur="500"/>
                                        <p:tgtEl>
                                          <p:spTgt spid="55482"/>
                                        </p:tgtEl>
                                      </p:cBhvr>
                                    </p:animEffect>
                                  </p:childTnLst>
                                </p:cTn>
                              </p:par>
                              <p:par>
                                <p:cTn id="275" presetID="12" presetClass="exit" presetSubtype="4" fill="hold" nodeType="withEffect">
                                  <p:stCondLst>
                                    <p:cond delay="40000"/>
                                  </p:stCondLst>
                                  <p:childTnLst>
                                    <p:animEffect transition="out" filter="slide(fromBottom)">
                                      <p:cBhvr>
                                        <p:cTn id="276" dur="500"/>
                                        <p:tgtEl>
                                          <p:spTgt spid="55482"/>
                                        </p:tgtEl>
                                      </p:cBhvr>
                                    </p:animEffect>
                                    <p:set>
                                      <p:cBhvr>
                                        <p:cTn id="277" dur="1" fill="hold">
                                          <p:stCondLst>
                                            <p:cond delay="499"/>
                                          </p:stCondLst>
                                        </p:cTn>
                                        <p:tgtEl>
                                          <p:spTgt spid="55482"/>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5488"/>
                                        </p:tgtEl>
                                        <p:attrNameLst>
                                          <p:attrName>style.visibility</p:attrName>
                                        </p:attrNameLst>
                                      </p:cBhvr>
                                      <p:to>
                                        <p:strVal val="visible"/>
                                      </p:to>
                                    </p:set>
                                    <p:animEffect transition="in" filter="slide(fromTop)">
                                      <p:cBhvr>
                                        <p:cTn id="280" dur="500"/>
                                        <p:tgtEl>
                                          <p:spTgt spid="55488"/>
                                        </p:tgtEl>
                                      </p:cBhvr>
                                    </p:animEffect>
                                  </p:childTnLst>
                                </p:cTn>
                              </p:par>
                              <p:par>
                                <p:cTn id="281" presetID="12" presetClass="exit" presetSubtype="4" fill="hold" nodeType="withEffect">
                                  <p:stCondLst>
                                    <p:cond delay="40000"/>
                                  </p:stCondLst>
                                  <p:childTnLst>
                                    <p:animEffect transition="out" filter="slide(fromBottom)">
                                      <p:cBhvr>
                                        <p:cTn id="282" dur="500"/>
                                        <p:tgtEl>
                                          <p:spTgt spid="55485"/>
                                        </p:tgtEl>
                                      </p:cBhvr>
                                    </p:animEffect>
                                    <p:set>
                                      <p:cBhvr>
                                        <p:cTn id="283" dur="1" fill="hold">
                                          <p:stCondLst>
                                            <p:cond delay="499"/>
                                          </p:stCondLst>
                                        </p:cTn>
                                        <p:tgtEl>
                                          <p:spTgt spid="55485"/>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5491"/>
                                        </p:tgtEl>
                                        <p:attrNameLst>
                                          <p:attrName>style.visibility</p:attrName>
                                        </p:attrNameLst>
                                      </p:cBhvr>
                                      <p:to>
                                        <p:strVal val="visible"/>
                                      </p:to>
                                    </p:set>
                                    <p:animEffect transition="in" filter="slide(fromTop)">
                                      <p:cBhvr>
                                        <p:cTn id="286" dur="500"/>
                                        <p:tgtEl>
                                          <p:spTgt spid="55491"/>
                                        </p:tgtEl>
                                      </p:cBhvr>
                                    </p:animEffect>
                                  </p:childTnLst>
                                </p:cTn>
                              </p:par>
                              <p:par>
                                <p:cTn id="287" presetID="12" presetClass="exit" presetSubtype="4" fill="hold" nodeType="withEffect">
                                  <p:stCondLst>
                                    <p:cond delay="41000"/>
                                  </p:stCondLst>
                                  <p:childTnLst>
                                    <p:animEffect transition="out" filter="slide(fromBottom)">
                                      <p:cBhvr>
                                        <p:cTn id="288" dur="500"/>
                                        <p:tgtEl>
                                          <p:spTgt spid="55491"/>
                                        </p:tgtEl>
                                      </p:cBhvr>
                                    </p:animEffect>
                                    <p:set>
                                      <p:cBhvr>
                                        <p:cTn id="289" dur="1" fill="hold">
                                          <p:stCondLst>
                                            <p:cond delay="499"/>
                                          </p:stCondLst>
                                        </p:cTn>
                                        <p:tgtEl>
                                          <p:spTgt spid="55491"/>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5494"/>
                                        </p:tgtEl>
                                        <p:attrNameLst>
                                          <p:attrName>style.visibility</p:attrName>
                                        </p:attrNameLst>
                                      </p:cBhvr>
                                      <p:to>
                                        <p:strVal val="visible"/>
                                      </p:to>
                                    </p:set>
                                    <p:animEffect transition="in" filter="slide(fromTop)">
                                      <p:cBhvr>
                                        <p:cTn id="292" dur="500"/>
                                        <p:tgtEl>
                                          <p:spTgt spid="55494"/>
                                        </p:tgtEl>
                                      </p:cBhvr>
                                    </p:animEffect>
                                  </p:childTnLst>
                                </p:cTn>
                              </p:par>
                              <p:par>
                                <p:cTn id="293" presetID="12" presetClass="exit" presetSubtype="4" fill="hold" nodeType="withEffect">
                                  <p:stCondLst>
                                    <p:cond delay="42000"/>
                                  </p:stCondLst>
                                  <p:childTnLst>
                                    <p:animEffect transition="out" filter="slide(fromBottom)">
                                      <p:cBhvr>
                                        <p:cTn id="294" dur="500"/>
                                        <p:tgtEl>
                                          <p:spTgt spid="55494"/>
                                        </p:tgtEl>
                                      </p:cBhvr>
                                    </p:animEffect>
                                    <p:set>
                                      <p:cBhvr>
                                        <p:cTn id="295" dur="1" fill="hold">
                                          <p:stCondLst>
                                            <p:cond delay="499"/>
                                          </p:stCondLst>
                                        </p:cTn>
                                        <p:tgtEl>
                                          <p:spTgt spid="55494"/>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5497"/>
                                        </p:tgtEl>
                                        <p:attrNameLst>
                                          <p:attrName>style.visibility</p:attrName>
                                        </p:attrNameLst>
                                      </p:cBhvr>
                                      <p:to>
                                        <p:strVal val="visible"/>
                                      </p:to>
                                    </p:set>
                                    <p:animEffect transition="in" filter="slide(fromTop)">
                                      <p:cBhvr>
                                        <p:cTn id="298" dur="500"/>
                                        <p:tgtEl>
                                          <p:spTgt spid="55497"/>
                                        </p:tgtEl>
                                      </p:cBhvr>
                                    </p:animEffect>
                                  </p:childTnLst>
                                </p:cTn>
                              </p:par>
                              <p:par>
                                <p:cTn id="299" presetID="12" presetClass="exit" presetSubtype="4" fill="hold" nodeType="withEffect">
                                  <p:stCondLst>
                                    <p:cond delay="43000"/>
                                  </p:stCondLst>
                                  <p:childTnLst>
                                    <p:animEffect transition="out" filter="slide(fromBottom)">
                                      <p:cBhvr>
                                        <p:cTn id="300" dur="500"/>
                                        <p:tgtEl>
                                          <p:spTgt spid="55497"/>
                                        </p:tgtEl>
                                      </p:cBhvr>
                                    </p:animEffect>
                                    <p:set>
                                      <p:cBhvr>
                                        <p:cTn id="301" dur="1" fill="hold">
                                          <p:stCondLst>
                                            <p:cond delay="499"/>
                                          </p:stCondLst>
                                        </p:cTn>
                                        <p:tgtEl>
                                          <p:spTgt spid="55497"/>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5500"/>
                                        </p:tgtEl>
                                        <p:attrNameLst>
                                          <p:attrName>style.visibility</p:attrName>
                                        </p:attrNameLst>
                                      </p:cBhvr>
                                      <p:to>
                                        <p:strVal val="visible"/>
                                      </p:to>
                                    </p:set>
                                    <p:animEffect transition="in" filter="slide(fromTop)">
                                      <p:cBhvr>
                                        <p:cTn id="304" dur="500"/>
                                        <p:tgtEl>
                                          <p:spTgt spid="55500"/>
                                        </p:tgtEl>
                                      </p:cBhvr>
                                    </p:animEffect>
                                  </p:childTnLst>
                                </p:cTn>
                              </p:par>
                              <p:par>
                                <p:cTn id="305" presetID="12" presetClass="exit" presetSubtype="4" fill="hold" nodeType="withEffect">
                                  <p:stCondLst>
                                    <p:cond delay="44000"/>
                                  </p:stCondLst>
                                  <p:childTnLst>
                                    <p:animEffect transition="out" filter="slide(fromBottom)">
                                      <p:cBhvr>
                                        <p:cTn id="306" dur="500"/>
                                        <p:tgtEl>
                                          <p:spTgt spid="55500"/>
                                        </p:tgtEl>
                                      </p:cBhvr>
                                    </p:animEffect>
                                    <p:set>
                                      <p:cBhvr>
                                        <p:cTn id="307" dur="1" fill="hold">
                                          <p:stCondLst>
                                            <p:cond delay="499"/>
                                          </p:stCondLst>
                                        </p:cTn>
                                        <p:tgtEl>
                                          <p:spTgt spid="55500"/>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5503"/>
                                        </p:tgtEl>
                                        <p:attrNameLst>
                                          <p:attrName>style.visibility</p:attrName>
                                        </p:attrNameLst>
                                      </p:cBhvr>
                                      <p:to>
                                        <p:strVal val="visible"/>
                                      </p:to>
                                    </p:set>
                                    <p:animEffect transition="in" filter="slide(fromTop)">
                                      <p:cBhvr>
                                        <p:cTn id="310" dur="500"/>
                                        <p:tgtEl>
                                          <p:spTgt spid="55503"/>
                                        </p:tgtEl>
                                      </p:cBhvr>
                                    </p:animEffect>
                                  </p:childTnLst>
                                </p:cTn>
                              </p:par>
                              <p:par>
                                <p:cTn id="311" presetID="12" presetClass="exit" presetSubtype="4" fill="hold" nodeType="withEffect">
                                  <p:stCondLst>
                                    <p:cond delay="45000"/>
                                  </p:stCondLst>
                                  <p:childTnLst>
                                    <p:animEffect transition="out" filter="slide(fromBottom)">
                                      <p:cBhvr>
                                        <p:cTn id="312" dur="500"/>
                                        <p:tgtEl>
                                          <p:spTgt spid="55503"/>
                                        </p:tgtEl>
                                      </p:cBhvr>
                                    </p:animEffect>
                                    <p:set>
                                      <p:cBhvr>
                                        <p:cTn id="313" dur="1" fill="hold">
                                          <p:stCondLst>
                                            <p:cond delay="499"/>
                                          </p:stCondLst>
                                        </p:cTn>
                                        <p:tgtEl>
                                          <p:spTgt spid="55503"/>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5506"/>
                                        </p:tgtEl>
                                        <p:attrNameLst>
                                          <p:attrName>style.visibility</p:attrName>
                                        </p:attrNameLst>
                                      </p:cBhvr>
                                      <p:to>
                                        <p:strVal val="visible"/>
                                      </p:to>
                                    </p:set>
                                    <p:animEffect transition="in" filter="slide(fromTop)">
                                      <p:cBhvr>
                                        <p:cTn id="316" dur="500"/>
                                        <p:tgtEl>
                                          <p:spTgt spid="55506"/>
                                        </p:tgtEl>
                                      </p:cBhvr>
                                    </p:animEffect>
                                  </p:childTnLst>
                                </p:cTn>
                              </p:par>
                              <p:par>
                                <p:cTn id="317" presetID="12" presetClass="exit" presetSubtype="4" fill="hold" nodeType="withEffect">
                                  <p:stCondLst>
                                    <p:cond delay="46000"/>
                                  </p:stCondLst>
                                  <p:childTnLst>
                                    <p:animEffect transition="out" filter="slide(fromBottom)">
                                      <p:cBhvr>
                                        <p:cTn id="318" dur="500"/>
                                        <p:tgtEl>
                                          <p:spTgt spid="55506"/>
                                        </p:tgtEl>
                                      </p:cBhvr>
                                    </p:animEffect>
                                    <p:set>
                                      <p:cBhvr>
                                        <p:cTn id="319" dur="1" fill="hold">
                                          <p:stCondLst>
                                            <p:cond delay="499"/>
                                          </p:stCondLst>
                                        </p:cTn>
                                        <p:tgtEl>
                                          <p:spTgt spid="55506"/>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5509"/>
                                        </p:tgtEl>
                                        <p:attrNameLst>
                                          <p:attrName>style.visibility</p:attrName>
                                        </p:attrNameLst>
                                      </p:cBhvr>
                                      <p:to>
                                        <p:strVal val="visible"/>
                                      </p:to>
                                    </p:set>
                                    <p:animEffect transition="in" filter="slide(fromTop)">
                                      <p:cBhvr>
                                        <p:cTn id="322" dur="500"/>
                                        <p:tgtEl>
                                          <p:spTgt spid="55509"/>
                                        </p:tgtEl>
                                      </p:cBhvr>
                                    </p:animEffect>
                                  </p:childTnLst>
                                </p:cTn>
                              </p:par>
                              <p:par>
                                <p:cTn id="323" presetID="12" presetClass="exit" presetSubtype="4" fill="hold" nodeType="withEffect">
                                  <p:stCondLst>
                                    <p:cond delay="47000"/>
                                  </p:stCondLst>
                                  <p:childTnLst>
                                    <p:animEffect transition="out" filter="slide(fromBottom)">
                                      <p:cBhvr>
                                        <p:cTn id="324" dur="500"/>
                                        <p:tgtEl>
                                          <p:spTgt spid="55509"/>
                                        </p:tgtEl>
                                      </p:cBhvr>
                                    </p:animEffect>
                                    <p:set>
                                      <p:cBhvr>
                                        <p:cTn id="325" dur="1" fill="hold">
                                          <p:stCondLst>
                                            <p:cond delay="499"/>
                                          </p:stCondLst>
                                        </p:cTn>
                                        <p:tgtEl>
                                          <p:spTgt spid="55509"/>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5512"/>
                                        </p:tgtEl>
                                        <p:attrNameLst>
                                          <p:attrName>style.visibility</p:attrName>
                                        </p:attrNameLst>
                                      </p:cBhvr>
                                      <p:to>
                                        <p:strVal val="visible"/>
                                      </p:to>
                                    </p:set>
                                    <p:animEffect transition="in" filter="slide(fromTop)">
                                      <p:cBhvr>
                                        <p:cTn id="328" dur="500"/>
                                        <p:tgtEl>
                                          <p:spTgt spid="55512"/>
                                        </p:tgtEl>
                                      </p:cBhvr>
                                    </p:animEffect>
                                  </p:childTnLst>
                                </p:cTn>
                              </p:par>
                              <p:par>
                                <p:cTn id="329" presetID="12" presetClass="exit" presetSubtype="4" fill="hold" nodeType="withEffect">
                                  <p:stCondLst>
                                    <p:cond delay="48000"/>
                                  </p:stCondLst>
                                  <p:childTnLst>
                                    <p:animEffect transition="out" filter="slide(fromBottom)">
                                      <p:cBhvr>
                                        <p:cTn id="330" dur="500"/>
                                        <p:tgtEl>
                                          <p:spTgt spid="55512"/>
                                        </p:tgtEl>
                                      </p:cBhvr>
                                    </p:animEffect>
                                    <p:set>
                                      <p:cBhvr>
                                        <p:cTn id="331" dur="1" fill="hold">
                                          <p:stCondLst>
                                            <p:cond delay="499"/>
                                          </p:stCondLst>
                                        </p:cTn>
                                        <p:tgtEl>
                                          <p:spTgt spid="55512"/>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5515"/>
                                        </p:tgtEl>
                                        <p:attrNameLst>
                                          <p:attrName>style.visibility</p:attrName>
                                        </p:attrNameLst>
                                      </p:cBhvr>
                                      <p:to>
                                        <p:strVal val="visible"/>
                                      </p:to>
                                    </p:set>
                                    <p:animEffect transition="in" filter="slide(fromTop)">
                                      <p:cBhvr>
                                        <p:cTn id="334" dur="500"/>
                                        <p:tgtEl>
                                          <p:spTgt spid="55515"/>
                                        </p:tgtEl>
                                      </p:cBhvr>
                                    </p:animEffect>
                                  </p:childTnLst>
                                </p:cTn>
                              </p:par>
                              <p:par>
                                <p:cTn id="335" presetID="12" presetClass="exit" presetSubtype="4" fill="hold" nodeType="withEffect">
                                  <p:stCondLst>
                                    <p:cond delay="49000"/>
                                  </p:stCondLst>
                                  <p:childTnLst>
                                    <p:animEffect transition="out" filter="slide(fromBottom)">
                                      <p:cBhvr>
                                        <p:cTn id="336" dur="500"/>
                                        <p:tgtEl>
                                          <p:spTgt spid="55515"/>
                                        </p:tgtEl>
                                      </p:cBhvr>
                                    </p:animEffect>
                                    <p:set>
                                      <p:cBhvr>
                                        <p:cTn id="337" dur="1" fill="hold">
                                          <p:stCondLst>
                                            <p:cond delay="499"/>
                                          </p:stCondLst>
                                        </p:cTn>
                                        <p:tgtEl>
                                          <p:spTgt spid="55515"/>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5518"/>
                                        </p:tgtEl>
                                        <p:attrNameLst>
                                          <p:attrName>style.visibility</p:attrName>
                                        </p:attrNameLst>
                                      </p:cBhvr>
                                      <p:to>
                                        <p:strVal val="visible"/>
                                      </p:to>
                                    </p:set>
                                    <p:animEffect transition="in" filter="slide(fromTop)">
                                      <p:cBhvr>
                                        <p:cTn id="340" dur="500"/>
                                        <p:tgtEl>
                                          <p:spTgt spid="55518"/>
                                        </p:tgtEl>
                                      </p:cBhvr>
                                    </p:animEffect>
                                  </p:childTnLst>
                                </p:cTn>
                              </p:par>
                              <p:par>
                                <p:cTn id="341" presetID="12" presetClass="exit" presetSubtype="4" fill="hold" nodeType="withEffect">
                                  <p:stCondLst>
                                    <p:cond delay="50000"/>
                                  </p:stCondLst>
                                  <p:childTnLst>
                                    <p:animEffect transition="out" filter="slide(fromBottom)">
                                      <p:cBhvr>
                                        <p:cTn id="342" dur="500"/>
                                        <p:tgtEl>
                                          <p:spTgt spid="55488"/>
                                        </p:tgtEl>
                                      </p:cBhvr>
                                    </p:animEffect>
                                    <p:set>
                                      <p:cBhvr>
                                        <p:cTn id="343" dur="1" fill="hold">
                                          <p:stCondLst>
                                            <p:cond delay="499"/>
                                          </p:stCondLst>
                                        </p:cTn>
                                        <p:tgtEl>
                                          <p:spTgt spid="55488"/>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5551"/>
                                        </p:tgtEl>
                                        <p:attrNameLst>
                                          <p:attrName>style.visibility</p:attrName>
                                        </p:attrNameLst>
                                      </p:cBhvr>
                                      <p:to>
                                        <p:strVal val="visible"/>
                                      </p:to>
                                    </p:set>
                                    <p:animEffect transition="in" filter="slide(fromTop)">
                                      <p:cBhvr>
                                        <p:cTn id="346" dur="500"/>
                                        <p:tgtEl>
                                          <p:spTgt spid="55551"/>
                                        </p:tgtEl>
                                      </p:cBhvr>
                                    </p:animEffect>
                                  </p:childTnLst>
                                </p:cTn>
                              </p:par>
                              <p:par>
                                <p:cTn id="347" presetID="12" presetClass="exit" presetSubtype="4" fill="hold" nodeType="withEffect">
                                  <p:stCondLst>
                                    <p:cond delay="50000"/>
                                  </p:stCondLst>
                                  <p:childTnLst>
                                    <p:animEffect transition="out" filter="slide(fromBottom)">
                                      <p:cBhvr>
                                        <p:cTn id="348" dur="500"/>
                                        <p:tgtEl>
                                          <p:spTgt spid="55518"/>
                                        </p:tgtEl>
                                      </p:cBhvr>
                                    </p:animEffect>
                                    <p:set>
                                      <p:cBhvr>
                                        <p:cTn id="349" dur="1" fill="hold">
                                          <p:stCondLst>
                                            <p:cond delay="499"/>
                                          </p:stCondLst>
                                        </p:cTn>
                                        <p:tgtEl>
                                          <p:spTgt spid="55518"/>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5521"/>
                                        </p:tgtEl>
                                        <p:attrNameLst>
                                          <p:attrName>style.visibility</p:attrName>
                                        </p:attrNameLst>
                                      </p:cBhvr>
                                      <p:to>
                                        <p:strVal val="visible"/>
                                      </p:to>
                                    </p:set>
                                    <p:animEffect transition="in" filter="slide(fromTop)">
                                      <p:cBhvr>
                                        <p:cTn id="352" dur="500"/>
                                        <p:tgtEl>
                                          <p:spTgt spid="55521"/>
                                        </p:tgtEl>
                                      </p:cBhvr>
                                    </p:animEffect>
                                  </p:childTnLst>
                                </p:cTn>
                              </p:par>
                              <p:par>
                                <p:cTn id="353" presetID="12" presetClass="exit" presetSubtype="4" fill="hold" nodeType="withEffect">
                                  <p:stCondLst>
                                    <p:cond delay="51000"/>
                                  </p:stCondLst>
                                  <p:childTnLst>
                                    <p:animEffect transition="out" filter="slide(fromBottom)">
                                      <p:cBhvr>
                                        <p:cTn id="354" dur="500"/>
                                        <p:tgtEl>
                                          <p:spTgt spid="55521"/>
                                        </p:tgtEl>
                                      </p:cBhvr>
                                    </p:animEffect>
                                    <p:set>
                                      <p:cBhvr>
                                        <p:cTn id="355" dur="1" fill="hold">
                                          <p:stCondLst>
                                            <p:cond delay="499"/>
                                          </p:stCondLst>
                                        </p:cTn>
                                        <p:tgtEl>
                                          <p:spTgt spid="55521"/>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5524"/>
                                        </p:tgtEl>
                                        <p:attrNameLst>
                                          <p:attrName>style.visibility</p:attrName>
                                        </p:attrNameLst>
                                      </p:cBhvr>
                                      <p:to>
                                        <p:strVal val="visible"/>
                                      </p:to>
                                    </p:set>
                                    <p:animEffect transition="in" filter="slide(fromTop)">
                                      <p:cBhvr>
                                        <p:cTn id="358" dur="500"/>
                                        <p:tgtEl>
                                          <p:spTgt spid="55524"/>
                                        </p:tgtEl>
                                      </p:cBhvr>
                                    </p:animEffect>
                                  </p:childTnLst>
                                </p:cTn>
                              </p:par>
                              <p:par>
                                <p:cTn id="359" presetID="12" presetClass="exit" presetSubtype="4" fill="hold" nodeType="withEffect">
                                  <p:stCondLst>
                                    <p:cond delay="52000"/>
                                  </p:stCondLst>
                                  <p:childTnLst>
                                    <p:animEffect transition="out" filter="slide(fromBottom)">
                                      <p:cBhvr>
                                        <p:cTn id="360" dur="500"/>
                                        <p:tgtEl>
                                          <p:spTgt spid="55524"/>
                                        </p:tgtEl>
                                      </p:cBhvr>
                                    </p:animEffect>
                                    <p:set>
                                      <p:cBhvr>
                                        <p:cTn id="361" dur="1" fill="hold">
                                          <p:stCondLst>
                                            <p:cond delay="499"/>
                                          </p:stCondLst>
                                        </p:cTn>
                                        <p:tgtEl>
                                          <p:spTgt spid="55524"/>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5527"/>
                                        </p:tgtEl>
                                        <p:attrNameLst>
                                          <p:attrName>style.visibility</p:attrName>
                                        </p:attrNameLst>
                                      </p:cBhvr>
                                      <p:to>
                                        <p:strVal val="visible"/>
                                      </p:to>
                                    </p:set>
                                    <p:animEffect transition="in" filter="slide(fromTop)">
                                      <p:cBhvr>
                                        <p:cTn id="364" dur="500"/>
                                        <p:tgtEl>
                                          <p:spTgt spid="55527"/>
                                        </p:tgtEl>
                                      </p:cBhvr>
                                    </p:animEffect>
                                  </p:childTnLst>
                                </p:cTn>
                              </p:par>
                              <p:par>
                                <p:cTn id="365" presetID="12" presetClass="exit" presetSubtype="4" fill="hold" nodeType="withEffect">
                                  <p:stCondLst>
                                    <p:cond delay="53000"/>
                                  </p:stCondLst>
                                  <p:childTnLst>
                                    <p:animEffect transition="out" filter="slide(fromBottom)">
                                      <p:cBhvr>
                                        <p:cTn id="366" dur="500"/>
                                        <p:tgtEl>
                                          <p:spTgt spid="55527"/>
                                        </p:tgtEl>
                                      </p:cBhvr>
                                    </p:animEffect>
                                    <p:set>
                                      <p:cBhvr>
                                        <p:cTn id="367" dur="1" fill="hold">
                                          <p:stCondLst>
                                            <p:cond delay="499"/>
                                          </p:stCondLst>
                                        </p:cTn>
                                        <p:tgtEl>
                                          <p:spTgt spid="55527"/>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5530"/>
                                        </p:tgtEl>
                                        <p:attrNameLst>
                                          <p:attrName>style.visibility</p:attrName>
                                        </p:attrNameLst>
                                      </p:cBhvr>
                                      <p:to>
                                        <p:strVal val="visible"/>
                                      </p:to>
                                    </p:set>
                                    <p:animEffect transition="in" filter="slide(fromTop)">
                                      <p:cBhvr>
                                        <p:cTn id="370" dur="500"/>
                                        <p:tgtEl>
                                          <p:spTgt spid="55530"/>
                                        </p:tgtEl>
                                      </p:cBhvr>
                                    </p:animEffect>
                                  </p:childTnLst>
                                </p:cTn>
                              </p:par>
                              <p:par>
                                <p:cTn id="371" presetID="12" presetClass="exit" presetSubtype="4" fill="hold" nodeType="withEffect">
                                  <p:stCondLst>
                                    <p:cond delay="54000"/>
                                  </p:stCondLst>
                                  <p:childTnLst>
                                    <p:animEffect transition="out" filter="slide(fromBottom)">
                                      <p:cBhvr>
                                        <p:cTn id="372" dur="500"/>
                                        <p:tgtEl>
                                          <p:spTgt spid="55530"/>
                                        </p:tgtEl>
                                      </p:cBhvr>
                                    </p:animEffect>
                                    <p:set>
                                      <p:cBhvr>
                                        <p:cTn id="373" dur="1" fill="hold">
                                          <p:stCondLst>
                                            <p:cond delay="499"/>
                                          </p:stCondLst>
                                        </p:cTn>
                                        <p:tgtEl>
                                          <p:spTgt spid="55530"/>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5533"/>
                                        </p:tgtEl>
                                        <p:attrNameLst>
                                          <p:attrName>style.visibility</p:attrName>
                                        </p:attrNameLst>
                                      </p:cBhvr>
                                      <p:to>
                                        <p:strVal val="visible"/>
                                      </p:to>
                                    </p:set>
                                    <p:animEffect transition="in" filter="slide(fromTop)">
                                      <p:cBhvr>
                                        <p:cTn id="376" dur="500"/>
                                        <p:tgtEl>
                                          <p:spTgt spid="55533"/>
                                        </p:tgtEl>
                                      </p:cBhvr>
                                    </p:animEffect>
                                  </p:childTnLst>
                                </p:cTn>
                              </p:par>
                              <p:par>
                                <p:cTn id="377" presetID="12" presetClass="exit" presetSubtype="4" fill="hold" nodeType="withEffect">
                                  <p:stCondLst>
                                    <p:cond delay="55000"/>
                                  </p:stCondLst>
                                  <p:childTnLst>
                                    <p:animEffect transition="out" filter="slide(fromBottom)">
                                      <p:cBhvr>
                                        <p:cTn id="378" dur="500"/>
                                        <p:tgtEl>
                                          <p:spTgt spid="55533"/>
                                        </p:tgtEl>
                                      </p:cBhvr>
                                    </p:animEffect>
                                    <p:set>
                                      <p:cBhvr>
                                        <p:cTn id="379" dur="1" fill="hold">
                                          <p:stCondLst>
                                            <p:cond delay="499"/>
                                          </p:stCondLst>
                                        </p:cTn>
                                        <p:tgtEl>
                                          <p:spTgt spid="55533"/>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5536"/>
                                        </p:tgtEl>
                                        <p:attrNameLst>
                                          <p:attrName>style.visibility</p:attrName>
                                        </p:attrNameLst>
                                      </p:cBhvr>
                                      <p:to>
                                        <p:strVal val="visible"/>
                                      </p:to>
                                    </p:set>
                                    <p:animEffect transition="in" filter="slide(fromTop)">
                                      <p:cBhvr>
                                        <p:cTn id="382" dur="500"/>
                                        <p:tgtEl>
                                          <p:spTgt spid="55536"/>
                                        </p:tgtEl>
                                      </p:cBhvr>
                                    </p:animEffect>
                                  </p:childTnLst>
                                </p:cTn>
                              </p:par>
                              <p:par>
                                <p:cTn id="383" presetID="12" presetClass="exit" presetSubtype="4" fill="hold" nodeType="withEffect">
                                  <p:stCondLst>
                                    <p:cond delay="56000"/>
                                  </p:stCondLst>
                                  <p:childTnLst>
                                    <p:animEffect transition="out" filter="slide(fromBottom)">
                                      <p:cBhvr>
                                        <p:cTn id="384" dur="500"/>
                                        <p:tgtEl>
                                          <p:spTgt spid="55536"/>
                                        </p:tgtEl>
                                      </p:cBhvr>
                                    </p:animEffect>
                                    <p:set>
                                      <p:cBhvr>
                                        <p:cTn id="385" dur="1" fill="hold">
                                          <p:stCondLst>
                                            <p:cond delay="499"/>
                                          </p:stCondLst>
                                        </p:cTn>
                                        <p:tgtEl>
                                          <p:spTgt spid="55536"/>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5539"/>
                                        </p:tgtEl>
                                        <p:attrNameLst>
                                          <p:attrName>style.visibility</p:attrName>
                                        </p:attrNameLst>
                                      </p:cBhvr>
                                      <p:to>
                                        <p:strVal val="visible"/>
                                      </p:to>
                                    </p:set>
                                    <p:animEffect transition="in" filter="slide(fromTop)">
                                      <p:cBhvr>
                                        <p:cTn id="388" dur="500"/>
                                        <p:tgtEl>
                                          <p:spTgt spid="55539"/>
                                        </p:tgtEl>
                                      </p:cBhvr>
                                    </p:animEffect>
                                  </p:childTnLst>
                                </p:cTn>
                              </p:par>
                              <p:par>
                                <p:cTn id="389" presetID="12" presetClass="exit" presetSubtype="4" fill="hold" nodeType="withEffect">
                                  <p:stCondLst>
                                    <p:cond delay="57000"/>
                                  </p:stCondLst>
                                  <p:childTnLst>
                                    <p:animEffect transition="out" filter="slide(fromBottom)">
                                      <p:cBhvr>
                                        <p:cTn id="390" dur="500"/>
                                        <p:tgtEl>
                                          <p:spTgt spid="55539"/>
                                        </p:tgtEl>
                                      </p:cBhvr>
                                    </p:animEffect>
                                    <p:set>
                                      <p:cBhvr>
                                        <p:cTn id="391" dur="1" fill="hold">
                                          <p:stCondLst>
                                            <p:cond delay="499"/>
                                          </p:stCondLst>
                                        </p:cTn>
                                        <p:tgtEl>
                                          <p:spTgt spid="55539"/>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5542"/>
                                        </p:tgtEl>
                                        <p:attrNameLst>
                                          <p:attrName>style.visibility</p:attrName>
                                        </p:attrNameLst>
                                      </p:cBhvr>
                                      <p:to>
                                        <p:strVal val="visible"/>
                                      </p:to>
                                    </p:set>
                                    <p:animEffect transition="in" filter="slide(fromTop)">
                                      <p:cBhvr>
                                        <p:cTn id="394" dur="500"/>
                                        <p:tgtEl>
                                          <p:spTgt spid="55542"/>
                                        </p:tgtEl>
                                      </p:cBhvr>
                                    </p:animEffect>
                                  </p:childTnLst>
                                </p:cTn>
                              </p:par>
                              <p:par>
                                <p:cTn id="395" presetID="12" presetClass="exit" presetSubtype="4" fill="hold" nodeType="withEffect">
                                  <p:stCondLst>
                                    <p:cond delay="58000"/>
                                  </p:stCondLst>
                                  <p:childTnLst>
                                    <p:animEffect transition="out" filter="slide(fromBottom)">
                                      <p:cBhvr>
                                        <p:cTn id="396" dur="500"/>
                                        <p:tgtEl>
                                          <p:spTgt spid="55542"/>
                                        </p:tgtEl>
                                      </p:cBhvr>
                                    </p:animEffect>
                                    <p:set>
                                      <p:cBhvr>
                                        <p:cTn id="397" dur="1" fill="hold">
                                          <p:stCondLst>
                                            <p:cond delay="499"/>
                                          </p:stCondLst>
                                        </p:cTn>
                                        <p:tgtEl>
                                          <p:spTgt spid="55542"/>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5545"/>
                                        </p:tgtEl>
                                        <p:attrNameLst>
                                          <p:attrName>style.visibility</p:attrName>
                                        </p:attrNameLst>
                                      </p:cBhvr>
                                      <p:to>
                                        <p:strVal val="visible"/>
                                      </p:to>
                                    </p:set>
                                    <p:animEffect transition="in" filter="slide(fromTop)">
                                      <p:cBhvr>
                                        <p:cTn id="400" dur="500"/>
                                        <p:tgtEl>
                                          <p:spTgt spid="55545"/>
                                        </p:tgtEl>
                                      </p:cBhvr>
                                    </p:animEffect>
                                  </p:childTnLst>
                                </p:cTn>
                              </p:par>
                              <p:par>
                                <p:cTn id="401" presetID="12" presetClass="exit" presetSubtype="4" fill="hold" nodeType="withEffect">
                                  <p:stCondLst>
                                    <p:cond delay="59000"/>
                                  </p:stCondLst>
                                  <p:childTnLst>
                                    <p:animEffect transition="out" filter="slide(fromBottom)">
                                      <p:cBhvr>
                                        <p:cTn id="402" dur="500"/>
                                        <p:tgtEl>
                                          <p:spTgt spid="55545"/>
                                        </p:tgtEl>
                                      </p:cBhvr>
                                    </p:animEffect>
                                    <p:set>
                                      <p:cBhvr>
                                        <p:cTn id="403" dur="1" fill="hold">
                                          <p:stCondLst>
                                            <p:cond delay="499"/>
                                          </p:stCondLst>
                                        </p:cTn>
                                        <p:tgtEl>
                                          <p:spTgt spid="55545"/>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5548"/>
                                        </p:tgtEl>
                                        <p:attrNameLst>
                                          <p:attrName>style.visibility</p:attrName>
                                        </p:attrNameLst>
                                      </p:cBhvr>
                                      <p:to>
                                        <p:strVal val="visible"/>
                                      </p:to>
                                    </p:set>
                                    <p:animEffect transition="in" filter="slide(fromTop)">
                                      <p:cBhvr>
                                        <p:cTn id="406" dur="500"/>
                                        <p:tgtEl>
                                          <p:spTgt spid="5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524000" y="3819526"/>
            <a:ext cx="9144000" cy="3038475"/>
          </a:xfrm>
          <a:prstGeom prst="rect">
            <a:avLst/>
          </a:prstGeom>
          <a:solidFill>
            <a:schemeClr val="bg1"/>
          </a:solidFill>
          <a:ln>
            <a:noFill/>
          </a:ln>
          <a:effectLst/>
        </p:spPr>
        <p:txBody>
          <a:bodyPr wrap="none" anchor="ctr"/>
          <a:lstStyle/>
          <a:p>
            <a:endParaRPr lang="en-US"/>
          </a:p>
        </p:txBody>
      </p:sp>
      <p:sp>
        <p:nvSpPr>
          <p:cNvPr id="55302" name="Freeform 6"/>
          <p:cNvSpPr>
            <a:spLocks/>
          </p:cNvSpPr>
          <p:nvPr/>
        </p:nvSpPr>
        <p:spPr bwMode="auto">
          <a:xfrm>
            <a:off x="2030413" y="1595438"/>
            <a:ext cx="8132762" cy="533400"/>
          </a:xfrm>
          <a:custGeom>
            <a:avLst/>
            <a:gdLst>
              <a:gd name="T0" fmla="*/ 5365 w 5772"/>
              <a:gd name="T1" fmla="*/ 62 h 636"/>
              <a:gd name="T2" fmla="*/ 5359 w 5772"/>
              <a:gd name="T3" fmla="*/ 53 h 636"/>
              <a:gd name="T4" fmla="*/ 5358 w 5772"/>
              <a:gd name="T5" fmla="*/ 52 h 636"/>
              <a:gd name="T6" fmla="*/ 5354 w 5772"/>
              <a:gd name="T7" fmla="*/ 47 h 636"/>
              <a:gd name="T8" fmla="*/ 5325 w 5772"/>
              <a:gd name="T9" fmla="*/ 22 h 636"/>
              <a:gd name="T10" fmla="*/ 5319 w 5772"/>
              <a:gd name="T11" fmla="*/ 18 h 636"/>
              <a:gd name="T12" fmla="*/ 5313 w 5772"/>
              <a:gd name="T13" fmla="*/ 14 h 636"/>
              <a:gd name="T14" fmla="*/ 5305 w 5772"/>
              <a:gd name="T15" fmla="*/ 11 h 636"/>
              <a:gd name="T16" fmla="*/ 5291 w 5772"/>
              <a:gd name="T17" fmla="*/ 6 h 636"/>
              <a:gd name="T18" fmla="*/ 5283 w 5772"/>
              <a:gd name="T19" fmla="*/ 4 h 636"/>
              <a:gd name="T20" fmla="*/ 5276 w 5772"/>
              <a:gd name="T21" fmla="*/ 2 h 636"/>
              <a:gd name="T22" fmla="*/ 5269 w 5772"/>
              <a:gd name="T23" fmla="*/ 1 h 636"/>
              <a:gd name="T24" fmla="*/ 5261 w 5772"/>
              <a:gd name="T25" fmla="*/ 0 h 636"/>
              <a:gd name="T26" fmla="*/ 5251 w 5772"/>
              <a:gd name="T27" fmla="*/ 0 h 636"/>
              <a:gd name="T28" fmla="*/ 521 w 5772"/>
              <a:gd name="T29" fmla="*/ 0 h 636"/>
              <a:gd name="T30" fmla="*/ 511 w 5772"/>
              <a:gd name="T31" fmla="*/ 0 h 636"/>
              <a:gd name="T32" fmla="*/ 503 w 5772"/>
              <a:gd name="T33" fmla="*/ 1 h 636"/>
              <a:gd name="T34" fmla="*/ 496 w 5772"/>
              <a:gd name="T35" fmla="*/ 2 h 636"/>
              <a:gd name="T36" fmla="*/ 489 w 5772"/>
              <a:gd name="T37" fmla="*/ 4 h 636"/>
              <a:gd name="T38" fmla="*/ 482 w 5772"/>
              <a:gd name="T39" fmla="*/ 6 h 636"/>
              <a:gd name="T40" fmla="*/ 467 w 5772"/>
              <a:gd name="T41" fmla="*/ 11 h 636"/>
              <a:gd name="T42" fmla="*/ 460 w 5772"/>
              <a:gd name="T43" fmla="*/ 14 h 636"/>
              <a:gd name="T44" fmla="*/ 453 w 5772"/>
              <a:gd name="T45" fmla="*/ 18 h 636"/>
              <a:gd name="T46" fmla="*/ 447 w 5772"/>
              <a:gd name="T47" fmla="*/ 22 h 636"/>
              <a:gd name="T48" fmla="*/ 441 w 5772"/>
              <a:gd name="T49" fmla="*/ 26 h 636"/>
              <a:gd name="T50" fmla="*/ 424 w 5772"/>
              <a:gd name="T51" fmla="*/ 41 h 636"/>
              <a:gd name="T52" fmla="*/ 419 w 5772"/>
              <a:gd name="T53" fmla="*/ 47 h 636"/>
              <a:gd name="T54" fmla="*/ 414 w 5772"/>
              <a:gd name="T55" fmla="*/ 52 h 636"/>
              <a:gd name="T56" fmla="*/ 414 w 5772"/>
              <a:gd name="T57" fmla="*/ 53 h 636"/>
              <a:gd name="T58" fmla="*/ 407 w 5772"/>
              <a:gd name="T59" fmla="*/ 62 h 636"/>
              <a:gd name="T60" fmla="*/ 0 w 5772"/>
              <a:gd name="T61" fmla="*/ 636 h 636"/>
              <a:gd name="T62" fmla="*/ 385 w 5772"/>
              <a:gd name="T63" fmla="*/ 582 h 636"/>
              <a:gd name="T64" fmla="*/ 385 w 5772"/>
              <a:gd name="T65" fmla="*/ 582 h 636"/>
              <a:gd name="T66" fmla="*/ 5653 w 5772"/>
              <a:gd name="T67" fmla="*/ 582 h 636"/>
              <a:gd name="T68" fmla="*/ 5365 w 5772"/>
              <a:gd name="T69" fmla="*/ 6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090C08"/>
          </a:solidFill>
          <a:ln>
            <a:noFill/>
          </a:ln>
        </p:spPr>
        <p:txBody>
          <a:bodyPr/>
          <a:lstStyle/>
          <a:p>
            <a:endParaRPr lang="en-US"/>
          </a:p>
        </p:txBody>
      </p:sp>
      <p:sp>
        <p:nvSpPr>
          <p:cNvPr id="55304" name="AutoShape 8"/>
          <p:cNvSpPr>
            <a:spLocks noChangeArrowheads="1"/>
          </p:cNvSpPr>
          <p:nvPr/>
        </p:nvSpPr>
        <p:spPr bwMode="auto">
          <a:xfrm>
            <a:off x="1971675" y="2051051"/>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nvGrpSpPr>
          <p:cNvPr id="55305" name="Group 9"/>
          <p:cNvGrpSpPr>
            <a:grpSpLocks/>
          </p:cNvGrpSpPr>
          <p:nvPr/>
        </p:nvGrpSpPr>
        <p:grpSpPr bwMode="auto">
          <a:xfrm>
            <a:off x="2227263" y="2762250"/>
            <a:ext cx="1168400" cy="1912938"/>
            <a:chOff x="275" y="2008"/>
            <a:chExt cx="795" cy="1276"/>
          </a:xfrm>
        </p:grpSpPr>
        <p:sp>
          <p:nvSpPr>
            <p:cNvPr id="55306"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7"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8"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09"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0" name="Group 14"/>
          <p:cNvGrpSpPr>
            <a:grpSpLocks/>
          </p:cNvGrpSpPr>
          <p:nvPr/>
        </p:nvGrpSpPr>
        <p:grpSpPr bwMode="auto">
          <a:xfrm>
            <a:off x="3467100" y="2765425"/>
            <a:ext cx="1168400" cy="1912938"/>
            <a:chOff x="275" y="2008"/>
            <a:chExt cx="795" cy="1276"/>
          </a:xfrm>
        </p:grpSpPr>
        <p:sp>
          <p:nvSpPr>
            <p:cNvPr id="55311"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2"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3"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4"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15" name="Group 19"/>
          <p:cNvGrpSpPr>
            <a:grpSpLocks/>
          </p:cNvGrpSpPr>
          <p:nvPr/>
        </p:nvGrpSpPr>
        <p:grpSpPr bwMode="auto">
          <a:xfrm>
            <a:off x="4892675" y="2762250"/>
            <a:ext cx="1168400" cy="1912938"/>
            <a:chOff x="275" y="2008"/>
            <a:chExt cx="795" cy="1276"/>
          </a:xfrm>
        </p:grpSpPr>
        <p:sp>
          <p:nvSpPr>
            <p:cNvPr id="55316"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7"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8"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19"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0" name="Group 24"/>
          <p:cNvGrpSpPr>
            <a:grpSpLocks/>
          </p:cNvGrpSpPr>
          <p:nvPr/>
        </p:nvGrpSpPr>
        <p:grpSpPr bwMode="auto">
          <a:xfrm>
            <a:off x="6130925" y="2765425"/>
            <a:ext cx="1168400" cy="1912938"/>
            <a:chOff x="275" y="2008"/>
            <a:chExt cx="795" cy="1276"/>
          </a:xfrm>
        </p:grpSpPr>
        <p:sp>
          <p:nvSpPr>
            <p:cNvPr id="55321"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2"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3"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4"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grpSp>
        <p:nvGrpSpPr>
          <p:cNvPr id="55325" name="Group 29"/>
          <p:cNvGrpSpPr>
            <a:grpSpLocks/>
          </p:cNvGrpSpPr>
          <p:nvPr/>
        </p:nvGrpSpPr>
        <p:grpSpPr bwMode="auto">
          <a:xfrm>
            <a:off x="7554913" y="2762250"/>
            <a:ext cx="1168400" cy="1912938"/>
            <a:chOff x="275" y="2008"/>
            <a:chExt cx="795" cy="1276"/>
          </a:xfrm>
        </p:grpSpPr>
        <p:sp>
          <p:nvSpPr>
            <p:cNvPr id="55326"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7"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8"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29"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grpSp>
      <p:sp>
        <p:nvSpPr>
          <p:cNvPr id="55330" name="AutoShape 34"/>
          <p:cNvSpPr>
            <a:spLocks noChangeArrowheads="1"/>
          </p:cNvSpPr>
          <p:nvPr/>
        </p:nvSpPr>
        <p:spPr bwMode="auto">
          <a:xfrm>
            <a:off x="8794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1" name="AutoShape 35"/>
          <p:cNvSpPr>
            <a:spLocks noChangeArrowheads="1"/>
          </p:cNvSpPr>
          <p:nvPr/>
        </p:nvSpPr>
        <p:spPr bwMode="auto">
          <a:xfrm>
            <a:off x="8794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2" name="AutoShape 36"/>
          <p:cNvSpPr>
            <a:spLocks noChangeArrowheads="1"/>
          </p:cNvSpPr>
          <p:nvPr/>
        </p:nvSpPr>
        <p:spPr bwMode="auto">
          <a:xfrm>
            <a:off x="8794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a:noFill/>
          </a:ln>
          <a:effectLst/>
          <a:extLst>
            <a:ext uri="{91240B29-F687-4F45-9708-019B960494DF}">
              <a14:hiddenLine xmlns:a14="http://schemas.microsoft.com/office/drawing/2010/main" w="9525">
                <a:solidFill>
                  <a:srgbClr val="32323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3" name="AutoShape 37"/>
          <p:cNvSpPr>
            <a:spLocks noChangeArrowheads="1"/>
          </p:cNvSpPr>
          <p:nvPr/>
        </p:nvSpPr>
        <p:spPr bwMode="auto">
          <a:xfrm>
            <a:off x="8794750" y="2765425"/>
            <a:ext cx="1168400" cy="1912938"/>
          </a:xfrm>
          <a:prstGeom prst="roundRect">
            <a:avLst>
              <a:gd name="adj" fmla="val 0"/>
            </a:avLst>
          </a:prstGeom>
          <a:noFill/>
          <a:ln w="25400">
            <a:solidFill>
              <a:srgbClr val="1C1C1C"/>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Narrow" pitchFamily="34" charset="0"/>
            </a:endParaRPr>
          </a:p>
        </p:txBody>
      </p:sp>
      <p:sp>
        <p:nvSpPr>
          <p:cNvPr id="55334" name="AutoShape 38"/>
          <p:cNvSpPr>
            <a:spLocks noChangeArrowheads="1"/>
          </p:cNvSpPr>
          <p:nvPr/>
        </p:nvSpPr>
        <p:spPr bwMode="auto">
          <a:xfrm flipV="1">
            <a:off x="1971675" y="5267326"/>
            <a:ext cx="8248650" cy="1077913"/>
          </a:xfrm>
          <a:prstGeom prst="roundRect">
            <a:avLst>
              <a:gd name="adj" fmla="val 22824"/>
            </a:avLst>
          </a:prstGeom>
          <a:solidFill>
            <a:schemeClr val="bg1"/>
          </a:solidFill>
          <a:ln>
            <a:noFill/>
          </a:ln>
          <a:effectLst/>
        </p:spPr>
        <p:txBody>
          <a:bodyPr rot="10800000" wrap="none" anchor="ctr"/>
          <a:lstStyle/>
          <a:p>
            <a:pPr algn="ctr"/>
            <a:endParaRPr lang="en-US"/>
          </a:p>
        </p:txBody>
      </p:sp>
      <p:grpSp>
        <p:nvGrpSpPr>
          <p:cNvPr id="55335" name="Group 39"/>
          <p:cNvGrpSpPr>
            <a:grpSpLocks/>
          </p:cNvGrpSpPr>
          <p:nvPr/>
        </p:nvGrpSpPr>
        <p:grpSpPr bwMode="auto">
          <a:xfrm>
            <a:off x="8794750" y="2981325"/>
            <a:ext cx="1168400" cy="1473200"/>
            <a:chOff x="4580" y="1878"/>
            <a:chExt cx="736" cy="928"/>
          </a:xfrm>
        </p:grpSpPr>
        <p:sp>
          <p:nvSpPr>
            <p:cNvPr id="55336" name="Rectangle 4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Text Box 4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38" name="Group 42"/>
          <p:cNvGrpSpPr>
            <a:grpSpLocks/>
          </p:cNvGrpSpPr>
          <p:nvPr/>
        </p:nvGrpSpPr>
        <p:grpSpPr bwMode="auto">
          <a:xfrm>
            <a:off x="8794750" y="2981325"/>
            <a:ext cx="1168400" cy="1473200"/>
            <a:chOff x="4580" y="1878"/>
            <a:chExt cx="736" cy="928"/>
          </a:xfrm>
        </p:grpSpPr>
        <p:sp>
          <p:nvSpPr>
            <p:cNvPr id="55339" name="Rectangle 4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Text Box 4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41" name="Group 45"/>
          <p:cNvGrpSpPr>
            <a:grpSpLocks/>
          </p:cNvGrpSpPr>
          <p:nvPr/>
        </p:nvGrpSpPr>
        <p:grpSpPr bwMode="auto">
          <a:xfrm>
            <a:off x="7554913" y="2981325"/>
            <a:ext cx="1168400" cy="1473200"/>
            <a:chOff x="4580" y="1878"/>
            <a:chExt cx="736" cy="928"/>
          </a:xfrm>
        </p:grpSpPr>
        <p:sp>
          <p:nvSpPr>
            <p:cNvPr id="55342" name="Rectangle 4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Text Box 4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4" name="Group 48"/>
          <p:cNvGrpSpPr>
            <a:grpSpLocks/>
          </p:cNvGrpSpPr>
          <p:nvPr/>
        </p:nvGrpSpPr>
        <p:grpSpPr bwMode="auto">
          <a:xfrm>
            <a:off x="3467100" y="2982913"/>
            <a:ext cx="1168400" cy="1473200"/>
            <a:chOff x="4580" y="1878"/>
            <a:chExt cx="736" cy="928"/>
          </a:xfrm>
        </p:grpSpPr>
        <p:sp>
          <p:nvSpPr>
            <p:cNvPr id="55345" name="Rectangle 4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6" name="Text Box 5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47" name="Group 51"/>
          <p:cNvGrpSpPr>
            <a:grpSpLocks/>
          </p:cNvGrpSpPr>
          <p:nvPr/>
        </p:nvGrpSpPr>
        <p:grpSpPr bwMode="auto">
          <a:xfrm>
            <a:off x="2227263" y="2982913"/>
            <a:ext cx="1168400" cy="1473200"/>
            <a:chOff x="4580" y="1878"/>
            <a:chExt cx="736" cy="928"/>
          </a:xfrm>
        </p:grpSpPr>
        <p:sp>
          <p:nvSpPr>
            <p:cNvPr id="55348" name="Rectangle 5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Text Box 5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50" name="Group 54"/>
          <p:cNvGrpSpPr>
            <a:grpSpLocks/>
          </p:cNvGrpSpPr>
          <p:nvPr/>
        </p:nvGrpSpPr>
        <p:grpSpPr bwMode="auto">
          <a:xfrm>
            <a:off x="6130925" y="2984500"/>
            <a:ext cx="1168400" cy="1473200"/>
            <a:chOff x="4580" y="1878"/>
            <a:chExt cx="736" cy="928"/>
          </a:xfrm>
        </p:grpSpPr>
        <p:sp>
          <p:nvSpPr>
            <p:cNvPr id="55351" name="Rectangle 5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Text Box 5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53" name="Group 57"/>
          <p:cNvGrpSpPr>
            <a:grpSpLocks/>
          </p:cNvGrpSpPr>
          <p:nvPr/>
        </p:nvGrpSpPr>
        <p:grpSpPr bwMode="auto">
          <a:xfrm>
            <a:off x="8794750" y="2981325"/>
            <a:ext cx="1168400" cy="1473200"/>
            <a:chOff x="4580" y="1878"/>
            <a:chExt cx="736" cy="928"/>
          </a:xfrm>
        </p:grpSpPr>
        <p:sp>
          <p:nvSpPr>
            <p:cNvPr id="55354" name="Rectangle 5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Text Box 5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56" name="Group 60"/>
          <p:cNvGrpSpPr>
            <a:grpSpLocks/>
          </p:cNvGrpSpPr>
          <p:nvPr/>
        </p:nvGrpSpPr>
        <p:grpSpPr bwMode="auto">
          <a:xfrm>
            <a:off x="8794750" y="2981325"/>
            <a:ext cx="1168400" cy="1473200"/>
            <a:chOff x="4580" y="1878"/>
            <a:chExt cx="736" cy="928"/>
          </a:xfrm>
        </p:grpSpPr>
        <p:sp>
          <p:nvSpPr>
            <p:cNvPr id="55357" name="Rectangle 6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Text Box 6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359" name="Group 63"/>
          <p:cNvGrpSpPr>
            <a:grpSpLocks/>
          </p:cNvGrpSpPr>
          <p:nvPr/>
        </p:nvGrpSpPr>
        <p:grpSpPr bwMode="auto">
          <a:xfrm>
            <a:off x="8794750" y="2981325"/>
            <a:ext cx="1168400" cy="1473200"/>
            <a:chOff x="4580" y="1878"/>
            <a:chExt cx="736" cy="928"/>
          </a:xfrm>
        </p:grpSpPr>
        <p:sp>
          <p:nvSpPr>
            <p:cNvPr id="55360" name="Rectangle 6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Text Box 6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362" name="Group 66"/>
          <p:cNvGrpSpPr>
            <a:grpSpLocks/>
          </p:cNvGrpSpPr>
          <p:nvPr/>
        </p:nvGrpSpPr>
        <p:grpSpPr bwMode="auto">
          <a:xfrm>
            <a:off x="8794750" y="2981325"/>
            <a:ext cx="1168400" cy="1473200"/>
            <a:chOff x="4580" y="1878"/>
            <a:chExt cx="736" cy="928"/>
          </a:xfrm>
        </p:grpSpPr>
        <p:sp>
          <p:nvSpPr>
            <p:cNvPr id="55363" name="Rectangle 6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Text Box 6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65" name="Group 69"/>
          <p:cNvGrpSpPr>
            <a:grpSpLocks/>
          </p:cNvGrpSpPr>
          <p:nvPr/>
        </p:nvGrpSpPr>
        <p:grpSpPr bwMode="auto">
          <a:xfrm>
            <a:off x="8794750" y="2981325"/>
            <a:ext cx="1168400" cy="1473200"/>
            <a:chOff x="4580" y="1878"/>
            <a:chExt cx="736" cy="928"/>
          </a:xfrm>
        </p:grpSpPr>
        <p:sp>
          <p:nvSpPr>
            <p:cNvPr id="55366" name="Rectangle 7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Text Box 7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68" name="Group 72"/>
          <p:cNvGrpSpPr>
            <a:grpSpLocks/>
          </p:cNvGrpSpPr>
          <p:nvPr/>
        </p:nvGrpSpPr>
        <p:grpSpPr bwMode="auto">
          <a:xfrm>
            <a:off x="8794750" y="2981325"/>
            <a:ext cx="1168400" cy="1473200"/>
            <a:chOff x="4580" y="1878"/>
            <a:chExt cx="736" cy="928"/>
          </a:xfrm>
        </p:grpSpPr>
        <p:sp>
          <p:nvSpPr>
            <p:cNvPr id="55369" name="Rectangle 7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Text Box 7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371" name="Group 75"/>
          <p:cNvGrpSpPr>
            <a:grpSpLocks/>
          </p:cNvGrpSpPr>
          <p:nvPr/>
        </p:nvGrpSpPr>
        <p:grpSpPr bwMode="auto">
          <a:xfrm>
            <a:off x="8794750" y="2981325"/>
            <a:ext cx="1168400" cy="1473200"/>
            <a:chOff x="4580" y="1878"/>
            <a:chExt cx="736" cy="928"/>
          </a:xfrm>
        </p:grpSpPr>
        <p:sp>
          <p:nvSpPr>
            <p:cNvPr id="55372" name="Rectangle 7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3" name="Text Box 7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374" name="Group 78"/>
          <p:cNvGrpSpPr>
            <a:grpSpLocks/>
          </p:cNvGrpSpPr>
          <p:nvPr/>
        </p:nvGrpSpPr>
        <p:grpSpPr bwMode="auto">
          <a:xfrm>
            <a:off x="8794750" y="2981325"/>
            <a:ext cx="1168400" cy="1473200"/>
            <a:chOff x="4580" y="1878"/>
            <a:chExt cx="736" cy="928"/>
          </a:xfrm>
        </p:grpSpPr>
        <p:sp>
          <p:nvSpPr>
            <p:cNvPr id="55375" name="Rectangle 7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6" name="Text Box 8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377" name="Group 81"/>
          <p:cNvGrpSpPr>
            <a:grpSpLocks/>
          </p:cNvGrpSpPr>
          <p:nvPr/>
        </p:nvGrpSpPr>
        <p:grpSpPr bwMode="auto">
          <a:xfrm>
            <a:off x="7554913" y="2981325"/>
            <a:ext cx="1168400" cy="1473200"/>
            <a:chOff x="4580" y="1878"/>
            <a:chExt cx="736" cy="928"/>
          </a:xfrm>
        </p:grpSpPr>
        <p:sp>
          <p:nvSpPr>
            <p:cNvPr id="55378" name="Rectangle 8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Text Box 8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380" name="Group 84"/>
          <p:cNvGrpSpPr>
            <a:grpSpLocks/>
          </p:cNvGrpSpPr>
          <p:nvPr/>
        </p:nvGrpSpPr>
        <p:grpSpPr bwMode="auto">
          <a:xfrm>
            <a:off x="6130925" y="2984500"/>
            <a:ext cx="1168400" cy="1473200"/>
            <a:chOff x="4580" y="1878"/>
            <a:chExt cx="736" cy="928"/>
          </a:xfrm>
        </p:grpSpPr>
        <p:sp>
          <p:nvSpPr>
            <p:cNvPr id="55381" name="Rectangle 8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Text Box 8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4</a:t>
              </a:r>
            </a:p>
          </p:txBody>
        </p:sp>
      </p:grpSp>
      <p:grpSp>
        <p:nvGrpSpPr>
          <p:cNvPr id="55383" name="Group 87"/>
          <p:cNvGrpSpPr>
            <a:grpSpLocks/>
          </p:cNvGrpSpPr>
          <p:nvPr/>
        </p:nvGrpSpPr>
        <p:grpSpPr bwMode="auto">
          <a:xfrm>
            <a:off x="4892675" y="2981325"/>
            <a:ext cx="1168400" cy="1473200"/>
            <a:chOff x="4580" y="1878"/>
            <a:chExt cx="736" cy="928"/>
          </a:xfrm>
        </p:grpSpPr>
        <p:sp>
          <p:nvSpPr>
            <p:cNvPr id="55384" name="Rectangle 8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Text Box 8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386" name="Group 90"/>
          <p:cNvGrpSpPr>
            <a:grpSpLocks/>
          </p:cNvGrpSpPr>
          <p:nvPr/>
        </p:nvGrpSpPr>
        <p:grpSpPr bwMode="auto">
          <a:xfrm>
            <a:off x="8794750" y="2981325"/>
            <a:ext cx="1168400" cy="1473200"/>
            <a:chOff x="4580" y="1878"/>
            <a:chExt cx="736" cy="928"/>
          </a:xfrm>
        </p:grpSpPr>
        <p:sp>
          <p:nvSpPr>
            <p:cNvPr id="55387" name="Rectangle 9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Text Box 9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389" name="Group 93"/>
          <p:cNvGrpSpPr>
            <a:grpSpLocks/>
          </p:cNvGrpSpPr>
          <p:nvPr/>
        </p:nvGrpSpPr>
        <p:grpSpPr bwMode="auto">
          <a:xfrm>
            <a:off x="7554913" y="2981325"/>
            <a:ext cx="1168400" cy="1473200"/>
            <a:chOff x="4580" y="1878"/>
            <a:chExt cx="736" cy="928"/>
          </a:xfrm>
        </p:grpSpPr>
        <p:sp>
          <p:nvSpPr>
            <p:cNvPr id="55390" name="Rectangle 9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Text Box 9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392" name="Group 96"/>
          <p:cNvGrpSpPr>
            <a:grpSpLocks/>
          </p:cNvGrpSpPr>
          <p:nvPr/>
        </p:nvGrpSpPr>
        <p:grpSpPr bwMode="auto">
          <a:xfrm>
            <a:off x="8794750" y="2981325"/>
            <a:ext cx="1168400" cy="1473200"/>
            <a:chOff x="4580" y="1878"/>
            <a:chExt cx="736" cy="928"/>
          </a:xfrm>
        </p:grpSpPr>
        <p:sp>
          <p:nvSpPr>
            <p:cNvPr id="55393" name="Rectangle 9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Text Box 9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395" name="Group 99"/>
          <p:cNvGrpSpPr>
            <a:grpSpLocks/>
          </p:cNvGrpSpPr>
          <p:nvPr/>
        </p:nvGrpSpPr>
        <p:grpSpPr bwMode="auto">
          <a:xfrm>
            <a:off x="8794750" y="2981325"/>
            <a:ext cx="1168400" cy="1473200"/>
            <a:chOff x="4580" y="1878"/>
            <a:chExt cx="736" cy="928"/>
          </a:xfrm>
        </p:grpSpPr>
        <p:sp>
          <p:nvSpPr>
            <p:cNvPr id="55396" name="Rectangle 10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Text Box 10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398" name="Group 102"/>
          <p:cNvGrpSpPr>
            <a:grpSpLocks/>
          </p:cNvGrpSpPr>
          <p:nvPr/>
        </p:nvGrpSpPr>
        <p:grpSpPr bwMode="auto">
          <a:xfrm>
            <a:off x="8794750" y="2981325"/>
            <a:ext cx="1168400" cy="1473200"/>
            <a:chOff x="4580" y="1878"/>
            <a:chExt cx="736" cy="928"/>
          </a:xfrm>
        </p:grpSpPr>
        <p:sp>
          <p:nvSpPr>
            <p:cNvPr id="55399" name="Rectangle 10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 name="Text Box 10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01" name="Group 105"/>
          <p:cNvGrpSpPr>
            <a:grpSpLocks/>
          </p:cNvGrpSpPr>
          <p:nvPr/>
        </p:nvGrpSpPr>
        <p:grpSpPr bwMode="auto">
          <a:xfrm>
            <a:off x="8794750" y="2981325"/>
            <a:ext cx="1168400" cy="1473200"/>
            <a:chOff x="4580" y="1878"/>
            <a:chExt cx="736" cy="928"/>
          </a:xfrm>
        </p:grpSpPr>
        <p:sp>
          <p:nvSpPr>
            <p:cNvPr id="55402" name="Rectangle 10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Text Box 10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04" name="Group 108"/>
          <p:cNvGrpSpPr>
            <a:grpSpLocks/>
          </p:cNvGrpSpPr>
          <p:nvPr/>
        </p:nvGrpSpPr>
        <p:grpSpPr bwMode="auto">
          <a:xfrm>
            <a:off x="8794750" y="2981325"/>
            <a:ext cx="1168400" cy="1473200"/>
            <a:chOff x="4580" y="1878"/>
            <a:chExt cx="736" cy="928"/>
          </a:xfrm>
        </p:grpSpPr>
        <p:sp>
          <p:nvSpPr>
            <p:cNvPr id="55405" name="Rectangle 10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Text Box 11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07" name="Group 111"/>
          <p:cNvGrpSpPr>
            <a:grpSpLocks/>
          </p:cNvGrpSpPr>
          <p:nvPr/>
        </p:nvGrpSpPr>
        <p:grpSpPr bwMode="auto">
          <a:xfrm>
            <a:off x="8794750" y="2981325"/>
            <a:ext cx="1168400" cy="1473200"/>
            <a:chOff x="4580" y="1878"/>
            <a:chExt cx="736" cy="928"/>
          </a:xfrm>
        </p:grpSpPr>
        <p:sp>
          <p:nvSpPr>
            <p:cNvPr id="55408" name="Rectangle 11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Text Box 11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10" name="Group 114"/>
          <p:cNvGrpSpPr>
            <a:grpSpLocks/>
          </p:cNvGrpSpPr>
          <p:nvPr/>
        </p:nvGrpSpPr>
        <p:grpSpPr bwMode="auto">
          <a:xfrm>
            <a:off x="8794750" y="2981325"/>
            <a:ext cx="1168400" cy="1473200"/>
            <a:chOff x="4580" y="1878"/>
            <a:chExt cx="736" cy="928"/>
          </a:xfrm>
        </p:grpSpPr>
        <p:sp>
          <p:nvSpPr>
            <p:cNvPr id="55411" name="Rectangle 11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Text Box 11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13" name="Group 117"/>
          <p:cNvGrpSpPr>
            <a:grpSpLocks/>
          </p:cNvGrpSpPr>
          <p:nvPr/>
        </p:nvGrpSpPr>
        <p:grpSpPr bwMode="auto">
          <a:xfrm>
            <a:off x="8794750" y="2981325"/>
            <a:ext cx="1168400" cy="1473200"/>
            <a:chOff x="4580" y="1878"/>
            <a:chExt cx="736" cy="928"/>
          </a:xfrm>
        </p:grpSpPr>
        <p:sp>
          <p:nvSpPr>
            <p:cNvPr id="55414" name="Rectangle 11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Text Box 11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16" name="Group 120"/>
          <p:cNvGrpSpPr>
            <a:grpSpLocks/>
          </p:cNvGrpSpPr>
          <p:nvPr/>
        </p:nvGrpSpPr>
        <p:grpSpPr bwMode="auto">
          <a:xfrm>
            <a:off x="8794750" y="2981325"/>
            <a:ext cx="1168400" cy="1473200"/>
            <a:chOff x="4580" y="1878"/>
            <a:chExt cx="736" cy="928"/>
          </a:xfrm>
        </p:grpSpPr>
        <p:sp>
          <p:nvSpPr>
            <p:cNvPr id="55417" name="Rectangle 12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Text Box 12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19" name="Group 123"/>
          <p:cNvGrpSpPr>
            <a:grpSpLocks/>
          </p:cNvGrpSpPr>
          <p:nvPr/>
        </p:nvGrpSpPr>
        <p:grpSpPr bwMode="auto">
          <a:xfrm>
            <a:off x="8794750" y="2981325"/>
            <a:ext cx="1168400" cy="1473200"/>
            <a:chOff x="4580" y="1878"/>
            <a:chExt cx="736" cy="928"/>
          </a:xfrm>
        </p:grpSpPr>
        <p:sp>
          <p:nvSpPr>
            <p:cNvPr id="55420" name="Rectangle 12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Text Box 12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22" name="Group 126"/>
          <p:cNvGrpSpPr>
            <a:grpSpLocks/>
          </p:cNvGrpSpPr>
          <p:nvPr/>
        </p:nvGrpSpPr>
        <p:grpSpPr bwMode="auto">
          <a:xfrm>
            <a:off x="7554913" y="2981325"/>
            <a:ext cx="1168400" cy="1473200"/>
            <a:chOff x="4580" y="1878"/>
            <a:chExt cx="736" cy="928"/>
          </a:xfrm>
        </p:grpSpPr>
        <p:sp>
          <p:nvSpPr>
            <p:cNvPr id="55423" name="Rectangle 12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4" name="Text Box 12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25" name="Group 129"/>
          <p:cNvGrpSpPr>
            <a:grpSpLocks/>
          </p:cNvGrpSpPr>
          <p:nvPr/>
        </p:nvGrpSpPr>
        <p:grpSpPr bwMode="auto">
          <a:xfrm>
            <a:off x="8794750" y="2981325"/>
            <a:ext cx="1168400" cy="1473200"/>
            <a:chOff x="4580" y="1878"/>
            <a:chExt cx="736" cy="928"/>
          </a:xfrm>
        </p:grpSpPr>
        <p:sp>
          <p:nvSpPr>
            <p:cNvPr id="55426" name="Rectangle 13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Text Box 13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28" name="Group 132"/>
          <p:cNvGrpSpPr>
            <a:grpSpLocks/>
          </p:cNvGrpSpPr>
          <p:nvPr/>
        </p:nvGrpSpPr>
        <p:grpSpPr bwMode="auto">
          <a:xfrm>
            <a:off x="8794750" y="2981325"/>
            <a:ext cx="1168400" cy="1473200"/>
            <a:chOff x="4580" y="1878"/>
            <a:chExt cx="736" cy="928"/>
          </a:xfrm>
        </p:grpSpPr>
        <p:sp>
          <p:nvSpPr>
            <p:cNvPr id="55429" name="Rectangle 13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Text Box 13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31" name="Group 135"/>
          <p:cNvGrpSpPr>
            <a:grpSpLocks/>
          </p:cNvGrpSpPr>
          <p:nvPr/>
        </p:nvGrpSpPr>
        <p:grpSpPr bwMode="auto">
          <a:xfrm>
            <a:off x="8794750" y="2981325"/>
            <a:ext cx="1168400" cy="1473200"/>
            <a:chOff x="4580" y="1878"/>
            <a:chExt cx="736" cy="928"/>
          </a:xfrm>
        </p:grpSpPr>
        <p:sp>
          <p:nvSpPr>
            <p:cNvPr id="55432" name="Rectangle 13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Text Box 13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34" name="Group 138"/>
          <p:cNvGrpSpPr>
            <a:grpSpLocks/>
          </p:cNvGrpSpPr>
          <p:nvPr/>
        </p:nvGrpSpPr>
        <p:grpSpPr bwMode="auto">
          <a:xfrm>
            <a:off x="8794750" y="2981325"/>
            <a:ext cx="1168400" cy="1473200"/>
            <a:chOff x="4580" y="1878"/>
            <a:chExt cx="736" cy="928"/>
          </a:xfrm>
        </p:grpSpPr>
        <p:sp>
          <p:nvSpPr>
            <p:cNvPr id="55435" name="Rectangle 13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Text Box 14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37" name="Group 141"/>
          <p:cNvGrpSpPr>
            <a:grpSpLocks/>
          </p:cNvGrpSpPr>
          <p:nvPr/>
        </p:nvGrpSpPr>
        <p:grpSpPr bwMode="auto">
          <a:xfrm>
            <a:off x="8794750" y="2981325"/>
            <a:ext cx="1168400" cy="1473200"/>
            <a:chOff x="4580" y="1878"/>
            <a:chExt cx="736" cy="928"/>
          </a:xfrm>
        </p:grpSpPr>
        <p:sp>
          <p:nvSpPr>
            <p:cNvPr id="55438" name="Rectangle 14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Text Box 14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40" name="Group 144"/>
          <p:cNvGrpSpPr>
            <a:grpSpLocks/>
          </p:cNvGrpSpPr>
          <p:nvPr/>
        </p:nvGrpSpPr>
        <p:grpSpPr bwMode="auto">
          <a:xfrm>
            <a:off x="8794750" y="2981325"/>
            <a:ext cx="1168400" cy="1473200"/>
            <a:chOff x="4580" y="1878"/>
            <a:chExt cx="736" cy="928"/>
          </a:xfrm>
        </p:grpSpPr>
        <p:sp>
          <p:nvSpPr>
            <p:cNvPr id="55441" name="Rectangle 14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Text Box 14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43" name="Group 147"/>
          <p:cNvGrpSpPr>
            <a:grpSpLocks/>
          </p:cNvGrpSpPr>
          <p:nvPr/>
        </p:nvGrpSpPr>
        <p:grpSpPr bwMode="auto">
          <a:xfrm>
            <a:off x="8794750" y="2981325"/>
            <a:ext cx="1168400" cy="1473200"/>
            <a:chOff x="4580" y="1878"/>
            <a:chExt cx="736" cy="928"/>
          </a:xfrm>
        </p:grpSpPr>
        <p:sp>
          <p:nvSpPr>
            <p:cNvPr id="55444" name="Rectangle 14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5" name="Text Box 14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46" name="Group 150"/>
          <p:cNvGrpSpPr>
            <a:grpSpLocks/>
          </p:cNvGrpSpPr>
          <p:nvPr/>
        </p:nvGrpSpPr>
        <p:grpSpPr bwMode="auto">
          <a:xfrm>
            <a:off x="8794750" y="2981325"/>
            <a:ext cx="1168400" cy="1473200"/>
            <a:chOff x="4580" y="1878"/>
            <a:chExt cx="736" cy="928"/>
          </a:xfrm>
        </p:grpSpPr>
        <p:sp>
          <p:nvSpPr>
            <p:cNvPr id="55447" name="Rectangle 15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Text Box 15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49" name="Group 153"/>
          <p:cNvGrpSpPr>
            <a:grpSpLocks/>
          </p:cNvGrpSpPr>
          <p:nvPr/>
        </p:nvGrpSpPr>
        <p:grpSpPr bwMode="auto">
          <a:xfrm>
            <a:off x="8794750" y="2981325"/>
            <a:ext cx="1168400" cy="1473200"/>
            <a:chOff x="4580" y="1878"/>
            <a:chExt cx="736" cy="928"/>
          </a:xfrm>
        </p:grpSpPr>
        <p:sp>
          <p:nvSpPr>
            <p:cNvPr id="55450" name="Rectangle 15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Text Box 15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52" name="Group 156"/>
          <p:cNvGrpSpPr>
            <a:grpSpLocks/>
          </p:cNvGrpSpPr>
          <p:nvPr/>
        </p:nvGrpSpPr>
        <p:grpSpPr bwMode="auto">
          <a:xfrm>
            <a:off x="8794750" y="2981325"/>
            <a:ext cx="1168400" cy="1473200"/>
            <a:chOff x="4580" y="1878"/>
            <a:chExt cx="736" cy="928"/>
          </a:xfrm>
        </p:grpSpPr>
        <p:sp>
          <p:nvSpPr>
            <p:cNvPr id="55453" name="Rectangle 15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Text Box 15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55" name="Group 159"/>
          <p:cNvGrpSpPr>
            <a:grpSpLocks/>
          </p:cNvGrpSpPr>
          <p:nvPr/>
        </p:nvGrpSpPr>
        <p:grpSpPr bwMode="auto">
          <a:xfrm>
            <a:off x="8794750" y="2981325"/>
            <a:ext cx="1168400" cy="1473200"/>
            <a:chOff x="4580" y="1878"/>
            <a:chExt cx="736" cy="928"/>
          </a:xfrm>
        </p:grpSpPr>
        <p:sp>
          <p:nvSpPr>
            <p:cNvPr id="55456" name="Rectangle 16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Text Box 16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58" name="Group 162"/>
          <p:cNvGrpSpPr>
            <a:grpSpLocks/>
          </p:cNvGrpSpPr>
          <p:nvPr/>
        </p:nvGrpSpPr>
        <p:grpSpPr bwMode="auto">
          <a:xfrm>
            <a:off x="8794750" y="2981325"/>
            <a:ext cx="1168400" cy="1473200"/>
            <a:chOff x="4580" y="1878"/>
            <a:chExt cx="736" cy="928"/>
          </a:xfrm>
        </p:grpSpPr>
        <p:sp>
          <p:nvSpPr>
            <p:cNvPr id="55459" name="Rectangle 16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Text Box 16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61" name="Group 165"/>
          <p:cNvGrpSpPr>
            <a:grpSpLocks/>
          </p:cNvGrpSpPr>
          <p:nvPr/>
        </p:nvGrpSpPr>
        <p:grpSpPr bwMode="auto">
          <a:xfrm>
            <a:off x="8794750" y="2981325"/>
            <a:ext cx="1168400" cy="1473200"/>
            <a:chOff x="4580" y="1878"/>
            <a:chExt cx="736" cy="928"/>
          </a:xfrm>
        </p:grpSpPr>
        <p:sp>
          <p:nvSpPr>
            <p:cNvPr id="55462" name="Rectangle 16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Text Box 16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464" name="Group 168"/>
          <p:cNvGrpSpPr>
            <a:grpSpLocks/>
          </p:cNvGrpSpPr>
          <p:nvPr/>
        </p:nvGrpSpPr>
        <p:grpSpPr bwMode="auto">
          <a:xfrm>
            <a:off x="8794750" y="2981325"/>
            <a:ext cx="1168400" cy="1473200"/>
            <a:chOff x="4580" y="1878"/>
            <a:chExt cx="736" cy="928"/>
          </a:xfrm>
        </p:grpSpPr>
        <p:sp>
          <p:nvSpPr>
            <p:cNvPr id="55465" name="Rectangle 16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Text Box 17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467" name="Group 171"/>
          <p:cNvGrpSpPr>
            <a:grpSpLocks/>
          </p:cNvGrpSpPr>
          <p:nvPr/>
        </p:nvGrpSpPr>
        <p:grpSpPr bwMode="auto">
          <a:xfrm>
            <a:off x="8794750" y="2981325"/>
            <a:ext cx="1168400" cy="1473200"/>
            <a:chOff x="4580" y="1878"/>
            <a:chExt cx="736" cy="928"/>
          </a:xfrm>
        </p:grpSpPr>
        <p:sp>
          <p:nvSpPr>
            <p:cNvPr id="55468" name="Rectangle 17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Text Box 17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470" name="Group 174"/>
          <p:cNvGrpSpPr>
            <a:grpSpLocks/>
          </p:cNvGrpSpPr>
          <p:nvPr/>
        </p:nvGrpSpPr>
        <p:grpSpPr bwMode="auto">
          <a:xfrm>
            <a:off x="8794750" y="2981325"/>
            <a:ext cx="1168400" cy="1473200"/>
            <a:chOff x="4580" y="1878"/>
            <a:chExt cx="736" cy="928"/>
          </a:xfrm>
        </p:grpSpPr>
        <p:sp>
          <p:nvSpPr>
            <p:cNvPr id="55471" name="Rectangle 17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Text Box 17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473" name="Group 177"/>
          <p:cNvGrpSpPr>
            <a:grpSpLocks/>
          </p:cNvGrpSpPr>
          <p:nvPr/>
        </p:nvGrpSpPr>
        <p:grpSpPr bwMode="auto">
          <a:xfrm>
            <a:off x="8794750" y="2981325"/>
            <a:ext cx="1168400" cy="1473200"/>
            <a:chOff x="4580" y="1878"/>
            <a:chExt cx="736" cy="928"/>
          </a:xfrm>
        </p:grpSpPr>
        <p:sp>
          <p:nvSpPr>
            <p:cNvPr id="55474" name="Rectangle 17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5" name="Text Box 17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476" name="Group 180"/>
          <p:cNvGrpSpPr>
            <a:grpSpLocks/>
          </p:cNvGrpSpPr>
          <p:nvPr/>
        </p:nvGrpSpPr>
        <p:grpSpPr bwMode="auto">
          <a:xfrm>
            <a:off x="8794750" y="2981325"/>
            <a:ext cx="1168400" cy="1473200"/>
            <a:chOff x="4580" y="1878"/>
            <a:chExt cx="736" cy="928"/>
          </a:xfrm>
        </p:grpSpPr>
        <p:sp>
          <p:nvSpPr>
            <p:cNvPr id="55477" name="Rectangle 18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Text Box 18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79" name="Group 183"/>
          <p:cNvGrpSpPr>
            <a:grpSpLocks/>
          </p:cNvGrpSpPr>
          <p:nvPr/>
        </p:nvGrpSpPr>
        <p:grpSpPr bwMode="auto">
          <a:xfrm>
            <a:off x="8794750" y="2981325"/>
            <a:ext cx="1168400" cy="1473200"/>
            <a:chOff x="4580" y="1878"/>
            <a:chExt cx="736" cy="928"/>
          </a:xfrm>
        </p:grpSpPr>
        <p:sp>
          <p:nvSpPr>
            <p:cNvPr id="55480" name="Rectangle 18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1" name="Text Box 18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82" name="Group 186"/>
          <p:cNvGrpSpPr>
            <a:grpSpLocks/>
          </p:cNvGrpSpPr>
          <p:nvPr/>
        </p:nvGrpSpPr>
        <p:grpSpPr bwMode="auto">
          <a:xfrm>
            <a:off x="8794750" y="2981325"/>
            <a:ext cx="1168400" cy="1473200"/>
            <a:chOff x="4580" y="1878"/>
            <a:chExt cx="736" cy="928"/>
          </a:xfrm>
        </p:grpSpPr>
        <p:sp>
          <p:nvSpPr>
            <p:cNvPr id="55483" name="Rectangle 18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4" name="Text Box 18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485" name="Group 189"/>
          <p:cNvGrpSpPr>
            <a:grpSpLocks/>
          </p:cNvGrpSpPr>
          <p:nvPr/>
        </p:nvGrpSpPr>
        <p:grpSpPr bwMode="auto">
          <a:xfrm>
            <a:off x="7554913" y="2981325"/>
            <a:ext cx="1168400" cy="1473200"/>
            <a:chOff x="4580" y="1878"/>
            <a:chExt cx="736" cy="928"/>
          </a:xfrm>
        </p:grpSpPr>
        <p:sp>
          <p:nvSpPr>
            <p:cNvPr id="55486" name="Rectangle 19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7" name="Text Box 19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488" name="Group 192"/>
          <p:cNvGrpSpPr>
            <a:grpSpLocks/>
          </p:cNvGrpSpPr>
          <p:nvPr/>
        </p:nvGrpSpPr>
        <p:grpSpPr bwMode="auto">
          <a:xfrm>
            <a:off x="7554913" y="2981325"/>
            <a:ext cx="1168400" cy="1473200"/>
            <a:chOff x="4580" y="1878"/>
            <a:chExt cx="736" cy="928"/>
          </a:xfrm>
        </p:grpSpPr>
        <p:sp>
          <p:nvSpPr>
            <p:cNvPr id="55489" name="Rectangle 19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0" name="Text Box 19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491" name="Group 195"/>
          <p:cNvGrpSpPr>
            <a:grpSpLocks/>
          </p:cNvGrpSpPr>
          <p:nvPr/>
        </p:nvGrpSpPr>
        <p:grpSpPr bwMode="auto">
          <a:xfrm>
            <a:off x="8794750" y="2981325"/>
            <a:ext cx="1168400" cy="1473200"/>
            <a:chOff x="4580" y="1878"/>
            <a:chExt cx="736" cy="928"/>
          </a:xfrm>
        </p:grpSpPr>
        <p:sp>
          <p:nvSpPr>
            <p:cNvPr id="55492" name="Rectangle 19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3" name="Text Box 19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494" name="Group 198"/>
          <p:cNvGrpSpPr>
            <a:grpSpLocks/>
          </p:cNvGrpSpPr>
          <p:nvPr/>
        </p:nvGrpSpPr>
        <p:grpSpPr bwMode="auto">
          <a:xfrm>
            <a:off x="8794750" y="2981325"/>
            <a:ext cx="1168400" cy="1473200"/>
            <a:chOff x="4580" y="1878"/>
            <a:chExt cx="736" cy="928"/>
          </a:xfrm>
        </p:grpSpPr>
        <p:sp>
          <p:nvSpPr>
            <p:cNvPr id="55495" name="Rectangle 19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6" name="Text Box 20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497" name="Group 201"/>
          <p:cNvGrpSpPr>
            <a:grpSpLocks/>
          </p:cNvGrpSpPr>
          <p:nvPr/>
        </p:nvGrpSpPr>
        <p:grpSpPr bwMode="auto">
          <a:xfrm>
            <a:off x="8794750" y="2981325"/>
            <a:ext cx="1168400" cy="1473200"/>
            <a:chOff x="4580" y="1878"/>
            <a:chExt cx="736" cy="928"/>
          </a:xfrm>
        </p:grpSpPr>
        <p:sp>
          <p:nvSpPr>
            <p:cNvPr id="55498" name="Rectangle 20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99" name="Text Box 20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00" name="Group 204"/>
          <p:cNvGrpSpPr>
            <a:grpSpLocks/>
          </p:cNvGrpSpPr>
          <p:nvPr/>
        </p:nvGrpSpPr>
        <p:grpSpPr bwMode="auto">
          <a:xfrm>
            <a:off x="8794750" y="2981325"/>
            <a:ext cx="1168400" cy="1473200"/>
            <a:chOff x="4580" y="1878"/>
            <a:chExt cx="736" cy="928"/>
          </a:xfrm>
        </p:grpSpPr>
        <p:sp>
          <p:nvSpPr>
            <p:cNvPr id="55501" name="Rectangle 20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 name="Text Box 20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03" name="Group 207"/>
          <p:cNvGrpSpPr>
            <a:grpSpLocks/>
          </p:cNvGrpSpPr>
          <p:nvPr/>
        </p:nvGrpSpPr>
        <p:grpSpPr bwMode="auto">
          <a:xfrm>
            <a:off x="8794750" y="2981325"/>
            <a:ext cx="1168400" cy="1473200"/>
            <a:chOff x="4580" y="1878"/>
            <a:chExt cx="736" cy="928"/>
          </a:xfrm>
        </p:grpSpPr>
        <p:sp>
          <p:nvSpPr>
            <p:cNvPr id="55504" name="Rectangle 20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5" name="Text Box 20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06" name="Group 210"/>
          <p:cNvGrpSpPr>
            <a:grpSpLocks/>
          </p:cNvGrpSpPr>
          <p:nvPr/>
        </p:nvGrpSpPr>
        <p:grpSpPr bwMode="auto">
          <a:xfrm>
            <a:off x="8794750" y="2981325"/>
            <a:ext cx="1168400" cy="1473200"/>
            <a:chOff x="4580" y="1878"/>
            <a:chExt cx="736" cy="928"/>
          </a:xfrm>
        </p:grpSpPr>
        <p:sp>
          <p:nvSpPr>
            <p:cNvPr id="55507" name="Rectangle 21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8" name="Text Box 21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09" name="Group 213"/>
          <p:cNvGrpSpPr>
            <a:grpSpLocks/>
          </p:cNvGrpSpPr>
          <p:nvPr/>
        </p:nvGrpSpPr>
        <p:grpSpPr bwMode="auto">
          <a:xfrm>
            <a:off x="8794750" y="2981325"/>
            <a:ext cx="1168400" cy="1473200"/>
            <a:chOff x="4580" y="1878"/>
            <a:chExt cx="736" cy="928"/>
          </a:xfrm>
        </p:grpSpPr>
        <p:sp>
          <p:nvSpPr>
            <p:cNvPr id="55510" name="Rectangle 21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1" name="Text Box 21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12" name="Group 216"/>
          <p:cNvGrpSpPr>
            <a:grpSpLocks/>
          </p:cNvGrpSpPr>
          <p:nvPr/>
        </p:nvGrpSpPr>
        <p:grpSpPr bwMode="auto">
          <a:xfrm>
            <a:off x="8794750" y="2981325"/>
            <a:ext cx="1168400" cy="1473200"/>
            <a:chOff x="4580" y="1878"/>
            <a:chExt cx="736" cy="928"/>
          </a:xfrm>
        </p:grpSpPr>
        <p:sp>
          <p:nvSpPr>
            <p:cNvPr id="55513" name="Rectangle 21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4" name="Text Box 21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15" name="Group 219"/>
          <p:cNvGrpSpPr>
            <a:grpSpLocks/>
          </p:cNvGrpSpPr>
          <p:nvPr/>
        </p:nvGrpSpPr>
        <p:grpSpPr bwMode="auto">
          <a:xfrm>
            <a:off x="8794750" y="2981325"/>
            <a:ext cx="1168400" cy="1473200"/>
            <a:chOff x="4580" y="1878"/>
            <a:chExt cx="736" cy="928"/>
          </a:xfrm>
        </p:grpSpPr>
        <p:sp>
          <p:nvSpPr>
            <p:cNvPr id="55516" name="Rectangle 22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17" name="Text Box 22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18" name="Group 222"/>
          <p:cNvGrpSpPr>
            <a:grpSpLocks/>
          </p:cNvGrpSpPr>
          <p:nvPr/>
        </p:nvGrpSpPr>
        <p:grpSpPr bwMode="auto">
          <a:xfrm>
            <a:off x="8794750" y="2981325"/>
            <a:ext cx="1168400" cy="1473200"/>
            <a:chOff x="4580" y="1878"/>
            <a:chExt cx="736" cy="928"/>
          </a:xfrm>
        </p:grpSpPr>
        <p:sp>
          <p:nvSpPr>
            <p:cNvPr id="55519" name="Rectangle 22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0" name="Text Box 22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0</a:t>
              </a:r>
            </a:p>
          </p:txBody>
        </p:sp>
      </p:grpSp>
      <p:grpSp>
        <p:nvGrpSpPr>
          <p:cNvPr id="55521" name="Group 225"/>
          <p:cNvGrpSpPr>
            <a:grpSpLocks/>
          </p:cNvGrpSpPr>
          <p:nvPr/>
        </p:nvGrpSpPr>
        <p:grpSpPr bwMode="auto">
          <a:xfrm>
            <a:off x="8794750" y="2981325"/>
            <a:ext cx="1168400" cy="1473200"/>
            <a:chOff x="4580" y="1878"/>
            <a:chExt cx="736" cy="928"/>
          </a:xfrm>
        </p:grpSpPr>
        <p:sp>
          <p:nvSpPr>
            <p:cNvPr id="55522" name="Rectangle 22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3" name="Text Box 22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9</a:t>
              </a:r>
            </a:p>
          </p:txBody>
        </p:sp>
      </p:grpSp>
      <p:grpSp>
        <p:nvGrpSpPr>
          <p:cNvPr id="55524" name="Group 228"/>
          <p:cNvGrpSpPr>
            <a:grpSpLocks/>
          </p:cNvGrpSpPr>
          <p:nvPr/>
        </p:nvGrpSpPr>
        <p:grpSpPr bwMode="auto">
          <a:xfrm>
            <a:off x="8794750" y="2981325"/>
            <a:ext cx="1168400" cy="1473200"/>
            <a:chOff x="4580" y="1878"/>
            <a:chExt cx="736" cy="928"/>
          </a:xfrm>
        </p:grpSpPr>
        <p:sp>
          <p:nvSpPr>
            <p:cNvPr id="55525" name="Rectangle 229"/>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6" name="Text Box 230"/>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8</a:t>
              </a:r>
            </a:p>
          </p:txBody>
        </p:sp>
      </p:grpSp>
      <p:grpSp>
        <p:nvGrpSpPr>
          <p:cNvPr id="55527" name="Group 231"/>
          <p:cNvGrpSpPr>
            <a:grpSpLocks/>
          </p:cNvGrpSpPr>
          <p:nvPr/>
        </p:nvGrpSpPr>
        <p:grpSpPr bwMode="auto">
          <a:xfrm>
            <a:off x="8794750" y="2981325"/>
            <a:ext cx="1168400" cy="1473200"/>
            <a:chOff x="4580" y="1878"/>
            <a:chExt cx="736" cy="928"/>
          </a:xfrm>
        </p:grpSpPr>
        <p:sp>
          <p:nvSpPr>
            <p:cNvPr id="55528" name="Rectangle 232"/>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29" name="Text Box 233"/>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7</a:t>
              </a:r>
            </a:p>
          </p:txBody>
        </p:sp>
      </p:grpSp>
      <p:grpSp>
        <p:nvGrpSpPr>
          <p:cNvPr id="55530" name="Group 234"/>
          <p:cNvGrpSpPr>
            <a:grpSpLocks/>
          </p:cNvGrpSpPr>
          <p:nvPr/>
        </p:nvGrpSpPr>
        <p:grpSpPr bwMode="auto">
          <a:xfrm>
            <a:off x="8794750" y="2981325"/>
            <a:ext cx="1168400" cy="1473200"/>
            <a:chOff x="4580" y="1878"/>
            <a:chExt cx="736" cy="928"/>
          </a:xfrm>
        </p:grpSpPr>
        <p:sp>
          <p:nvSpPr>
            <p:cNvPr id="55531" name="Rectangle 235"/>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2" name="Text Box 236"/>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6</a:t>
              </a:r>
            </a:p>
          </p:txBody>
        </p:sp>
      </p:grpSp>
      <p:grpSp>
        <p:nvGrpSpPr>
          <p:cNvPr id="55533" name="Group 237"/>
          <p:cNvGrpSpPr>
            <a:grpSpLocks/>
          </p:cNvGrpSpPr>
          <p:nvPr/>
        </p:nvGrpSpPr>
        <p:grpSpPr bwMode="auto">
          <a:xfrm>
            <a:off x="8794750" y="2981325"/>
            <a:ext cx="1168400" cy="1473200"/>
            <a:chOff x="4580" y="1878"/>
            <a:chExt cx="736" cy="928"/>
          </a:xfrm>
        </p:grpSpPr>
        <p:sp>
          <p:nvSpPr>
            <p:cNvPr id="55534" name="Rectangle 238"/>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5" name="Text Box 239"/>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5</a:t>
              </a:r>
            </a:p>
          </p:txBody>
        </p:sp>
      </p:grpSp>
      <p:grpSp>
        <p:nvGrpSpPr>
          <p:cNvPr id="55536" name="Group 240"/>
          <p:cNvGrpSpPr>
            <a:grpSpLocks/>
          </p:cNvGrpSpPr>
          <p:nvPr/>
        </p:nvGrpSpPr>
        <p:grpSpPr bwMode="auto">
          <a:xfrm>
            <a:off x="8794750" y="2981325"/>
            <a:ext cx="1168400" cy="1473200"/>
            <a:chOff x="4580" y="1878"/>
            <a:chExt cx="736" cy="928"/>
          </a:xfrm>
        </p:grpSpPr>
        <p:sp>
          <p:nvSpPr>
            <p:cNvPr id="55537" name="Rectangle 241"/>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38" name="Text Box 242"/>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4</a:t>
              </a:r>
            </a:p>
          </p:txBody>
        </p:sp>
      </p:grpSp>
      <p:grpSp>
        <p:nvGrpSpPr>
          <p:cNvPr id="55539" name="Group 243"/>
          <p:cNvGrpSpPr>
            <a:grpSpLocks/>
          </p:cNvGrpSpPr>
          <p:nvPr/>
        </p:nvGrpSpPr>
        <p:grpSpPr bwMode="auto">
          <a:xfrm>
            <a:off x="8794750" y="2981325"/>
            <a:ext cx="1168400" cy="1473200"/>
            <a:chOff x="4580" y="1878"/>
            <a:chExt cx="736" cy="928"/>
          </a:xfrm>
        </p:grpSpPr>
        <p:sp>
          <p:nvSpPr>
            <p:cNvPr id="55540" name="Rectangle 244"/>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1" name="Text Box 245"/>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3</a:t>
              </a:r>
            </a:p>
          </p:txBody>
        </p:sp>
      </p:grpSp>
      <p:grpSp>
        <p:nvGrpSpPr>
          <p:cNvPr id="55542" name="Group 246"/>
          <p:cNvGrpSpPr>
            <a:grpSpLocks/>
          </p:cNvGrpSpPr>
          <p:nvPr/>
        </p:nvGrpSpPr>
        <p:grpSpPr bwMode="auto">
          <a:xfrm>
            <a:off x="8794750" y="2981325"/>
            <a:ext cx="1168400" cy="1473200"/>
            <a:chOff x="4580" y="1878"/>
            <a:chExt cx="736" cy="928"/>
          </a:xfrm>
        </p:grpSpPr>
        <p:sp>
          <p:nvSpPr>
            <p:cNvPr id="55543" name="Rectangle 247"/>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4" name="Text Box 248"/>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2</a:t>
              </a:r>
            </a:p>
          </p:txBody>
        </p:sp>
      </p:grpSp>
      <p:grpSp>
        <p:nvGrpSpPr>
          <p:cNvPr id="55545" name="Group 249"/>
          <p:cNvGrpSpPr>
            <a:grpSpLocks/>
          </p:cNvGrpSpPr>
          <p:nvPr/>
        </p:nvGrpSpPr>
        <p:grpSpPr bwMode="auto">
          <a:xfrm>
            <a:off x="8794750" y="2981325"/>
            <a:ext cx="1168400" cy="1473200"/>
            <a:chOff x="4580" y="1878"/>
            <a:chExt cx="736" cy="928"/>
          </a:xfrm>
        </p:grpSpPr>
        <p:sp>
          <p:nvSpPr>
            <p:cNvPr id="55546" name="Rectangle 250"/>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47" name="Text Box 251"/>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a:latin typeface="Arial Narrow" pitchFamily="34" charset="0"/>
                </a:rPr>
                <a:t>1</a:t>
              </a:r>
            </a:p>
          </p:txBody>
        </p:sp>
      </p:grpSp>
      <p:grpSp>
        <p:nvGrpSpPr>
          <p:cNvPr id="55548" name="Group 252"/>
          <p:cNvGrpSpPr>
            <a:grpSpLocks/>
          </p:cNvGrpSpPr>
          <p:nvPr/>
        </p:nvGrpSpPr>
        <p:grpSpPr bwMode="auto">
          <a:xfrm>
            <a:off x="8794750" y="2981325"/>
            <a:ext cx="1168400" cy="1473200"/>
            <a:chOff x="4580" y="1878"/>
            <a:chExt cx="736" cy="928"/>
          </a:xfrm>
        </p:grpSpPr>
        <p:sp>
          <p:nvSpPr>
            <p:cNvPr id="55549" name="Rectangle 253"/>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0" name="Text Box 254"/>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grpSp>
        <p:nvGrpSpPr>
          <p:cNvPr id="55551" name="Group 255"/>
          <p:cNvGrpSpPr>
            <a:grpSpLocks/>
          </p:cNvGrpSpPr>
          <p:nvPr/>
        </p:nvGrpSpPr>
        <p:grpSpPr bwMode="auto">
          <a:xfrm>
            <a:off x="7554913" y="2981325"/>
            <a:ext cx="1168400" cy="1473200"/>
            <a:chOff x="4580" y="1878"/>
            <a:chExt cx="736" cy="928"/>
          </a:xfrm>
        </p:grpSpPr>
        <p:sp>
          <p:nvSpPr>
            <p:cNvPr id="55552" name="Rectangle 256"/>
            <p:cNvSpPr>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53" name="Text Box 257"/>
            <p:cNvSpPr txBox="1">
              <a:spLocks noChangeArrowheads="1"/>
            </p:cNvSpPr>
            <p:nvPr/>
          </p:nvSpPr>
          <p:spPr bwMode="auto">
            <a:xfrm>
              <a:off x="4580" y="1878"/>
              <a:ext cx="736"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pPr>
              <a:r>
                <a:rPr lang="en-GB" sz="14000" dirty="0">
                  <a:latin typeface="Arial Narrow" pitchFamily="34" charset="0"/>
                </a:rPr>
                <a:t>0</a:t>
              </a:r>
            </a:p>
          </p:txBody>
        </p:sp>
      </p:grpSp>
      <p:sp>
        <p:nvSpPr>
          <p:cNvPr id="55554" name="Freeform 258"/>
          <p:cNvSpPr>
            <a:spLocks noEditPoints="1"/>
          </p:cNvSpPr>
          <p:nvPr/>
        </p:nvSpPr>
        <p:spPr bwMode="auto">
          <a:xfrm>
            <a:off x="1971675" y="2051051"/>
            <a:ext cx="8248650" cy="3205163"/>
          </a:xfrm>
          <a:custGeom>
            <a:avLst/>
            <a:gdLst>
              <a:gd name="T0" fmla="*/ 5758 w 5920"/>
              <a:gd name="T1" fmla="*/ 0 h 2300"/>
              <a:gd name="T2" fmla="*/ 161 w 5920"/>
              <a:gd name="T3" fmla="*/ 0 h 2300"/>
              <a:gd name="T4" fmla="*/ 0 w 5920"/>
              <a:gd name="T5" fmla="*/ 161 h 2300"/>
              <a:gd name="T6" fmla="*/ 0 w 5920"/>
              <a:gd name="T7" fmla="*/ 2138 h 2300"/>
              <a:gd name="T8" fmla="*/ 161 w 5920"/>
              <a:gd name="T9" fmla="*/ 2300 h 2300"/>
              <a:gd name="T10" fmla="*/ 5758 w 5920"/>
              <a:gd name="T11" fmla="*/ 2300 h 2300"/>
              <a:gd name="T12" fmla="*/ 5920 w 5920"/>
              <a:gd name="T13" fmla="*/ 2138 h 2300"/>
              <a:gd name="T14" fmla="*/ 5920 w 5920"/>
              <a:gd name="T15" fmla="*/ 161 h 2300"/>
              <a:gd name="T16" fmla="*/ 5758 w 5920"/>
              <a:gd name="T17" fmla="*/ 0 h 2300"/>
              <a:gd name="T18" fmla="*/ 1022 w 5920"/>
              <a:gd name="T19" fmla="*/ 1883 h 2300"/>
              <a:gd name="T20" fmla="*/ 184 w 5920"/>
              <a:gd name="T21" fmla="*/ 1883 h 2300"/>
              <a:gd name="T22" fmla="*/ 184 w 5920"/>
              <a:gd name="T23" fmla="*/ 510 h 2300"/>
              <a:gd name="T24" fmla="*/ 1022 w 5920"/>
              <a:gd name="T25" fmla="*/ 510 h 2300"/>
              <a:gd name="T26" fmla="*/ 1022 w 5920"/>
              <a:gd name="T27" fmla="*/ 1883 h 2300"/>
              <a:gd name="T28" fmla="*/ 1912 w 5920"/>
              <a:gd name="T29" fmla="*/ 1885 h 2300"/>
              <a:gd name="T30" fmla="*/ 1073 w 5920"/>
              <a:gd name="T31" fmla="*/ 1885 h 2300"/>
              <a:gd name="T32" fmla="*/ 1073 w 5920"/>
              <a:gd name="T33" fmla="*/ 513 h 2300"/>
              <a:gd name="T34" fmla="*/ 1912 w 5920"/>
              <a:gd name="T35" fmla="*/ 513 h 2300"/>
              <a:gd name="T36" fmla="*/ 1912 w 5920"/>
              <a:gd name="T37" fmla="*/ 1885 h 2300"/>
              <a:gd name="T38" fmla="*/ 2935 w 5920"/>
              <a:gd name="T39" fmla="*/ 1883 h 2300"/>
              <a:gd name="T40" fmla="*/ 2097 w 5920"/>
              <a:gd name="T41" fmla="*/ 1883 h 2300"/>
              <a:gd name="T42" fmla="*/ 2097 w 5920"/>
              <a:gd name="T43" fmla="*/ 510 h 2300"/>
              <a:gd name="T44" fmla="*/ 2935 w 5920"/>
              <a:gd name="T45" fmla="*/ 510 h 2300"/>
              <a:gd name="T46" fmla="*/ 2935 w 5920"/>
              <a:gd name="T47" fmla="*/ 1883 h 2300"/>
              <a:gd name="T48" fmla="*/ 3824 w 5920"/>
              <a:gd name="T49" fmla="*/ 1885 h 2300"/>
              <a:gd name="T50" fmla="*/ 2985 w 5920"/>
              <a:gd name="T51" fmla="*/ 1885 h 2300"/>
              <a:gd name="T52" fmla="*/ 2985 w 5920"/>
              <a:gd name="T53" fmla="*/ 513 h 2300"/>
              <a:gd name="T54" fmla="*/ 3824 w 5920"/>
              <a:gd name="T55" fmla="*/ 513 h 2300"/>
              <a:gd name="T56" fmla="*/ 3824 w 5920"/>
              <a:gd name="T57" fmla="*/ 1885 h 2300"/>
              <a:gd name="T58" fmla="*/ 4846 w 5920"/>
              <a:gd name="T59" fmla="*/ 1883 h 2300"/>
              <a:gd name="T60" fmla="*/ 4007 w 5920"/>
              <a:gd name="T61" fmla="*/ 1883 h 2300"/>
              <a:gd name="T62" fmla="*/ 4007 w 5920"/>
              <a:gd name="T63" fmla="*/ 510 h 2300"/>
              <a:gd name="T64" fmla="*/ 4846 w 5920"/>
              <a:gd name="T65" fmla="*/ 510 h 2300"/>
              <a:gd name="T66" fmla="*/ 4846 w 5920"/>
              <a:gd name="T67" fmla="*/ 1883 h 2300"/>
              <a:gd name="T68" fmla="*/ 5735 w 5920"/>
              <a:gd name="T69" fmla="*/ 1885 h 2300"/>
              <a:gd name="T70" fmla="*/ 4897 w 5920"/>
              <a:gd name="T71" fmla="*/ 1885 h 2300"/>
              <a:gd name="T72" fmla="*/ 4897 w 5920"/>
              <a:gd name="T73" fmla="*/ 513 h 2300"/>
              <a:gd name="T74" fmla="*/ 5735 w 5920"/>
              <a:gd name="T75" fmla="*/ 513 h 2300"/>
              <a:gd name="T76" fmla="*/ 5735 w 5920"/>
              <a:gd name="T77" fmla="*/ 188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solidFill>
            <a:schemeClr val="tx1">
              <a:lumMod val="75000"/>
              <a:lumOff val="25000"/>
            </a:schemeClr>
          </a:solidFill>
          <a:ln>
            <a:noFill/>
          </a:ln>
          <a:effectLst/>
        </p:spPr>
        <p:txBody>
          <a:bodyPr wrap="none" anchor="ctr"/>
          <a:lstStyle/>
          <a:p>
            <a:endParaRPr lang="en-US"/>
          </a:p>
        </p:txBody>
      </p:sp>
      <p:sp>
        <p:nvSpPr>
          <p:cNvPr id="55555" name="Text Box 259"/>
          <p:cNvSpPr txBox="1">
            <a:spLocks noChangeArrowheads="1"/>
          </p:cNvSpPr>
          <p:nvPr/>
        </p:nvSpPr>
        <p:spPr bwMode="auto">
          <a:xfrm>
            <a:off x="268287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Hours</a:t>
            </a:r>
            <a:endParaRPr lang="en-GB" sz="2400">
              <a:solidFill>
                <a:schemeClr val="bg1"/>
              </a:solidFill>
            </a:endParaRPr>
          </a:p>
        </p:txBody>
      </p:sp>
      <p:sp>
        <p:nvSpPr>
          <p:cNvPr id="55556" name="Text Box 260"/>
          <p:cNvSpPr txBox="1">
            <a:spLocks noChangeArrowheads="1"/>
          </p:cNvSpPr>
          <p:nvPr/>
        </p:nvSpPr>
        <p:spPr bwMode="auto">
          <a:xfrm>
            <a:off x="5348289" y="4733925"/>
            <a:ext cx="1495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Minutes</a:t>
            </a:r>
            <a:endParaRPr lang="en-GB" sz="2400">
              <a:solidFill>
                <a:schemeClr val="bg1"/>
              </a:solidFill>
            </a:endParaRPr>
          </a:p>
        </p:txBody>
      </p:sp>
      <p:sp>
        <p:nvSpPr>
          <p:cNvPr id="55557" name="Text Box 261"/>
          <p:cNvSpPr txBox="1">
            <a:spLocks noChangeArrowheads="1"/>
          </p:cNvSpPr>
          <p:nvPr/>
        </p:nvSpPr>
        <p:spPr bwMode="auto">
          <a:xfrm>
            <a:off x="8010526" y="4733925"/>
            <a:ext cx="149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a:solidFill>
                  <a:schemeClr val="bg1"/>
                </a:solidFill>
              </a:rPr>
              <a:t>Seconds</a:t>
            </a:r>
            <a:endParaRPr lang="en-GB" sz="2400">
              <a:solidFill>
                <a:schemeClr val="bg1"/>
              </a:solidFill>
            </a:endParaRPr>
          </a:p>
        </p:txBody>
      </p:sp>
      <p:sp>
        <p:nvSpPr>
          <p:cNvPr id="55559" name="AutoShape 263"/>
          <p:cNvSpPr>
            <a:spLocks noChangeArrowheads="1"/>
          </p:cNvSpPr>
          <p:nvPr/>
        </p:nvSpPr>
        <p:spPr bwMode="auto">
          <a:xfrm rot="16200000">
            <a:off x="610394" y="3472657"/>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0" name="AutoShape 264"/>
          <p:cNvSpPr>
            <a:spLocks noChangeArrowheads="1"/>
          </p:cNvSpPr>
          <p:nvPr/>
        </p:nvSpPr>
        <p:spPr bwMode="auto">
          <a:xfrm>
            <a:off x="1997075" y="2085976"/>
            <a:ext cx="8197850" cy="377825"/>
          </a:xfrm>
          <a:prstGeom prst="roundRect">
            <a:avLst>
              <a:gd name="adj" fmla="val 50000"/>
            </a:avLst>
          </a:prstGeom>
          <a:solidFill>
            <a:schemeClr val="tx1">
              <a:lumMod val="75000"/>
              <a:lumOff val="25000"/>
            </a:schemeClr>
          </a:solidFill>
          <a:ln>
            <a:noFill/>
          </a:ln>
          <a:effectLst/>
        </p:spPr>
        <p:txBody>
          <a:bodyPr wrap="none" anchor="ctr"/>
          <a:lstStyle/>
          <a:p>
            <a:endParaRPr lang="en-US"/>
          </a:p>
        </p:txBody>
      </p:sp>
      <p:grpSp>
        <p:nvGrpSpPr>
          <p:cNvPr id="55561" name="Group 265"/>
          <p:cNvGrpSpPr>
            <a:grpSpLocks/>
          </p:cNvGrpSpPr>
          <p:nvPr/>
        </p:nvGrpSpPr>
        <p:grpSpPr bwMode="auto">
          <a:xfrm>
            <a:off x="4686300" y="3373439"/>
            <a:ext cx="120650" cy="693737"/>
            <a:chOff x="1939" y="2444"/>
            <a:chExt cx="81" cy="463"/>
          </a:xfrm>
        </p:grpSpPr>
        <p:sp>
          <p:nvSpPr>
            <p:cNvPr id="55562"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3"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4" name="Group 268"/>
          <p:cNvGrpSpPr>
            <a:grpSpLocks/>
          </p:cNvGrpSpPr>
          <p:nvPr/>
        </p:nvGrpSpPr>
        <p:grpSpPr bwMode="auto">
          <a:xfrm>
            <a:off x="7367588" y="3373439"/>
            <a:ext cx="120650" cy="693737"/>
            <a:chOff x="1939" y="2444"/>
            <a:chExt cx="81" cy="463"/>
          </a:xfrm>
        </p:grpSpPr>
        <p:sp>
          <p:nvSpPr>
            <p:cNvPr id="55565"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66"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567" name="Group 271"/>
          <p:cNvGrpSpPr>
            <a:grpSpLocks/>
          </p:cNvGrpSpPr>
          <p:nvPr/>
        </p:nvGrpSpPr>
        <p:grpSpPr bwMode="auto">
          <a:xfrm>
            <a:off x="2230439" y="2768600"/>
            <a:ext cx="7731125" cy="1905000"/>
            <a:chOff x="445" y="1744"/>
            <a:chExt cx="4870" cy="1200"/>
          </a:xfrm>
        </p:grpSpPr>
        <p:grpSp>
          <p:nvGrpSpPr>
            <p:cNvPr id="55568" name="Group 272"/>
            <p:cNvGrpSpPr>
              <a:grpSpLocks/>
            </p:cNvGrpSpPr>
            <p:nvPr/>
          </p:nvGrpSpPr>
          <p:grpSpPr bwMode="auto">
            <a:xfrm>
              <a:off x="445" y="1744"/>
              <a:ext cx="734" cy="1200"/>
              <a:chOff x="448" y="1746"/>
              <a:chExt cx="724" cy="1188"/>
            </a:xfrm>
          </p:grpSpPr>
          <p:grpSp>
            <p:nvGrpSpPr>
              <p:cNvPr id="55569" name="Group 273"/>
              <p:cNvGrpSpPr>
                <a:grpSpLocks/>
              </p:cNvGrpSpPr>
              <p:nvPr/>
            </p:nvGrpSpPr>
            <p:grpSpPr bwMode="auto">
              <a:xfrm>
                <a:off x="454" y="1752"/>
                <a:ext cx="712" cy="1176"/>
                <a:chOff x="454" y="1752"/>
                <a:chExt cx="712" cy="1176"/>
              </a:xfrm>
            </p:grpSpPr>
            <p:sp>
              <p:nvSpPr>
                <p:cNvPr id="55570" name="Freeform 27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1" name="Freeform 27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2" name="Freeform 27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3" name="Group 277"/>
            <p:cNvGrpSpPr>
              <a:grpSpLocks/>
            </p:cNvGrpSpPr>
            <p:nvPr/>
          </p:nvGrpSpPr>
          <p:grpSpPr bwMode="auto">
            <a:xfrm>
              <a:off x="1225" y="1744"/>
              <a:ext cx="734" cy="1200"/>
              <a:chOff x="448" y="1746"/>
              <a:chExt cx="724" cy="1188"/>
            </a:xfrm>
          </p:grpSpPr>
          <p:grpSp>
            <p:nvGrpSpPr>
              <p:cNvPr id="55574" name="Group 278"/>
              <p:cNvGrpSpPr>
                <a:grpSpLocks/>
              </p:cNvGrpSpPr>
              <p:nvPr/>
            </p:nvGrpSpPr>
            <p:grpSpPr bwMode="auto">
              <a:xfrm>
                <a:off x="454" y="1752"/>
                <a:ext cx="712" cy="1176"/>
                <a:chOff x="454" y="1752"/>
                <a:chExt cx="712" cy="1176"/>
              </a:xfrm>
            </p:grpSpPr>
            <p:sp>
              <p:nvSpPr>
                <p:cNvPr id="55575" name="Freeform 27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76" name="Freeform 28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77" name="Freeform 28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78" name="Group 282"/>
            <p:cNvGrpSpPr>
              <a:grpSpLocks/>
            </p:cNvGrpSpPr>
            <p:nvPr/>
          </p:nvGrpSpPr>
          <p:grpSpPr bwMode="auto">
            <a:xfrm flipH="1">
              <a:off x="4581" y="1744"/>
              <a:ext cx="734" cy="1200"/>
              <a:chOff x="448" y="1746"/>
              <a:chExt cx="724" cy="1188"/>
            </a:xfrm>
          </p:grpSpPr>
          <p:grpSp>
            <p:nvGrpSpPr>
              <p:cNvPr id="55579" name="Group 283"/>
              <p:cNvGrpSpPr>
                <a:grpSpLocks/>
              </p:cNvGrpSpPr>
              <p:nvPr/>
            </p:nvGrpSpPr>
            <p:grpSpPr bwMode="auto">
              <a:xfrm>
                <a:off x="454" y="1752"/>
                <a:ext cx="712" cy="1176"/>
                <a:chOff x="454" y="1752"/>
                <a:chExt cx="712" cy="1176"/>
              </a:xfrm>
            </p:grpSpPr>
            <p:sp>
              <p:nvSpPr>
                <p:cNvPr id="55580" name="Freeform 284"/>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1" name="Freeform 285"/>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2" name="Freeform 286"/>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5583" name="Group 287"/>
            <p:cNvGrpSpPr>
              <a:grpSpLocks/>
            </p:cNvGrpSpPr>
            <p:nvPr/>
          </p:nvGrpSpPr>
          <p:grpSpPr bwMode="auto">
            <a:xfrm flipH="1">
              <a:off x="3799" y="1744"/>
              <a:ext cx="734" cy="1200"/>
              <a:chOff x="448" y="1746"/>
              <a:chExt cx="724" cy="1188"/>
            </a:xfrm>
          </p:grpSpPr>
          <p:grpSp>
            <p:nvGrpSpPr>
              <p:cNvPr id="55584" name="Group 288"/>
              <p:cNvGrpSpPr>
                <a:grpSpLocks/>
              </p:cNvGrpSpPr>
              <p:nvPr/>
            </p:nvGrpSpPr>
            <p:grpSpPr bwMode="auto">
              <a:xfrm>
                <a:off x="454" y="1752"/>
                <a:ext cx="712" cy="1176"/>
                <a:chOff x="454" y="1752"/>
                <a:chExt cx="712" cy="1176"/>
              </a:xfrm>
            </p:grpSpPr>
            <p:sp>
              <p:nvSpPr>
                <p:cNvPr id="55585" name="Freeform 289"/>
                <p:cNvSpPr>
                  <a:spLocks/>
                </p:cNvSpPr>
                <p:nvPr/>
              </p:nvSpPr>
              <p:spPr bwMode="auto">
                <a:xfrm>
                  <a:off x="454" y="1752"/>
                  <a:ext cx="16" cy="1172"/>
                </a:xfrm>
                <a:custGeom>
                  <a:avLst/>
                  <a:gdLst>
                    <a:gd name="T0" fmla="*/ 0 w 16"/>
                    <a:gd name="T1" fmla="*/ 0 h 1172"/>
                    <a:gd name="T2" fmla="*/ 0 w 16"/>
                    <a:gd name="T3" fmla="*/ 1018 h 1172"/>
                    <a:gd name="T4" fmla="*/ 0 w 16"/>
                    <a:gd name="T5" fmla="*/ 1172 h 1172"/>
                    <a:gd name="T6" fmla="*/ 16 w 16"/>
                    <a:gd name="T7" fmla="*/ 1156 h 1172"/>
                    <a:gd name="T8" fmla="*/ 16 w 16"/>
                    <a:gd name="T9" fmla="*/ 1018 h 1172"/>
                    <a:gd name="T10" fmla="*/ 16 w 16"/>
                    <a:gd name="T11" fmla="*/ 0 h 1172"/>
                    <a:gd name="T12" fmla="*/ 0 w 16"/>
                    <a:gd name="T13" fmla="*/ 0 h 1172"/>
                  </a:gdLst>
                  <a:ahLst/>
                  <a:cxnLst>
                    <a:cxn ang="0">
                      <a:pos x="T0" y="T1"/>
                    </a:cxn>
                    <a:cxn ang="0">
                      <a:pos x="T2" y="T3"/>
                    </a:cxn>
                    <a:cxn ang="0">
                      <a:pos x="T4" y="T5"/>
                    </a:cxn>
                    <a:cxn ang="0">
                      <a:pos x="T6" y="T7"/>
                    </a:cxn>
                    <a:cxn ang="0">
                      <a:pos x="T8" y="T9"/>
                    </a:cxn>
                    <a:cxn ang="0">
                      <a:pos x="T10" y="T11"/>
                    </a:cxn>
                    <a:cxn ang="0">
                      <a:pos x="T12" y="T13"/>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86" name="Freeform 290"/>
                <p:cNvSpPr>
                  <a:spLocks/>
                </p:cNvSpPr>
                <p:nvPr/>
              </p:nvSpPr>
              <p:spPr bwMode="auto">
                <a:xfrm>
                  <a:off x="458" y="2912"/>
                  <a:ext cx="708" cy="16"/>
                </a:xfrm>
                <a:custGeom>
                  <a:avLst/>
                  <a:gdLst>
                    <a:gd name="T0" fmla="*/ 358 w 358"/>
                    <a:gd name="T1" fmla="*/ 1 h 8"/>
                    <a:gd name="T2" fmla="*/ 24 w 358"/>
                    <a:gd name="T3" fmla="*/ 1 h 8"/>
                    <a:gd name="T4" fmla="*/ 8 w 358"/>
                    <a:gd name="T5" fmla="*/ 1 h 8"/>
                    <a:gd name="T6" fmla="*/ 0 w 358"/>
                    <a:gd name="T7" fmla="*/ 8 h 8"/>
                    <a:gd name="T8" fmla="*/ 24 w 358"/>
                    <a:gd name="T9" fmla="*/ 8 h 8"/>
                    <a:gd name="T10" fmla="*/ 358 w 358"/>
                    <a:gd name="T11" fmla="*/ 8 h 8"/>
                    <a:gd name="T12" fmla="*/ 358 w 358"/>
                    <a:gd name="T13" fmla="*/ 0 h 8"/>
                    <a:gd name="T14" fmla="*/ 358 w 35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7" name="Freeform 291"/>
              <p:cNvSpPr>
                <a:spLocks noEditPoints="1"/>
              </p:cNvSpPr>
              <p:nvPr/>
            </p:nvSpPr>
            <p:spPr bwMode="auto">
              <a:xfrm>
                <a:off x="448" y="1746"/>
                <a:ext cx="724" cy="1188"/>
              </a:xfrm>
              <a:custGeom>
                <a:avLst/>
                <a:gdLst>
                  <a:gd name="T0" fmla="*/ 366 w 366"/>
                  <a:gd name="T1" fmla="*/ 599 h 600"/>
                  <a:gd name="T2" fmla="*/ 366 w 366"/>
                  <a:gd name="T3" fmla="*/ 517 h 600"/>
                  <a:gd name="T4" fmla="*/ 366 w 366"/>
                  <a:gd name="T5" fmla="*/ 2 h 600"/>
                  <a:gd name="T6" fmla="*/ 365 w 366"/>
                  <a:gd name="T7" fmla="*/ 0 h 600"/>
                  <a:gd name="T8" fmla="*/ 365 w 366"/>
                  <a:gd name="T9" fmla="*/ 0 h 600"/>
                  <a:gd name="T10" fmla="*/ 29 w 366"/>
                  <a:gd name="T11" fmla="*/ 0 h 600"/>
                  <a:gd name="T12" fmla="*/ 2 w 366"/>
                  <a:gd name="T13" fmla="*/ 0 h 600"/>
                  <a:gd name="T14" fmla="*/ 0 w 366"/>
                  <a:gd name="T15" fmla="*/ 1 h 600"/>
                  <a:gd name="T16" fmla="*/ 0 w 366"/>
                  <a:gd name="T17" fmla="*/ 2 h 600"/>
                  <a:gd name="T18" fmla="*/ 0 w 366"/>
                  <a:gd name="T19" fmla="*/ 517 h 600"/>
                  <a:gd name="T20" fmla="*/ 0 w 366"/>
                  <a:gd name="T21" fmla="*/ 599 h 600"/>
                  <a:gd name="T22" fmla="*/ 2 w 366"/>
                  <a:gd name="T23" fmla="*/ 600 h 600"/>
                  <a:gd name="T24" fmla="*/ 2 w 366"/>
                  <a:gd name="T25" fmla="*/ 600 h 600"/>
                  <a:gd name="T26" fmla="*/ 2 w 366"/>
                  <a:gd name="T27" fmla="*/ 600 h 600"/>
                  <a:gd name="T28" fmla="*/ 29 w 366"/>
                  <a:gd name="T29" fmla="*/ 600 h 600"/>
                  <a:gd name="T30" fmla="*/ 365 w 366"/>
                  <a:gd name="T31" fmla="*/ 600 h 600"/>
                  <a:gd name="T32" fmla="*/ 366 w 366"/>
                  <a:gd name="T33" fmla="*/ 599 h 600"/>
                  <a:gd name="T34" fmla="*/ 366 w 366"/>
                  <a:gd name="T35" fmla="*/ 599 h 600"/>
                  <a:gd name="T36" fmla="*/ 3 w 366"/>
                  <a:gd name="T37" fmla="*/ 517 h 600"/>
                  <a:gd name="T38" fmla="*/ 3 w 366"/>
                  <a:gd name="T39" fmla="*/ 3 h 600"/>
                  <a:gd name="T40" fmla="*/ 11 w 366"/>
                  <a:gd name="T41" fmla="*/ 3 h 600"/>
                  <a:gd name="T42" fmla="*/ 11 w 366"/>
                  <a:gd name="T43" fmla="*/ 517 h 600"/>
                  <a:gd name="T44" fmla="*/ 11 w 366"/>
                  <a:gd name="T45" fmla="*/ 587 h 600"/>
                  <a:gd name="T46" fmla="*/ 3 w 366"/>
                  <a:gd name="T47" fmla="*/ 595 h 600"/>
                  <a:gd name="T48" fmla="*/ 3 w 366"/>
                  <a:gd name="T49" fmla="*/ 517 h 600"/>
                  <a:gd name="T50" fmla="*/ 363 w 366"/>
                  <a:gd name="T51" fmla="*/ 597 h 600"/>
                  <a:gd name="T52" fmla="*/ 29 w 366"/>
                  <a:gd name="T53" fmla="*/ 597 h 600"/>
                  <a:gd name="T54" fmla="*/ 5 w 366"/>
                  <a:gd name="T55" fmla="*/ 597 h 600"/>
                  <a:gd name="T56" fmla="*/ 13 w 366"/>
                  <a:gd name="T57" fmla="*/ 590 h 600"/>
                  <a:gd name="T58" fmla="*/ 29 w 366"/>
                  <a:gd name="T59" fmla="*/ 590 h 600"/>
                  <a:gd name="T60" fmla="*/ 363 w 366"/>
                  <a:gd name="T61" fmla="*/ 590 h 600"/>
                  <a:gd name="T62" fmla="*/ 363 w 366"/>
                  <a:gd name="T63" fmla="*/ 589 h 600"/>
                  <a:gd name="T64" fmla="*/ 363 w 366"/>
                  <a:gd name="T65" fmla="*/ 597 h 600"/>
                  <a:gd name="T66" fmla="*/ 363 w 366"/>
                  <a:gd name="T67" fmla="*/ 517 h 600"/>
                  <a:gd name="T68" fmla="*/ 363 w 366"/>
                  <a:gd name="T69" fmla="*/ 587 h 600"/>
                  <a:gd name="T70" fmla="*/ 363 w 366"/>
                  <a:gd name="T71" fmla="*/ 587 h 600"/>
                  <a:gd name="T72" fmla="*/ 29 w 366"/>
                  <a:gd name="T73" fmla="*/ 587 h 600"/>
                  <a:gd name="T74" fmla="*/ 14 w 366"/>
                  <a:gd name="T75" fmla="*/ 587 h 600"/>
                  <a:gd name="T76" fmla="*/ 14 w 366"/>
                  <a:gd name="T77" fmla="*/ 517 h 600"/>
                  <a:gd name="T78" fmla="*/ 14 w 366"/>
                  <a:gd name="T79" fmla="*/ 3 h 600"/>
                  <a:gd name="T80" fmla="*/ 29 w 366"/>
                  <a:gd name="T81" fmla="*/ 3 h 600"/>
                  <a:gd name="T82" fmla="*/ 363 w 366"/>
                  <a:gd name="T83" fmla="*/ 3 h 600"/>
                  <a:gd name="T84" fmla="*/ 363 w 366"/>
                  <a:gd name="T85" fmla="*/ 5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588"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89"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5" name="Text Box 265"/>
          <p:cNvSpPr txBox="1">
            <a:spLocks noChangeArrowheads="1"/>
          </p:cNvSpPr>
          <p:nvPr/>
        </p:nvSpPr>
        <p:spPr bwMode="auto">
          <a:xfrm>
            <a:off x="3096354" y="2156580"/>
            <a:ext cx="59103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pPr>
            <a:r>
              <a:rPr lang="en-US" sz="2800" dirty="0">
                <a:solidFill>
                  <a:schemeClr val="bg1"/>
                </a:solidFill>
              </a:rPr>
              <a:t>Mixer </a:t>
            </a:r>
            <a:endParaRPr lang="en-GB" sz="2800" dirty="0">
              <a:solidFill>
                <a:schemeClr val="bg1"/>
              </a:solidFill>
            </a:endParaRPr>
          </a:p>
        </p:txBody>
      </p:sp>
    </p:spTree>
    <p:extLst>
      <p:ext uri="{BB962C8B-B14F-4D97-AF65-F5344CB8AC3E}">
        <p14:creationId xmlns:p14="http://schemas.microsoft.com/office/powerpoint/2010/main" val="2592791460"/>
      </p:ext>
    </p:extLst>
  </p:cSld>
  <p:clrMapOvr>
    <a:masterClrMapping/>
  </p:clrMapOvr>
  <p:transition advClick="0"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4" fill="hold" nodeType="afterEffect">
                                  <p:stCondLst>
                                    <p:cond delay="0"/>
                                  </p:stCondLst>
                                  <p:childTnLst>
                                    <p:animEffect transition="out" filter="slide(fromBottom)">
                                      <p:cBhvr>
                                        <p:cTn id="6" dur="500"/>
                                        <p:tgtEl>
                                          <p:spTgt spid="55335"/>
                                        </p:tgtEl>
                                      </p:cBhvr>
                                    </p:animEffect>
                                    <p:set>
                                      <p:cBhvr>
                                        <p:cTn id="7" dur="1" fill="hold">
                                          <p:stCondLst>
                                            <p:cond delay="499"/>
                                          </p:stCondLst>
                                        </p:cTn>
                                        <p:tgtEl>
                                          <p:spTgt spid="55335"/>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55341"/>
                                        </p:tgtEl>
                                      </p:cBhvr>
                                    </p:animEffect>
                                    <p:set>
                                      <p:cBhvr>
                                        <p:cTn id="10" dur="1" fill="hold">
                                          <p:stCondLst>
                                            <p:cond delay="499"/>
                                          </p:stCondLst>
                                        </p:cTn>
                                        <p:tgtEl>
                                          <p:spTgt spid="55341"/>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55350"/>
                                        </p:tgtEl>
                                      </p:cBhvr>
                                    </p:animEffect>
                                    <p:set>
                                      <p:cBhvr>
                                        <p:cTn id="13" dur="1" fill="hold">
                                          <p:stCondLst>
                                            <p:cond delay="499"/>
                                          </p:stCondLst>
                                        </p:cTn>
                                        <p:tgtEl>
                                          <p:spTgt spid="55350"/>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55380"/>
                                        </p:tgtEl>
                                        <p:attrNameLst>
                                          <p:attrName>style.visibility</p:attrName>
                                        </p:attrNameLst>
                                      </p:cBhvr>
                                      <p:to>
                                        <p:strVal val="visible"/>
                                      </p:to>
                                    </p:set>
                                    <p:animEffect transition="in" filter="slide(fromTop)">
                                      <p:cBhvr>
                                        <p:cTn id="16" dur="500"/>
                                        <p:tgtEl>
                                          <p:spTgt spid="55380"/>
                                        </p:tgtEl>
                                      </p:cBhvr>
                                    </p:animEffect>
                                  </p:childTnLst>
                                </p:cTn>
                              </p:par>
                              <p:par>
                                <p:cTn id="17" presetID="12" presetClass="entr" presetSubtype="1" fill="hold" nodeType="withEffect">
                                  <p:stCondLst>
                                    <p:cond delay="0"/>
                                  </p:stCondLst>
                                  <p:childTnLst>
                                    <p:set>
                                      <p:cBhvr>
                                        <p:cTn id="18" dur="1" fill="hold">
                                          <p:stCondLst>
                                            <p:cond delay="0"/>
                                          </p:stCondLst>
                                        </p:cTn>
                                        <p:tgtEl>
                                          <p:spTgt spid="55377"/>
                                        </p:tgtEl>
                                        <p:attrNameLst>
                                          <p:attrName>style.visibility</p:attrName>
                                        </p:attrNameLst>
                                      </p:cBhvr>
                                      <p:to>
                                        <p:strVal val="visible"/>
                                      </p:to>
                                    </p:set>
                                    <p:animEffect transition="in" filter="slide(fromTop)">
                                      <p:cBhvr>
                                        <p:cTn id="19" dur="500"/>
                                        <p:tgtEl>
                                          <p:spTgt spid="55377"/>
                                        </p:tgtEl>
                                      </p:cBhvr>
                                    </p:animEffect>
                                  </p:childTnLst>
                                </p:cTn>
                              </p:par>
                              <p:par>
                                <p:cTn id="20" presetID="12" presetClass="entr" presetSubtype="1" fill="hold" nodeType="withEffect">
                                  <p:stCondLst>
                                    <p:cond delay="0"/>
                                  </p:stCondLst>
                                  <p:childTnLst>
                                    <p:set>
                                      <p:cBhvr>
                                        <p:cTn id="21" dur="1" fill="hold">
                                          <p:stCondLst>
                                            <p:cond delay="0"/>
                                          </p:stCondLst>
                                        </p:cTn>
                                        <p:tgtEl>
                                          <p:spTgt spid="55338"/>
                                        </p:tgtEl>
                                        <p:attrNameLst>
                                          <p:attrName>style.visibility</p:attrName>
                                        </p:attrNameLst>
                                      </p:cBhvr>
                                      <p:to>
                                        <p:strVal val="visible"/>
                                      </p:to>
                                    </p:set>
                                    <p:animEffect transition="in" filter="slide(fromTop)">
                                      <p:cBhvr>
                                        <p:cTn id="22" dur="500"/>
                                        <p:tgtEl>
                                          <p:spTgt spid="55338"/>
                                        </p:tgtEl>
                                      </p:cBhvr>
                                    </p:animEffect>
                                  </p:childTnLst>
                                </p:cTn>
                              </p:par>
                              <p:par>
                                <p:cTn id="23" presetID="12" presetClass="exit" presetSubtype="4" fill="hold" nodeType="withEffect">
                                  <p:stCondLst>
                                    <p:cond delay="1000"/>
                                  </p:stCondLst>
                                  <p:childTnLst>
                                    <p:animEffect transition="out" filter="slide(fromBottom)">
                                      <p:cBhvr>
                                        <p:cTn id="24" dur="500"/>
                                        <p:tgtEl>
                                          <p:spTgt spid="55338"/>
                                        </p:tgtEl>
                                      </p:cBhvr>
                                    </p:animEffect>
                                    <p:set>
                                      <p:cBhvr>
                                        <p:cTn id="25" dur="1" fill="hold">
                                          <p:stCondLst>
                                            <p:cond delay="499"/>
                                          </p:stCondLst>
                                        </p:cTn>
                                        <p:tgtEl>
                                          <p:spTgt spid="5533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55353"/>
                                        </p:tgtEl>
                                        <p:attrNameLst>
                                          <p:attrName>style.visibility</p:attrName>
                                        </p:attrNameLst>
                                      </p:cBhvr>
                                      <p:to>
                                        <p:strVal val="visible"/>
                                      </p:to>
                                    </p:set>
                                    <p:animEffect transition="in" filter="slide(fromTop)">
                                      <p:cBhvr>
                                        <p:cTn id="28" dur="500"/>
                                        <p:tgtEl>
                                          <p:spTgt spid="55353"/>
                                        </p:tgtEl>
                                      </p:cBhvr>
                                    </p:animEffect>
                                  </p:childTnLst>
                                </p:cTn>
                              </p:par>
                              <p:par>
                                <p:cTn id="29" presetID="12" presetClass="exit" presetSubtype="4" fill="hold" nodeType="withEffect">
                                  <p:stCondLst>
                                    <p:cond delay="2000"/>
                                  </p:stCondLst>
                                  <p:childTnLst>
                                    <p:animEffect transition="out" filter="slide(fromBottom)">
                                      <p:cBhvr>
                                        <p:cTn id="30" dur="500"/>
                                        <p:tgtEl>
                                          <p:spTgt spid="55353"/>
                                        </p:tgtEl>
                                      </p:cBhvr>
                                    </p:animEffect>
                                    <p:set>
                                      <p:cBhvr>
                                        <p:cTn id="31" dur="1" fill="hold">
                                          <p:stCondLst>
                                            <p:cond delay="499"/>
                                          </p:stCondLst>
                                        </p:cTn>
                                        <p:tgtEl>
                                          <p:spTgt spid="5535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55356"/>
                                        </p:tgtEl>
                                        <p:attrNameLst>
                                          <p:attrName>style.visibility</p:attrName>
                                        </p:attrNameLst>
                                      </p:cBhvr>
                                      <p:to>
                                        <p:strVal val="visible"/>
                                      </p:to>
                                    </p:set>
                                    <p:animEffect transition="in" filter="slide(fromTop)">
                                      <p:cBhvr>
                                        <p:cTn id="34" dur="500"/>
                                        <p:tgtEl>
                                          <p:spTgt spid="55356"/>
                                        </p:tgtEl>
                                      </p:cBhvr>
                                    </p:animEffect>
                                  </p:childTnLst>
                                </p:cTn>
                              </p:par>
                              <p:par>
                                <p:cTn id="35" presetID="12" presetClass="exit" presetSubtype="4" fill="hold" nodeType="withEffect">
                                  <p:stCondLst>
                                    <p:cond delay="3000"/>
                                  </p:stCondLst>
                                  <p:childTnLst>
                                    <p:animEffect transition="out" filter="slide(fromBottom)">
                                      <p:cBhvr>
                                        <p:cTn id="36" dur="500"/>
                                        <p:tgtEl>
                                          <p:spTgt spid="55356"/>
                                        </p:tgtEl>
                                      </p:cBhvr>
                                    </p:animEffect>
                                    <p:set>
                                      <p:cBhvr>
                                        <p:cTn id="37" dur="1" fill="hold">
                                          <p:stCondLst>
                                            <p:cond delay="499"/>
                                          </p:stCondLst>
                                        </p:cTn>
                                        <p:tgtEl>
                                          <p:spTgt spid="55356"/>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55359"/>
                                        </p:tgtEl>
                                        <p:attrNameLst>
                                          <p:attrName>style.visibility</p:attrName>
                                        </p:attrNameLst>
                                      </p:cBhvr>
                                      <p:to>
                                        <p:strVal val="visible"/>
                                      </p:to>
                                    </p:set>
                                    <p:animEffect transition="in" filter="slide(fromTop)">
                                      <p:cBhvr>
                                        <p:cTn id="40" dur="500"/>
                                        <p:tgtEl>
                                          <p:spTgt spid="55359"/>
                                        </p:tgtEl>
                                      </p:cBhvr>
                                    </p:animEffect>
                                  </p:childTnLst>
                                </p:cTn>
                              </p:par>
                              <p:par>
                                <p:cTn id="41" presetID="12" presetClass="exit" presetSubtype="4" fill="hold" nodeType="withEffect">
                                  <p:stCondLst>
                                    <p:cond delay="4000"/>
                                  </p:stCondLst>
                                  <p:childTnLst>
                                    <p:animEffect transition="out" filter="slide(fromBottom)">
                                      <p:cBhvr>
                                        <p:cTn id="42" dur="500"/>
                                        <p:tgtEl>
                                          <p:spTgt spid="55359"/>
                                        </p:tgtEl>
                                      </p:cBhvr>
                                    </p:animEffect>
                                    <p:set>
                                      <p:cBhvr>
                                        <p:cTn id="43" dur="1" fill="hold">
                                          <p:stCondLst>
                                            <p:cond delay="499"/>
                                          </p:stCondLst>
                                        </p:cTn>
                                        <p:tgtEl>
                                          <p:spTgt spid="55359"/>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55362"/>
                                        </p:tgtEl>
                                        <p:attrNameLst>
                                          <p:attrName>style.visibility</p:attrName>
                                        </p:attrNameLst>
                                      </p:cBhvr>
                                      <p:to>
                                        <p:strVal val="visible"/>
                                      </p:to>
                                    </p:set>
                                    <p:animEffect transition="in" filter="slide(fromTop)">
                                      <p:cBhvr>
                                        <p:cTn id="46" dur="500"/>
                                        <p:tgtEl>
                                          <p:spTgt spid="55362"/>
                                        </p:tgtEl>
                                      </p:cBhvr>
                                    </p:animEffect>
                                  </p:childTnLst>
                                </p:cTn>
                              </p:par>
                              <p:par>
                                <p:cTn id="47" presetID="12" presetClass="exit" presetSubtype="4" fill="hold" nodeType="withEffect">
                                  <p:stCondLst>
                                    <p:cond delay="5000"/>
                                  </p:stCondLst>
                                  <p:childTnLst>
                                    <p:animEffect transition="out" filter="slide(fromBottom)">
                                      <p:cBhvr>
                                        <p:cTn id="48" dur="500"/>
                                        <p:tgtEl>
                                          <p:spTgt spid="55362"/>
                                        </p:tgtEl>
                                      </p:cBhvr>
                                    </p:animEffect>
                                    <p:set>
                                      <p:cBhvr>
                                        <p:cTn id="49" dur="1" fill="hold">
                                          <p:stCondLst>
                                            <p:cond delay="499"/>
                                          </p:stCondLst>
                                        </p:cTn>
                                        <p:tgtEl>
                                          <p:spTgt spid="55362"/>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55365"/>
                                        </p:tgtEl>
                                        <p:attrNameLst>
                                          <p:attrName>style.visibility</p:attrName>
                                        </p:attrNameLst>
                                      </p:cBhvr>
                                      <p:to>
                                        <p:strVal val="visible"/>
                                      </p:to>
                                    </p:set>
                                    <p:animEffect transition="in" filter="slide(fromTop)">
                                      <p:cBhvr>
                                        <p:cTn id="52" dur="500"/>
                                        <p:tgtEl>
                                          <p:spTgt spid="55365"/>
                                        </p:tgtEl>
                                      </p:cBhvr>
                                    </p:animEffect>
                                  </p:childTnLst>
                                </p:cTn>
                              </p:par>
                              <p:par>
                                <p:cTn id="53" presetID="12" presetClass="exit" presetSubtype="4" fill="hold" nodeType="withEffect">
                                  <p:stCondLst>
                                    <p:cond delay="6000"/>
                                  </p:stCondLst>
                                  <p:childTnLst>
                                    <p:animEffect transition="out" filter="slide(fromBottom)">
                                      <p:cBhvr>
                                        <p:cTn id="54" dur="500"/>
                                        <p:tgtEl>
                                          <p:spTgt spid="55365"/>
                                        </p:tgtEl>
                                      </p:cBhvr>
                                    </p:animEffect>
                                    <p:set>
                                      <p:cBhvr>
                                        <p:cTn id="55" dur="1" fill="hold">
                                          <p:stCondLst>
                                            <p:cond delay="499"/>
                                          </p:stCondLst>
                                        </p:cTn>
                                        <p:tgtEl>
                                          <p:spTgt spid="55365"/>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55368"/>
                                        </p:tgtEl>
                                        <p:attrNameLst>
                                          <p:attrName>style.visibility</p:attrName>
                                        </p:attrNameLst>
                                      </p:cBhvr>
                                      <p:to>
                                        <p:strVal val="visible"/>
                                      </p:to>
                                    </p:set>
                                    <p:animEffect transition="in" filter="slide(fromTop)">
                                      <p:cBhvr>
                                        <p:cTn id="58" dur="500"/>
                                        <p:tgtEl>
                                          <p:spTgt spid="55368"/>
                                        </p:tgtEl>
                                      </p:cBhvr>
                                    </p:animEffect>
                                  </p:childTnLst>
                                </p:cTn>
                              </p:par>
                              <p:par>
                                <p:cTn id="59" presetID="12" presetClass="exit" presetSubtype="4" fill="hold" nodeType="withEffect">
                                  <p:stCondLst>
                                    <p:cond delay="7000"/>
                                  </p:stCondLst>
                                  <p:childTnLst>
                                    <p:animEffect transition="out" filter="slide(fromBottom)">
                                      <p:cBhvr>
                                        <p:cTn id="60" dur="500"/>
                                        <p:tgtEl>
                                          <p:spTgt spid="55368"/>
                                        </p:tgtEl>
                                      </p:cBhvr>
                                    </p:animEffect>
                                    <p:set>
                                      <p:cBhvr>
                                        <p:cTn id="61" dur="1" fill="hold">
                                          <p:stCondLst>
                                            <p:cond delay="499"/>
                                          </p:stCondLst>
                                        </p:cTn>
                                        <p:tgtEl>
                                          <p:spTgt spid="5536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55371"/>
                                        </p:tgtEl>
                                        <p:attrNameLst>
                                          <p:attrName>style.visibility</p:attrName>
                                        </p:attrNameLst>
                                      </p:cBhvr>
                                      <p:to>
                                        <p:strVal val="visible"/>
                                      </p:to>
                                    </p:set>
                                    <p:animEffect transition="in" filter="slide(fromTop)">
                                      <p:cBhvr>
                                        <p:cTn id="64" dur="500"/>
                                        <p:tgtEl>
                                          <p:spTgt spid="55371"/>
                                        </p:tgtEl>
                                      </p:cBhvr>
                                    </p:animEffect>
                                  </p:childTnLst>
                                </p:cTn>
                              </p:par>
                              <p:par>
                                <p:cTn id="65" presetID="12" presetClass="exit" presetSubtype="4" fill="hold" nodeType="withEffect">
                                  <p:stCondLst>
                                    <p:cond delay="8000"/>
                                  </p:stCondLst>
                                  <p:childTnLst>
                                    <p:animEffect transition="out" filter="slide(fromBottom)">
                                      <p:cBhvr>
                                        <p:cTn id="66" dur="500"/>
                                        <p:tgtEl>
                                          <p:spTgt spid="55371"/>
                                        </p:tgtEl>
                                      </p:cBhvr>
                                    </p:animEffect>
                                    <p:set>
                                      <p:cBhvr>
                                        <p:cTn id="67" dur="1" fill="hold">
                                          <p:stCondLst>
                                            <p:cond delay="499"/>
                                          </p:stCondLst>
                                        </p:cTn>
                                        <p:tgtEl>
                                          <p:spTgt spid="55371"/>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55374"/>
                                        </p:tgtEl>
                                        <p:attrNameLst>
                                          <p:attrName>style.visibility</p:attrName>
                                        </p:attrNameLst>
                                      </p:cBhvr>
                                      <p:to>
                                        <p:strVal val="visible"/>
                                      </p:to>
                                    </p:set>
                                    <p:animEffect transition="in" filter="slide(fromTop)">
                                      <p:cBhvr>
                                        <p:cTn id="70" dur="500"/>
                                        <p:tgtEl>
                                          <p:spTgt spid="55374"/>
                                        </p:tgtEl>
                                      </p:cBhvr>
                                    </p:animEffect>
                                  </p:childTnLst>
                                </p:cTn>
                              </p:par>
                              <p:par>
                                <p:cTn id="71" presetID="12" presetClass="exit" presetSubtype="4" fill="hold" nodeType="withEffect">
                                  <p:stCondLst>
                                    <p:cond delay="9000"/>
                                  </p:stCondLst>
                                  <p:childTnLst>
                                    <p:animEffect transition="out" filter="slide(fromBottom)">
                                      <p:cBhvr>
                                        <p:cTn id="72" dur="500"/>
                                        <p:tgtEl>
                                          <p:spTgt spid="55374"/>
                                        </p:tgtEl>
                                      </p:cBhvr>
                                    </p:animEffect>
                                    <p:set>
                                      <p:cBhvr>
                                        <p:cTn id="73" dur="1" fill="hold">
                                          <p:stCondLst>
                                            <p:cond delay="499"/>
                                          </p:stCondLst>
                                        </p:cTn>
                                        <p:tgtEl>
                                          <p:spTgt spid="55374"/>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55386"/>
                                        </p:tgtEl>
                                        <p:attrNameLst>
                                          <p:attrName>style.visibility</p:attrName>
                                        </p:attrNameLst>
                                      </p:cBhvr>
                                      <p:to>
                                        <p:strVal val="visible"/>
                                      </p:to>
                                    </p:set>
                                    <p:animEffect transition="in" filter="slide(fromTop)">
                                      <p:cBhvr>
                                        <p:cTn id="76" dur="500"/>
                                        <p:tgtEl>
                                          <p:spTgt spid="55386"/>
                                        </p:tgtEl>
                                      </p:cBhvr>
                                    </p:animEffect>
                                  </p:childTnLst>
                                </p:cTn>
                              </p:par>
                              <p:par>
                                <p:cTn id="77" presetID="12" presetClass="entr" presetSubtype="1" fill="hold" nodeType="withEffect">
                                  <p:stCondLst>
                                    <p:cond delay="10000"/>
                                  </p:stCondLst>
                                  <p:childTnLst>
                                    <p:set>
                                      <p:cBhvr>
                                        <p:cTn id="78" dur="1" fill="hold">
                                          <p:stCondLst>
                                            <p:cond delay="0"/>
                                          </p:stCondLst>
                                        </p:cTn>
                                        <p:tgtEl>
                                          <p:spTgt spid="55392"/>
                                        </p:tgtEl>
                                        <p:attrNameLst>
                                          <p:attrName>style.visibility</p:attrName>
                                        </p:attrNameLst>
                                      </p:cBhvr>
                                      <p:to>
                                        <p:strVal val="visible"/>
                                      </p:to>
                                    </p:set>
                                    <p:animEffect transition="in" filter="slide(fromTop)">
                                      <p:cBhvr>
                                        <p:cTn id="79" dur="500"/>
                                        <p:tgtEl>
                                          <p:spTgt spid="55392"/>
                                        </p:tgtEl>
                                      </p:cBhvr>
                                    </p:animEffect>
                                  </p:childTnLst>
                                </p:cTn>
                              </p:par>
                              <p:par>
                                <p:cTn id="80" presetID="12" presetClass="exit" presetSubtype="4" fill="hold" nodeType="withEffect">
                                  <p:stCondLst>
                                    <p:cond delay="10000"/>
                                  </p:stCondLst>
                                  <p:childTnLst>
                                    <p:animEffect transition="out" filter="slide(fromBottom)">
                                      <p:cBhvr>
                                        <p:cTn id="81" dur="500"/>
                                        <p:tgtEl>
                                          <p:spTgt spid="55386"/>
                                        </p:tgtEl>
                                      </p:cBhvr>
                                    </p:animEffect>
                                    <p:set>
                                      <p:cBhvr>
                                        <p:cTn id="82" dur="1" fill="hold">
                                          <p:stCondLst>
                                            <p:cond delay="499"/>
                                          </p:stCondLst>
                                        </p:cTn>
                                        <p:tgtEl>
                                          <p:spTgt spid="55386"/>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55377"/>
                                        </p:tgtEl>
                                      </p:cBhvr>
                                    </p:animEffect>
                                    <p:set>
                                      <p:cBhvr>
                                        <p:cTn id="85" dur="1" fill="hold">
                                          <p:stCondLst>
                                            <p:cond delay="499"/>
                                          </p:stCondLst>
                                        </p:cTn>
                                        <p:tgtEl>
                                          <p:spTgt spid="55377"/>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55389"/>
                                        </p:tgtEl>
                                        <p:attrNameLst>
                                          <p:attrName>style.visibility</p:attrName>
                                        </p:attrNameLst>
                                      </p:cBhvr>
                                      <p:to>
                                        <p:strVal val="visible"/>
                                      </p:to>
                                    </p:set>
                                    <p:animEffect transition="in" filter="slide(fromTop)">
                                      <p:cBhvr>
                                        <p:cTn id="88" dur="500"/>
                                        <p:tgtEl>
                                          <p:spTgt spid="55389"/>
                                        </p:tgtEl>
                                      </p:cBhvr>
                                    </p:animEffect>
                                  </p:childTnLst>
                                </p:cTn>
                              </p:par>
                              <p:par>
                                <p:cTn id="89" presetID="12" presetClass="exit" presetSubtype="4" fill="hold" nodeType="withEffect">
                                  <p:stCondLst>
                                    <p:cond delay="11000"/>
                                  </p:stCondLst>
                                  <p:childTnLst>
                                    <p:animEffect transition="out" filter="slide(fromBottom)">
                                      <p:cBhvr>
                                        <p:cTn id="90" dur="500"/>
                                        <p:tgtEl>
                                          <p:spTgt spid="55392"/>
                                        </p:tgtEl>
                                      </p:cBhvr>
                                    </p:animEffect>
                                    <p:set>
                                      <p:cBhvr>
                                        <p:cTn id="91" dur="1" fill="hold">
                                          <p:stCondLst>
                                            <p:cond delay="499"/>
                                          </p:stCondLst>
                                        </p:cTn>
                                        <p:tgtEl>
                                          <p:spTgt spid="55392"/>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55395"/>
                                        </p:tgtEl>
                                        <p:attrNameLst>
                                          <p:attrName>style.visibility</p:attrName>
                                        </p:attrNameLst>
                                      </p:cBhvr>
                                      <p:to>
                                        <p:strVal val="visible"/>
                                      </p:to>
                                    </p:set>
                                    <p:animEffect transition="in" filter="slide(fromTop)">
                                      <p:cBhvr>
                                        <p:cTn id="94" dur="500"/>
                                        <p:tgtEl>
                                          <p:spTgt spid="55395"/>
                                        </p:tgtEl>
                                      </p:cBhvr>
                                    </p:animEffect>
                                  </p:childTnLst>
                                </p:cTn>
                              </p:par>
                              <p:par>
                                <p:cTn id="95" presetID="12" presetClass="exit" presetSubtype="4" fill="hold" nodeType="withEffect">
                                  <p:stCondLst>
                                    <p:cond delay="12000"/>
                                  </p:stCondLst>
                                  <p:childTnLst>
                                    <p:animEffect transition="out" filter="slide(fromBottom)">
                                      <p:cBhvr>
                                        <p:cTn id="96" dur="500"/>
                                        <p:tgtEl>
                                          <p:spTgt spid="55395"/>
                                        </p:tgtEl>
                                      </p:cBhvr>
                                    </p:animEffect>
                                    <p:set>
                                      <p:cBhvr>
                                        <p:cTn id="97" dur="1" fill="hold">
                                          <p:stCondLst>
                                            <p:cond delay="499"/>
                                          </p:stCondLst>
                                        </p:cTn>
                                        <p:tgtEl>
                                          <p:spTgt spid="55395"/>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55398"/>
                                        </p:tgtEl>
                                        <p:attrNameLst>
                                          <p:attrName>style.visibility</p:attrName>
                                        </p:attrNameLst>
                                      </p:cBhvr>
                                      <p:to>
                                        <p:strVal val="visible"/>
                                      </p:to>
                                    </p:set>
                                    <p:animEffect transition="in" filter="slide(fromTop)">
                                      <p:cBhvr>
                                        <p:cTn id="100" dur="500"/>
                                        <p:tgtEl>
                                          <p:spTgt spid="55398"/>
                                        </p:tgtEl>
                                      </p:cBhvr>
                                    </p:animEffect>
                                  </p:childTnLst>
                                </p:cTn>
                              </p:par>
                              <p:par>
                                <p:cTn id="101" presetID="12" presetClass="exit" presetSubtype="4" fill="hold" nodeType="withEffect">
                                  <p:stCondLst>
                                    <p:cond delay="13000"/>
                                  </p:stCondLst>
                                  <p:childTnLst>
                                    <p:animEffect transition="out" filter="slide(fromBottom)">
                                      <p:cBhvr>
                                        <p:cTn id="102" dur="500"/>
                                        <p:tgtEl>
                                          <p:spTgt spid="55398"/>
                                        </p:tgtEl>
                                      </p:cBhvr>
                                    </p:animEffect>
                                    <p:set>
                                      <p:cBhvr>
                                        <p:cTn id="103" dur="1" fill="hold">
                                          <p:stCondLst>
                                            <p:cond delay="499"/>
                                          </p:stCondLst>
                                        </p:cTn>
                                        <p:tgtEl>
                                          <p:spTgt spid="5539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55401"/>
                                        </p:tgtEl>
                                        <p:attrNameLst>
                                          <p:attrName>style.visibility</p:attrName>
                                        </p:attrNameLst>
                                      </p:cBhvr>
                                      <p:to>
                                        <p:strVal val="visible"/>
                                      </p:to>
                                    </p:set>
                                    <p:animEffect transition="in" filter="slide(fromTop)">
                                      <p:cBhvr>
                                        <p:cTn id="106" dur="500"/>
                                        <p:tgtEl>
                                          <p:spTgt spid="55401"/>
                                        </p:tgtEl>
                                      </p:cBhvr>
                                    </p:animEffect>
                                  </p:childTnLst>
                                </p:cTn>
                              </p:par>
                              <p:par>
                                <p:cTn id="107" presetID="12" presetClass="exit" presetSubtype="4" fill="hold" nodeType="withEffect">
                                  <p:stCondLst>
                                    <p:cond delay="14000"/>
                                  </p:stCondLst>
                                  <p:childTnLst>
                                    <p:animEffect transition="out" filter="slide(fromBottom)">
                                      <p:cBhvr>
                                        <p:cTn id="108" dur="500"/>
                                        <p:tgtEl>
                                          <p:spTgt spid="55401"/>
                                        </p:tgtEl>
                                      </p:cBhvr>
                                    </p:animEffect>
                                    <p:set>
                                      <p:cBhvr>
                                        <p:cTn id="109" dur="1" fill="hold">
                                          <p:stCondLst>
                                            <p:cond delay="499"/>
                                          </p:stCondLst>
                                        </p:cTn>
                                        <p:tgtEl>
                                          <p:spTgt spid="55401"/>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55404"/>
                                        </p:tgtEl>
                                        <p:attrNameLst>
                                          <p:attrName>style.visibility</p:attrName>
                                        </p:attrNameLst>
                                      </p:cBhvr>
                                      <p:to>
                                        <p:strVal val="visible"/>
                                      </p:to>
                                    </p:set>
                                    <p:animEffect transition="in" filter="slide(fromTop)">
                                      <p:cBhvr>
                                        <p:cTn id="112" dur="500"/>
                                        <p:tgtEl>
                                          <p:spTgt spid="55404"/>
                                        </p:tgtEl>
                                      </p:cBhvr>
                                    </p:animEffect>
                                  </p:childTnLst>
                                </p:cTn>
                              </p:par>
                              <p:par>
                                <p:cTn id="113" presetID="12" presetClass="exit" presetSubtype="4" fill="hold" nodeType="withEffect">
                                  <p:stCondLst>
                                    <p:cond delay="15000"/>
                                  </p:stCondLst>
                                  <p:childTnLst>
                                    <p:animEffect transition="out" filter="slide(fromBottom)">
                                      <p:cBhvr>
                                        <p:cTn id="114" dur="500"/>
                                        <p:tgtEl>
                                          <p:spTgt spid="55404"/>
                                        </p:tgtEl>
                                      </p:cBhvr>
                                    </p:animEffect>
                                    <p:set>
                                      <p:cBhvr>
                                        <p:cTn id="115" dur="1" fill="hold">
                                          <p:stCondLst>
                                            <p:cond delay="499"/>
                                          </p:stCondLst>
                                        </p:cTn>
                                        <p:tgtEl>
                                          <p:spTgt spid="55404"/>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55407"/>
                                        </p:tgtEl>
                                        <p:attrNameLst>
                                          <p:attrName>style.visibility</p:attrName>
                                        </p:attrNameLst>
                                      </p:cBhvr>
                                      <p:to>
                                        <p:strVal val="visible"/>
                                      </p:to>
                                    </p:set>
                                    <p:animEffect transition="in" filter="slide(fromTop)">
                                      <p:cBhvr>
                                        <p:cTn id="118" dur="500"/>
                                        <p:tgtEl>
                                          <p:spTgt spid="55407"/>
                                        </p:tgtEl>
                                      </p:cBhvr>
                                    </p:animEffect>
                                  </p:childTnLst>
                                </p:cTn>
                              </p:par>
                              <p:par>
                                <p:cTn id="119" presetID="12" presetClass="exit" presetSubtype="4" fill="hold" nodeType="withEffect">
                                  <p:stCondLst>
                                    <p:cond delay="16000"/>
                                  </p:stCondLst>
                                  <p:childTnLst>
                                    <p:animEffect transition="out" filter="slide(fromBottom)">
                                      <p:cBhvr>
                                        <p:cTn id="120" dur="500"/>
                                        <p:tgtEl>
                                          <p:spTgt spid="55407"/>
                                        </p:tgtEl>
                                      </p:cBhvr>
                                    </p:animEffect>
                                    <p:set>
                                      <p:cBhvr>
                                        <p:cTn id="121" dur="1" fill="hold">
                                          <p:stCondLst>
                                            <p:cond delay="499"/>
                                          </p:stCondLst>
                                        </p:cTn>
                                        <p:tgtEl>
                                          <p:spTgt spid="55407"/>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5410"/>
                                        </p:tgtEl>
                                        <p:attrNameLst>
                                          <p:attrName>style.visibility</p:attrName>
                                        </p:attrNameLst>
                                      </p:cBhvr>
                                      <p:to>
                                        <p:strVal val="visible"/>
                                      </p:to>
                                    </p:set>
                                    <p:animEffect transition="in" filter="slide(fromTop)">
                                      <p:cBhvr>
                                        <p:cTn id="124" dur="500"/>
                                        <p:tgtEl>
                                          <p:spTgt spid="55410"/>
                                        </p:tgtEl>
                                      </p:cBhvr>
                                    </p:animEffect>
                                  </p:childTnLst>
                                </p:cTn>
                              </p:par>
                              <p:par>
                                <p:cTn id="125" presetID="12" presetClass="exit" presetSubtype="4" fill="hold" nodeType="withEffect">
                                  <p:stCondLst>
                                    <p:cond delay="17000"/>
                                  </p:stCondLst>
                                  <p:childTnLst>
                                    <p:animEffect transition="out" filter="slide(fromBottom)">
                                      <p:cBhvr>
                                        <p:cTn id="126" dur="500"/>
                                        <p:tgtEl>
                                          <p:spTgt spid="55410"/>
                                        </p:tgtEl>
                                      </p:cBhvr>
                                    </p:animEffect>
                                    <p:set>
                                      <p:cBhvr>
                                        <p:cTn id="127" dur="1" fill="hold">
                                          <p:stCondLst>
                                            <p:cond delay="499"/>
                                          </p:stCondLst>
                                        </p:cTn>
                                        <p:tgtEl>
                                          <p:spTgt spid="55410"/>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5413"/>
                                        </p:tgtEl>
                                        <p:attrNameLst>
                                          <p:attrName>style.visibility</p:attrName>
                                        </p:attrNameLst>
                                      </p:cBhvr>
                                      <p:to>
                                        <p:strVal val="visible"/>
                                      </p:to>
                                    </p:set>
                                    <p:animEffect transition="in" filter="slide(fromTop)">
                                      <p:cBhvr>
                                        <p:cTn id="130" dur="500"/>
                                        <p:tgtEl>
                                          <p:spTgt spid="55413"/>
                                        </p:tgtEl>
                                      </p:cBhvr>
                                    </p:animEffect>
                                  </p:childTnLst>
                                </p:cTn>
                              </p:par>
                              <p:par>
                                <p:cTn id="131" presetID="12" presetClass="exit" presetSubtype="4" fill="hold" nodeType="withEffect">
                                  <p:stCondLst>
                                    <p:cond delay="18000"/>
                                  </p:stCondLst>
                                  <p:childTnLst>
                                    <p:animEffect transition="out" filter="slide(fromBottom)">
                                      <p:cBhvr>
                                        <p:cTn id="132" dur="500"/>
                                        <p:tgtEl>
                                          <p:spTgt spid="55413"/>
                                        </p:tgtEl>
                                      </p:cBhvr>
                                    </p:animEffect>
                                    <p:set>
                                      <p:cBhvr>
                                        <p:cTn id="133" dur="1" fill="hold">
                                          <p:stCondLst>
                                            <p:cond delay="499"/>
                                          </p:stCondLst>
                                        </p:cTn>
                                        <p:tgtEl>
                                          <p:spTgt spid="55413"/>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5416"/>
                                        </p:tgtEl>
                                        <p:attrNameLst>
                                          <p:attrName>style.visibility</p:attrName>
                                        </p:attrNameLst>
                                      </p:cBhvr>
                                      <p:to>
                                        <p:strVal val="visible"/>
                                      </p:to>
                                    </p:set>
                                    <p:animEffect transition="in" filter="slide(fromTop)">
                                      <p:cBhvr>
                                        <p:cTn id="136" dur="500"/>
                                        <p:tgtEl>
                                          <p:spTgt spid="55416"/>
                                        </p:tgtEl>
                                      </p:cBhvr>
                                    </p:animEffect>
                                  </p:childTnLst>
                                </p:cTn>
                              </p:par>
                              <p:par>
                                <p:cTn id="137" presetID="12" presetClass="exit" presetSubtype="4" fill="hold" nodeType="withEffect">
                                  <p:stCondLst>
                                    <p:cond delay="19000"/>
                                  </p:stCondLst>
                                  <p:childTnLst>
                                    <p:animEffect transition="out" filter="slide(fromBottom)">
                                      <p:cBhvr>
                                        <p:cTn id="138" dur="500"/>
                                        <p:tgtEl>
                                          <p:spTgt spid="55416"/>
                                        </p:tgtEl>
                                      </p:cBhvr>
                                    </p:animEffect>
                                    <p:set>
                                      <p:cBhvr>
                                        <p:cTn id="139" dur="1" fill="hold">
                                          <p:stCondLst>
                                            <p:cond delay="499"/>
                                          </p:stCondLst>
                                        </p:cTn>
                                        <p:tgtEl>
                                          <p:spTgt spid="55416"/>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5419"/>
                                        </p:tgtEl>
                                        <p:attrNameLst>
                                          <p:attrName>style.visibility</p:attrName>
                                        </p:attrNameLst>
                                      </p:cBhvr>
                                      <p:to>
                                        <p:strVal val="visible"/>
                                      </p:to>
                                    </p:set>
                                    <p:animEffect transition="in" filter="slide(fromTop)">
                                      <p:cBhvr>
                                        <p:cTn id="142" dur="500"/>
                                        <p:tgtEl>
                                          <p:spTgt spid="55419"/>
                                        </p:tgtEl>
                                      </p:cBhvr>
                                    </p:animEffect>
                                  </p:childTnLst>
                                </p:cTn>
                              </p:par>
                              <p:par>
                                <p:cTn id="143" presetID="12" presetClass="exit" presetSubtype="4" fill="hold" nodeType="withEffect">
                                  <p:stCondLst>
                                    <p:cond delay="20000"/>
                                  </p:stCondLst>
                                  <p:childTnLst>
                                    <p:animEffect transition="out" filter="slide(fromBottom)">
                                      <p:cBhvr>
                                        <p:cTn id="144" dur="500"/>
                                        <p:tgtEl>
                                          <p:spTgt spid="55419"/>
                                        </p:tgtEl>
                                      </p:cBhvr>
                                    </p:animEffect>
                                    <p:set>
                                      <p:cBhvr>
                                        <p:cTn id="145" dur="1" fill="hold">
                                          <p:stCondLst>
                                            <p:cond delay="499"/>
                                          </p:stCondLst>
                                        </p:cTn>
                                        <p:tgtEl>
                                          <p:spTgt spid="55419"/>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55389"/>
                                        </p:tgtEl>
                                      </p:cBhvr>
                                    </p:animEffect>
                                    <p:set>
                                      <p:cBhvr>
                                        <p:cTn id="148" dur="1" fill="hold">
                                          <p:stCondLst>
                                            <p:cond delay="499"/>
                                          </p:stCondLst>
                                        </p:cTn>
                                        <p:tgtEl>
                                          <p:spTgt spid="55389"/>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5422"/>
                                        </p:tgtEl>
                                        <p:attrNameLst>
                                          <p:attrName>style.visibility</p:attrName>
                                        </p:attrNameLst>
                                      </p:cBhvr>
                                      <p:to>
                                        <p:strVal val="visible"/>
                                      </p:to>
                                    </p:set>
                                    <p:animEffect transition="in" filter="slide(fromTop)">
                                      <p:cBhvr>
                                        <p:cTn id="151" dur="500"/>
                                        <p:tgtEl>
                                          <p:spTgt spid="55422"/>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5425"/>
                                        </p:tgtEl>
                                        <p:attrNameLst>
                                          <p:attrName>style.visibility</p:attrName>
                                        </p:attrNameLst>
                                      </p:cBhvr>
                                      <p:to>
                                        <p:strVal val="visible"/>
                                      </p:to>
                                    </p:set>
                                    <p:animEffect transition="in" filter="slide(fromTop)">
                                      <p:cBhvr>
                                        <p:cTn id="154" dur="500"/>
                                        <p:tgtEl>
                                          <p:spTgt spid="55425"/>
                                        </p:tgtEl>
                                      </p:cBhvr>
                                    </p:animEffect>
                                  </p:childTnLst>
                                </p:cTn>
                              </p:par>
                              <p:par>
                                <p:cTn id="155" presetID="12" presetClass="exit" presetSubtype="4" fill="hold" nodeType="withEffect">
                                  <p:stCondLst>
                                    <p:cond delay="21000"/>
                                  </p:stCondLst>
                                  <p:childTnLst>
                                    <p:animEffect transition="out" filter="slide(fromBottom)">
                                      <p:cBhvr>
                                        <p:cTn id="156" dur="500"/>
                                        <p:tgtEl>
                                          <p:spTgt spid="55425"/>
                                        </p:tgtEl>
                                      </p:cBhvr>
                                    </p:animEffect>
                                    <p:set>
                                      <p:cBhvr>
                                        <p:cTn id="157" dur="1" fill="hold">
                                          <p:stCondLst>
                                            <p:cond delay="499"/>
                                          </p:stCondLst>
                                        </p:cTn>
                                        <p:tgtEl>
                                          <p:spTgt spid="55425"/>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5428"/>
                                        </p:tgtEl>
                                        <p:attrNameLst>
                                          <p:attrName>style.visibility</p:attrName>
                                        </p:attrNameLst>
                                      </p:cBhvr>
                                      <p:to>
                                        <p:strVal val="visible"/>
                                      </p:to>
                                    </p:set>
                                    <p:animEffect transition="in" filter="slide(fromTop)">
                                      <p:cBhvr>
                                        <p:cTn id="160" dur="500"/>
                                        <p:tgtEl>
                                          <p:spTgt spid="55428"/>
                                        </p:tgtEl>
                                      </p:cBhvr>
                                    </p:animEffect>
                                  </p:childTnLst>
                                </p:cTn>
                              </p:par>
                              <p:par>
                                <p:cTn id="161" presetID="12" presetClass="exit" presetSubtype="4" fill="hold" nodeType="withEffect">
                                  <p:stCondLst>
                                    <p:cond delay="22000"/>
                                  </p:stCondLst>
                                  <p:childTnLst>
                                    <p:animEffect transition="out" filter="slide(fromBottom)">
                                      <p:cBhvr>
                                        <p:cTn id="162" dur="500"/>
                                        <p:tgtEl>
                                          <p:spTgt spid="55428"/>
                                        </p:tgtEl>
                                      </p:cBhvr>
                                    </p:animEffect>
                                    <p:set>
                                      <p:cBhvr>
                                        <p:cTn id="163" dur="1" fill="hold">
                                          <p:stCondLst>
                                            <p:cond delay="499"/>
                                          </p:stCondLst>
                                        </p:cTn>
                                        <p:tgtEl>
                                          <p:spTgt spid="55428"/>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5431"/>
                                        </p:tgtEl>
                                        <p:attrNameLst>
                                          <p:attrName>style.visibility</p:attrName>
                                        </p:attrNameLst>
                                      </p:cBhvr>
                                      <p:to>
                                        <p:strVal val="visible"/>
                                      </p:to>
                                    </p:set>
                                    <p:animEffect transition="in" filter="slide(fromTop)">
                                      <p:cBhvr>
                                        <p:cTn id="166" dur="500"/>
                                        <p:tgtEl>
                                          <p:spTgt spid="55431"/>
                                        </p:tgtEl>
                                      </p:cBhvr>
                                    </p:animEffect>
                                  </p:childTnLst>
                                </p:cTn>
                              </p:par>
                              <p:par>
                                <p:cTn id="167" presetID="12" presetClass="exit" presetSubtype="4" fill="hold" nodeType="withEffect">
                                  <p:stCondLst>
                                    <p:cond delay="23000"/>
                                  </p:stCondLst>
                                  <p:childTnLst>
                                    <p:animEffect transition="out" filter="slide(fromBottom)">
                                      <p:cBhvr>
                                        <p:cTn id="168" dur="500"/>
                                        <p:tgtEl>
                                          <p:spTgt spid="55431"/>
                                        </p:tgtEl>
                                      </p:cBhvr>
                                    </p:animEffect>
                                    <p:set>
                                      <p:cBhvr>
                                        <p:cTn id="169" dur="1" fill="hold">
                                          <p:stCondLst>
                                            <p:cond delay="499"/>
                                          </p:stCondLst>
                                        </p:cTn>
                                        <p:tgtEl>
                                          <p:spTgt spid="55431"/>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5434"/>
                                        </p:tgtEl>
                                        <p:attrNameLst>
                                          <p:attrName>style.visibility</p:attrName>
                                        </p:attrNameLst>
                                      </p:cBhvr>
                                      <p:to>
                                        <p:strVal val="visible"/>
                                      </p:to>
                                    </p:set>
                                    <p:animEffect transition="in" filter="slide(fromTop)">
                                      <p:cBhvr>
                                        <p:cTn id="172" dur="500"/>
                                        <p:tgtEl>
                                          <p:spTgt spid="55434"/>
                                        </p:tgtEl>
                                      </p:cBhvr>
                                    </p:animEffect>
                                  </p:childTnLst>
                                </p:cTn>
                              </p:par>
                              <p:par>
                                <p:cTn id="173" presetID="12" presetClass="exit" presetSubtype="4" fill="hold" nodeType="withEffect">
                                  <p:stCondLst>
                                    <p:cond delay="24000"/>
                                  </p:stCondLst>
                                  <p:childTnLst>
                                    <p:animEffect transition="out" filter="slide(fromBottom)">
                                      <p:cBhvr>
                                        <p:cTn id="174" dur="500"/>
                                        <p:tgtEl>
                                          <p:spTgt spid="55434"/>
                                        </p:tgtEl>
                                      </p:cBhvr>
                                    </p:animEffect>
                                    <p:set>
                                      <p:cBhvr>
                                        <p:cTn id="175" dur="1" fill="hold">
                                          <p:stCondLst>
                                            <p:cond delay="499"/>
                                          </p:stCondLst>
                                        </p:cTn>
                                        <p:tgtEl>
                                          <p:spTgt spid="55434"/>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5437"/>
                                        </p:tgtEl>
                                        <p:attrNameLst>
                                          <p:attrName>style.visibility</p:attrName>
                                        </p:attrNameLst>
                                      </p:cBhvr>
                                      <p:to>
                                        <p:strVal val="visible"/>
                                      </p:to>
                                    </p:set>
                                    <p:animEffect transition="in" filter="slide(fromTop)">
                                      <p:cBhvr>
                                        <p:cTn id="178" dur="500"/>
                                        <p:tgtEl>
                                          <p:spTgt spid="55437"/>
                                        </p:tgtEl>
                                      </p:cBhvr>
                                    </p:animEffect>
                                  </p:childTnLst>
                                </p:cTn>
                              </p:par>
                              <p:par>
                                <p:cTn id="179" presetID="12" presetClass="exit" presetSubtype="4" fill="hold" nodeType="withEffect">
                                  <p:stCondLst>
                                    <p:cond delay="25000"/>
                                  </p:stCondLst>
                                  <p:childTnLst>
                                    <p:animEffect transition="out" filter="slide(fromBottom)">
                                      <p:cBhvr>
                                        <p:cTn id="180" dur="500"/>
                                        <p:tgtEl>
                                          <p:spTgt spid="55437"/>
                                        </p:tgtEl>
                                      </p:cBhvr>
                                    </p:animEffect>
                                    <p:set>
                                      <p:cBhvr>
                                        <p:cTn id="181" dur="1" fill="hold">
                                          <p:stCondLst>
                                            <p:cond delay="499"/>
                                          </p:stCondLst>
                                        </p:cTn>
                                        <p:tgtEl>
                                          <p:spTgt spid="55437"/>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5440"/>
                                        </p:tgtEl>
                                        <p:attrNameLst>
                                          <p:attrName>style.visibility</p:attrName>
                                        </p:attrNameLst>
                                      </p:cBhvr>
                                      <p:to>
                                        <p:strVal val="visible"/>
                                      </p:to>
                                    </p:set>
                                    <p:animEffect transition="in" filter="slide(fromTop)">
                                      <p:cBhvr>
                                        <p:cTn id="184" dur="500"/>
                                        <p:tgtEl>
                                          <p:spTgt spid="55440"/>
                                        </p:tgtEl>
                                      </p:cBhvr>
                                    </p:animEffect>
                                  </p:childTnLst>
                                </p:cTn>
                              </p:par>
                              <p:par>
                                <p:cTn id="185" presetID="12" presetClass="exit" presetSubtype="4" fill="hold" nodeType="withEffect">
                                  <p:stCondLst>
                                    <p:cond delay="26000"/>
                                  </p:stCondLst>
                                  <p:childTnLst>
                                    <p:animEffect transition="out" filter="slide(fromBottom)">
                                      <p:cBhvr>
                                        <p:cTn id="186" dur="500"/>
                                        <p:tgtEl>
                                          <p:spTgt spid="55440"/>
                                        </p:tgtEl>
                                      </p:cBhvr>
                                    </p:animEffect>
                                    <p:set>
                                      <p:cBhvr>
                                        <p:cTn id="187" dur="1" fill="hold">
                                          <p:stCondLst>
                                            <p:cond delay="499"/>
                                          </p:stCondLst>
                                        </p:cTn>
                                        <p:tgtEl>
                                          <p:spTgt spid="55440"/>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5443"/>
                                        </p:tgtEl>
                                        <p:attrNameLst>
                                          <p:attrName>style.visibility</p:attrName>
                                        </p:attrNameLst>
                                      </p:cBhvr>
                                      <p:to>
                                        <p:strVal val="visible"/>
                                      </p:to>
                                    </p:set>
                                    <p:animEffect transition="in" filter="slide(fromTop)">
                                      <p:cBhvr>
                                        <p:cTn id="190" dur="500"/>
                                        <p:tgtEl>
                                          <p:spTgt spid="55443"/>
                                        </p:tgtEl>
                                      </p:cBhvr>
                                    </p:animEffect>
                                  </p:childTnLst>
                                </p:cTn>
                              </p:par>
                              <p:par>
                                <p:cTn id="191" presetID="12" presetClass="exit" presetSubtype="4" fill="hold" nodeType="withEffect">
                                  <p:stCondLst>
                                    <p:cond delay="27000"/>
                                  </p:stCondLst>
                                  <p:childTnLst>
                                    <p:animEffect transition="out" filter="slide(fromBottom)">
                                      <p:cBhvr>
                                        <p:cTn id="192" dur="500"/>
                                        <p:tgtEl>
                                          <p:spTgt spid="55443"/>
                                        </p:tgtEl>
                                      </p:cBhvr>
                                    </p:animEffect>
                                    <p:set>
                                      <p:cBhvr>
                                        <p:cTn id="193" dur="1" fill="hold">
                                          <p:stCondLst>
                                            <p:cond delay="499"/>
                                          </p:stCondLst>
                                        </p:cTn>
                                        <p:tgtEl>
                                          <p:spTgt spid="55443"/>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5446"/>
                                        </p:tgtEl>
                                        <p:attrNameLst>
                                          <p:attrName>style.visibility</p:attrName>
                                        </p:attrNameLst>
                                      </p:cBhvr>
                                      <p:to>
                                        <p:strVal val="visible"/>
                                      </p:to>
                                    </p:set>
                                    <p:animEffect transition="in" filter="slide(fromTop)">
                                      <p:cBhvr>
                                        <p:cTn id="196" dur="500"/>
                                        <p:tgtEl>
                                          <p:spTgt spid="55446"/>
                                        </p:tgtEl>
                                      </p:cBhvr>
                                    </p:animEffect>
                                  </p:childTnLst>
                                </p:cTn>
                              </p:par>
                              <p:par>
                                <p:cTn id="197" presetID="12" presetClass="exit" presetSubtype="4" fill="hold" nodeType="withEffect">
                                  <p:stCondLst>
                                    <p:cond delay="28000"/>
                                  </p:stCondLst>
                                  <p:childTnLst>
                                    <p:animEffect transition="out" filter="slide(fromBottom)">
                                      <p:cBhvr>
                                        <p:cTn id="198" dur="500"/>
                                        <p:tgtEl>
                                          <p:spTgt spid="55446"/>
                                        </p:tgtEl>
                                      </p:cBhvr>
                                    </p:animEffect>
                                    <p:set>
                                      <p:cBhvr>
                                        <p:cTn id="199" dur="1" fill="hold">
                                          <p:stCondLst>
                                            <p:cond delay="499"/>
                                          </p:stCondLst>
                                        </p:cTn>
                                        <p:tgtEl>
                                          <p:spTgt spid="55446"/>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5449"/>
                                        </p:tgtEl>
                                        <p:attrNameLst>
                                          <p:attrName>style.visibility</p:attrName>
                                        </p:attrNameLst>
                                      </p:cBhvr>
                                      <p:to>
                                        <p:strVal val="visible"/>
                                      </p:to>
                                    </p:set>
                                    <p:animEffect transition="in" filter="slide(fromTop)">
                                      <p:cBhvr>
                                        <p:cTn id="202" dur="500"/>
                                        <p:tgtEl>
                                          <p:spTgt spid="55449"/>
                                        </p:tgtEl>
                                      </p:cBhvr>
                                    </p:animEffect>
                                  </p:childTnLst>
                                </p:cTn>
                              </p:par>
                              <p:par>
                                <p:cTn id="203" presetID="12" presetClass="exit" presetSubtype="4" fill="hold" nodeType="withEffect">
                                  <p:stCondLst>
                                    <p:cond delay="29000"/>
                                  </p:stCondLst>
                                  <p:childTnLst>
                                    <p:animEffect transition="out" filter="slide(fromBottom)">
                                      <p:cBhvr>
                                        <p:cTn id="204" dur="500"/>
                                        <p:tgtEl>
                                          <p:spTgt spid="55449"/>
                                        </p:tgtEl>
                                      </p:cBhvr>
                                    </p:animEffect>
                                    <p:set>
                                      <p:cBhvr>
                                        <p:cTn id="205" dur="1" fill="hold">
                                          <p:stCondLst>
                                            <p:cond delay="499"/>
                                          </p:stCondLst>
                                        </p:cTn>
                                        <p:tgtEl>
                                          <p:spTgt spid="55449"/>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5452"/>
                                        </p:tgtEl>
                                        <p:attrNameLst>
                                          <p:attrName>style.visibility</p:attrName>
                                        </p:attrNameLst>
                                      </p:cBhvr>
                                      <p:to>
                                        <p:strVal val="visible"/>
                                      </p:to>
                                    </p:set>
                                    <p:animEffect transition="in" filter="slide(fromTop)">
                                      <p:cBhvr>
                                        <p:cTn id="208" dur="500"/>
                                        <p:tgtEl>
                                          <p:spTgt spid="55452"/>
                                        </p:tgtEl>
                                      </p:cBhvr>
                                    </p:animEffect>
                                  </p:childTnLst>
                                </p:cTn>
                              </p:par>
                              <p:par>
                                <p:cTn id="209" presetID="12" presetClass="exit" presetSubtype="4" fill="hold" nodeType="withEffect">
                                  <p:stCondLst>
                                    <p:cond delay="30000"/>
                                  </p:stCondLst>
                                  <p:childTnLst>
                                    <p:animEffect transition="out" filter="slide(fromBottom)">
                                      <p:cBhvr>
                                        <p:cTn id="210" dur="500"/>
                                        <p:tgtEl>
                                          <p:spTgt spid="55422"/>
                                        </p:tgtEl>
                                      </p:cBhvr>
                                    </p:animEffect>
                                    <p:set>
                                      <p:cBhvr>
                                        <p:cTn id="211" dur="1" fill="hold">
                                          <p:stCondLst>
                                            <p:cond delay="499"/>
                                          </p:stCondLst>
                                        </p:cTn>
                                        <p:tgtEl>
                                          <p:spTgt spid="55422"/>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5455"/>
                                        </p:tgtEl>
                                        <p:attrNameLst>
                                          <p:attrName>style.visibility</p:attrName>
                                        </p:attrNameLst>
                                      </p:cBhvr>
                                      <p:to>
                                        <p:strVal val="visible"/>
                                      </p:to>
                                    </p:set>
                                    <p:animEffect transition="in" filter="slide(fromTop)">
                                      <p:cBhvr>
                                        <p:cTn id="214" dur="500"/>
                                        <p:tgtEl>
                                          <p:spTgt spid="55455"/>
                                        </p:tgtEl>
                                      </p:cBhvr>
                                    </p:animEffect>
                                  </p:childTnLst>
                                </p:cTn>
                              </p:par>
                              <p:par>
                                <p:cTn id="215" presetID="12" presetClass="exit" presetSubtype="4" fill="hold" nodeType="withEffect">
                                  <p:stCondLst>
                                    <p:cond delay="30000"/>
                                  </p:stCondLst>
                                  <p:childTnLst>
                                    <p:animEffect transition="out" filter="slide(fromBottom)">
                                      <p:cBhvr>
                                        <p:cTn id="216" dur="500"/>
                                        <p:tgtEl>
                                          <p:spTgt spid="55452"/>
                                        </p:tgtEl>
                                      </p:cBhvr>
                                    </p:animEffect>
                                    <p:set>
                                      <p:cBhvr>
                                        <p:cTn id="217" dur="1" fill="hold">
                                          <p:stCondLst>
                                            <p:cond delay="499"/>
                                          </p:stCondLst>
                                        </p:cTn>
                                        <p:tgtEl>
                                          <p:spTgt spid="55452"/>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5485"/>
                                        </p:tgtEl>
                                        <p:attrNameLst>
                                          <p:attrName>style.visibility</p:attrName>
                                        </p:attrNameLst>
                                      </p:cBhvr>
                                      <p:to>
                                        <p:strVal val="visible"/>
                                      </p:to>
                                    </p:set>
                                    <p:animEffect transition="in" filter="slide(fromTop)">
                                      <p:cBhvr>
                                        <p:cTn id="220" dur="500"/>
                                        <p:tgtEl>
                                          <p:spTgt spid="55485"/>
                                        </p:tgtEl>
                                      </p:cBhvr>
                                    </p:animEffect>
                                  </p:childTnLst>
                                </p:cTn>
                              </p:par>
                              <p:par>
                                <p:cTn id="221" presetID="12" presetClass="exit" presetSubtype="4" fill="hold" nodeType="withEffect">
                                  <p:stCondLst>
                                    <p:cond delay="31000"/>
                                  </p:stCondLst>
                                  <p:childTnLst>
                                    <p:animEffect transition="out" filter="slide(fromBottom)">
                                      <p:cBhvr>
                                        <p:cTn id="222" dur="500"/>
                                        <p:tgtEl>
                                          <p:spTgt spid="55455"/>
                                        </p:tgtEl>
                                      </p:cBhvr>
                                    </p:animEffect>
                                    <p:set>
                                      <p:cBhvr>
                                        <p:cTn id="223" dur="1" fill="hold">
                                          <p:stCondLst>
                                            <p:cond delay="499"/>
                                          </p:stCondLst>
                                        </p:cTn>
                                        <p:tgtEl>
                                          <p:spTgt spid="55455"/>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5458"/>
                                        </p:tgtEl>
                                        <p:attrNameLst>
                                          <p:attrName>style.visibility</p:attrName>
                                        </p:attrNameLst>
                                      </p:cBhvr>
                                      <p:to>
                                        <p:strVal val="visible"/>
                                      </p:to>
                                    </p:set>
                                    <p:animEffect transition="in" filter="slide(fromTop)">
                                      <p:cBhvr>
                                        <p:cTn id="226" dur="500"/>
                                        <p:tgtEl>
                                          <p:spTgt spid="55458"/>
                                        </p:tgtEl>
                                      </p:cBhvr>
                                    </p:animEffect>
                                  </p:childTnLst>
                                </p:cTn>
                              </p:par>
                              <p:par>
                                <p:cTn id="227" presetID="12" presetClass="exit" presetSubtype="4" fill="hold" nodeType="withEffect">
                                  <p:stCondLst>
                                    <p:cond delay="32000"/>
                                  </p:stCondLst>
                                  <p:childTnLst>
                                    <p:animEffect transition="out" filter="slide(fromBottom)">
                                      <p:cBhvr>
                                        <p:cTn id="228" dur="500"/>
                                        <p:tgtEl>
                                          <p:spTgt spid="55458"/>
                                        </p:tgtEl>
                                      </p:cBhvr>
                                    </p:animEffect>
                                    <p:set>
                                      <p:cBhvr>
                                        <p:cTn id="229" dur="1" fill="hold">
                                          <p:stCondLst>
                                            <p:cond delay="499"/>
                                          </p:stCondLst>
                                        </p:cTn>
                                        <p:tgtEl>
                                          <p:spTgt spid="55458"/>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5461"/>
                                        </p:tgtEl>
                                        <p:attrNameLst>
                                          <p:attrName>style.visibility</p:attrName>
                                        </p:attrNameLst>
                                      </p:cBhvr>
                                      <p:to>
                                        <p:strVal val="visible"/>
                                      </p:to>
                                    </p:set>
                                    <p:animEffect transition="in" filter="slide(fromTop)">
                                      <p:cBhvr>
                                        <p:cTn id="232" dur="500"/>
                                        <p:tgtEl>
                                          <p:spTgt spid="55461"/>
                                        </p:tgtEl>
                                      </p:cBhvr>
                                    </p:animEffect>
                                  </p:childTnLst>
                                </p:cTn>
                              </p:par>
                              <p:par>
                                <p:cTn id="233" presetID="12" presetClass="exit" presetSubtype="4" fill="hold" nodeType="withEffect">
                                  <p:stCondLst>
                                    <p:cond delay="33000"/>
                                  </p:stCondLst>
                                  <p:childTnLst>
                                    <p:animEffect transition="out" filter="slide(fromBottom)">
                                      <p:cBhvr>
                                        <p:cTn id="234" dur="500"/>
                                        <p:tgtEl>
                                          <p:spTgt spid="55461"/>
                                        </p:tgtEl>
                                      </p:cBhvr>
                                    </p:animEffect>
                                    <p:set>
                                      <p:cBhvr>
                                        <p:cTn id="235" dur="1" fill="hold">
                                          <p:stCondLst>
                                            <p:cond delay="499"/>
                                          </p:stCondLst>
                                        </p:cTn>
                                        <p:tgtEl>
                                          <p:spTgt spid="55461"/>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5464"/>
                                        </p:tgtEl>
                                        <p:attrNameLst>
                                          <p:attrName>style.visibility</p:attrName>
                                        </p:attrNameLst>
                                      </p:cBhvr>
                                      <p:to>
                                        <p:strVal val="visible"/>
                                      </p:to>
                                    </p:set>
                                    <p:animEffect transition="in" filter="slide(fromTop)">
                                      <p:cBhvr>
                                        <p:cTn id="238" dur="500"/>
                                        <p:tgtEl>
                                          <p:spTgt spid="55464"/>
                                        </p:tgtEl>
                                      </p:cBhvr>
                                    </p:animEffect>
                                  </p:childTnLst>
                                </p:cTn>
                              </p:par>
                              <p:par>
                                <p:cTn id="239" presetID="12" presetClass="exit" presetSubtype="4" fill="hold" nodeType="withEffect">
                                  <p:stCondLst>
                                    <p:cond delay="34000"/>
                                  </p:stCondLst>
                                  <p:childTnLst>
                                    <p:animEffect transition="out" filter="slide(fromBottom)">
                                      <p:cBhvr>
                                        <p:cTn id="240" dur="500"/>
                                        <p:tgtEl>
                                          <p:spTgt spid="55464"/>
                                        </p:tgtEl>
                                      </p:cBhvr>
                                    </p:animEffect>
                                    <p:set>
                                      <p:cBhvr>
                                        <p:cTn id="241" dur="1" fill="hold">
                                          <p:stCondLst>
                                            <p:cond delay="499"/>
                                          </p:stCondLst>
                                        </p:cTn>
                                        <p:tgtEl>
                                          <p:spTgt spid="55464"/>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5467"/>
                                        </p:tgtEl>
                                        <p:attrNameLst>
                                          <p:attrName>style.visibility</p:attrName>
                                        </p:attrNameLst>
                                      </p:cBhvr>
                                      <p:to>
                                        <p:strVal val="visible"/>
                                      </p:to>
                                    </p:set>
                                    <p:animEffect transition="in" filter="slide(fromTop)">
                                      <p:cBhvr>
                                        <p:cTn id="244" dur="500"/>
                                        <p:tgtEl>
                                          <p:spTgt spid="55467"/>
                                        </p:tgtEl>
                                      </p:cBhvr>
                                    </p:animEffect>
                                  </p:childTnLst>
                                </p:cTn>
                              </p:par>
                              <p:par>
                                <p:cTn id="245" presetID="12" presetClass="exit" presetSubtype="4" fill="hold" nodeType="withEffect">
                                  <p:stCondLst>
                                    <p:cond delay="35000"/>
                                  </p:stCondLst>
                                  <p:childTnLst>
                                    <p:animEffect transition="out" filter="slide(fromBottom)">
                                      <p:cBhvr>
                                        <p:cTn id="246" dur="500"/>
                                        <p:tgtEl>
                                          <p:spTgt spid="55467"/>
                                        </p:tgtEl>
                                      </p:cBhvr>
                                    </p:animEffect>
                                    <p:set>
                                      <p:cBhvr>
                                        <p:cTn id="247" dur="1" fill="hold">
                                          <p:stCondLst>
                                            <p:cond delay="499"/>
                                          </p:stCondLst>
                                        </p:cTn>
                                        <p:tgtEl>
                                          <p:spTgt spid="55467"/>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5470"/>
                                        </p:tgtEl>
                                        <p:attrNameLst>
                                          <p:attrName>style.visibility</p:attrName>
                                        </p:attrNameLst>
                                      </p:cBhvr>
                                      <p:to>
                                        <p:strVal val="visible"/>
                                      </p:to>
                                    </p:set>
                                    <p:animEffect transition="in" filter="slide(fromTop)">
                                      <p:cBhvr>
                                        <p:cTn id="250" dur="500"/>
                                        <p:tgtEl>
                                          <p:spTgt spid="55470"/>
                                        </p:tgtEl>
                                      </p:cBhvr>
                                    </p:animEffect>
                                  </p:childTnLst>
                                </p:cTn>
                              </p:par>
                              <p:par>
                                <p:cTn id="251" presetID="12" presetClass="exit" presetSubtype="4" fill="hold" nodeType="withEffect">
                                  <p:stCondLst>
                                    <p:cond delay="36000"/>
                                  </p:stCondLst>
                                  <p:childTnLst>
                                    <p:animEffect transition="out" filter="slide(fromBottom)">
                                      <p:cBhvr>
                                        <p:cTn id="252" dur="500"/>
                                        <p:tgtEl>
                                          <p:spTgt spid="55470"/>
                                        </p:tgtEl>
                                      </p:cBhvr>
                                    </p:animEffect>
                                    <p:set>
                                      <p:cBhvr>
                                        <p:cTn id="253" dur="1" fill="hold">
                                          <p:stCondLst>
                                            <p:cond delay="499"/>
                                          </p:stCondLst>
                                        </p:cTn>
                                        <p:tgtEl>
                                          <p:spTgt spid="55470"/>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5473"/>
                                        </p:tgtEl>
                                        <p:attrNameLst>
                                          <p:attrName>style.visibility</p:attrName>
                                        </p:attrNameLst>
                                      </p:cBhvr>
                                      <p:to>
                                        <p:strVal val="visible"/>
                                      </p:to>
                                    </p:set>
                                    <p:animEffect transition="in" filter="slide(fromTop)">
                                      <p:cBhvr>
                                        <p:cTn id="256" dur="500"/>
                                        <p:tgtEl>
                                          <p:spTgt spid="55473"/>
                                        </p:tgtEl>
                                      </p:cBhvr>
                                    </p:animEffect>
                                  </p:childTnLst>
                                </p:cTn>
                              </p:par>
                              <p:par>
                                <p:cTn id="257" presetID="12" presetClass="exit" presetSubtype="4" fill="hold" nodeType="withEffect">
                                  <p:stCondLst>
                                    <p:cond delay="37000"/>
                                  </p:stCondLst>
                                  <p:childTnLst>
                                    <p:animEffect transition="out" filter="slide(fromBottom)">
                                      <p:cBhvr>
                                        <p:cTn id="258" dur="500"/>
                                        <p:tgtEl>
                                          <p:spTgt spid="55473"/>
                                        </p:tgtEl>
                                      </p:cBhvr>
                                    </p:animEffect>
                                    <p:set>
                                      <p:cBhvr>
                                        <p:cTn id="259" dur="1" fill="hold">
                                          <p:stCondLst>
                                            <p:cond delay="499"/>
                                          </p:stCondLst>
                                        </p:cTn>
                                        <p:tgtEl>
                                          <p:spTgt spid="55473"/>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5476"/>
                                        </p:tgtEl>
                                        <p:attrNameLst>
                                          <p:attrName>style.visibility</p:attrName>
                                        </p:attrNameLst>
                                      </p:cBhvr>
                                      <p:to>
                                        <p:strVal val="visible"/>
                                      </p:to>
                                    </p:set>
                                    <p:animEffect transition="in" filter="slide(fromTop)">
                                      <p:cBhvr>
                                        <p:cTn id="262" dur="500"/>
                                        <p:tgtEl>
                                          <p:spTgt spid="55476"/>
                                        </p:tgtEl>
                                      </p:cBhvr>
                                    </p:animEffect>
                                  </p:childTnLst>
                                </p:cTn>
                              </p:par>
                              <p:par>
                                <p:cTn id="263" presetID="12" presetClass="exit" presetSubtype="4" fill="hold" nodeType="withEffect">
                                  <p:stCondLst>
                                    <p:cond delay="38000"/>
                                  </p:stCondLst>
                                  <p:childTnLst>
                                    <p:animEffect transition="out" filter="slide(fromBottom)">
                                      <p:cBhvr>
                                        <p:cTn id="264" dur="500"/>
                                        <p:tgtEl>
                                          <p:spTgt spid="55476"/>
                                        </p:tgtEl>
                                      </p:cBhvr>
                                    </p:animEffect>
                                    <p:set>
                                      <p:cBhvr>
                                        <p:cTn id="265" dur="1" fill="hold">
                                          <p:stCondLst>
                                            <p:cond delay="499"/>
                                          </p:stCondLst>
                                        </p:cTn>
                                        <p:tgtEl>
                                          <p:spTgt spid="55476"/>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5479"/>
                                        </p:tgtEl>
                                        <p:attrNameLst>
                                          <p:attrName>style.visibility</p:attrName>
                                        </p:attrNameLst>
                                      </p:cBhvr>
                                      <p:to>
                                        <p:strVal val="visible"/>
                                      </p:to>
                                    </p:set>
                                    <p:animEffect transition="in" filter="slide(fromTop)">
                                      <p:cBhvr>
                                        <p:cTn id="268" dur="500"/>
                                        <p:tgtEl>
                                          <p:spTgt spid="55479"/>
                                        </p:tgtEl>
                                      </p:cBhvr>
                                    </p:animEffect>
                                  </p:childTnLst>
                                </p:cTn>
                              </p:par>
                              <p:par>
                                <p:cTn id="269" presetID="12" presetClass="exit" presetSubtype="4" fill="hold" nodeType="withEffect">
                                  <p:stCondLst>
                                    <p:cond delay="39000"/>
                                  </p:stCondLst>
                                  <p:childTnLst>
                                    <p:animEffect transition="out" filter="slide(fromBottom)">
                                      <p:cBhvr>
                                        <p:cTn id="270" dur="500"/>
                                        <p:tgtEl>
                                          <p:spTgt spid="55479"/>
                                        </p:tgtEl>
                                      </p:cBhvr>
                                    </p:animEffect>
                                    <p:set>
                                      <p:cBhvr>
                                        <p:cTn id="271" dur="1" fill="hold">
                                          <p:stCondLst>
                                            <p:cond delay="499"/>
                                          </p:stCondLst>
                                        </p:cTn>
                                        <p:tgtEl>
                                          <p:spTgt spid="55479"/>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5482"/>
                                        </p:tgtEl>
                                        <p:attrNameLst>
                                          <p:attrName>style.visibility</p:attrName>
                                        </p:attrNameLst>
                                      </p:cBhvr>
                                      <p:to>
                                        <p:strVal val="visible"/>
                                      </p:to>
                                    </p:set>
                                    <p:animEffect transition="in" filter="slide(fromTop)">
                                      <p:cBhvr>
                                        <p:cTn id="274" dur="500"/>
                                        <p:tgtEl>
                                          <p:spTgt spid="55482"/>
                                        </p:tgtEl>
                                      </p:cBhvr>
                                    </p:animEffect>
                                  </p:childTnLst>
                                </p:cTn>
                              </p:par>
                              <p:par>
                                <p:cTn id="275" presetID="12" presetClass="exit" presetSubtype="4" fill="hold" nodeType="withEffect">
                                  <p:stCondLst>
                                    <p:cond delay="40000"/>
                                  </p:stCondLst>
                                  <p:childTnLst>
                                    <p:animEffect transition="out" filter="slide(fromBottom)">
                                      <p:cBhvr>
                                        <p:cTn id="276" dur="500"/>
                                        <p:tgtEl>
                                          <p:spTgt spid="55482"/>
                                        </p:tgtEl>
                                      </p:cBhvr>
                                    </p:animEffect>
                                    <p:set>
                                      <p:cBhvr>
                                        <p:cTn id="277" dur="1" fill="hold">
                                          <p:stCondLst>
                                            <p:cond delay="499"/>
                                          </p:stCondLst>
                                        </p:cTn>
                                        <p:tgtEl>
                                          <p:spTgt spid="55482"/>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5488"/>
                                        </p:tgtEl>
                                        <p:attrNameLst>
                                          <p:attrName>style.visibility</p:attrName>
                                        </p:attrNameLst>
                                      </p:cBhvr>
                                      <p:to>
                                        <p:strVal val="visible"/>
                                      </p:to>
                                    </p:set>
                                    <p:animEffect transition="in" filter="slide(fromTop)">
                                      <p:cBhvr>
                                        <p:cTn id="280" dur="500"/>
                                        <p:tgtEl>
                                          <p:spTgt spid="55488"/>
                                        </p:tgtEl>
                                      </p:cBhvr>
                                    </p:animEffect>
                                  </p:childTnLst>
                                </p:cTn>
                              </p:par>
                              <p:par>
                                <p:cTn id="281" presetID="12" presetClass="exit" presetSubtype="4" fill="hold" nodeType="withEffect">
                                  <p:stCondLst>
                                    <p:cond delay="40000"/>
                                  </p:stCondLst>
                                  <p:childTnLst>
                                    <p:animEffect transition="out" filter="slide(fromBottom)">
                                      <p:cBhvr>
                                        <p:cTn id="282" dur="500"/>
                                        <p:tgtEl>
                                          <p:spTgt spid="55485"/>
                                        </p:tgtEl>
                                      </p:cBhvr>
                                    </p:animEffect>
                                    <p:set>
                                      <p:cBhvr>
                                        <p:cTn id="283" dur="1" fill="hold">
                                          <p:stCondLst>
                                            <p:cond delay="499"/>
                                          </p:stCondLst>
                                        </p:cTn>
                                        <p:tgtEl>
                                          <p:spTgt spid="55485"/>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5491"/>
                                        </p:tgtEl>
                                        <p:attrNameLst>
                                          <p:attrName>style.visibility</p:attrName>
                                        </p:attrNameLst>
                                      </p:cBhvr>
                                      <p:to>
                                        <p:strVal val="visible"/>
                                      </p:to>
                                    </p:set>
                                    <p:animEffect transition="in" filter="slide(fromTop)">
                                      <p:cBhvr>
                                        <p:cTn id="286" dur="500"/>
                                        <p:tgtEl>
                                          <p:spTgt spid="55491"/>
                                        </p:tgtEl>
                                      </p:cBhvr>
                                    </p:animEffect>
                                  </p:childTnLst>
                                </p:cTn>
                              </p:par>
                              <p:par>
                                <p:cTn id="287" presetID="12" presetClass="exit" presetSubtype="4" fill="hold" nodeType="withEffect">
                                  <p:stCondLst>
                                    <p:cond delay="41000"/>
                                  </p:stCondLst>
                                  <p:childTnLst>
                                    <p:animEffect transition="out" filter="slide(fromBottom)">
                                      <p:cBhvr>
                                        <p:cTn id="288" dur="500"/>
                                        <p:tgtEl>
                                          <p:spTgt spid="55491"/>
                                        </p:tgtEl>
                                      </p:cBhvr>
                                    </p:animEffect>
                                    <p:set>
                                      <p:cBhvr>
                                        <p:cTn id="289" dur="1" fill="hold">
                                          <p:stCondLst>
                                            <p:cond delay="499"/>
                                          </p:stCondLst>
                                        </p:cTn>
                                        <p:tgtEl>
                                          <p:spTgt spid="55491"/>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5494"/>
                                        </p:tgtEl>
                                        <p:attrNameLst>
                                          <p:attrName>style.visibility</p:attrName>
                                        </p:attrNameLst>
                                      </p:cBhvr>
                                      <p:to>
                                        <p:strVal val="visible"/>
                                      </p:to>
                                    </p:set>
                                    <p:animEffect transition="in" filter="slide(fromTop)">
                                      <p:cBhvr>
                                        <p:cTn id="292" dur="500"/>
                                        <p:tgtEl>
                                          <p:spTgt spid="55494"/>
                                        </p:tgtEl>
                                      </p:cBhvr>
                                    </p:animEffect>
                                  </p:childTnLst>
                                </p:cTn>
                              </p:par>
                              <p:par>
                                <p:cTn id="293" presetID="12" presetClass="exit" presetSubtype="4" fill="hold" nodeType="withEffect">
                                  <p:stCondLst>
                                    <p:cond delay="42000"/>
                                  </p:stCondLst>
                                  <p:childTnLst>
                                    <p:animEffect transition="out" filter="slide(fromBottom)">
                                      <p:cBhvr>
                                        <p:cTn id="294" dur="500"/>
                                        <p:tgtEl>
                                          <p:spTgt spid="55494"/>
                                        </p:tgtEl>
                                      </p:cBhvr>
                                    </p:animEffect>
                                    <p:set>
                                      <p:cBhvr>
                                        <p:cTn id="295" dur="1" fill="hold">
                                          <p:stCondLst>
                                            <p:cond delay="499"/>
                                          </p:stCondLst>
                                        </p:cTn>
                                        <p:tgtEl>
                                          <p:spTgt spid="55494"/>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5497"/>
                                        </p:tgtEl>
                                        <p:attrNameLst>
                                          <p:attrName>style.visibility</p:attrName>
                                        </p:attrNameLst>
                                      </p:cBhvr>
                                      <p:to>
                                        <p:strVal val="visible"/>
                                      </p:to>
                                    </p:set>
                                    <p:animEffect transition="in" filter="slide(fromTop)">
                                      <p:cBhvr>
                                        <p:cTn id="298" dur="500"/>
                                        <p:tgtEl>
                                          <p:spTgt spid="55497"/>
                                        </p:tgtEl>
                                      </p:cBhvr>
                                    </p:animEffect>
                                  </p:childTnLst>
                                </p:cTn>
                              </p:par>
                              <p:par>
                                <p:cTn id="299" presetID="12" presetClass="exit" presetSubtype="4" fill="hold" nodeType="withEffect">
                                  <p:stCondLst>
                                    <p:cond delay="43000"/>
                                  </p:stCondLst>
                                  <p:childTnLst>
                                    <p:animEffect transition="out" filter="slide(fromBottom)">
                                      <p:cBhvr>
                                        <p:cTn id="300" dur="500"/>
                                        <p:tgtEl>
                                          <p:spTgt spid="55497"/>
                                        </p:tgtEl>
                                      </p:cBhvr>
                                    </p:animEffect>
                                    <p:set>
                                      <p:cBhvr>
                                        <p:cTn id="301" dur="1" fill="hold">
                                          <p:stCondLst>
                                            <p:cond delay="499"/>
                                          </p:stCondLst>
                                        </p:cTn>
                                        <p:tgtEl>
                                          <p:spTgt spid="55497"/>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5500"/>
                                        </p:tgtEl>
                                        <p:attrNameLst>
                                          <p:attrName>style.visibility</p:attrName>
                                        </p:attrNameLst>
                                      </p:cBhvr>
                                      <p:to>
                                        <p:strVal val="visible"/>
                                      </p:to>
                                    </p:set>
                                    <p:animEffect transition="in" filter="slide(fromTop)">
                                      <p:cBhvr>
                                        <p:cTn id="304" dur="500"/>
                                        <p:tgtEl>
                                          <p:spTgt spid="55500"/>
                                        </p:tgtEl>
                                      </p:cBhvr>
                                    </p:animEffect>
                                  </p:childTnLst>
                                </p:cTn>
                              </p:par>
                              <p:par>
                                <p:cTn id="305" presetID="12" presetClass="exit" presetSubtype="4" fill="hold" nodeType="withEffect">
                                  <p:stCondLst>
                                    <p:cond delay="44000"/>
                                  </p:stCondLst>
                                  <p:childTnLst>
                                    <p:animEffect transition="out" filter="slide(fromBottom)">
                                      <p:cBhvr>
                                        <p:cTn id="306" dur="500"/>
                                        <p:tgtEl>
                                          <p:spTgt spid="55500"/>
                                        </p:tgtEl>
                                      </p:cBhvr>
                                    </p:animEffect>
                                    <p:set>
                                      <p:cBhvr>
                                        <p:cTn id="307" dur="1" fill="hold">
                                          <p:stCondLst>
                                            <p:cond delay="499"/>
                                          </p:stCondLst>
                                        </p:cTn>
                                        <p:tgtEl>
                                          <p:spTgt spid="55500"/>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5503"/>
                                        </p:tgtEl>
                                        <p:attrNameLst>
                                          <p:attrName>style.visibility</p:attrName>
                                        </p:attrNameLst>
                                      </p:cBhvr>
                                      <p:to>
                                        <p:strVal val="visible"/>
                                      </p:to>
                                    </p:set>
                                    <p:animEffect transition="in" filter="slide(fromTop)">
                                      <p:cBhvr>
                                        <p:cTn id="310" dur="500"/>
                                        <p:tgtEl>
                                          <p:spTgt spid="55503"/>
                                        </p:tgtEl>
                                      </p:cBhvr>
                                    </p:animEffect>
                                  </p:childTnLst>
                                </p:cTn>
                              </p:par>
                              <p:par>
                                <p:cTn id="311" presetID="12" presetClass="exit" presetSubtype="4" fill="hold" nodeType="withEffect">
                                  <p:stCondLst>
                                    <p:cond delay="45000"/>
                                  </p:stCondLst>
                                  <p:childTnLst>
                                    <p:animEffect transition="out" filter="slide(fromBottom)">
                                      <p:cBhvr>
                                        <p:cTn id="312" dur="500"/>
                                        <p:tgtEl>
                                          <p:spTgt spid="55503"/>
                                        </p:tgtEl>
                                      </p:cBhvr>
                                    </p:animEffect>
                                    <p:set>
                                      <p:cBhvr>
                                        <p:cTn id="313" dur="1" fill="hold">
                                          <p:stCondLst>
                                            <p:cond delay="499"/>
                                          </p:stCondLst>
                                        </p:cTn>
                                        <p:tgtEl>
                                          <p:spTgt spid="55503"/>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5506"/>
                                        </p:tgtEl>
                                        <p:attrNameLst>
                                          <p:attrName>style.visibility</p:attrName>
                                        </p:attrNameLst>
                                      </p:cBhvr>
                                      <p:to>
                                        <p:strVal val="visible"/>
                                      </p:to>
                                    </p:set>
                                    <p:animEffect transition="in" filter="slide(fromTop)">
                                      <p:cBhvr>
                                        <p:cTn id="316" dur="500"/>
                                        <p:tgtEl>
                                          <p:spTgt spid="55506"/>
                                        </p:tgtEl>
                                      </p:cBhvr>
                                    </p:animEffect>
                                  </p:childTnLst>
                                </p:cTn>
                              </p:par>
                              <p:par>
                                <p:cTn id="317" presetID="12" presetClass="exit" presetSubtype="4" fill="hold" nodeType="withEffect">
                                  <p:stCondLst>
                                    <p:cond delay="46000"/>
                                  </p:stCondLst>
                                  <p:childTnLst>
                                    <p:animEffect transition="out" filter="slide(fromBottom)">
                                      <p:cBhvr>
                                        <p:cTn id="318" dur="500"/>
                                        <p:tgtEl>
                                          <p:spTgt spid="55506"/>
                                        </p:tgtEl>
                                      </p:cBhvr>
                                    </p:animEffect>
                                    <p:set>
                                      <p:cBhvr>
                                        <p:cTn id="319" dur="1" fill="hold">
                                          <p:stCondLst>
                                            <p:cond delay="499"/>
                                          </p:stCondLst>
                                        </p:cTn>
                                        <p:tgtEl>
                                          <p:spTgt spid="55506"/>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5509"/>
                                        </p:tgtEl>
                                        <p:attrNameLst>
                                          <p:attrName>style.visibility</p:attrName>
                                        </p:attrNameLst>
                                      </p:cBhvr>
                                      <p:to>
                                        <p:strVal val="visible"/>
                                      </p:to>
                                    </p:set>
                                    <p:animEffect transition="in" filter="slide(fromTop)">
                                      <p:cBhvr>
                                        <p:cTn id="322" dur="500"/>
                                        <p:tgtEl>
                                          <p:spTgt spid="55509"/>
                                        </p:tgtEl>
                                      </p:cBhvr>
                                    </p:animEffect>
                                  </p:childTnLst>
                                </p:cTn>
                              </p:par>
                              <p:par>
                                <p:cTn id="323" presetID="12" presetClass="exit" presetSubtype="4" fill="hold" nodeType="withEffect">
                                  <p:stCondLst>
                                    <p:cond delay="47000"/>
                                  </p:stCondLst>
                                  <p:childTnLst>
                                    <p:animEffect transition="out" filter="slide(fromBottom)">
                                      <p:cBhvr>
                                        <p:cTn id="324" dur="500"/>
                                        <p:tgtEl>
                                          <p:spTgt spid="55509"/>
                                        </p:tgtEl>
                                      </p:cBhvr>
                                    </p:animEffect>
                                    <p:set>
                                      <p:cBhvr>
                                        <p:cTn id="325" dur="1" fill="hold">
                                          <p:stCondLst>
                                            <p:cond delay="499"/>
                                          </p:stCondLst>
                                        </p:cTn>
                                        <p:tgtEl>
                                          <p:spTgt spid="55509"/>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5512"/>
                                        </p:tgtEl>
                                        <p:attrNameLst>
                                          <p:attrName>style.visibility</p:attrName>
                                        </p:attrNameLst>
                                      </p:cBhvr>
                                      <p:to>
                                        <p:strVal val="visible"/>
                                      </p:to>
                                    </p:set>
                                    <p:animEffect transition="in" filter="slide(fromTop)">
                                      <p:cBhvr>
                                        <p:cTn id="328" dur="500"/>
                                        <p:tgtEl>
                                          <p:spTgt spid="55512"/>
                                        </p:tgtEl>
                                      </p:cBhvr>
                                    </p:animEffect>
                                  </p:childTnLst>
                                </p:cTn>
                              </p:par>
                              <p:par>
                                <p:cTn id="329" presetID="12" presetClass="exit" presetSubtype="4" fill="hold" nodeType="withEffect">
                                  <p:stCondLst>
                                    <p:cond delay="48000"/>
                                  </p:stCondLst>
                                  <p:childTnLst>
                                    <p:animEffect transition="out" filter="slide(fromBottom)">
                                      <p:cBhvr>
                                        <p:cTn id="330" dur="500"/>
                                        <p:tgtEl>
                                          <p:spTgt spid="55512"/>
                                        </p:tgtEl>
                                      </p:cBhvr>
                                    </p:animEffect>
                                    <p:set>
                                      <p:cBhvr>
                                        <p:cTn id="331" dur="1" fill="hold">
                                          <p:stCondLst>
                                            <p:cond delay="499"/>
                                          </p:stCondLst>
                                        </p:cTn>
                                        <p:tgtEl>
                                          <p:spTgt spid="55512"/>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5515"/>
                                        </p:tgtEl>
                                        <p:attrNameLst>
                                          <p:attrName>style.visibility</p:attrName>
                                        </p:attrNameLst>
                                      </p:cBhvr>
                                      <p:to>
                                        <p:strVal val="visible"/>
                                      </p:to>
                                    </p:set>
                                    <p:animEffect transition="in" filter="slide(fromTop)">
                                      <p:cBhvr>
                                        <p:cTn id="334" dur="500"/>
                                        <p:tgtEl>
                                          <p:spTgt spid="55515"/>
                                        </p:tgtEl>
                                      </p:cBhvr>
                                    </p:animEffect>
                                  </p:childTnLst>
                                </p:cTn>
                              </p:par>
                              <p:par>
                                <p:cTn id="335" presetID="12" presetClass="exit" presetSubtype="4" fill="hold" nodeType="withEffect">
                                  <p:stCondLst>
                                    <p:cond delay="49000"/>
                                  </p:stCondLst>
                                  <p:childTnLst>
                                    <p:animEffect transition="out" filter="slide(fromBottom)">
                                      <p:cBhvr>
                                        <p:cTn id="336" dur="500"/>
                                        <p:tgtEl>
                                          <p:spTgt spid="55515"/>
                                        </p:tgtEl>
                                      </p:cBhvr>
                                    </p:animEffect>
                                    <p:set>
                                      <p:cBhvr>
                                        <p:cTn id="337" dur="1" fill="hold">
                                          <p:stCondLst>
                                            <p:cond delay="499"/>
                                          </p:stCondLst>
                                        </p:cTn>
                                        <p:tgtEl>
                                          <p:spTgt spid="55515"/>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5518"/>
                                        </p:tgtEl>
                                        <p:attrNameLst>
                                          <p:attrName>style.visibility</p:attrName>
                                        </p:attrNameLst>
                                      </p:cBhvr>
                                      <p:to>
                                        <p:strVal val="visible"/>
                                      </p:to>
                                    </p:set>
                                    <p:animEffect transition="in" filter="slide(fromTop)">
                                      <p:cBhvr>
                                        <p:cTn id="340" dur="500"/>
                                        <p:tgtEl>
                                          <p:spTgt spid="55518"/>
                                        </p:tgtEl>
                                      </p:cBhvr>
                                    </p:animEffect>
                                  </p:childTnLst>
                                </p:cTn>
                              </p:par>
                              <p:par>
                                <p:cTn id="341" presetID="12" presetClass="exit" presetSubtype="4" fill="hold" nodeType="withEffect">
                                  <p:stCondLst>
                                    <p:cond delay="50000"/>
                                  </p:stCondLst>
                                  <p:childTnLst>
                                    <p:animEffect transition="out" filter="slide(fromBottom)">
                                      <p:cBhvr>
                                        <p:cTn id="342" dur="500"/>
                                        <p:tgtEl>
                                          <p:spTgt spid="55488"/>
                                        </p:tgtEl>
                                      </p:cBhvr>
                                    </p:animEffect>
                                    <p:set>
                                      <p:cBhvr>
                                        <p:cTn id="343" dur="1" fill="hold">
                                          <p:stCondLst>
                                            <p:cond delay="499"/>
                                          </p:stCondLst>
                                        </p:cTn>
                                        <p:tgtEl>
                                          <p:spTgt spid="55488"/>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5551"/>
                                        </p:tgtEl>
                                        <p:attrNameLst>
                                          <p:attrName>style.visibility</p:attrName>
                                        </p:attrNameLst>
                                      </p:cBhvr>
                                      <p:to>
                                        <p:strVal val="visible"/>
                                      </p:to>
                                    </p:set>
                                    <p:animEffect transition="in" filter="slide(fromTop)">
                                      <p:cBhvr>
                                        <p:cTn id="346" dur="500"/>
                                        <p:tgtEl>
                                          <p:spTgt spid="55551"/>
                                        </p:tgtEl>
                                      </p:cBhvr>
                                    </p:animEffect>
                                  </p:childTnLst>
                                </p:cTn>
                              </p:par>
                              <p:par>
                                <p:cTn id="347" presetID="12" presetClass="exit" presetSubtype="4" fill="hold" nodeType="withEffect">
                                  <p:stCondLst>
                                    <p:cond delay="50000"/>
                                  </p:stCondLst>
                                  <p:childTnLst>
                                    <p:animEffect transition="out" filter="slide(fromBottom)">
                                      <p:cBhvr>
                                        <p:cTn id="348" dur="500"/>
                                        <p:tgtEl>
                                          <p:spTgt spid="55518"/>
                                        </p:tgtEl>
                                      </p:cBhvr>
                                    </p:animEffect>
                                    <p:set>
                                      <p:cBhvr>
                                        <p:cTn id="349" dur="1" fill="hold">
                                          <p:stCondLst>
                                            <p:cond delay="499"/>
                                          </p:stCondLst>
                                        </p:cTn>
                                        <p:tgtEl>
                                          <p:spTgt spid="55518"/>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5521"/>
                                        </p:tgtEl>
                                        <p:attrNameLst>
                                          <p:attrName>style.visibility</p:attrName>
                                        </p:attrNameLst>
                                      </p:cBhvr>
                                      <p:to>
                                        <p:strVal val="visible"/>
                                      </p:to>
                                    </p:set>
                                    <p:animEffect transition="in" filter="slide(fromTop)">
                                      <p:cBhvr>
                                        <p:cTn id="352" dur="500"/>
                                        <p:tgtEl>
                                          <p:spTgt spid="55521"/>
                                        </p:tgtEl>
                                      </p:cBhvr>
                                    </p:animEffect>
                                  </p:childTnLst>
                                </p:cTn>
                              </p:par>
                              <p:par>
                                <p:cTn id="353" presetID="12" presetClass="exit" presetSubtype="4" fill="hold" nodeType="withEffect">
                                  <p:stCondLst>
                                    <p:cond delay="51000"/>
                                  </p:stCondLst>
                                  <p:childTnLst>
                                    <p:animEffect transition="out" filter="slide(fromBottom)">
                                      <p:cBhvr>
                                        <p:cTn id="354" dur="500"/>
                                        <p:tgtEl>
                                          <p:spTgt spid="55521"/>
                                        </p:tgtEl>
                                      </p:cBhvr>
                                    </p:animEffect>
                                    <p:set>
                                      <p:cBhvr>
                                        <p:cTn id="355" dur="1" fill="hold">
                                          <p:stCondLst>
                                            <p:cond delay="499"/>
                                          </p:stCondLst>
                                        </p:cTn>
                                        <p:tgtEl>
                                          <p:spTgt spid="55521"/>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5524"/>
                                        </p:tgtEl>
                                        <p:attrNameLst>
                                          <p:attrName>style.visibility</p:attrName>
                                        </p:attrNameLst>
                                      </p:cBhvr>
                                      <p:to>
                                        <p:strVal val="visible"/>
                                      </p:to>
                                    </p:set>
                                    <p:animEffect transition="in" filter="slide(fromTop)">
                                      <p:cBhvr>
                                        <p:cTn id="358" dur="500"/>
                                        <p:tgtEl>
                                          <p:spTgt spid="55524"/>
                                        </p:tgtEl>
                                      </p:cBhvr>
                                    </p:animEffect>
                                  </p:childTnLst>
                                </p:cTn>
                              </p:par>
                              <p:par>
                                <p:cTn id="359" presetID="12" presetClass="exit" presetSubtype="4" fill="hold" nodeType="withEffect">
                                  <p:stCondLst>
                                    <p:cond delay="52000"/>
                                  </p:stCondLst>
                                  <p:childTnLst>
                                    <p:animEffect transition="out" filter="slide(fromBottom)">
                                      <p:cBhvr>
                                        <p:cTn id="360" dur="500"/>
                                        <p:tgtEl>
                                          <p:spTgt spid="55524"/>
                                        </p:tgtEl>
                                      </p:cBhvr>
                                    </p:animEffect>
                                    <p:set>
                                      <p:cBhvr>
                                        <p:cTn id="361" dur="1" fill="hold">
                                          <p:stCondLst>
                                            <p:cond delay="499"/>
                                          </p:stCondLst>
                                        </p:cTn>
                                        <p:tgtEl>
                                          <p:spTgt spid="55524"/>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5527"/>
                                        </p:tgtEl>
                                        <p:attrNameLst>
                                          <p:attrName>style.visibility</p:attrName>
                                        </p:attrNameLst>
                                      </p:cBhvr>
                                      <p:to>
                                        <p:strVal val="visible"/>
                                      </p:to>
                                    </p:set>
                                    <p:animEffect transition="in" filter="slide(fromTop)">
                                      <p:cBhvr>
                                        <p:cTn id="364" dur="500"/>
                                        <p:tgtEl>
                                          <p:spTgt spid="55527"/>
                                        </p:tgtEl>
                                      </p:cBhvr>
                                    </p:animEffect>
                                  </p:childTnLst>
                                </p:cTn>
                              </p:par>
                              <p:par>
                                <p:cTn id="365" presetID="12" presetClass="exit" presetSubtype="4" fill="hold" nodeType="withEffect">
                                  <p:stCondLst>
                                    <p:cond delay="53000"/>
                                  </p:stCondLst>
                                  <p:childTnLst>
                                    <p:animEffect transition="out" filter="slide(fromBottom)">
                                      <p:cBhvr>
                                        <p:cTn id="366" dur="500"/>
                                        <p:tgtEl>
                                          <p:spTgt spid="55527"/>
                                        </p:tgtEl>
                                      </p:cBhvr>
                                    </p:animEffect>
                                    <p:set>
                                      <p:cBhvr>
                                        <p:cTn id="367" dur="1" fill="hold">
                                          <p:stCondLst>
                                            <p:cond delay="499"/>
                                          </p:stCondLst>
                                        </p:cTn>
                                        <p:tgtEl>
                                          <p:spTgt spid="55527"/>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5530"/>
                                        </p:tgtEl>
                                        <p:attrNameLst>
                                          <p:attrName>style.visibility</p:attrName>
                                        </p:attrNameLst>
                                      </p:cBhvr>
                                      <p:to>
                                        <p:strVal val="visible"/>
                                      </p:to>
                                    </p:set>
                                    <p:animEffect transition="in" filter="slide(fromTop)">
                                      <p:cBhvr>
                                        <p:cTn id="370" dur="500"/>
                                        <p:tgtEl>
                                          <p:spTgt spid="55530"/>
                                        </p:tgtEl>
                                      </p:cBhvr>
                                    </p:animEffect>
                                  </p:childTnLst>
                                </p:cTn>
                              </p:par>
                              <p:par>
                                <p:cTn id="371" presetID="12" presetClass="exit" presetSubtype="4" fill="hold" nodeType="withEffect">
                                  <p:stCondLst>
                                    <p:cond delay="54000"/>
                                  </p:stCondLst>
                                  <p:childTnLst>
                                    <p:animEffect transition="out" filter="slide(fromBottom)">
                                      <p:cBhvr>
                                        <p:cTn id="372" dur="500"/>
                                        <p:tgtEl>
                                          <p:spTgt spid="55530"/>
                                        </p:tgtEl>
                                      </p:cBhvr>
                                    </p:animEffect>
                                    <p:set>
                                      <p:cBhvr>
                                        <p:cTn id="373" dur="1" fill="hold">
                                          <p:stCondLst>
                                            <p:cond delay="499"/>
                                          </p:stCondLst>
                                        </p:cTn>
                                        <p:tgtEl>
                                          <p:spTgt spid="55530"/>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5533"/>
                                        </p:tgtEl>
                                        <p:attrNameLst>
                                          <p:attrName>style.visibility</p:attrName>
                                        </p:attrNameLst>
                                      </p:cBhvr>
                                      <p:to>
                                        <p:strVal val="visible"/>
                                      </p:to>
                                    </p:set>
                                    <p:animEffect transition="in" filter="slide(fromTop)">
                                      <p:cBhvr>
                                        <p:cTn id="376" dur="500"/>
                                        <p:tgtEl>
                                          <p:spTgt spid="55533"/>
                                        </p:tgtEl>
                                      </p:cBhvr>
                                    </p:animEffect>
                                  </p:childTnLst>
                                </p:cTn>
                              </p:par>
                              <p:par>
                                <p:cTn id="377" presetID="12" presetClass="exit" presetSubtype="4" fill="hold" nodeType="withEffect">
                                  <p:stCondLst>
                                    <p:cond delay="55000"/>
                                  </p:stCondLst>
                                  <p:childTnLst>
                                    <p:animEffect transition="out" filter="slide(fromBottom)">
                                      <p:cBhvr>
                                        <p:cTn id="378" dur="500"/>
                                        <p:tgtEl>
                                          <p:spTgt spid="55533"/>
                                        </p:tgtEl>
                                      </p:cBhvr>
                                    </p:animEffect>
                                    <p:set>
                                      <p:cBhvr>
                                        <p:cTn id="379" dur="1" fill="hold">
                                          <p:stCondLst>
                                            <p:cond delay="499"/>
                                          </p:stCondLst>
                                        </p:cTn>
                                        <p:tgtEl>
                                          <p:spTgt spid="55533"/>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5536"/>
                                        </p:tgtEl>
                                        <p:attrNameLst>
                                          <p:attrName>style.visibility</p:attrName>
                                        </p:attrNameLst>
                                      </p:cBhvr>
                                      <p:to>
                                        <p:strVal val="visible"/>
                                      </p:to>
                                    </p:set>
                                    <p:animEffect transition="in" filter="slide(fromTop)">
                                      <p:cBhvr>
                                        <p:cTn id="382" dur="500"/>
                                        <p:tgtEl>
                                          <p:spTgt spid="55536"/>
                                        </p:tgtEl>
                                      </p:cBhvr>
                                    </p:animEffect>
                                  </p:childTnLst>
                                </p:cTn>
                              </p:par>
                              <p:par>
                                <p:cTn id="383" presetID="12" presetClass="exit" presetSubtype="4" fill="hold" nodeType="withEffect">
                                  <p:stCondLst>
                                    <p:cond delay="56000"/>
                                  </p:stCondLst>
                                  <p:childTnLst>
                                    <p:animEffect transition="out" filter="slide(fromBottom)">
                                      <p:cBhvr>
                                        <p:cTn id="384" dur="500"/>
                                        <p:tgtEl>
                                          <p:spTgt spid="55536"/>
                                        </p:tgtEl>
                                      </p:cBhvr>
                                    </p:animEffect>
                                    <p:set>
                                      <p:cBhvr>
                                        <p:cTn id="385" dur="1" fill="hold">
                                          <p:stCondLst>
                                            <p:cond delay="499"/>
                                          </p:stCondLst>
                                        </p:cTn>
                                        <p:tgtEl>
                                          <p:spTgt spid="55536"/>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5539"/>
                                        </p:tgtEl>
                                        <p:attrNameLst>
                                          <p:attrName>style.visibility</p:attrName>
                                        </p:attrNameLst>
                                      </p:cBhvr>
                                      <p:to>
                                        <p:strVal val="visible"/>
                                      </p:to>
                                    </p:set>
                                    <p:animEffect transition="in" filter="slide(fromTop)">
                                      <p:cBhvr>
                                        <p:cTn id="388" dur="500"/>
                                        <p:tgtEl>
                                          <p:spTgt spid="55539"/>
                                        </p:tgtEl>
                                      </p:cBhvr>
                                    </p:animEffect>
                                  </p:childTnLst>
                                </p:cTn>
                              </p:par>
                              <p:par>
                                <p:cTn id="389" presetID="12" presetClass="exit" presetSubtype="4" fill="hold" nodeType="withEffect">
                                  <p:stCondLst>
                                    <p:cond delay="57000"/>
                                  </p:stCondLst>
                                  <p:childTnLst>
                                    <p:animEffect transition="out" filter="slide(fromBottom)">
                                      <p:cBhvr>
                                        <p:cTn id="390" dur="500"/>
                                        <p:tgtEl>
                                          <p:spTgt spid="55539"/>
                                        </p:tgtEl>
                                      </p:cBhvr>
                                    </p:animEffect>
                                    <p:set>
                                      <p:cBhvr>
                                        <p:cTn id="391" dur="1" fill="hold">
                                          <p:stCondLst>
                                            <p:cond delay="499"/>
                                          </p:stCondLst>
                                        </p:cTn>
                                        <p:tgtEl>
                                          <p:spTgt spid="55539"/>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5542"/>
                                        </p:tgtEl>
                                        <p:attrNameLst>
                                          <p:attrName>style.visibility</p:attrName>
                                        </p:attrNameLst>
                                      </p:cBhvr>
                                      <p:to>
                                        <p:strVal val="visible"/>
                                      </p:to>
                                    </p:set>
                                    <p:animEffect transition="in" filter="slide(fromTop)">
                                      <p:cBhvr>
                                        <p:cTn id="394" dur="500"/>
                                        <p:tgtEl>
                                          <p:spTgt spid="55542"/>
                                        </p:tgtEl>
                                      </p:cBhvr>
                                    </p:animEffect>
                                  </p:childTnLst>
                                </p:cTn>
                              </p:par>
                              <p:par>
                                <p:cTn id="395" presetID="12" presetClass="exit" presetSubtype="4" fill="hold" nodeType="withEffect">
                                  <p:stCondLst>
                                    <p:cond delay="58000"/>
                                  </p:stCondLst>
                                  <p:childTnLst>
                                    <p:animEffect transition="out" filter="slide(fromBottom)">
                                      <p:cBhvr>
                                        <p:cTn id="396" dur="500"/>
                                        <p:tgtEl>
                                          <p:spTgt spid="55542"/>
                                        </p:tgtEl>
                                      </p:cBhvr>
                                    </p:animEffect>
                                    <p:set>
                                      <p:cBhvr>
                                        <p:cTn id="397" dur="1" fill="hold">
                                          <p:stCondLst>
                                            <p:cond delay="499"/>
                                          </p:stCondLst>
                                        </p:cTn>
                                        <p:tgtEl>
                                          <p:spTgt spid="55542"/>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5545"/>
                                        </p:tgtEl>
                                        <p:attrNameLst>
                                          <p:attrName>style.visibility</p:attrName>
                                        </p:attrNameLst>
                                      </p:cBhvr>
                                      <p:to>
                                        <p:strVal val="visible"/>
                                      </p:to>
                                    </p:set>
                                    <p:animEffect transition="in" filter="slide(fromTop)">
                                      <p:cBhvr>
                                        <p:cTn id="400" dur="500"/>
                                        <p:tgtEl>
                                          <p:spTgt spid="55545"/>
                                        </p:tgtEl>
                                      </p:cBhvr>
                                    </p:animEffect>
                                  </p:childTnLst>
                                </p:cTn>
                              </p:par>
                              <p:par>
                                <p:cTn id="401" presetID="12" presetClass="exit" presetSubtype="4" fill="hold" nodeType="withEffect">
                                  <p:stCondLst>
                                    <p:cond delay="59000"/>
                                  </p:stCondLst>
                                  <p:childTnLst>
                                    <p:animEffect transition="out" filter="slide(fromBottom)">
                                      <p:cBhvr>
                                        <p:cTn id="402" dur="500"/>
                                        <p:tgtEl>
                                          <p:spTgt spid="55545"/>
                                        </p:tgtEl>
                                      </p:cBhvr>
                                    </p:animEffect>
                                    <p:set>
                                      <p:cBhvr>
                                        <p:cTn id="403" dur="1" fill="hold">
                                          <p:stCondLst>
                                            <p:cond delay="499"/>
                                          </p:stCondLst>
                                        </p:cTn>
                                        <p:tgtEl>
                                          <p:spTgt spid="55545"/>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5548"/>
                                        </p:tgtEl>
                                        <p:attrNameLst>
                                          <p:attrName>style.visibility</p:attrName>
                                        </p:attrNameLst>
                                      </p:cBhvr>
                                      <p:to>
                                        <p:strVal val="visible"/>
                                      </p:to>
                                    </p:set>
                                    <p:animEffect transition="in" filter="slide(fromTop)">
                                      <p:cBhvr>
                                        <p:cTn id="406" dur="500"/>
                                        <p:tgtEl>
                                          <p:spTgt spid="5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98105" y="1801331"/>
            <a:ext cx="5293895" cy="5056669"/>
          </a:xfrm>
          <a:prstGeom prst="rect">
            <a:avLst/>
          </a:prstGeom>
        </p:spPr>
      </p:pic>
      <p:sp>
        <p:nvSpPr>
          <p:cNvPr id="2" name="Title 1"/>
          <p:cNvSpPr>
            <a:spLocks noGrp="1"/>
          </p:cNvSpPr>
          <p:nvPr>
            <p:ph type="title"/>
          </p:nvPr>
        </p:nvSpPr>
        <p:spPr/>
        <p:txBody>
          <a:bodyPr/>
          <a:lstStyle/>
          <a:p>
            <a:r>
              <a:rPr lang="en-US" dirty="0">
                <a:solidFill>
                  <a:schemeClr val="accent1">
                    <a:lumMod val="75000"/>
                  </a:schemeClr>
                </a:solidFill>
                <a:latin typeface="+mn-lt"/>
              </a:rPr>
              <a:t>Debrief </a:t>
            </a:r>
            <a:endParaRPr lang="es-US" dirty="0">
              <a:solidFill>
                <a:schemeClr val="accent1">
                  <a:lumMod val="75000"/>
                </a:schemeClr>
              </a:solidFill>
              <a:latin typeface="+mn-lt"/>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4000" dirty="0"/>
              <a:t>What worked?</a:t>
            </a:r>
          </a:p>
          <a:p>
            <a:pPr>
              <a:buFont typeface="Arial" panose="020B0604020202020204" pitchFamily="34" charset="0"/>
              <a:buChar char="•"/>
            </a:pPr>
            <a:r>
              <a:rPr lang="en-US" sz="4000" dirty="0"/>
              <a:t>What didn’t? </a:t>
            </a:r>
          </a:p>
          <a:p>
            <a:pPr>
              <a:buFont typeface="Arial" panose="020B0604020202020204" pitchFamily="34" charset="0"/>
              <a:buChar char="•"/>
            </a:pPr>
            <a:r>
              <a:rPr lang="en-US" sz="4000" dirty="0"/>
              <a:t>How did you feel?</a:t>
            </a:r>
          </a:p>
          <a:p>
            <a:pPr>
              <a:buFont typeface="Arial" panose="020B0604020202020204" pitchFamily="34" charset="0"/>
              <a:buChar char="•"/>
            </a:pPr>
            <a:r>
              <a:rPr lang="en-US" sz="4000" dirty="0"/>
              <a:t>What did you learn?</a:t>
            </a:r>
          </a:p>
          <a:p>
            <a:endParaRPr lang="es-US" dirty="0"/>
          </a:p>
        </p:txBody>
      </p:sp>
    </p:spTree>
    <p:extLst>
      <p:ext uri="{BB962C8B-B14F-4D97-AF65-F5344CB8AC3E}">
        <p14:creationId xmlns:p14="http://schemas.microsoft.com/office/powerpoint/2010/main" val="3266591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d habits and common mistakes"/>
          <p:cNvPicPr>
            <a:picLocks noChangeAspect="1" noChangeArrowheads="1"/>
          </p:cNvPicPr>
          <p:nvPr/>
        </p:nvPicPr>
        <p:blipFill rotWithShape="1">
          <a:blip r:embed="rId2">
            <a:extLst>
              <a:ext uri="{28A0092B-C50C-407E-A947-70E740481C1C}">
                <a14:useLocalDpi xmlns:a14="http://schemas.microsoft.com/office/drawing/2010/main" val="0"/>
              </a:ext>
            </a:extLst>
          </a:blip>
          <a:srcRect b="34793"/>
          <a:stretch/>
        </p:blipFill>
        <p:spPr bwMode="auto">
          <a:xfrm>
            <a:off x="576259" y="363144"/>
            <a:ext cx="11065843" cy="391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0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3539430"/>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3200" dirty="0">
              <a:solidFill>
                <a:prstClr val="white"/>
              </a:solidFill>
              <a:latin typeface="Arial"/>
              <a:cs typeface="Arial"/>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pic>
        <p:nvPicPr>
          <p:cNvPr id="3" name="Picture 2">
            <a:extLst>
              <a:ext uri="{FF2B5EF4-FFF2-40B4-BE49-F238E27FC236}">
                <a16:creationId xmlns:a16="http://schemas.microsoft.com/office/drawing/2014/main" id="{5D72C791-81FF-4845-97CE-FD677D36FE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4095" y="216569"/>
            <a:ext cx="6383814" cy="4932947"/>
          </a:xfrm>
          <a:prstGeom prst="rect">
            <a:avLst/>
          </a:prstGeom>
        </p:spPr>
      </p:pic>
      <p:sp>
        <p:nvSpPr>
          <p:cNvPr id="4" name="Rectangle 3"/>
          <p:cNvSpPr/>
          <p:nvPr/>
        </p:nvSpPr>
        <p:spPr>
          <a:xfrm>
            <a:off x="8425315" y="5193449"/>
            <a:ext cx="2362313" cy="369332"/>
          </a:xfrm>
          <a:prstGeom prst="rect">
            <a:avLst/>
          </a:prstGeom>
        </p:spPr>
        <p:txBody>
          <a:bodyPr wrap="none">
            <a:spAutoFit/>
          </a:bodyPr>
          <a:lstStyle/>
          <a:p>
            <a:r>
              <a:rPr lang="en-US" dirty="0">
                <a:solidFill>
                  <a:schemeClr val="bg1"/>
                </a:solidFill>
              </a:rPr>
              <a:t>2017-18 Annual Report</a:t>
            </a:r>
          </a:p>
        </p:txBody>
      </p:sp>
    </p:spTree>
    <p:extLst>
      <p:ext uri="{BB962C8B-B14F-4D97-AF65-F5344CB8AC3E}">
        <p14:creationId xmlns:p14="http://schemas.microsoft.com/office/powerpoint/2010/main" val="3000520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C1F44-1C8F-406D-A335-DCBC55F3C7CB}"/>
              </a:ext>
            </a:extLst>
          </p:cNvPr>
          <p:cNvSpPr>
            <a:spLocks noGrp="1"/>
          </p:cNvSpPr>
          <p:nvPr>
            <p:ph type="title"/>
          </p:nvPr>
        </p:nvSpPr>
        <p:spPr>
          <a:xfrm>
            <a:off x="1123111" y="5875666"/>
            <a:ext cx="10113264" cy="822960"/>
          </a:xfrm>
        </p:spPr>
        <p:txBody>
          <a:bodyPr/>
          <a:lstStyle/>
          <a:p>
            <a:pPr algn="ctr"/>
            <a:r>
              <a:rPr lang="en-US" b="1" dirty="0">
                <a:cs typeface="Calibri Light"/>
              </a:rPr>
              <a:t>Connecting Through Social Media</a:t>
            </a:r>
          </a:p>
        </p:txBody>
      </p:sp>
      <p:pic>
        <p:nvPicPr>
          <p:cNvPr id="5" name="Picture 5" descr="A picture containing building, wall&#10;&#10;Description generated with very high confidence">
            <a:extLst>
              <a:ext uri="{FF2B5EF4-FFF2-40B4-BE49-F238E27FC236}">
                <a16:creationId xmlns:a16="http://schemas.microsoft.com/office/drawing/2014/main" id="{AFD8B8CC-B526-41E6-919C-313188342EFA}"/>
              </a:ext>
            </a:extLst>
          </p:cNvPr>
          <p:cNvPicPr>
            <a:picLocks noChangeAspect="1"/>
          </p:cNvPicPr>
          <p:nvPr/>
        </p:nvPicPr>
        <p:blipFill>
          <a:blip r:embed="rId2"/>
          <a:stretch>
            <a:fillRect/>
          </a:stretch>
        </p:blipFill>
        <p:spPr>
          <a:xfrm>
            <a:off x="-2583" y="-54971"/>
            <a:ext cx="12197165" cy="6038044"/>
          </a:xfrm>
          <a:prstGeom prst="rect">
            <a:avLst/>
          </a:prstGeom>
        </p:spPr>
      </p:pic>
    </p:spTree>
    <p:extLst>
      <p:ext uri="{BB962C8B-B14F-4D97-AF65-F5344CB8AC3E}">
        <p14:creationId xmlns:p14="http://schemas.microsoft.com/office/powerpoint/2010/main" val="2606767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394" y="278136"/>
            <a:ext cx="10058400" cy="1450757"/>
          </a:xfrm>
        </p:spPr>
        <p:txBody>
          <a:bodyPr>
            <a:normAutofit/>
          </a:bodyPr>
          <a:lstStyle/>
          <a:p>
            <a:r>
              <a:rPr lang="en-US" dirty="0">
                <a:solidFill>
                  <a:schemeClr val="accent1">
                    <a:lumMod val="75000"/>
                  </a:schemeClr>
                </a:solidFill>
                <a:latin typeface="+mn-lt"/>
              </a:rPr>
              <a:t>Crafting a Personalized Note on</a:t>
            </a:r>
          </a:p>
        </p:txBody>
      </p:sp>
      <p:sp>
        <p:nvSpPr>
          <p:cNvPr id="3" name="Content Placeholder 2"/>
          <p:cNvSpPr>
            <a:spLocks noGrp="1"/>
          </p:cNvSpPr>
          <p:nvPr>
            <p:ph sz="half" idx="1"/>
          </p:nvPr>
        </p:nvSpPr>
        <p:spPr>
          <a:xfrm>
            <a:off x="760394" y="2121126"/>
            <a:ext cx="4937760" cy="4023360"/>
          </a:xfrm>
        </p:spPr>
        <p:txBody>
          <a:bodyPr>
            <a:normAutofit/>
          </a:bodyPr>
          <a:lstStyle/>
          <a:p>
            <a:pPr marL="0" indent="0">
              <a:buNone/>
            </a:pPr>
            <a:r>
              <a:rPr lang="en-US" sz="3200" dirty="0">
                <a:solidFill>
                  <a:srgbClr val="E65D00"/>
                </a:solidFill>
              </a:rPr>
              <a:t>Introduce Yourself</a:t>
            </a:r>
          </a:p>
          <a:p>
            <a:pPr marL="0" indent="0">
              <a:buNone/>
            </a:pPr>
            <a:r>
              <a:rPr lang="en-US" sz="2800" i="1" dirty="0"/>
              <a:t>My name is Maya Lim and I am a senior majoring in Ethnic Studies at UC Riverside. I very much enjoyed meeting you at the Spring Job Fair.</a:t>
            </a:r>
          </a:p>
          <a:p>
            <a:endParaRPr lang="en-US" dirty="0"/>
          </a:p>
        </p:txBody>
      </p:sp>
      <p:sp>
        <p:nvSpPr>
          <p:cNvPr id="4" name="Content Placeholder 3"/>
          <p:cNvSpPr>
            <a:spLocks noGrp="1"/>
          </p:cNvSpPr>
          <p:nvPr>
            <p:ph sz="half" idx="2"/>
          </p:nvPr>
        </p:nvSpPr>
        <p:spPr>
          <a:xfrm>
            <a:off x="6771373" y="2121126"/>
            <a:ext cx="4937760" cy="4023360"/>
          </a:xfrm>
        </p:spPr>
        <p:txBody>
          <a:bodyPr>
            <a:normAutofit/>
          </a:bodyPr>
          <a:lstStyle/>
          <a:p>
            <a:pPr marL="0" indent="0">
              <a:buNone/>
            </a:pPr>
            <a:r>
              <a:rPr lang="en-US" sz="3200" dirty="0">
                <a:solidFill>
                  <a:srgbClr val="E65D00"/>
                </a:solidFill>
              </a:rPr>
              <a:t>Why do you want to be connected?</a:t>
            </a:r>
          </a:p>
          <a:p>
            <a:pPr marL="0" indent="0">
              <a:buNone/>
            </a:pPr>
            <a:r>
              <a:rPr lang="en-US" sz="2800" i="1" dirty="0"/>
              <a:t>I’m reaching out because I am very interested in learning more about the advertising industry. Last summer, I interned in the public relations department at Guess? Inc.    </a:t>
            </a:r>
          </a:p>
          <a:p>
            <a:endParaRPr lang="en-US" dirty="0"/>
          </a:p>
        </p:txBody>
      </p:sp>
      <p:pic>
        <p:nvPicPr>
          <p:cNvPr id="5" name="Picture 4"/>
          <p:cNvPicPr>
            <a:picLocks noChangeAspect="1"/>
          </p:cNvPicPr>
          <p:nvPr/>
        </p:nvPicPr>
        <p:blipFill>
          <a:blip r:embed="rId3"/>
          <a:stretch>
            <a:fillRect/>
          </a:stretch>
        </p:blipFill>
        <p:spPr>
          <a:xfrm>
            <a:off x="8577169" y="845238"/>
            <a:ext cx="2993395" cy="841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24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Conversation Starters On:</a:t>
            </a:r>
            <a:endParaRPr lang="es-US" dirty="0">
              <a:solidFill>
                <a:schemeClr val="accent1">
                  <a:lumMod val="75000"/>
                </a:schemeClr>
              </a:solidFill>
              <a:latin typeface="+mn-lt"/>
            </a:endParaRPr>
          </a:p>
        </p:txBody>
      </p:sp>
      <p:sp>
        <p:nvSpPr>
          <p:cNvPr id="3" name="Content Placeholder 2"/>
          <p:cNvSpPr>
            <a:spLocks noGrp="1"/>
          </p:cNvSpPr>
          <p:nvPr>
            <p:ph idx="1"/>
          </p:nvPr>
        </p:nvSpPr>
        <p:spPr>
          <a:xfrm>
            <a:off x="848627" y="1997241"/>
            <a:ext cx="5343626" cy="3818523"/>
          </a:xfrm>
        </p:spPr>
        <p:txBody>
          <a:bodyPr vert="horz" lIns="0" tIns="45720" rIns="0" bIns="45720" rtlCol="0" anchor="t">
            <a:normAutofit/>
          </a:bodyPr>
          <a:lstStyle/>
          <a:p>
            <a:pPr marL="0" indent="0">
              <a:buNone/>
            </a:pPr>
            <a:r>
              <a:rPr lang="en-US" sz="2800" dirty="0"/>
              <a:t>Examples of what </a:t>
            </a:r>
            <a:r>
              <a:rPr lang="en-US" sz="2800" dirty="0">
                <a:solidFill>
                  <a:srgbClr val="E65D00"/>
                </a:solidFill>
              </a:rPr>
              <a:t>NOT </a:t>
            </a:r>
            <a:r>
              <a:rPr lang="en-US" sz="2800" dirty="0"/>
              <a:t>to write:</a:t>
            </a:r>
          </a:p>
          <a:p>
            <a:pPr marL="457200" indent="-457200">
              <a:buFont typeface="Arial" pitchFamily="34" charset="0"/>
              <a:buChar char="•"/>
            </a:pPr>
            <a:r>
              <a:rPr lang="en-US" sz="2800" dirty="0"/>
              <a:t>Can you help me?</a:t>
            </a:r>
          </a:p>
          <a:p>
            <a:pPr marL="457200" indent="-457200">
              <a:buFont typeface="Arial" pitchFamily="34" charset="0"/>
              <a:buChar char="•"/>
            </a:pPr>
            <a:r>
              <a:rPr lang="en-US" sz="2800" dirty="0"/>
              <a:t>I’d like to connect with you on LinkedIn</a:t>
            </a:r>
          </a:p>
          <a:p>
            <a:pPr marL="0" indent="0">
              <a:buNone/>
            </a:pPr>
            <a:r>
              <a:rPr lang="en-US" sz="2800" dirty="0"/>
              <a:t>Be mindful of 300 word limit when first messaging professionals.</a:t>
            </a:r>
            <a:endParaRPr lang="es-US" sz="2800" dirty="0"/>
          </a:p>
        </p:txBody>
      </p:sp>
      <p:pic>
        <p:nvPicPr>
          <p:cNvPr id="4" name="Picture 3"/>
          <p:cNvPicPr>
            <a:picLocks noChangeAspect="1"/>
          </p:cNvPicPr>
          <p:nvPr/>
        </p:nvPicPr>
        <p:blipFill>
          <a:blip r:embed="rId3"/>
          <a:stretch>
            <a:fillRect/>
          </a:stretch>
        </p:blipFill>
        <p:spPr>
          <a:xfrm>
            <a:off x="7963301" y="819039"/>
            <a:ext cx="2993395" cy="841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878" y="2405814"/>
            <a:ext cx="5172075" cy="3409950"/>
          </a:xfrm>
          <a:prstGeom prst="rect">
            <a:avLst/>
          </a:prstGeom>
        </p:spPr>
      </p:pic>
    </p:spTree>
    <p:extLst>
      <p:ext uri="{BB962C8B-B14F-4D97-AF65-F5344CB8AC3E}">
        <p14:creationId xmlns:p14="http://schemas.microsoft.com/office/powerpoint/2010/main" val="30476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Bad Networking Habits </a:t>
            </a:r>
            <a:endParaRPr lang="es-US" dirty="0">
              <a:solidFill>
                <a:schemeClr val="accent1">
                  <a:lumMod val="75000"/>
                </a:schemeClr>
              </a:solidFill>
              <a:latin typeface="+mn-lt"/>
            </a:endParaRPr>
          </a:p>
        </p:txBody>
      </p:sp>
      <p:sp>
        <p:nvSpPr>
          <p:cNvPr id="3" name="Content Placeholder 2"/>
          <p:cNvSpPr>
            <a:spLocks noGrp="1"/>
          </p:cNvSpPr>
          <p:nvPr>
            <p:ph idx="1"/>
          </p:nvPr>
        </p:nvSpPr>
        <p:spPr/>
        <p:txBody>
          <a:bodyPr vert="horz" lIns="0" tIns="45720" rIns="0" bIns="45720" rtlCol="0" anchor="t">
            <a:normAutofit fontScale="77500" lnSpcReduction="20000"/>
          </a:bodyPr>
          <a:lstStyle/>
          <a:p>
            <a:pPr>
              <a:buFont typeface="Arial" panose="020B0604020202020204" pitchFamily="34" charset="0"/>
              <a:buChar char="•"/>
            </a:pPr>
            <a:r>
              <a:rPr lang="en-US" sz="3200" dirty="0"/>
              <a:t>Hanging out with the same person or stay in cliques</a:t>
            </a:r>
          </a:p>
          <a:p>
            <a:pPr marL="0" indent="0">
              <a:buNone/>
            </a:pPr>
            <a:endParaRPr lang="en-US" sz="3200" dirty="0">
              <a:cs typeface="Calibri"/>
            </a:endParaRPr>
          </a:p>
          <a:p>
            <a:pPr>
              <a:buFont typeface="Arial" panose="020B0604020202020204" pitchFamily="34" charset="0"/>
              <a:buChar char="•"/>
            </a:pPr>
            <a:r>
              <a:rPr lang="en-US" sz="3200" dirty="0"/>
              <a:t>Staying by the food </a:t>
            </a:r>
            <a:r>
              <a:rPr lang="en-US" sz="3200" dirty="0" smtClean="0"/>
              <a:t>table/bar for too long</a:t>
            </a:r>
            <a:endParaRPr lang="en-US" sz="3200" dirty="0"/>
          </a:p>
          <a:p>
            <a:pPr marL="0" indent="0">
              <a:buNone/>
            </a:pPr>
            <a:endParaRPr lang="en-US" sz="3200" dirty="0">
              <a:cs typeface="Calibri"/>
            </a:endParaRPr>
          </a:p>
          <a:p>
            <a:pPr>
              <a:buFont typeface="Arial" panose="020B0604020202020204" pitchFamily="34" charset="0"/>
              <a:buChar char="•"/>
            </a:pPr>
            <a:r>
              <a:rPr lang="en-US" sz="3200" dirty="0"/>
              <a:t>Not engaging in full conversations</a:t>
            </a:r>
          </a:p>
          <a:p>
            <a:pPr marL="0" indent="0">
              <a:buNone/>
            </a:pPr>
            <a:endParaRPr lang="en-US" sz="3200" dirty="0">
              <a:cs typeface="Calibri"/>
            </a:endParaRPr>
          </a:p>
          <a:p>
            <a:pPr>
              <a:buFont typeface="Arial" panose="020B0604020202020204" pitchFamily="34" charset="0"/>
              <a:buChar char="•"/>
            </a:pPr>
            <a:r>
              <a:rPr lang="en-US" sz="3200" dirty="0"/>
              <a:t>Fail to make eye contact and smile</a:t>
            </a:r>
          </a:p>
          <a:p>
            <a:pPr marL="0" indent="0">
              <a:buNone/>
            </a:pPr>
            <a:endParaRPr lang="en-US" sz="3200" dirty="0">
              <a:cs typeface="Calibri"/>
            </a:endParaRPr>
          </a:p>
          <a:p>
            <a:pPr>
              <a:buFont typeface="Arial" panose="020B0604020202020204" pitchFamily="34" charset="0"/>
              <a:buChar char="•"/>
            </a:pPr>
            <a:r>
              <a:rPr lang="en-US" sz="3200" dirty="0"/>
              <a:t>Asking closed-ended questions </a:t>
            </a:r>
          </a:p>
          <a:p>
            <a:endParaRPr lang="es-US" dirty="0"/>
          </a:p>
        </p:txBody>
      </p:sp>
      <p:pic>
        <p:nvPicPr>
          <p:cNvPr id="4" name="Picture 3"/>
          <p:cNvPicPr>
            <a:picLocks noChangeAspect="1"/>
          </p:cNvPicPr>
          <p:nvPr/>
        </p:nvPicPr>
        <p:blipFill>
          <a:blip r:embed="rId2"/>
          <a:stretch>
            <a:fillRect/>
          </a:stretch>
        </p:blipFill>
        <p:spPr>
          <a:xfrm>
            <a:off x="7688580" y="3361372"/>
            <a:ext cx="4248408" cy="2833688"/>
          </a:xfrm>
          <a:prstGeom prst="rect">
            <a:avLst/>
          </a:prstGeom>
        </p:spPr>
      </p:pic>
    </p:spTree>
    <p:extLst>
      <p:ext uri="{BB962C8B-B14F-4D97-AF65-F5344CB8AC3E}">
        <p14:creationId xmlns:p14="http://schemas.microsoft.com/office/powerpoint/2010/main" val="28576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Common Mistakes</a:t>
            </a:r>
            <a:endParaRPr lang="es-US" dirty="0">
              <a:solidFill>
                <a:schemeClr val="accent1">
                  <a:lumMod val="75000"/>
                </a:schemeClr>
              </a:solidFill>
              <a:latin typeface="+mn-lt"/>
            </a:endParaRPr>
          </a:p>
        </p:txBody>
      </p:sp>
      <p:sp>
        <p:nvSpPr>
          <p:cNvPr id="3" name="Content Placeholder 2"/>
          <p:cNvSpPr>
            <a:spLocks noGrp="1"/>
          </p:cNvSpPr>
          <p:nvPr>
            <p:ph idx="1"/>
          </p:nvPr>
        </p:nvSpPr>
        <p:spPr>
          <a:xfrm>
            <a:off x="1097280" y="1845733"/>
            <a:ext cx="10058400" cy="4909028"/>
          </a:xfrm>
        </p:spPr>
        <p:txBody>
          <a:bodyPr vert="horz" lIns="0" tIns="45720" rIns="0" bIns="45720" rtlCol="0" anchor="t">
            <a:normAutofit fontScale="77500" lnSpcReduction="20000"/>
          </a:bodyPr>
          <a:lstStyle/>
          <a:p>
            <a:pPr>
              <a:buFont typeface="Arial" panose="020B0604020202020204" pitchFamily="34" charset="0"/>
              <a:buChar char="•"/>
            </a:pPr>
            <a:r>
              <a:rPr lang="en-US" sz="3200" dirty="0"/>
              <a:t>Lack of action</a:t>
            </a:r>
            <a:r>
              <a:rPr lang="en-US" sz="3200" dirty="0">
                <a:cs typeface="Calibri"/>
              </a:rPr>
              <a:t> &amp; </a:t>
            </a:r>
            <a:r>
              <a:rPr lang="en-US" sz="3200" dirty="0" smtClean="0">
                <a:cs typeface="Calibri"/>
              </a:rPr>
              <a:t>focus</a:t>
            </a:r>
          </a:p>
          <a:p>
            <a:pPr>
              <a:buFont typeface="Arial" panose="020B0604020202020204" pitchFamily="34" charset="0"/>
              <a:buChar char="•"/>
            </a:pPr>
            <a:endParaRPr lang="en-US" sz="3200" dirty="0">
              <a:cs typeface="Calibri"/>
            </a:endParaRPr>
          </a:p>
          <a:p>
            <a:pPr>
              <a:buFont typeface="Arial" panose="020B0604020202020204" pitchFamily="34" charset="0"/>
              <a:buChar char="•"/>
            </a:pPr>
            <a:r>
              <a:rPr lang="en-US" sz="3200" dirty="0"/>
              <a:t>Display disengaged body </a:t>
            </a:r>
            <a:r>
              <a:rPr lang="en-US" sz="3200" dirty="0" smtClean="0"/>
              <a:t>language</a:t>
            </a:r>
            <a:endParaRPr lang="en-US" sz="3200" dirty="0"/>
          </a:p>
          <a:p>
            <a:pPr marL="0" indent="0">
              <a:buNone/>
            </a:pPr>
            <a:endParaRPr lang="en-US" sz="3200" dirty="0">
              <a:cs typeface="Calibri"/>
            </a:endParaRPr>
          </a:p>
          <a:p>
            <a:pPr>
              <a:buFont typeface="Arial" panose="020B0604020202020204" pitchFamily="34" charset="0"/>
              <a:buChar char="•"/>
            </a:pPr>
            <a:r>
              <a:rPr lang="en-US" sz="3200" dirty="0"/>
              <a:t>Too informal too soon</a:t>
            </a:r>
            <a:endParaRPr lang="en-US" sz="3200" dirty="0">
              <a:cs typeface="Calibri"/>
            </a:endParaRPr>
          </a:p>
          <a:p>
            <a:pPr marL="0" indent="0">
              <a:buNone/>
            </a:pPr>
            <a:endParaRPr lang="en-US" sz="3200" dirty="0">
              <a:cs typeface="Calibri"/>
            </a:endParaRPr>
          </a:p>
          <a:p>
            <a:pPr>
              <a:buFont typeface="Arial" panose="020B0604020202020204" pitchFamily="34" charset="0"/>
              <a:buChar char="•"/>
            </a:pPr>
            <a:r>
              <a:rPr lang="en-US" sz="3200" dirty="0"/>
              <a:t>Ask for too much</a:t>
            </a:r>
          </a:p>
          <a:p>
            <a:pPr marL="0" indent="0">
              <a:buNone/>
            </a:pPr>
            <a:endParaRPr lang="en-US" sz="3200" dirty="0">
              <a:cs typeface="Calibri"/>
            </a:endParaRPr>
          </a:p>
          <a:p>
            <a:pPr>
              <a:buFont typeface="Arial" panose="020B0604020202020204" pitchFamily="34" charset="0"/>
              <a:buChar char="•"/>
            </a:pPr>
            <a:r>
              <a:rPr lang="en-US" sz="3200" dirty="0"/>
              <a:t>No follow through</a:t>
            </a:r>
          </a:p>
          <a:p>
            <a:pPr marL="0" indent="0">
              <a:buNone/>
            </a:pPr>
            <a:endParaRPr lang="en-US" sz="3200" dirty="0">
              <a:cs typeface="Calibri"/>
            </a:endParaRPr>
          </a:p>
          <a:p>
            <a:pPr>
              <a:buFont typeface="Arial" panose="020B0604020202020204" pitchFamily="34" charset="0"/>
              <a:buChar char="•"/>
            </a:pPr>
            <a:r>
              <a:rPr lang="en-US" sz="3200" dirty="0"/>
              <a:t>Forget to have </a:t>
            </a:r>
            <a:r>
              <a:rPr lang="en-US" sz="3200" dirty="0" smtClean="0"/>
              <a:t>fun</a:t>
            </a:r>
          </a:p>
          <a:p>
            <a:pPr marL="0" indent="0">
              <a:buNone/>
            </a:pPr>
            <a:endParaRPr lang="en-US" sz="3200" dirty="0" smtClean="0"/>
          </a:p>
          <a:p>
            <a:pPr>
              <a:buFont typeface="Arial" panose="020B0604020202020204" pitchFamily="34" charset="0"/>
              <a:buChar char="•"/>
            </a:pPr>
            <a:endParaRPr lang="en-US" sz="3200" dirty="0"/>
          </a:p>
          <a:p>
            <a:pPr>
              <a:buFont typeface="Arial" panose="020B0604020202020204" pitchFamily="34" charset="0"/>
              <a:buChar char="•"/>
            </a:pPr>
            <a:endParaRPr lang="en-US" sz="3200" dirty="0"/>
          </a:p>
          <a:p>
            <a:endParaRPr lang="es-US" dirty="0"/>
          </a:p>
        </p:txBody>
      </p:sp>
      <p:pic>
        <p:nvPicPr>
          <p:cNvPr id="6" name="Picture 5"/>
          <p:cNvPicPr>
            <a:picLocks noChangeAspect="1"/>
          </p:cNvPicPr>
          <p:nvPr/>
        </p:nvPicPr>
        <p:blipFill>
          <a:blip r:embed="rId3"/>
          <a:stretch>
            <a:fillRect/>
          </a:stretch>
        </p:blipFill>
        <p:spPr>
          <a:xfrm>
            <a:off x="5806551" y="2263168"/>
            <a:ext cx="5349129" cy="3554942"/>
          </a:xfrm>
          <a:prstGeom prst="rect">
            <a:avLst/>
          </a:prstGeom>
        </p:spPr>
      </p:pic>
    </p:spTree>
    <p:extLst>
      <p:ext uri="{BB962C8B-B14F-4D97-AF65-F5344CB8AC3E}">
        <p14:creationId xmlns:p14="http://schemas.microsoft.com/office/powerpoint/2010/main" val="567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Connecting Through Social Media </a:t>
            </a:r>
            <a:endParaRPr lang="es-US" dirty="0">
              <a:solidFill>
                <a:schemeClr val="accent1">
                  <a:lumMod val="75000"/>
                </a:schemeClr>
              </a:solidFill>
              <a:latin typeface="+mn-lt"/>
            </a:endParaRPr>
          </a:p>
        </p:txBody>
      </p:sp>
      <p:pic>
        <p:nvPicPr>
          <p:cNvPr id="4" name="Picture 3"/>
          <p:cNvPicPr>
            <a:picLocks noChangeAspect="1"/>
          </p:cNvPicPr>
          <p:nvPr/>
        </p:nvPicPr>
        <p:blipFill>
          <a:blip r:embed="rId2"/>
          <a:stretch>
            <a:fillRect/>
          </a:stretch>
        </p:blipFill>
        <p:spPr>
          <a:xfrm>
            <a:off x="1859280" y="2264720"/>
            <a:ext cx="2993395" cy="841321"/>
          </a:xfrm>
          <a:prstGeom prst="rect">
            <a:avLst/>
          </a:prstGeom>
        </p:spPr>
      </p:pic>
      <p:sp>
        <p:nvSpPr>
          <p:cNvPr id="8" name="AutoShape 2" descr="Image result for faceboo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facebook logo Vector EPS Free Download, Logo, Icons, Clip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95" t="9836" r="27619" b="12295"/>
          <a:stretch/>
        </p:blipFill>
        <p:spPr bwMode="auto">
          <a:xfrm>
            <a:off x="3696536" y="3858617"/>
            <a:ext cx="1997608" cy="20302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witte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875" y="1853026"/>
            <a:ext cx="2193389" cy="17829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stagram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08" t="13513" r="28788" b="11712"/>
          <a:stretch/>
        </p:blipFill>
        <p:spPr bwMode="auto">
          <a:xfrm>
            <a:off x="9139024" y="4068824"/>
            <a:ext cx="1534179" cy="160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7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I’ve started the conversation, </a:t>
            </a:r>
            <a:br>
              <a:rPr lang="en-US" sz="6000" dirty="0"/>
            </a:br>
            <a:r>
              <a:rPr lang="en-US" sz="6000" dirty="0"/>
              <a:t>now what?</a:t>
            </a:r>
          </a:p>
        </p:txBody>
      </p:sp>
    </p:spTree>
    <p:extLst>
      <p:ext uri="{BB962C8B-B14F-4D97-AF65-F5344CB8AC3E}">
        <p14:creationId xmlns:p14="http://schemas.microsoft.com/office/powerpoint/2010/main" val="1450392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The Email Intro…</a:t>
            </a:r>
          </a:p>
        </p:txBody>
      </p:sp>
      <p:sp>
        <p:nvSpPr>
          <p:cNvPr id="3" name="Content Placeholder 2"/>
          <p:cNvSpPr>
            <a:spLocks noGrp="1"/>
          </p:cNvSpPr>
          <p:nvPr>
            <p:ph idx="1"/>
          </p:nvPr>
        </p:nvSpPr>
        <p:spPr/>
        <p:txBody>
          <a:bodyPr/>
          <a:lstStyle/>
          <a:p>
            <a:pPr algn="ctr"/>
            <a:endParaRPr lang="en-US" sz="3200" dirty="0">
              <a:latin typeface="Georgia" pitchFamily="18" charset="0"/>
            </a:endParaRPr>
          </a:p>
          <a:p>
            <a:pPr marL="0" indent="0" algn="ctr">
              <a:buNone/>
            </a:pPr>
            <a:r>
              <a:rPr lang="en-US" sz="3200" dirty="0"/>
              <a:t>Your professor has given you the name and email address for an UCR alumna working in the field of your dreams.  What is the appropriate way to introduce yourself via email?</a:t>
            </a:r>
          </a:p>
          <a:p>
            <a:endParaRPr lang="en-US" dirty="0"/>
          </a:p>
        </p:txBody>
      </p:sp>
    </p:spTree>
    <p:extLst>
      <p:ext uri="{BB962C8B-B14F-4D97-AF65-F5344CB8AC3E}">
        <p14:creationId xmlns:p14="http://schemas.microsoft.com/office/powerpoint/2010/main" val="4161490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375" y="296030"/>
            <a:ext cx="10058400" cy="1450757"/>
          </a:xfrm>
        </p:spPr>
        <p:txBody>
          <a:bodyPr/>
          <a:lstStyle/>
          <a:p>
            <a:r>
              <a:rPr lang="en-US" dirty="0">
                <a:solidFill>
                  <a:schemeClr val="accent1">
                    <a:lumMod val="75000"/>
                  </a:schemeClr>
                </a:solidFill>
                <a:latin typeface="+mn-lt"/>
              </a:rPr>
              <a:t>What’s the Difference?</a:t>
            </a:r>
          </a:p>
        </p:txBody>
      </p:sp>
      <p:sp>
        <p:nvSpPr>
          <p:cNvPr id="3" name="Content Placeholder 2"/>
          <p:cNvSpPr>
            <a:spLocks noGrp="1"/>
          </p:cNvSpPr>
          <p:nvPr>
            <p:ph sz="half" idx="1"/>
          </p:nvPr>
        </p:nvSpPr>
        <p:spPr>
          <a:xfrm>
            <a:off x="752375" y="1845734"/>
            <a:ext cx="4437247" cy="4398655"/>
          </a:xfrm>
        </p:spPr>
        <p:txBody>
          <a:bodyPr>
            <a:normAutofit fontScale="25000" lnSpcReduction="20000"/>
          </a:bodyPr>
          <a:lstStyle/>
          <a:p>
            <a:pPr lvl="1">
              <a:lnSpc>
                <a:spcPct val="120000"/>
              </a:lnSpc>
              <a:spcBef>
                <a:spcPts val="0"/>
              </a:spcBef>
              <a:spcAft>
                <a:spcPts val="600"/>
              </a:spcAft>
              <a:buNone/>
            </a:pPr>
            <a:r>
              <a:rPr lang="en-US" sz="7200" dirty="0">
                <a:latin typeface="Times New Roman" panose="02020603050405020304" pitchFamily="18" charset="0"/>
                <a:cs typeface="Times New Roman" panose="02020603050405020304" pitchFamily="18" charset="0"/>
              </a:rPr>
              <a:t>Hi Clara!</a:t>
            </a:r>
          </a:p>
          <a:p>
            <a:pPr>
              <a:lnSpc>
                <a:spcPct val="120000"/>
              </a:lnSpc>
              <a:spcBef>
                <a:spcPts val="0"/>
              </a:spcBef>
              <a:spcAft>
                <a:spcPts val="600"/>
              </a:spcAft>
              <a:buNone/>
            </a:pPr>
            <a:endParaRPr lang="en-US" sz="7200" dirty="0">
              <a:latin typeface="Times New Roman" panose="02020603050405020304" pitchFamily="18" charset="0"/>
              <a:cs typeface="Times New Roman" panose="02020603050405020304" pitchFamily="18" charset="0"/>
            </a:endParaRPr>
          </a:p>
          <a:p>
            <a:pPr>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It would be really cool to meet you and learn about your career path.  It would be really nice if I can get 15 to 20 minutes of your time.  Well, looking forward for your reply. </a:t>
            </a:r>
            <a:br>
              <a:rPr lang="en-US" sz="7200" dirty="0">
                <a:latin typeface="Times New Roman" panose="02020603050405020304" pitchFamily="18" charset="0"/>
                <a:cs typeface="Times New Roman" panose="02020603050405020304" pitchFamily="18" charset="0"/>
              </a:rPr>
            </a:br>
            <a:r>
              <a:rPr lang="en-US" sz="7200" dirty="0">
                <a:latin typeface="Times New Roman" panose="02020603050405020304" pitchFamily="18" charset="0"/>
                <a:cs typeface="Times New Roman" panose="02020603050405020304" pitchFamily="18" charset="0"/>
              </a:rPr>
              <a:t/>
            </a:r>
            <a:br>
              <a:rPr lang="en-US" sz="7200" dirty="0">
                <a:latin typeface="Times New Roman" panose="02020603050405020304" pitchFamily="18" charset="0"/>
                <a:cs typeface="Times New Roman" panose="02020603050405020304" pitchFamily="18" charset="0"/>
              </a:rPr>
            </a:br>
            <a:r>
              <a:rPr lang="en-US" sz="7200" dirty="0">
                <a:latin typeface="Times New Roman" panose="02020603050405020304" pitchFamily="18" charset="0"/>
                <a:cs typeface="Times New Roman" panose="02020603050405020304" pitchFamily="18" charset="0"/>
              </a:rPr>
              <a:t>-Ali H.</a:t>
            </a:r>
          </a:p>
          <a:p>
            <a:pPr>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Student</a:t>
            </a:r>
          </a:p>
          <a:p>
            <a:pPr>
              <a:lnSpc>
                <a:spcPct val="120000"/>
              </a:lnSpc>
              <a:spcBef>
                <a:spcPts val="0"/>
              </a:spcBef>
              <a:spcAft>
                <a:spcPts val="0"/>
              </a:spcAft>
              <a:buNone/>
            </a:pPr>
            <a:r>
              <a:rPr lang="en-US" sz="7200" i="1" dirty="0">
                <a:latin typeface="Times New Roman" panose="02020603050405020304" pitchFamily="18" charset="0"/>
                <a:cs typeface="Times New Roman" panose="02020603050405020304" pitchFamily="18" charset="0"/>
              </a:rPr>
              <a:t>“The unexamined life is not worth living”</a:t>
            </a:r>
          </a:p>
          <a:p>
            <a:endParaRPr lang="en-US" dirty="0"/>
          </a:p>
        </p:txBody>
      </p:sp>
      <p:sp>
        <p:nvSpPr>
          <p:cNvPr id="4" name="Content Placeholder 3"/>
          <p:cNvSpPr>
            <a:spLocks noGrp="1"/>
          </p:cNvSpPr>
          <p:nvPr>
            <p:ph sz="half" idx="2"/>
          </p:nvPr>
        </p:nvSpPr>
        <p:spPr>
          <a:xfrm>
            <a:off x="5929161" y="1830584"/>
            <a:ext cx="5613134" cy="4875016"/>
          </a:xfrm>
        </p:spPr>
        <p:txBody>
          <a:bodyPr>
            <a:normAutofit fontScale="25000" lnSpcReduction="20000"/>
          </a:bodyPr>
          <a:lstStyle/>
          <a:p>
            <a:pPr marL="447675" indent="-447675">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Dear Ms. Lee:</a:t>
            </a:r>
          </a:p>
          <a:p>
            <a:pPr marL="0" indent="0">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I am a junior majoring in History at the University of California, Riverside. Professor Addison suggested I get in touch with you regarding my interest in the preservation of local historical districts.</a:t>
            </a:r>
          </a:p>
          <a:p>
            <a:pPr marL="0" indent="0">
              <a:lnSpc>
                <a:spcPct val="120000"/>
              </a:lnSpc>
              <a:spcBef>
                <a:spcPts val="0"/>
              </a:spcBef>
              <a:spcAft>
                <a:spcPts val="600"/>
              </a:spcAft>
              <a:buClr>
                <a:schemeClr val="accent1"/>
              </a:buClr>
              <a:buSzPct val="70000"/>
              <a:buFont typeface="Wingdings" pitchFamily="2" charset="2"/>
              <a:buNone/>
            </a:pPr>
            <a:endParaRPr lang="en-US" sz="5600"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Although I am not currently looking for a job, I am very interested in learning all I can about typical career paths in this field and what skills I might need to develop.  I would greatly appreciate 20 to 30 minutes of your time to ask you a few questions about your current position and the challenges/rewards involved.</a:t>
            </a:r>
          </a:p>
          <a:p>
            <a:pPr marL="0" indent="0">
              <a:lnSpc>
                <a:spcPct val="120000"/>
              </a:lnSpc>
              <a:spcBef>
                <a:spcPts val="0"/>
              </a:spcBef>
              <a:spcAft>
                <a:spcPts val="600"/>
              </a:spcAft>
              <a:buClr>
                <a:schemeClr val="accent1"/>
              </a:buClr>
              <a:buSzPct val="70000"/>
              <a:buFont typeface="Wingdings" pitchFamily="2" charset="2"/>
              <a:buNone/>
            </a:pPr>
            <a:endParaRPr lang="en-US" sz="5600"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Thank you for your consideration.  I look forward to contacting you to arrange a time.</a:t>
            </a:r>
          </a:p>
          <a:p>
            <a:pPr marL="0" indent="0">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	</a:t>
            </a:r>
          </a:p>
          <a:p>
            <a:pPr marL="447675" indent="-447675">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Sincerely,</a:t>
            </a:r>
          </a:p>
          <a:p>
            <a:pPr marL="447675" indent="-447675">
              <a:lnSpc>
                <a:spcPct val="120000"/>
              </a:lnSpc>
              <a:spcBef>
                <a:spcPts val="0"/>
              </a:spcBef>
              <a:spcAft>
                <a:spcPts val="600"/>
              </a:spcAft>
              <a:buClr>
                <a:schemeClr val="accent1"/>
              </a:buClr>
              <a:buSzPct val="70000"/>
              <a:buFont typeface="Wingdings" pitchFamily="2" charset="2"/>
              <a:buNone/>
            </a:pPr>
            <a:endParaRPr lang="en-US" sz="5600" dirty="0">
              <a:latin typeface="Times New Roman" panose="02020603050405020304" pitchFamily="18" charset="0"/>
              <a:cs typeface="Times New Roman" panose="02020603050405020304" pitchFamily="18" charset="0"/>
            </a:endParaRPr>
          </a:p>
          <a:p>
            <a:pPr marL="447675" indent="-447675">
              <a:lnSpc>
                <a:spcPct val="120000"/>
              </a:lnSpc>
              <a:spcBef>
                <a:spcPts val="0"/>
              </a:spcBef>
              <a:spcAft>
                <a:spcPts val="600"/>
              </a:spcAft>
              <a:buClr>
                <a:schemeClr val="accent1"/>
              </a:buClr>
              <a:buSzPct val="70000"/>
              <a:buFont typeface="Wingdings" pitchFamily="2" charset="2"/>
              <a:buNone/>
            </a:pPr>
            <a:r>
              <a:rPr lang="en-US" sz="5600" dirty="0">
                <a:latin typeface="Times New Roman" panose="02020603050405020304" pitchFamily="18" charset="0"/>
                <a:cs typeface="Times New Roman" panose="02020603050405020304" pitchFamily="18" charset="0"/>
              </a:rPr>
              <a:t>Allison Harris, UCR History </a:t>
            </a:r>
            <a:r>
              <a:rPr lang="en-US" sz="5600" dirty="0" smtClean="0">
                <a:latin typeface="Times New Roman" panose="02020603050405020304" pitchFamily="18" charset="0"/>
                <a:cs typeface="Times New Roman" panose="02020603050405020304" pitchFamily="18" charset="0"/>
              </a:rPr>
              <a:t>2020</a:t>
            </a:r>
          </a:p>
          <a:p>
            <a:pPr marL="447675" indent="-447675">
              <a:lnSpc>
                <a:spcPct val="120000"/>
              </a:lnSpc>
              <a:spcBef>
                <a:spcPts val="0"/>
              </a:spcBef>
              <a:spcAft>
                <a:spcPts val="600"/>
              </a:spcAft>
              <a:buClr>
                <a:schemeClr val="accent1"/>
              </a:buClr>
              <a:buSzPct val="70000"/>
              <a:buFont typeface="Wingdings" pitchFamily="2" charset="2"/>
              <a:buNone/>
            </a:pPr>
            <a:r>
              <a:rPr lang="en-US" sz="5600" dirty="0" smtClean="0">
                <a:latin typeface="Times New Roman" panose="02020603050405020304" pitchFamily="18" charset="0"/>
                <a:cs typeface="Times New Roman" panose="02020603050405020304" pitchFamily="18" charset="0"/>
              </a:rPr>
              <a:t>(951) 222-3333 | Alison.Harris@ucr.edu</a:t>
            </a:r>
            <a:r>
              <a:rPr lang="en-US" sz="5600" dirty="0" smtClean="0">
                <a:latin typeface="Times New Roman" panose="02020603050405020304" pitchFamily="18" charset="0"/>
                <a:cs typeface="Times New Roman" panose="02020603050405020304" pitchFamily="18" charset="0"/>
              </a:rPr>
              <a:t>  </a:t>
            </a:r>
            <a:r>
              <a:rPr lang="en-US" sz="7200" dirty="0" smtClean="0">
                <a:latin typeface="Times New Roman" panose="02020603050405020304" pitchFamily="18" charset="0"/>
                <a:cs typeface="Times New Roman" panose="02020603050405020304" pitchFamily="18" charset="0"/>
              </a:rPr>
              <a:t> </a:t>
            </a:r>
            <a:endParaRPr lang="en-US" sz="7200" dirty="0">
              <a:latin typeface="Times New Roman" panose="02020603050405020304" pitchFamily="18" charset="0"/>
              <a:cs typeface="Times New Roman" panose="02020603050405020304" pitchFamily="18" charset="0"/>
            </a:endParaRPr>
          </a:p>
          <a:p>
            <a:pPr>
              <a:lnSpc>
                <a:spcPct val="120000"/>
              </a:lnSpc>
              <a:spcBef>
                <a:spcPts val="0"/>
              </a:spcBef>
              <a:spcAft>
                <a:spcPts val="600"/>
              </a:spcAft>
            </a:pPr>
            <a:endParaRPr lang="en-US" dirty="0"/>
          </a:p>
        </p:txBody>
      </p:sp>
    </p:spTree>
    <p:extLst>
      <p:ext uri="{BB962C8B-B14F-4D97-AF65-F5344CB8AC3E}">
        <p14:creationId xmlns:p14="http://schemas.microsoft.com/office/powerpoint/2010/main" val="4897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dirty="0"/>
              <a:t>The Final Touches </a:t>
            </a:r>
          </a:p>
        </p:txBody>
      </p:sp>
    </p:spTree>
    <p:extLst>
      <p:ext uri="{BB962C8B-B14F-4D97-AF65-F5344CB8AC3E}">
        <p14:creationId xmlns:p14="http://schemas.microsoft.com/office/powerpoint/2010/main" val="3634987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2359445"/>
            <a:ext cx="9144000" cy="646331"/>
          </a:xfrm>
          <a:prstGeom prst="rect">
            <a:avLst/>
          </a:prstGeom>
          <a:solidFill>
            <a:srgbClr val="ECC2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1815470" y="2359444"/>
            <a:ext cx="8542844" cy="584776"/>
          </a:xfrm>
          <a:prstGeom prst="rect">
            <a:avLst/>
          </a:prstGeom>
          <a:noFill/>
        </p:spPr>
        <p:txBody>
          <a:bodyPr wrap="square" rtlCol="0">
            <a:spAutoFit/>
          </a:bodyPr>
          <a:lstStyle/>
          <a:p>
            <a:pPr algn="ctr" defTabSz="457200"/>
            <a:r>
              <a:rPr lang="en-US" sz="1600" b="1" dirty="0">
                <a:solidFill>
                  <a:srgbClr val="272727"/>
                </a:solidFill>
                <a:latin typeface="Arial"/>
                <a:cs typeface="Arial"/>
              </a:rPr>
              <a:t>A modern, on-the-go platform designed especially for college-based recruiting for jobs, internships, events and resources.</a:t>
            </a:r>
          </a:p>
        </p:txBody>
      </p:sp>
      <p:grpSp>
        <p:nvGrpSpPr>
          <p:cNvPr id="11" name="Group 10"/>
          <p:cNvGrpSpPr/>
          <p:nvPr/>
        </p:nvGrpSpPr>
        <p:grpSpPr>
          <a:xfrm>
            <a:off x="2544148" y="3393433"/>
            <a:ext cx="7217347" cy="553998"/>
            <a:chOff x="1020147" y="3421193"/>
            <a:chExt cx="7217347" cy="553998"/>
          </a:xfrm>
        </p:grpSpPr>
        <p:sp>
          <p:nvSpPr>
            <p:cNvPr id="7" name="TextBox 6"/>
            <p:cNvSpPr txBox="1"/>
            <p:nvPr/>
          </p:nvSpPr>
          <p:spPr>
            <a:xfrm>
              <a:off x="1165879" y="3421193"/>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Students gain access to job/internship postings from 200,000+ employers around the world, including all Fortune 500 companies!</a:t>
              </a:r>
            </a:p>
          </p:txBody>
        </p:sp>
        <p:sp>
          <p:nvSpPr>
            <p:cNvPr id="10" name="Oval 9"/>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3" name="Group 12"/>
          <p:cNvGrpSpPr/>
          <p:nvPr/>
        </p:nvGrpSpPr>
        <p:grpSpPr>
          <a:xfrm>
            <a:off x="2544148" y="4066291"/>
            <a:ext cx="7217347" cy="553998"/>
            <a:chOff x="1020147" y="3421193"/>
            <a:chExt cx="7217347" cy="553998"/>
          </a:xfrm>
        </p:grpSpPr>
        <p:sp>
          <p:nvSpPr>
            <p:cNvPr id="14" name="TextBox 13"/>
            <p:cNvSpPr txBox="1"/>
            <p:nvPr/>
          </p:nvSpPr>
          <p:spPr>
            <a:xfrm>
              <a:off x="1165879" y="3421193"/>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Employers enjoy a faster, more user-friendly experience to post jobs and view applicants.</a:t>
              </a:r>
            </a:p>
          </p:txBody>
        </p:sp>
        <p:sp>
          <p:nvSpPr>
            <p:cNvPr id="15" name="Oval 14"/>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405851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073" y="1022327"/>
            <a:ext cx="10058400" cy="767586"/>
          </a:xfrm>
        </p:spPr>
        <p:txBody>
          <a:bodyPr>
            <a:normAutofit/>
          </a:bodyPr>
          <a:lstStyle/>
          <a:p>
            <a:r>
              <a:rPr lang="en-US" sz="4400" dirty="0">
                <a:solidFill>
                  <a:schemeClr val="accent1">
                    <a:lumMod val="75000"/>
                  </a:schemeClr>
                </a:solidFill>
                <a:latin typeface="+mn-lt"/>
              </a:rPr>
              <a:t>Follow-Up and </a:t>
            </a:r>
            <a:r>
              <a:rPr lang="en-US" sz="4400" dirty="0" smtClean="0">
                <a:solidFill>
                  <a:schemeClr val="accent1">
                    <a:lumMod val="75000"/>
                  </a:schemeClr>
                </a:solidFill>
                <a:latin typeface="+mn-lt"/>
              </a:rPr>
              <a:t>Maintaining Relationships</a:t>
            </a:r>
            <a:endParaRPr lang="en-US" sz="4400" dirty="0">
              <a:solidFill>
                <a:schemeClr val="accent1">
                  <a:lumMod val="75000"/>
                </a:schemeClr>
              </a:solidFill>
              <a:latin typeface="+mn-lt"/>
              <a:cs typeface="Calibri"/>
            </a:endParaRPr>
          </a:p>
        </p:txBody>
      </p:sp>
      <p:sp>
        <p:nvSpPr>
          <p:cNvPr id="3" name="Content Placeholder 2"/>
          <p:cNvSpPr>
            <a:spLocks noGrp="1"/>
          </p:cNvSpPr>
          <p:nvPr>
            <p:ph idx="1"/>
          </p:nvPr>
        </p:nvSpPr>
        <p:spPr/>
        <p:txBody>
          <a:bodyPr vert="horz" lIns="0" tIns="45720" rIns="0" bIns="45720" rtlCol="0" anchor="t">
            <a:normAutofit fontScale="92500" lnSpcReduction="10000"/>
          </a:bodyPr>
          <a:lstStyle/>
          <a:p>
            <a:pPr>
              <a:buFont typeface="Arial" panose="020B0604020202020204" pitchFamily="34" charset="0"/>
              <a:buChar char="•"/>
            </a:pPr>
            <a:r>
              <a:rPr lang="en-US" sz="3600" dirty="0"/>
              <a:t>Thank you note</a:t>
            </a:r>
          </a:p>
          <a:p>
            <a:pPr marL="0" indent="0">
              <a:buNone/>
            </a:pPr>
            <a:endParaRPr lang="en-US" sz="3600" dirty="0">
              <a:cs typeface="Calibri"/>
            </a:endParaRPr>
          </a:p>
          <a:p>
            <a:pPr>
              <a:buFont typeface="Arial" panose="020B0604020202020204" pitchFamily="34" charset="0"/>
              <a:buChar char="•"/>
            </a:pPr>
            <a:r>
              <a:rPr lang="en-US" sz="3600" dirty="0"/>
              <a:t>Progress emails</a:t>
            </a:r>
            <a:endParaRPr lang="en-US" sz="3600" dirty="0">
              <a:cs typeface="Calibri"/>
            </a:endParaRPr>
          </a:p>
          <a:p>
            <a:pPr marL="0" indent="0">
              <a:buNone/>
            </a:pPr>
            <a:endParaRPr lang="en-US" sz="3600" dirty="0">
              <a:cs typeface="Calibri"/>
            </a:endParaRPr>
          </a:p>
          <a:p>
            <a:pPr>
              <a:buFont typeface="Arial" panose="020B0604020202020204" pitchFamily="34" charset="0"/>
              <a:buChar char="•"/>
            </a:pPr>
            <a:r>
              <a:rPr lang="en-US" sz="3600" dirty="0"/>
              <a:t>Related articles</a:t>
            </a:r>
          </a:p>
          <a:p>
            <a:pPr marL="0" indent="0">
              <a:buNone/>
            </a:pPr>
            <a:endParaRPr lang="en-US" sz="3600" dirty="0">
              <a:cs typeface="Calibri"/>
            </a:endParaRPr>
          </a:p>
          <a:p>
            <a:pPr>
              <a:buFont typeface="Arial" panose="020B0604020202020204" pitchFamily="34" charset="0"/>
              <a:buChar char="•"/>
            </a:pPr>
            <a:r>
              <a:rPr lang="en-US" sz="3600" dirty="0"/>
              <a:t>Holiday greetings</a:t>
            </a:r>
          </a:p>
          <a:p>
            <a:endParaRPr lang="en-US" dirty="0"/>
          </a:p>
        </p:txBody>
      </p:sp>
      <p:pic>
        <p:nvPicPr>
          <p:cNvPr id="4" name="Picture 3"/>
          <p:cNvPicPr>
            <a:picLocks noChangeAspect="1"/>
          </p:cNvPicPr>
          <p:nvPr/>
        </p:nvPicPr>
        <p:blipFill>
          <a:blip r:embed="rId3"/>
          <a:stretch>
            <a:fillRect/>
          </a:stretch>
        </p:blipFill>
        <p:spPr>
          <a:xfrm>
            <a:off x="7997380" y="2038240"/>
            <a:ext cx="3028950" cy="1514475"/>
          </a:xfrm>
          <a:prstGeom prst="rect">
            <a:avLst/>
          </a:prstGeom>
        </p:spPr>
      </p:pic>
      <p:pic>
        <p:nvPicPr>
          <p:cNvPr id="5" name="Picture 4"/>
          <p:cNvPicPr>
            <a:picLocks noChangeAspect="1"/>
          </p:cNvPicPr>
          <p:nvPr/>
        </p:nvPicPr>
        <p:blipFill>
          <a:blip r:embed="rId4"/>
          <a:stretch>
            <a:fillRect/>
          </a:stretch>
        </p:blipFill>
        <p:spPr>
          <a:xfrm>
            <a:off x="9103963" y="3992140"/>
            <a:ext cx="2977133" cy="1985328"/>
          </a:xfrm>
          <a:prstGeom prst="rect">
            <a:avLst/>
          </a:prstGeom>
        </p:spPr>
      </p:pic>
      <p:pic>
        <p:nvPicPr>
          <p:cNvPr id="6" name="Picture 5"/>
          <p:cNvPicPr>
            <a:picLocks noChangeAspect="1"/>
          </p:cNvPicPr>
          <p:nvPr/>
        </p:nvPicPr>
        <p:blipFill>
          <a:blip r:embed="rId5"/>
          <a:stretch>
            <a:fillRect/>
          </a:stretch>
        </p:blipFill>
        <p:spPr>
          <a:xfrm>
            <a:off x="5625579" y="3336592"/>
            <a:ext cx="3423568" cy="2532502"/>
          </a:xfrm>
          <a:prstGeom prst="rect">
            <a:avLst/>
          </a:prstGeom>
        </p:spPr>
      </p:pic>
    </p:spTree>
    <p:extLst>
      <p:ext uri="{BB962C8B-B14F-4D97-AF65-F5344CB8AC3E}">
        <p14:creationId xmlns:p14="http://schemas.microsoft.com/office/powerpoint/2010/main" val="38183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858" y="1750422"/>
            <a:ext cx="5703488" cy="3536163"/>
          </a:xfrm>
          <a:prstGeom prst="rect">
            <a:avLst/>
          </a:prstGeom>
        </p:spPr>
      </p:pic>
      <p:sp>
        <p:nvSpPr>
          <p:cNvPr id="2" name="Title 1"/>
          <p:cNvSpPr>
            <a:spLocks noGrp="1"/>
          </p:cNvSpPr>
          <p:nvPr>
            <p:ph type="title"/>
          </p:nvPr>
        </p:nvSpPr>
        <p:spPr/>
        <p:txBody>
          <a:bodyPr/>
          <a:lstStyle/>
          <a:p>
            <a:pPr algn="ctr"/>
            <a:r>
              <a:rPr lang="en-US" dirty="0">
                <a:solidFill>
                  <a:schemeClr val="accent1">
                    <a:lumMod val="75000"/>
                  </a:schemeClr>
                </a:solidFill>
                <a:latin typeface="+mn-lt"/>
              </a:rPr>
              <a:t>Who's in your Network?</a:t>
            </a:r>
          </a:p>
        </p:txBody>
      </p:sp>
      <p:sp>
        <p:nvSpPr>
          <p:cNvPr id="3" name="Content Placeholder 2"/>
          <p:cNvSpPr>
            <a:spLocks noGrp="1"/>
          </p:cNvSpPr>
          <p:nvPr>
            <p:ph idx="1"/>
          </p:nvPr>
        </p:nvSpPr>
        <p:spPr>
          <a:xfrm>
            <a:off x="573179" y="1963665"/>
            <a:ext cx="5336177" cy="3711271"/>
          </a:xfrm>
        </p:spPr>
        <p:txBody>
          <a:bodyPr vert="horz" lIns="0" tIns="45720" rIns="0" bIns="45720" rtlCol="0" anchor="t">
            <a:normAutofit/>
          </a:bodyPr>
          <a:lstStyle/>
          <a:p>
            <a:r>
              <a:rPr lang="en-US" dirty="0">
                <a:solidFill>
                  <a:schemeClr val="accent1">
                    <a:lumMod val="75000"/>
                  </a:schemeClr>
                </a:solidFill>
              </a:rPr>
              <a:t>Establishing your </a:t>
            </a:r>
            <a:r>
              <a:rPr lang="en-US" sz="2400" b="1" dirty="0">
                <a:solidFill>
                  <a:schemeClr val="accent1">
                    <a:lumMod val="75000"/>
                  </a:schemeClr>
                </a:solidFill>
              </a:rPr>
              <a:t>BOARD OF TRUSTEES</a:t>
            </a:r>
            <a:r>
              <a:rPr lang="en-US" dirty="0">
                <a:solidFill>
                  <a:schemeClr val="accent1">
                    <a:lumMod val="75000"/>
                  </a:schemeClr>
                </a:solidFill>
              </a:rPr>
              <a:t>:</a:t>
            </a:r>
          </a:p>
          <a:p>
            <a:r>
              <a:rPr lang="en-US" b="1" dirty="0">
                <a:solidFill>
                  <a:schemeClr val="accent1">
                    <a:lumMod val="75000"/>
                  </a:schemeClr>
                </a:solidFill>
              </a:rPr>
              <a:t>An appointed board of connections that you entrust for your self-development.</a:t>
            </a:r>
            <a:endParaRPr lang="en-US" b="1" dirty="0">
              <a:solidFill>
                <a:schemeClr val="accent1">
                  <a:lumMod val="75000"/>
                </a:schemeClr>
              </a:solidFill>
              <a:cs typeface="Calibri"/>
            </a:endParaRPr>
          </a:p>
          <a:p>
            <a:endParaRPr lang="en-US" b="1" dirty="0">
              <a:solidFill>
                <a:schemeClr val="accent1">
                  <a:lumMod val="75000"/>
                </a:schemeClr>
              </a:solidFill>
            </a:endParaRPr>
          </a:p>
          <a:p>
            <a:r>
              <a:rPr lang="en-US" dirty="0">
                <a:solidFill>
                  <a:schemeClr val="accent1">
                    <a:lumMod val="75000"/>
                  </a:schemeClr>
                </a:solidFill>
              </a:rPr>
              <a:t>- 3-5 people you can count on to help you find your next opportunity.</a:t>
            </a:r>
            <a:endParaRPr lang="en-US" dirty="0">
              <a:solidFill>
                <a:schemeClr val="accent1">
                  <a:lumMod val="75000"/>
                </a:schemeClr>
              </a:solidFill>
              <a:cs typeface="Calibri"/>
            </a:endParaRPr>
          </a:p>
          <a:p>
            <a:r>
              <a:rPr lang="en-US" dirty="0">
                <a:solidFill>
                  <a:schemeClr val="accent1">
                    <a:lumMod val="75000"/>
                  </a:schemeClr>
                </a:solidFill>
              </a:rPr>
              <a:t>- Mentor/Confidant you share ideas with </a:t>
            </a:r>
            <a:endParaRPr lang="en-US" dirty="0">
              <a:solidFill>
                <a:schemeClr val="accent1">
                  <a:lumMod val="75000"/>
                </a:schemeClr>
              </a:solidFill>
              <a:cs typeface="Calibri"/>
            </a:endParaRPr>
          </a:p>
          <a:p>
            <a:r>
              <a:rPr lang="en-US" dirty="0">
                <a:solidFill>
                  <a:schemeClr val="accent1">
                    <a:lumMod val="75000"/>
                  </a:schemeClr>
                </a:solidFill>
              </a:rPr>
              <a:t>- Should come from different backgrounds to help you develop perspective</a:t>
            </a:r>
            <a:endParaRPr lang="en-US" dirty="0">
              <a:solidFill>
                <a:schemeClr val="accent1">
                  <a:lumMod val="75000"/>
                </a:schemeClr>
              </a:solidFill>
              <a:cs typeface="Calibri"/>
            </a:endParaRPr>
          </a:p>
          <a:p>
            <a:endParaRPr lang="en-US" dirty="0">
              <a:solidFill>
                <a:schemeClr val="accent1">
                  <a:lumMod val="75000"/>
                </a:schemeClr>
              </a:solidFill>
            </a:endParaRPr>
          </a:p>
          <a:p>
            <a:pPr marL="0" indent="0">
              <a:buNone/>
            </a:pPr>
            <a:endParaRPr lang="en-US" dirty="0"/>
          </a:p>
        </p:txBody>
      </p:sp>
      <p:sp>
        <p:nvSpPr>
          <p:cNvPr id="4" name="Rectangle 3"/>
          <p:cNvSpPr/>
          <p:nvPr/>
        </p:nvSpPr>
        <p:spPr>
          <a:xfrm>
            <a:off x="8238309" y="1959428"/>
            <a:ext cx="1123405" cy="461665"/>
          </a:xfrm>
          <a:prstGeom prst="rect">
            <a:avLst/>
          </a:prstGeom>
          <a:noFill/>
        </p:spPr>
        <p:txBody>
          <a:bodyPr wrap="square" lIns="91440" tIns="45720" rIns="91440" bIns="45720">
            <a:spAutoFit/>
          </a:bodyPr>
          <a:lstStyle/>
          <a:p>
            <a:pPr algn="ctr"/>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Family</a:t>
            </a: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endParaRPr lang="en-US"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6"/>
          <p:cNvSpPr/>
          <p:nvPr/>
        </p:nvSpPr>
        <p:spPr>
          <a:xfrm>
            <a:off x="9370422" y="2338251"/>
            <a:ext cx="1123405" cy="584775"/>
          </a:xfrm>
          <a:prstGeom prst="rect">
            <a:avLst/>
          </a:prstGeom>
          <a:noFill/>
        </p:spPr>
        <p:txBody>
          <a:bodyPr wrap="square" lIns="91440" tIns="45720" rIns="91440" bIns="45720">
            <a:spAutoFit/>
          </a:bodyPr>
          <a:lstStyle/>
          <a:p>
            <a:pPr algn="ctr"/>
            <a:r>
              <a:rPr lang="en-US" sz="1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Best Friend </a:t>
            </a:r>
            <a:endParaRPr lang="en-US" sz="1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rot="1154880">
            <a:off x="10479755" y="2109386"/>
            <a:ext cx="1224951" cy="369332"/>
          </a:xfrm>
          <a:prstGeom prst="rect">
            <a:avLst/>
          </a:prstGeom>
        </p:spPr>
        <p:txBody>
          <a:bodyPr wrap="none">
            <a:spAutoFit/>
          </a:bodyP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Professors </a:t>
            </a:r>
          </a:p>
        </p:txBody>
      </p:sp>
      <p:sp>
        <p:nvSpPr>
          <p:cNvPr id="12" name="Rectangle 11"/>
          <p:cNvSpPr/>
          <p:nvPr/>
        </p:nvSpPr>
        <p:spPr>
          <a:xfrm>
            <a:off x="7323147" y="2492527"/>
            <a:ext cx="1047916" cy="369332"/>
          </a:xfrm>
          <a:prstGeom prst="rect">
            <a:avLst/>
          </a:prstGeom>
        </p:spPr>
        <p:txBody>
          <a:bodyPr wrap="none">
            <a:spAutoFit/>
          </a:bodyP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Mentors </a:t>
            </a:r>
          </a:p>
        </p:txBody>
      </p:sp>
      <p:sp>
        <p:nvSpPr>
          <p:cNvPr id="13" name="Rectangle 12"/>
          <p:cNvSpPr/>
          <p:nvPr/>
        </p:nvSpPr>
        <p:spPr>
          <a:xfrm rot="19830660">
            <a:off x="6102306" y="2139867"/>
            <a:ext cx="1442323" cy="369332"/>
          </a:xfrm>
          <a:prstGeom prst="rect">
            <a:avLst/>
          </a:prstGeom>
        </p:spPr>
        <p:txBody>
          <a:bodyPr wrap="square">
            <a:spAutoFit/>
          </a:bodyPr>
          <a:lstStyle/>
          <a:p>
            <a:r>
              <a:rPr lang="en-US" b="1" dirty="0">
                <a:ln w="12700" cmpd="sng">
                  <a:solidFill>
                    <a:srgbClr val="44C1A3"/>
                  </a:solidFill>
                  <a:prstDash val="solid"/>
                </a:ln>
                <a:gradFill>
                  <a:gsLst>
                    <a:gs pos="0">
                      <a:srgbClr val="44C1A3"/>
                    </a:gs>
                    <a:gs pos="4000">
                      <a:srgbClr val="44C1A3">
                        <a:lumMod val="60000"/>
                        <a:lumOff val="40000"/>
                      </a:srgbClr>
                    </a:gs>
                    <a:gs pos="87000">
                      <a:srgbClr val="44C1A3">
                        <a:lumMod val="20000"/>
                        <a:lumOff val="80000"/>
                      </a:srgbClr>
                    </a:gs>
                  </a:gsLst>
                  <a:lin ang="5400000"/>
                </a:gradFill>
              </a:rPr>
              <a:t>Colleagues</a:t>
            </a:r>
            <a:endParaRPr lang="en-US" dirty="0"/>
          </a:p>
        </p:txBody>
      </p:sp>
    </p:spTree>
    <p:extLst>
      <p:ext uri="{BB962C8B-B14F-4D97-AF65-F5344CB8AC3E}">
        <p14:creationId xmlns:p14="http://schemas.microsoft.com/office/powerpoint/2010/main" val="225789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Questions?</a:t>
            </a:r>
          </a:p>
        </p:txBody>
      </p:sp>
      <p:pic>
        <p:nvPicPr>
          <p:cNvPr id="11" name="Content Placeholder 10"/>
          <p:cNvPicPr>
            <a:picLocks noGrp="1" noChangeAspect="1"/>
          </p:cNvPicPr>
          <p:nvPr>
            <p:ph idx="1"/>
          </p:nvPr>
        </p:nvPicPr>
        <p:blipFill>
          <a:blip r:embed="rId2"/>
          <a:stretch>
            <a:fillRect/>
          </a:stretch>
        </p:blipFill>
        <p:spPr>
          <a:xfrm>
            <a:off x="3538431" y="1851911"/>
            <a:ext cx="5461188" cy="5006089"/>
          </a:xfrm>
          <a:prstGeom prst="rect">
            <a:avLst/>
          </a:prstGeom>
        </p:spPr>
      </p:pic>
    </p:spTree>
    <p:extLst>
      <p:ext uri="{BB962C8B-B14F-4D97-AF65-F5344CB8AC3E}">
        <p14:creationId xmlns:p14="http://schemas.microsoft.com/office/powerpoint/2010/main" val="30350095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8">
            <a:extLst>
              <a:ext uri="{FF2B5EF4-FFF2-40B4-BE49-F238E27FC236}">
                <a16:creationId xmlns:a16="http://schemas.microsoft.com/office/drawing/2014/main" id="{1463B9A0-C42E-402C-9AD1-9DAE533613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8" name="Rectangle 20">
            <a:extLst>
              <a:ext uri="{FF2B5EF4-FFF2-40B4-BE49-F238E27FC236}">
                <a16:creationId xmlns:a16="http://schemas.microsoft.com/office/drawing/2014/main" id="{F2155CD3-83BB-4AEA-A737-FFB45BF5B9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a:extLst>
              <a:ext uri="{FF2B5EF4-FFF2-40B4-BE49-F238E27FC236}">
                <a16:creationId xmlns:a16="http://schemas.microsoft.com/office/drawing/2014/main" id="{C9481AC0-C94A-42B2-A337-8F2BD27B4C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044" y="374904"/>
            <a:ext cx="11409913"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2" name="Rectangle 24">
            <a:extLst>
              <a:ext uri="{FF2B5EF4-FFF2-40B4-BE49-F238E27FC236}">
                <a16:creationId xmlns:a16="http://schemas.microsoft.com/office/drawing/2014/main" id="{9C990ECF-0B2F-4372-9715-326BA840E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736" y="539496"/>
            <a:ext cx="11082528" cy="5779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wall, table&#10;&#10;Description generated with very high confidence">
            <a:extLst>
              <a:ext uri="{FF2B5EF4-FFF2-40B4-BE49-F238E27FC236}">
                <a16:creationId xmlns:a16="http://schemas.microsoft.com/office/drawing/2014/main" id="{454CD5CE-5051-4E69-93F5-01D433DEBAE5}"/>
              </a:ext>
            </a:extLst>
          </p:cNvPr>
          <p:cNvPicPr>
            <a:picLocks noGrp="1" noChangeAspect="1"/>
          </p:cNvPicPr>
          <p:nvPr>
            <p:ph type="pic" sz="quarter" idx="16"/>
          </p:nvPr>
        </p:nvPicPr>
        <p:blipFill rotWithShape="1">
          <a:blip r:embed="rId2">
            <a:grayscl/>
          </a:blip>
          <a:srcRect l="10294" r="10294"/>
          <a:stretch/>
        </p:blipFill>
        <p:spPr>
          <a:xfrm>
            <a:off x="3528222" y="861229"/>
            <a:ext cx="5135555" cy="5135542"/>
          </a:xfrm>
          <a:prstGeom prst="rect">
            <a:avLst/>
          </a:prstGeom>
        </p:spPr>
      </p:pic>
    </p:spTree>
    <p:extLst>
      <p:ext uri="{BB962C8B-B14F-4D97-AF65-F5344CB8AC3E}">
        <p14:creationId xmlns:p14="http://schemas.microsoft.com/office/powerpoint/2010/main" val="3995784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297"/>
            <a:ext cx="12193057" cy="6858594"/>
          </a:xfrm>
          <a:prstGeom prst="rect">
            <a:avLst/>
          </a:prstGeom>
        </p:spPr>
      </p:pic>
      <p:sp>
        <p:nvSpPr>
          <p:cNvPr id="2" name="Title 1"/>
          <p:cNvSpPr>
            <a:spLocks noGrp="1"/>
          </p:cNvSpPr>
          <p:nvPr>
            <p:ph type="title"/>
          </p:nvPr>
        </p:nvSpPr>
        <p:spPr>
          <a:xfrm>
            <a:off x="1097280" y="286604"/>
            <a:ext cx="10058400" cy="750260"/>
          </a:xfrm>
        </p:spPr>
        <p:txBody>
          <a:bodyPr>
            <a:noAutofit/>
          </a:bodyPr>
          <a:lstStyle/>
          <a:p>
            <a:pPr algn="ct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b="1" dirty="0">
                <a:solidFill>
                  <a:srgbClr val="0070C0"/>
                </a:solidFill>
              </a:rPr>
              <a:t/>
            </a:r>
            <a:br>
              <a:rPr lang="en-US" b="1" dirty="0">
                <a:solidFill>
                  <a:srgbClr val="0070C0"/>
                </a:solidFill>
              </a:rPr>
            </a:br>
            <a:r>
              <a:rPr lang="en-US" b="1" dirty="0">
                <a:solidFill>
                  <a:srgbClr val="0070C0"/>
                </a:solidFill>
              </a:rPr>
              <a:t>Come Visit Us</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89037" y="2064037"/>
            <a:ext cx="3125127" cy="3980330"/>
          </a:xfrm>
        </p:spPr>
        <p:txBody>
          <a:bodyPr>
            <a:normAutofit/>
          </a:bodyPr>
          <a:lstStyle/>
          <a:p>
            <a:pPr marL="0" indent="0">
              <a:buNone/>
            </a:pPr>
            <a:endParaRPr lang="en-US" dirty="0">
              <a:solidFill>
                <a:schemeClr val="bg1"/>
              </a:solidFill>
            </a:endParaRPr>
          </a:p>
          <a:p>
            <a:pPr>
              <a:lnSpc>
                <a:spcPct val="110000"/>
              </a:lnSpc>
              <a:spcBef>
                <a:spcPts val="0"/>
              </a:spcBef>
              <a:spcAft>
                <a:spcPts val="0"/>
              </a:spcAft>
              <a:buNone/>
            </a:pPr>
            <a:r>
              <a:rPr lang="en-US" b="1" dirty="0">
                <a:solidFill>
                  <a:schemeClr val="bg1"/>
                </a:solidFill>
              </a:rPr>
              <a:t>Hours:</a:t>
            </a:r>
            <a:r>
              <a:rPr lang="en-US" dirty="0">
                <a:solidFill>
                  <a:schemeClr val="bg1"/>
                </a:solidFill>
              </a:rPr>
              <a:t> </a:t>
            </a:r>
          </a:p>
          <a:p>
            <a:pPr>
              <a:lnSpc>
                <a:spcPct val="110000"/>
              </a:lnSpc>
              <a:spcBef>
                <a:spcPts val="0"/>
              </a:spcBef>
              <a:spcAft>
                <a:spcPts val="0"/>
              </a:spcAft>
              <a:buNone/>
            </a:pPr>
            <a:r>
              <a:rPr lang="en-US" dirty="0">
                <a:solidFill>
                  <a:schemeClr val="bg1"/>
                </a:solidFill>
              </a:rPr>
              <a:t>Mon. - Fri. 8 am to 5 pm</a:t>
            </a:r>
          </a:p>
          <a:p>
            <a:pPr>
              <a:lnSpc>
                <a:spcPct val="110000"/>
              </a:lnSpc>
              <a:spcBef>
                <a:spcPts val="0"/>
              </a:spcBef>
              <a:spcAft>
                <a:spcPts val="0"/>
              </a:spcAft>
              <a:buNone/>
            </a:pPr>
            <a:r>
              <a:rPr lang="en-US" dirty="0">
                <a:solidFill>
                  <a:schemeClr val="bg1"/>
                </a:solidFill>
              </a:rPr>
              <a:t>except Wed. 9 am to 5 pm</a:t>
            </a:r>
          </a:p>
          <a:p>
            <a:pPr>
              <a:lnSpc>
                <a:spcPct val="120000"/>
              </a:lnSpc>
              <a:spcBef>
                <a:spcPts val="0"/>
              </a:spcBef>
              <a:spcAft>
                <a:spcPts val="0"/>
              </a:spcAft>
              <a:buNone/>
            </a:pPr>
            <a:endParaRPr lang="en-US" dirty="0">
              <a:solidFill>
                <a:schemeClr val="bg1"/>
              </a:solidFill>
            </a:endParaRPr>
          </a:p>
          <a:p>
            <a:pPr>
              <a:lnSpc>
                <a:spcPct val="120000"/>
              </a:lnSpc>
              <a:spcBef>
                <a:spcPts val="0"/>
              </a:spcBef>
              <a:spcAft>
                <a:spcPts val="0"/>
              </a:spcAft>
              <a:buNone/>
            </a:pPr>
            <a:r>
              <a:rPr lang="en-US" b="1" dirty="0">
                <a:solidFill>
                  <a:schemeClr val="bg1"/>
                </a:solidFill>
              </a:rPr>
              <a:t>Drop-In Hours:</a:t>
            </a:r>
            <a:r>
              <a:rPr lang="en-US" dirty="0">
                <a:solidFill>
                  <a:schemeClr val="bg1"/>
                </a:solidFill>
              </a:rPr>
              <a:t> </a:t>
            </a:r>
          </a:p>
          <a:p>
            <a:pPr>
              <a:lnSpc>
                <a:spcPct val="120000"/>
              </a:lnSpc>
              <a:spcBef>
                <a:spcPts val="0"/>
              </a:spcBef>
              <a:spcAft>
                <a:spcPts val="0"/>
              </a:spcAft>
              <a:buNone/>
            </a:pPr>
            <a:r>
              <a:rPr lang="en-US" dirty="0">
                <a:solidFill>
                  <a:schemeClr val="bg1"/>
                </a:solidFill>
              </a:rPr>
              <a:t>Mon. - Thurs. 10 am-3pm</a:t>
            </a:r>
          </a:p>
          <a:p>
            <a:pPr>
              <a:lnSpc>
                <a:spcPct val="120000"/>
              </a:lnSpc>
              <a:spcBef>
                <a:spcPts val="0"/>
              </a:spcBef>
              <a:spcAft>
                <a:spcPts val="0"/>
              </a:spcAft>
              <a:buNone/>
            </a:pPr>
            <a:r>
              <a:rPr lang="en-US" dirty="0">
                <a:solidFill>
                  <a:schemeClr val="bg1"/>
                </a:solidFill>
              </a:rPr>
              <a:t>Fri. 10 am-12 pm</a:t>
            </a:r>
          </a:p>
        </p:txBody>
      </p:sp>
      <p:pic>
        <p:nvPicPr>
          <p:cNvPr id="4" name="Picture 3"/>
          <p:cNvPicPr>
            <a:picLocks noChangeAspect="1"/>
          </p:cNvPicPr>
          <p:nvPr/>
        </p:nvPicPr>
        <p:blipFill>
          <a:blip r:embed="rId3"/>
          <a:stretch>
            <a:fillRect/>
          </a:stretch>
        </p:blipFill>
        <p:spPr>
          <a:xfrm>
            <a:off x="7377954" y="1290877"/>
            <a:ext cx="4417066" cy="4098762"/>
          </a:xfrm>
          <a:prstGeom prst="rect">
            <a:avLst/>
          </a:prstGeom>
        </p:spPr>
      </p:pic>
      <p:sp>
        <p:nvSpPr>
          <p:cNvPr id="5" name="Right Arrow 4"/>
          <p:cNvSpPr/>
          <p:nvPr/>
        </p:nvSpPr>
        <p:spPr>
          <a:xfrm rot="8270900">
            <a:off x="9475337" y="2193589"/>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algn="ctr">
              <a:defRPr/>
            </a:pPr>
            <a:endParaRPr lang="en-US">
              <a:solidFill>
                <a:sysClr val="window" lastClr="FFFFFF"/>
              </a:solidFill>
              <a:latin typeface="Calibri"/>
            </a:endParaRPr>
          </a:p>
        </p:txBody>
      </p:sp>
      <p:sp>
        <p:nvSpPr>
          <p:cNvPr id="7" name="TextBox 6"/>
          <p:cNvSpPr txBox="1"/>
          <p:nvPr/>
        </p:nvSpPr>
        <p:spPr>
          <a:xfrm>
            <a:off x="4012762" y="492768"/>
            <a:ext cx="3792295" cy="830997"/>
          </a:xfrm>
          <a:prstGeom prst="rect">
            <a:avLst/>
          </a:prstGeom>
          <a:noFill/>
        </p:spPr>
        <p:txBody>
          <a:bodyPr wrap="square" rtlCol="0">
            <a:spAutoFit/>
          </a:bodyPr>
          <a:lstStyle/>
          <a:p>
            <a:r>
              <a:rPr lang="en-US" sz="4800" b="1" dirty="0">
                <a:solidFill>
                  <a:srgbClr val="E9B635"/>
                </a:solidFill>
              </a:rPr>
              <a:t>Come See Us!</a:t>
            </a:r>
          </a:p>
        </p:txBody>
      </p:sp>
      <p:pic>
        <p:nvPicPr>
          <p:cNvPr id="8" name="Picture 7"/>
          <p:cNvPicPr>
            <a:picLocks noChangeAspect="1"/>
          </p:cNvPicPr>
          <p:nvPr/>
        </p:nvPicPr>
        <p:blipFill>
          <a:blip r:embed="rId4"/>
          <a:stretch>
            <a:fillRect/>
          </a:stretch>
        </p:blipFill>
        <p:spPr>
          <a:xfrm>
            <a:off x="4415041" y="1290877"/>
            <a:ext cx="2962913" cy="4098762"/>
          </a:xfrm>
          <a:prstGeom prst="rect">
            <a:avLst/>
          </a:prstGeom>
        </p:spPr>
      </p:pic>
    </p:spTree>
    <p:extLst>
      <p:ext uri="{BB962C8B-B14F-4D97-AF65-F5344CB8AC3E}">
        <p14:creationId xmlns:p14="http://schemas.microsoft.com/office/powerpoint/2010/main" val="34642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4148" y="3059207"/>
            <a:ext cx="7217347" cy="553998"/>
            <a:chOff x="1020147" y="3421193"/>
            <a:chExt cx="7217347" cy="553998"/>
          </a:xfrm>
        </p:grpSpPr>
        <p:sp>
          <p:nvSpPr>
            <p:cNvPr id="3" name="TextBox 2"/>
            <p:cNvSpPr txBox="1"/>
            <p:nvPr/>
          </p:nvSpPr>
          <p:spPr>
            <a:xfrm>
              <a:off x="1165879" y="3421193"/>
              <a:ext cx="7071615" cy="553998"/>
            </a:xfrm>
            <a:prstGeom prst="rect">
              <a:avLst/>
            </a:prstGeom>
            <a:noFill/>
          </p:spPr>
          <p:txBody>
            <a:bodyPr wrap="square" rtlCol="0">
              <a:spAutoFit/>
            </a:bodyPr>
            <a:lstStyle/>
            <a:p>
              <a:r>
                <a:rPr lang="en-US" sz="1500" dirty="0">
                  <a:solidFill>
                    <a:schemeClr val="bg1"/>
                  </a:solidFill>
                  <a:latin typeface="Arial"/>
                  <a:cs typeface="Arial"/>
                </a:rPr>
                <a:t>A personalized feed of jobs, internships, events and resources — like Netflix but for careers! </a:t>
              </a:r>
            </a:p>
          </p:txBody>
        </p:sp>
        <p:sp>
          <p:nvSpPr>
            <p:cNvPr id="4" name="Oval 3"/>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544148" y="3749710"/>
            <a:ext cx="7217347" cy="553998"/>
            <a:chOff x="1020147" y="3421193"/>
            <a:chExt cx="7217347" cy="553998"/>
          </a:xfrm>
        </p:grpSpPr>
        <p:sp>
          <p:nvSpPr>
            <p:cNvPr id="6" name="TextBox 5"/>
            <p:cNvSpPr txBox="1"/>
            <p:nvPr/>
          </p:nvSpPr>
          <p:spPr>
            <a:xfrm>
              <a:off x="1165879" y="3421193"/>
              <a:ext cx="7071615" cy="553998"/>
            </a:xfrm>
            <a:prstGeom prst="rect">
              <a:avLst/>
            </a:prstGeom>
            <a:noFill/>
          </p:spPr>
          <p:txBody>
            <a:bodyPr wrap="square" rtlCol="0">
              <a:spAutoFit/>
            </a:bodyPr>
            <a:lstStyle/>
            <a:p>
              <a:r>
                <a:rPr lang="en-US" sz="1500" dirty="0">
                  <a:solidFill>
                    <a:schemeClr val="bg1"/>
                  </a:solidFill>
                  <a:latin typeface="Arial"/>
                  <a:cs typeface="Arial"/>
                </a:rPr>
                <a:t>A “Favorite” option to know when top employers are posting jobs and coming to campus.</a:t>
              </a:r>
            </a:p>
          </p:txBody>
        </p:sp>
        <p:sp>
          <p:nvSpPr>
            <p:cNvPr id="7" name="Oval 6"/>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524001" y="2428832"/>
            <a:ext cx="3363783" cy="400110"/>
            <a:chOff x="0" y="2525992"/>
            <a:chExt cx="3363783" cy="400110"/>
          </a:xfrm>
        </p:grpSpPr>
        <p:sp>
          <p:nvSpPr>
            <p:cNvPr id="8" name="TextBox 7"/>
            <p:cNvSpPr txBox="1"/>
            <p:nvPr/>
          </p:nvSpPr>
          <p:spPr>
            <a:xfrm>
              <a:off x="957686" y="2525992"/>
              <a:ext cx="2406097" cy="400110"/>
            </a:xfrm>
            <a:prstGeom prst="rect">
              <a:avLst/>
            </a:prstGeom>
            <a:noFill/>
          </p:spPr>
          <p:txBody>
            <a:bodyPr wrap="square" rtlCol="0">
              <a:spAutoFit/>
            </a:bodyPr>
            <a:lstStyle/>
            <a:p>
              <a:r>
                <a:rPr lang="en-US" sz="2000" b="1" dirty="0">
                  <a:solidFill>
                    <a:schemeClr val="bg1"/>
                  </a:solidFill>
                  <a:latin typeface="Arial"/>
                  <a:cs typeface="Arial"/>
                </a:rPr>
                <a:t>Students enjoy:</a:t>
              </a:r>
            </a:p>
          </p:txBody>
        </p:sp>
        <p:sp>
          <p:nvSpPr>
            <p:cNvPr id="9" name="Rectangle 8"/>
            <p:cNvSpPr/>
            <p:nvPr/>
          </p:nvSpPr>
          <p:spPr>
            <a:xfrm>
              <a:off x="0" y="2623144"/>
              <a:ext cx="957687"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544148" y="4440214"/>
            <a:ext cx="7217347" cy="323165"/>
            <a:chOff x="1020147" y="3421193"/>
            <a:chExt cx="7217347" cy="323165"/>
          </a:xfrm>
        </p:grpSpPr>
        <p:sp>
          <p:nvSpPr>
            <p:cNvPr id="12" name="TextBox 11"/>
            <p:cNvSpPr txBox="1"/>
            <p:nvPr/>
          </p:nvSpPr>
          <p:spPr>
            <a:xfrm>
              <a:off x="1165879" y="3421193"/>
              <a:ext cx="7071615" cy="323165"/>
            </a:xfrm>
            <a:prstGeom prst="rect">
              <a:avLst/>
            </a:prstGeom>
            <a:noFill/>
          </p:spPr>
          <p:txBody>
            <a:bodyPr wrap="square" rtlCol="0">
              <a:spAutoFit/>
            </a:bodyPr>
            <a:lstStyle/>
            <a:p>
              <a:r>
                <a:rPr lang="en-US" sz="1500" dirty="0">
                  <a:solidFill>
                    <a:schemeClr val="bg1"/>
                  </a:solidFill>
                  <a:latin typeface="Arial"/>
                  <a:cs typeface="Arial"/>
                </a:rPr>
                <a:t>A seamless experience across all devices: phones, tablets and computers.</a:t>
              </a:r>
            </a:p>
          </p:txBody>
        </p:sp>
        <p:sp>
          <p:nvSpPr>
            <p:cNvPr id="13" name="Oval 12"/>
            <p:cNvSpPr/>
            <p:nvPr/>
          </p:nvSpPr>
          <p:spPr>
            <a:xfrm>
              <a:off x="1020147" y="3532225"/>
              <a:ext cx="138795" cy="13879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flipH="1">
            <a:off x="4537676" y="2525984"/>
            <a:ext cx="6130323"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627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5AE1514C-5E56-4738-A1FF-4B1CFD2A3E36}" type="slidenum">
              <a:rPr lang="en-US" smtClean="0"/>
              <a:t>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9112" cy="6858000"/>
          </a:xfrm>
          <a:prstGeom prst="rect">
            <a:avLst/>
          </a:prstGeom>
        </p:spPr>
      </p:pic>
      <p:sp>
        <p:nvSpPr>
          <p:cNvPr id="4" name="Rectangle 3"/>
          <p:cNvSpPr/>
          <p:nvPr/>
        </p:nvSpPr>
        <p:spPr>
          <a:xfrm flipH="1">
            <a:off x="6192108" y="2525984"/>
            <a:ext cx="4475888"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524001" y="2428832"/>
            <a:ext cx="4757351" cy="400110"/>
            <a:chOff x="0" y="2525992"/>
            <a:chExt cx="4757351" cy="400110"/>
          </a:xfrm>
        </p:grpSpPr>
        <p:sp>
          <p:nvSpPr>
            <p:cNvPr id="6" name="TextBox 5"/>
            <p:cNvSpPr txBox="1"/>
            <p:nvPr/>
          </p:nvSpPr>
          <p:spPr>
            <a:xfrm>
              <a:off x="957687" y="2525992"/>
              <a:ext cx="3799664" cy="400110"/>
            </a:xfrm>
            <a:prstGeom prst="rect">
              <a:avLst/>
            </a:prstGeom>
            <a:noFill/>
          </p:spPr>
          <p:txBody>
            <a:bodyPr wrap="square" rtlCol="0">
              <a:spAutoFit/>
            </a:bodyPr>
            <a:lstStyle/>
            <a:p>
              <a:r>
                <a:rPr lang="en-US" sz="2000" b="1" dirty="0">
                  <a:solidFill>
                    <a:schemeClr val="bg1"/>
                  </a:solidFill>
                  <a:latin typeface="Arial"/>
                  <a:cs typeface="Arial"/>
                </a:rPr>
                <a:t>Create a Handshake Account</a:t>
              </a:r>
            </a:p>
          </p:txBody>
        </p:sp>
        <p:sp>
          <p:nvSpPr>
            <p:cNvPr id="7" name="Rectangle 6"/>
            <p:cNvSpPr/>
            <p:nvPr/>
          </p:nvSpPr>
          <p:spPr>
            <a:xfrm>
              <a:off x="0" y="2623144"/>
              <a:ext cx="957687"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3512189" y="3077429"/>
            <a:ext cx="2474007" cy="347069"/>
          </a:xfrm>
          <a:prstGeom prst="rect">
            <a:avLst/>
          </a:prstGeom>
          <a:solidFill>
            <a:schemeClr val="tx1">
              <a:alpha val="60000"/>
            </a:schemeClr>
          </a:solidFill>
          <a:ln>
            <a:solidFill>
              <a:srgbClr val="FFFFFF">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436174" y="3033697"/>
            <a:ext cx="7780693" cy="390798"/>
            <a:chOff x="866738" y="3034062"/>
            <a:chExt cx="7780693" cy="357894"/>
          </a:xfrm>
        </p:grpSpPr>
        <p:sp>
          <p:nvSpPr>
            <p:cNvPr id="10" name="TextBox 9"/>
            <p:cNvSpPr txBox="1"/>
            <p:nvPr/>
          </p:nvSpPr>
          <p:spPr>
            <a:xfrm>
              <a:off x="866738" y="3038013"/>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1.</a:t>
              </a:r>
            </a:p>
          </p:txBody>
        </p:sp>
        <p:sp>
          <p:nvSpPr>
            <p:cNvPr id="11" name="TextBox 10"/>
            <p:cNvSpPr txBox="1"/>
            <p:nvPr/>
          </p:nvSpPr>
          <p:spPr>
            <a:xfrm>
              <a:off x="1121891" y="3034062"/>
              <a:ext cx="7525540" cy="323165"/>
            </a:xfrm>
            <a:prstGeom prst="rect">
              <a:avLst/>
            </a:prstGeom>
            <a:noFill/>
          </p:spPr>
          <p:txBody>
            <a:bodyPr wrap="square" rtlCol="0">
              <a:spAutoFit/>
            </a:bodyPr>
            <a:lstStyle/>
            <a:p>
              <a:r>
                <a:rPr lang="en-US" sz="1500" dirty="0">
                  <a:solidFill>
                    <a:schemeClr val="bg1"/>
                  </a:solidFill>
                  <a:latin typeface="Arial"/>
                  <a:cs typeface="Arial"/>
                </a:rPr>
                <a:t>Log into   </a:t>
              </a:r>
              <a:r>
                <a:rPr lang="en-US" sz="1500" b="1" dirty="0">
                  <a:solidFill>
                    <a:srgbClr val="ECC23D"/>
                  </a:solidFill>
                  <a:latin typeface="Arial"/>
                  <a:cs typeface="Arial"/>
                </a:rPr>
                <a:t>go.ucr.edu/</a:t>
              </a:r>
              <a:r>
                <a:rPr lang="en-US" sz="1500" b="1" dirty="0" err="1">
                  <a:solidFill>
                    <a:srgbClr val="ECC23D"/>
                  </a:solidFill>
                  <a:latin typeface="Arial"/>
                  <a:cs typeface="Arial"/>
                </a:rPr>
                <a:t>ucrhandshake</a:t>
              </a:r>
              <a:r>
                <a:rPr lang="en-US" sz="1500" dirty="0">
                  <a:solidFill>
                    <a:schemeClr val="bg1"/>
                  </a:solidFill>
                  <a:latin typeface="Arial"/>
                  <a:cs typeface="Arial"/>
                </a:rPr>
                <a:t>   with your UCR username and password.</a:t>
              </a:r>
            </a:p>
          </p:txBody>
        </p:sp>
      </p:grpSp>
      <p:grpSp>
        <p:nvGrpSpPr>
          <p:cNvPr id="12" name="Group 11"/>
          <p:cNvGrpSpPr/>
          <p:nvPr/>
        </p:nvGrpSpPr>
        <p:grpSpPr>
          <a:xfrm>
            <a:off x="2390738" y="3563534"/>
            <a:ext cx="7370754" cy="553998"/>
            <a:chOff x="866738" y="3563534"/>
            <a:chExt cx="7370754" cy="553998"/>
          </a:xfrm>
        </p:grpSpPr>
        <p:sp>
          <p:nvSpPr>
            <p:cNvPr id="13" name="TextBox 12"/>
            <p:cNvSpPr txBox="1"/>
            <p:nvPr/>
          </p:nvSpPr>
          <p:spPr>
            <a:xfrm>
              <a:off x="866738" y="3564575"/>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2.</a:t>
              </a:r>
            </a:p>
          </p:txBody>
        </p:sp>
        <p:sp>
          <p:nvSpPr>
            <p:cNvPr id="14" name="TextBox 13"/>
            <p:cNvSpPr txBox="1"/>
            <p:nvPr/>
          </p:nvSpPr>
          <p:spPr>
            <a:xfrm>
              <a:off x="1165877" y="3563534"/>
              <a:ext cx="7071615" cy="553998"/>
            </a:xfrm>
            <a:prstGeom prst="rect">
              <a:avLst/>
            </a:prstGeom>
            <a:noFill/>
          </p:spPr>
          <p:txBody>
            <a:bodyPr wrap="square" rtlCol="0">
              <a:spAutoFit/>
            </a:bodyPr>
            <a:lstStyle/>
            <a:p>
              <a:r>
                <a:rPr lang="en-US" sz="1500" dirty="0">
                  <a:solidFill>
                    <a:schemeClr val="bg1"/>
                  </a:solidFill>
                  <a:latin typeface="Arial"/>
                  <a:cs typeface="Arial"/>
                </a:rPr>
                <a:t>Complete your UCR Handshake profile by adding your resume, photos, skills and more. Make your profile public to employers.</a:t>
              </a:r>
            </a:p>
          </p:txBody>
        </p:sp>
      </p:grpSp>
      <p:grpSp>
        <p:nvGrpSpPr>
          <p:cNvPr id="15" name="Group 14"/>
          <p:cNvGrpSpPr/>
          <p:nvPr/>
        </p:nvGrpSpPr>
        <p:grpSpPr>
          <a:xfrm>
            <a:off x="2390738" y="4255818"/>
            <a:ext cx="7370756" cy="576810"/>
            <a:chOff x="866738" y="4255818"/>
            <a:chExt cx="7370756" cy="576810"/>
          </a:xfrm>
        </p:grpSpPr>
        <p:sp>
          <p:nvSpPr>
            <p:cNvPr id="16" name="TextBox 15"/>
            <p:cNvSpPr txBox="1"/>
            <p:nvPr/>
          </p:nvSpPr>
          <p:spPr>
            <a:xfrm>
              <a:off x="866738" y="4255818"/>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3.</a:t>
              </a:r>
            </a:p>
          </p:txBody>
        </p:sp>
        <p:sp>
          <p:nvSpPr>
            <p:cNvPr id="17" name="TextBox 16"/>
            <p:cNvSpPr txBox="1"/>
            <p:nvPr/>
          </p:nvSpPr>
          <p:spPr>
            <a:xfrm>
              <a:off x="1165879" y="4278630"/>
              <a:ext cx="7071615" cy="553998"/>
            </a:xfrm>
            <a:prstGeom prst="rect">
              <a:avLst/>
            </a:prstGeom>
            <a:noFill/>
          </p:spPr>
          <p:txBody>
            <a:bodyPr wrap="square" rtlCol="0">
              <a:spAutoFit/>
            </a:bodyPr>
            <a:lstStyle/>
            <a:p>
              <a:r>
                <a:rPr lang="en-US" sz="1500" dirty="0">
                  <a:solidFill>
                    <a:schemeClr val="bg1"/>
                  </a:solidFill>
                  <a:latin typeface="Arial"/>
                  <a:cs typeface="Arial"/>
                </a:rPr>
                <a:t>Click “Jobs” in the menu bar and start applying. Save searches and sign up for notifications about future opportunities that match your interests!</a:t>
              </a:r>
            </a:p>
          </p:txBody>
        </p:sp>
      </p:grpSp>
    </p:spTree>
    <p:extLst>
      <p:ext uri="{BB962C8B-B14F-4D97-AF65-F5344CB8AC3E}">
        <p14:creationId xmlns:p14="http://schemas.microsoft.com/office/powerpoint/2010/main" val="2606299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6872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5404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txBox="1">
            <a:spLocks/>
          </p:cNvSpPr>
          <p:nvPr/>
        </p:nvSpPr>
        <p:spPr>
          <a:xfrm>
            <a:off x="1259055" y="2090366"/>
            <a:ext cx="10463092" cy="1900889"/>
          </a:xfrm>
          <a:prstGeom prst="rect">
            <a:avLst/>
          </a:prstGeom>
        </p:spPr>
        <p:txBody>
          <a:bodyPr anchor="t"/>
          <a:lstStyle>
            <a:lvl1pPr algn="l" defTabSz="914400" rtl="0" eaLnBrk="1" latinLnBrk="0" hangingPunct="1">
              <a:lnSpc>
                <a:spcPct val="85000"/>
              </a:lnSpc>
              <a:spcBef>
                <a:spcPct val="0"/>
              </a:spcBef>
              <a:buNone/>
              <a:defRPr sz="4800" kern="1200" spc="-50" baseline="0">
                <a:solidFill>
                  <a:schemeClr val="accent2">
                    <a:lumMod val="75000"/>
                  </a:schemeClr>
                </a:solidFill>
                <a:latin typeface="+mn-lt"/>
                <a:ea typeface="+mj-ea"/>
                <a:cs typeface="+mj-cs"/>
              </a:defRPr>
            </a:lvl1pPr>
          </a:lstStyle>
          <a:p>
            <a:pPr algn="ctr"/>
            <a:r>
              <a:rPr lang="en-US" altLang="en-US" sz="8800" b="1">
                <a:solidFill>
                  <a:srgbClr val="FFC000"/>
                </a:solidFill>
                <a:effectLst>
                  <a:outerShdw blurRad="38100" dist="38100" dir="2700000" algn="tl">
                    <a:srgbClr val="000000">
                      <a:alpha val="43137"/>
                    </a:srgbClr>
                  </a:outerShdw>
                </a:effectLst>
              </a:rPr>
              <a:t>Networking </a:t>
            </a:r>
            <a:endParaRPr lang="en-US" altLang="en-US" sz="8800" b="1" dirty="0">
              <a:solidFill>
                <a:srgbClr val="FFC000"/>
              </a:solidFill>
              <a:effectLst>
                <a:outerShdw blurRad="38100" dist="38100" dir="2700000" algn="tl">
                  <a:srgbClr val="000000">
                    <a:alpha val="43137"/>
                  </a:srgbClr>
                </a:outerShdw>
              </a:effectLst>
            </a:endParaRPr>
          </a:p>
          <a:p>
            <a:pPr algn="ctr"/>
            <a:r>
              <a:rPr lang="en-US" altLang="en-US" sz="8800" b="1">
                <a:solidFill>
                  <a:srgbClr val="FFC000"/>
                </a:solidFill>
                <a:effectLst>
                  <a:outerShdw blurRad="38100" dist="38100" dir="2700000" algn="tl">
                    <a:srgbClr val="000000">
                      <a:alpha val="43137"/>
                    </a:srgbClr>
                  </a:outerShdw>
                </a:effectLst>
              </a:rPr>
              <a:t>Your Way to a Job:</a:t>
            </a:r>
          </a:p>
          <a:p>
            <a:pPr algn="ctr"/>
            <a:r>
              <a:rPr lang="en-US" altLang="en-US" b="1">
                <a:solidFill>
                  <a:srgbClr val="FFC000"/>
                </a:solidFill>
                <a:effectLst>
                  <a:outerShdw blurRad="38100" dist="38100" dir="2700000" algn="tl">
                    <a:srgbClr val="000000">
                      <a:alpha val="43137"/>
                    </a:srgbClr>
                  </a:outerShdw>
                </a:effectLst>
              </a:rPr>
              <a:t>Build Meaningful Relationships</a:t>
            </a:r>
            <a:endParaRPr lang="en-US" altLang="en-US" b="1" dirty="0">
              <a:solidFill>
                <a:srgbClr val="FFC000"/>
              </a:solidFill>
              <a:effectLst>
                <a:outerShdw blurRad="38100" dist="38100" dir="2700000" algn="tl">
                  <a:srgbClr val="000000">
                    <a:alpha val="43137"/>
                  </a:srgbClr>
                </a:outerShdw>
              </a:effectLst>
            </a:endParaRPr>
          </a:p>
          <a:p>
            <a:pPr algn="ctr"/>
            <a:endParaRPr lang="en-US" altLang="en-US" sz="8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0345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6" id="{92EFB102-F384-4408-89FA-9160FB5C7169}" vid="{F8B6420B-C4C0-46F6-B134-5D4C3918206A}"/>
    </a:ext>
  </a:extLst>
</a:theme>
</file>

<file path=ppt/theme/theme2.xml><?xml version="1.0" encoding="utf-8"?>
<a:theme xmlns:a="http://schemas.openxmlformats.org/drawingml/2006/main" name="1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6" id="{92EFB102-F384-4408-89FA-9160FB5C7169}" vid="{F8B6420B-C4C0-46F6-B134-5D4C3918206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100CB8-8066-42B9-A205-359B4277F3C7}">
  <ds:schemaRefs>
    <ds:schemaRef ds:uri="http://schemas.microsoft.com/sharepoint/v3/contenttype/forms"/>
  </ds:schemaRefs>
</ds:datastoreItem>
</file>

<file path=customXml/itemProps2.xml><?xml version="1.0" encoding="utf-8"?>
<ds:datastoreItem xmlns:ds="http://schemas.openxmlformats.org/officeDocument/2006/customXml" ds:itemID="{5EF67BC0-36AE-4335-8B0F-03CF684CA168}">
  <ds:schemaRefs>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BDB4AB9-41FD-4BE9-8E6A-9466AE012D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Butterfly_Project_Template (2)</Template>
  <TotalTime>1252</TotalTime>
  <Words>1738</Words>
  <Application>Microsoft Office PowerPoint</Application>
  <PresentationFormat>Widescreen</PresentationFormat>
  <Paragraphs>518</Paragraphs>
  <Slides>44</Slides>
  <Notes>9</Notes>
  <HiddenSlides>6</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44</vt:i4>
      </vt:variant>
    </vt:vector>
  </HeadingPairs>
  <TitlesOfParts>
    <vt:vector size="61" baseType="lpstr">
      <vt:lpstr>MS PGothic</vt:lpstr>
      <vt:lpstr>Aharoni</vt:lpstr>
      <vt:lpstr>Arial</vt:lpstr>
      <vt:lpstr>Arial Black</vt:lpstr>
      <vt:lpstr>Arial Narrow</vt:lpstr>
      <vt:lpstr>Calibri</vt:lpstr>
      <vt:lpstr>Calibri Light</vt:lpstr>
      <vt:lpstr>Garamond</vt:lpstr>
      <vt:lpstr>Georgia</vt:lpstr>
      <vt:lpstr>Gisha</vt:lpstr>
      <vt:lpstr>Times New Roman</vt:lpstr>
      <vt:lpstr>Wingdings</vt:lpstr>
      <vt:lpstr>Retrospect</vt:lpstr>
      <vt:lpstr>1_Retrospect</vt:lpstr>
      <vt:lpstr>Savon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We’re Going to Talk About…</vt:lpstr>
      <vt:lpstr>PowerPoint Presentation</vt:lpstr>
      <vt:lpstr>PowerPoint Presentation</vt:lpstr>
      <vt:lpstr>PowerPoint Presentation</vt:lpstr>
      <vt:lpstr>The Misconceptions </vt:lpstr>
      <vt:lpstr>Facts About Networking </vt:lpstr>
      <vt:lpstr>When &amp; Where to Network</vt:lpstr>
      <vt:lpstr>PowerPoint Presentation</vt:lpstr>
      <vt:lpstr>PowerPoint Presentation</vt:lpstr>
      <vt:lpstr>3 Questions Before You Network</vt:lpstr>
      <vt:lpstr>Networking Tips</vt:lpstr>
      <vt:lpstr>Be Prepared!!     </vt:lpstr>
      <vt:lpstr>Sample Questions For Networking</vt:lpstr>
      <vt:lpstr>Activity</vt:lpstr>
      <vt:lpstr>PowerPoint Presentation</vt:lpstr>
      <vt:lpstr>PowerPoint Presentation</vt:lpstr>
      <vt:lpstr>PowerPoint Presentation</vt:lpstr>
      <vt:lpstr>Debrief </vt:lpstr>
      <vt:lpstr>PowerPoint Presentation</vt:lpstr>
      <vt:lpstr>Connecting Through Social Media</vt:lpstr>
      <vt:lpstr>Crafting a Personalized Note on</vt:lpstr>
      <vt:lpstr>Conversation Starters On:</vt:lpstr>
      <vt:lpstr>Bad Networking Habits </vt:lpstr>
      <vt:lpstr>Common Mistakes</vt:lpstr>
      <vt:lpstr>Connecting Through Social Media </vt:lpstr>
      <vt:lpstr>I’ve started the conversation,  now what?</vt:lpstr>
      <vt:lpstr>The Email Intro…</vt:lpstr>
      <vt:lpstr>What’s the Difference?</vt:lpstr>
      <vt:lpstr>The Final Touches </vt:lpstr>
      <vt:lpstr>Follow-Up and Maintaining Relationships</vt:lpstr>
      <vt:lpstr>Who's in your Network?</vt:lpstr>
      <vt:lpstr>Questions?</vt:lpstr>
      <vt:lpstr>PowerPoint Presentation</vt:lpstr>
      <vt:lpstr>   Come Visit Us </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Your Way to A Job:</dc:title>
  <dc:creator>USP UCR;ana.coria@ucr.edu</dc:creator>
  <cp:lastModifiedBy>Charlie Rodnuson</cp:lastModifiedBy>
  <cp:revision>246</cp:revision>
  <dcterms:created xsi:type="dcterms:W3CDTF">2017-07-13T22:59:57Z</dcterms:created>
  <dcterms:modified xsi:type="dcterms:W3CDTF">2019-09-03T23:00:11Z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