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6"/>
  </p:notesMasterIdLst>
  <p:handoutMasterIdLst>
    <p:handoutMasterId r:id="rId27"/>
  </p:handoutMasterIdLst>
  <p:sldIdLst>
    <p:sldId id="256" r:id="rId5"/>
    <p:sldId id="280" r:id="rId6"/>
    <p:sldId id="281" r:id="rId7"/>
    <p:sldId id="282" r:id="rId8"/>
    <p:sldId id="268" r:id="rId9"/>
    <p:sldId id="259" r:id="rId10"/>
    <p:sldId id="260" r:id="rId11"/>
    <p:sldId id="258" r:id="rId12"/>
    <p:sldId id="270" r:id="rId13"/>
    <p:sldId id="261" r:id="rId14"/>
    <p:sldId id="263" r:id="rId15"/>
    <p:sldId id="278" r:id="rId16"/>
    <p:sldId id="271" r:id="rId17"/>
    <p:sldId id="264" r:id="rId18"/>
    <p:sldId id="272" r:id="rId19"/>
    <p:sldId id="273" r:id="rId20"/>
    <p:sldId id="274" r:id="rId21"/>
    <p:sldId id="275" r:id="rId22"/>
    <p:sldId id="276" r:id="rId23"/>
    <p:sldId id="279" r:id="rId24"/>
    <p:sldId id="265" r:id="rId2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160" userDrawn="1">
          <p15:clr>
            <a:srgbClr val="A4A3A4"/>
          </p15:clr>
        </p15:guide>
        <p15:guide id="8" pos="39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1E4"/>
    <a:srgbClr val="B8D3E8"/>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91" autoAdjust="0"/>
  </p:normalViewPr>
  <p:slideViewPr>
    <p:cSldViewPr snapToGrid="0" showGuides="1">
      <p:cViewPr varScale="1">
        <p:scale>
          <a:sx n="115" d="100"/>
          <a:sy n="115" d="100"/>
        </p:scale>
        <p:origin x="432" y="108"/>
      </p:cViewPr>
      <p:guideLst>
        <p:guide pos="3840"/>
        <p:guide orient="horz" pos="2160"/>
        <p:guide pos="3940"/>
      </p:guideLst>
    </p:cSldViewPr>
  </p:slideViewPr>
  <p:notesTextViewPr>
    <p:cViewPr>
      <p:scale>
        <a:sx n="1" d="1"/>
        <a:sy n="1" d="1"/>
      </p:scale>
      <p:origin x="0" y="0"/>
    </p:cViewPr>
  </p:notesTextViewPr>
  <p:notesViewPr>
    <p:cSldViewPr snapToGrid="0" showGuides="1">
      <p:cViewPr varScale="1">
        <p:scale>
          <a:sx n="99" d="100"/>
          <a:sy n="99" d="100"/>
        </p:scale>
        <p:origin x="441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3C3387-4F44-4458-9F91-3C9860930D04}"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46100B7B-825F-489E-BC27-2FAB04651D5E}">
      <dgm:prSet phldrT="[Text]"/>
      <dgm:spPr/>
      <dgm:t>
        <a:bodyPr/>
        <a:lstStyle/>
        <a:p>
          <a:r>
            <a:rPr lang="en-US" dirty="0"/>
            <a:t>Prepare</a:t>
          </a:r>
        </a:p>
      </dgm:t>
    </dgm:pt>
    <dgm:pt modelId="{AF7F6064-0B04-474B-9A5C-12C56F4B5A07}" type="parTrans" cxnId="{C77001DA-514B-467C-AC58-98E95A12CCCD}">
      <dgm:prSet/>
      <dgm:spPr/>
      <dgm:t>
        <a:bodyPr/>
        <a:lstStyle/>
        <a:p>
          <a:endParaRPr lang="en-US"/>
        </a:p>
      </dgm:t>
    </dgm:pt>
    <dgm:pt modelId="{CE79B717-3CD2-4DB2-850C-591AEA6BB793}" type="sibTrans" cxnId="{C77001DA-514B-467C-AC58-98E95A12CCCD}">
      <dgm:prSet/>
      <dgm:spPr/>
      <dgm:t>
        <a:bodyPr/>
        <a:lstStyle/>
        <a:p>
          <a:endParaRPr lang="en-US"/>
        </a:p>
      </dgm:t>
    </dgm:pt>
    <dgm:pt modelId="{2CA9FEA6-9385-4FC6-A7F8-882953678EEE}">
      <dgm:prSet phldrT="[Text]"/>
      <dgm:spPr/>
      <dgm:t>
        <a:bodyPr/>
        <a:lstStyle/>
        <a:p>
          <a:r>
            <a:rPr lang="en-US" dirty="0">
              <a:latin typeface="+mj-lt"/>
            </a:rPr>
            <a:t>Listen carefully to the question and think of an event. Take a few seconds to ensure that you have the best example you can. Don’t rush it. </a:t>
          </a:r>
        </a:p>
      </dgm:t>
    </dgm:pt>
    <dgm:pt modelId="{FD4A1E80-D94B-46F5-BCF5-F9C3F03AF4DE}" type="parTrans" cxnId="{D2FE59B8-D6A0-4363-9122-640702ED13D6}">
      <dgm:prSet/>
      <dgm:spPr/>
      <dgm:t>
        <a:bodyPr/>
        <a:lstStyle/>
        <a:p>
          <a:endParaRPr lang="en-US"/>
        </a:p>
      </dgm:t>
    </dgm:pt>
    <dgm:pt modelId="{500C3404-CA67-42FF-9EC8-3994F947220E}" type="sibTrans" cxnId="{D2FE59B8-D6A0-4363-9122-640702ED13D6}">
      <dgm:prSet/>
      <dgm:spPr/>
      <dgm:t>
        <a:bodyPr/>
        <a:lstStyle/>
        <a:p>
          <a:endParaRPr lang="en-US"/>
        </a:p>
      </dgm:t>
    </dgm:pt>
    <dgm:pt modelId="{1F976E90-CCCE-4A3A-9BE3-CE2F65D874D9}">
      <dgm:prSet phldrT="[Text]"/>
      <dgm:spPr/>
      <dgm:t>
        <a:bodyPr/>
        <a:lstStyle/>
        <a:p>
          <a:r>
            <a:rPr lang="en-US" dirty="0"/>
            <a:t>Situation</a:t>
          </a:r>
        </a:p>
      </dgm:t>
    </dgm:pt>
    <dgm:pt modelId="{C5F0F81D-D1E7-43AC-B62B-D4E94D3F8A25}" type="parTrans" cxnId="{7EDE4438-D243-4DF0-B1F2-D2298C20B826}">
      <dgm:prSet/>
      <dgm:spPr/>
      <dgm:t>
        <a:bodyPr/>
        <a:lstStyle/>
        <a:p>
          <a:endParaRPr lang="en-US"/>
        </a:p>
      </dgm:t>
    </dgm:pt>
    <dgm:pt modelId="{3B97F727-E280-4697-BDE9-ACE0C4E591FC}" type="sibTrans" cxnId="{7EDE4438-D243-4DF0-B1F2-D2298C20B826}">
      <dgm:prSet/>
      <dgm:spPr/>
      <dgm:t>
        <a:bodyPr/>
        <a:lstStyle/>
        <a:p>
          <a:endParaRPr lang="en-US"/>
        </a:p>
      </dgm:t>
    </dgm:pt>
    <dgm:pt modelId="{DC0F1DA2-1886-473C-99D2-27ADDEB06E05}">
      <dgm:prSet phldrT="[Text]"/>
      <dgm:spPr/>
      <dgm:t>
        <a:bodyPr/>
        <a:lstStyle/>
        <a:p>
          <a:r>
            <a:rPr lang="en-US" dirty="0"/>
            <a:t>Task</a:t>
          </a:r>
        </a:p>
      </dgm:t>
    </dgm:pt>
    <dgm:pt modelId="{BB190123-7974-4894-9410-83EAABD006EB}" type="parTrans" cxnId="{A957EA56-48AC-458A-87D1-C543CDB16F95}">
      <dgm:prSet/>
      <dgm:spPr/>
      <dgm:t>
        <a:bodyPr/>
        <a:lstStyle/>
        <a:p>
          <a:endParaRPr lang="en-US"/>
        </a:p>
      </dgm:t>
    </dgm:pt>
    <dgm:pt modelId="{9225E550-4919-466B-AFB1-30246AAB7C5C}" type="sibTrans" cxnId="{A957EA56-48AC-458A-87D1-C543CDB16F95}">
      <dgm:prSet/>
      <dgm:spPr/>
      <dgm:t>
        <a:bodyPr/>
        <a:lstStyle/>
        <a:p>
          <a:endParaRPr lang="en-US"/>
        </a:p>
      </dgm:t>
    </dgm:pt>
    <dgm:pt modelId="{EC83E626-6F2B-4A11-A391-C09E1996C84D}">
      <dgm:prSet phldrT="[Text]"/>
      <dgm:spPr/>
      <dgm:t>
        <a:bodyPr/>
        <a:lstStyle/>
        <a:p>
          <a:r>
            <a:rPr lang="en-US" dirty="0"/>
            <a:t>Explain the task you had to complete, highlighting any specific challenges or constraints.</a:t>
          </a:r>
        </a:p>
      </dgm:t>
    </dgm:pt>
    <dgm:pt modelId="{0C08A69B-AF79-4573-909B-C68D0A3F9153}" type="parTrans" cxnId="{0B043203-A846-452D-9949-11AC4C116D1A}">
      <dgm:prSet/>
      <dgm:spPr/>
      <dgm:t>
        <a:bodyPr/>
        <a:lstStyle/>
        <a:p>
          <a:endParaRPr lang="en-US"/>
        </a:p>
      </dgm:t>
    </dgm:pt>
    <dgm:pt modelId="{21753792-768E-429F-8CFE-EF450A479A72}" type="sibTrans" cxnId="{0B043203-A846-452D-9949-11AC4C116D1A}">
      <dgm:prSet/>
      <dgm:spPr/>
      <dgm:t>
        <a:bodyPr/>
        <a:lstStyle/>
        <a:p>
          <a:endParaRPr lang="en-US"/>
        </a:p>
      </dgm:t>
    </dgm:pt>
    <dgm:pt modelId="{563ED5A1-9A94-4073-BBA6-78FE6461127A}">
      <dgm:prSet phldrT="[Text]"/>
      <dgm:spPr/>
      <dgm:t>
        <a:bodyPr/>
        <a:lstStyle/>
        <a:p>
          <a:r>
            <a:rPr lang="en-US" dirty="0"/>
            <a:t>Deadlines</a:t>
          </a:r>
        </a:p>
      </dgm:t>
    </dgm:pt>
    <dgm:pt modelId="{CF8BED82-C720-4F87-A1E2-F991C425703F}" type="parTrans" cxnId="{15FFC1BB-2ED0-49A0-9659-2B5BC020E8A0}">
      <dgm:prSet/>
      <dgm:spPr/>
      <dgm:t>
        <a:bodyPr/>
        <a:lstStyle/>
        <a:p>
          <a:endParaRPr lang="en-US"/>
        </a:p>
      </dgm:t>
    </dgm:pt>
    <dgm:pt modelId="{E932D97B-1E7F-4C27-9688-44E0AB95C764}" type="sibTrans" cxnId="{15FFC1BB-2ED0-49A0-9659-2B5BC020E8A0}">
      <dgm:prSet/>
      <dgm:spPr/>
      <dgm:t>
        <a:bodyPr/>
        <a:lstStyle/>
        <a:p>
          <a:endParaRPr lang="en-US"/>
        </a:p>
      </dgm:t>
    </dgm:pt>
    <dgm:pt modelId="{19CD18DE-F544-43A6-B90D-B8865ECAB50F}">
      <dgm:prSet phldrT="[Text]"/>
      <dgm:spPr/>
      <dgm:t>
        <a:bodyPr/>
        <a:lstStyle/>
        <a:p>
          <a:r>
            <a:rPr lang="en-US" dirty="0"/>
            <a:t>Action</a:t>
          </a:r>
        </a:p>
      </dgm:t>
    </dgm:pt>
    <dgm:pt modelId="{497657D2-8A3B-4352-A460-1E2487CA95BE}" type="parTrans" cxnId="{A0D7C44F-1776-400A-BD33-E89A43E31B56}">
      <dgm:prSet/>
      <dgm:spPr/>
      <dgm:t>
        <a:bodyPr/>
        <a:lstStyle/>
        <a:p>
          <a:endParaRPr lang="en-US"/>
        </a:p>
      </dgm:t>
    </dgm:pt>
    <dgm:pt modelId="{7C290482-CF7F-49BC-ACA0-5E35F33092D4}" type="sibTrans" cxnId="{A0D7C44F-1776-400A-BD33-E89A43E31B56}">
      <dgm:prSet/>
      <dgm:spPr/>
      <dgm:t>
        <a:bodyPr/>
        <a:lstStyle/>
        <a:p>
          <a:endParaRPr lang="en-US"/>
        </a:p>
      </dgm:t>
    </dgm:pt>
    <dgm:pt modelId="{53C39DCF-8835-41E5-B279-79967CBB3896}">
      <dgm:prSet phldrT="[Text]"/>
      <dgm:spPr/>
      <dgm:t>
        <a:bodyPr/>
        <a:lstStyle/>
        <a:p>
          <a:r>
            <a:rPr lang="en-US" b="1" dirty="0"/>
            <a:t>What?</a:t>
          </a:r>
          <a:endParaRPr lang="en-US" dirty="0"/>
        </a:p>
      </dgm:t>
    </dgm:pt>
    <dgm:pt modelId="{105472A3-31CD-460D-91DF-A4E17C090BDF}" type="parTrans" cxnId="{A825758E-919F-44D5-B98E-7205FEBAF80A}">
      <dgm:prSet/>
      <dgm:spPr/>
      <dgm:t>
        <a:bodyPr/>
        <a:lstStyle/>
        <a:p>
          <a:endParaRPr lang="en-US"/>
        </a:p>
      </dgm:t>
    </dgm:pt>
    <dgm:pt modelId="{D3EC0849-8434-4F38-A16E-3243894A9740}" type="sibTrans" cxnId="{A825758E-919F-44D5-B98E-7205FEBAF80A}">
      <dgm:prSet/>
      <dgm:spPr/>
      <dgm:t>
        <a:bodyPr/>
        <a:lstStyle/>
        <a:p>
          <a:endParaRPr lang="en-US"/>
        </a:p>
      </dgm:t>
    </dgm:pt>
    <dgm:pt modelId="{CD8148E1-B40E-4A8F-BE09-B08D5F28D6A4}">
      <dgm:prSet phldrT="[Text]"/>
      <dgm:spPr/>
      <dgm:t>
        <a:bodyPr/>
        <a:lstStyle/>
        <a:p>
          <a:r>
            <a:rPr lang="en-US" b="1" dirty="0"/>
            <a:t>When?</a:t>
          </a:r>
          <a:endParaRPr lang="en-US" dirty="0"/>
        </a:p>
      </dgm:t>
    </dgm:pt>
    <dgm:pt modelId="{46524D4F-7AA3-4AA8-932C-9F2A3FF8C2F2}" type="parTrans" cxnId="{AABF1E2B-5D27-4F9D-BF1C-E7FA639C735C}">
      <dgm:prSet/>
      <dgm:spPr/>
      <dgm:t>
        <a:bodyPr/>
        <a:lstStyle/>
        <a:p>
          <a:endParaRPr lang="en-US"/>
        </a:p>
      </dgm:t>
    </dgm:pt>
    <dgm:pt modelId="{7FA2B230-BBCC-44C3-8F2E-5A080CF94450}" type="sibTrans" cxnId="{AABF1E2B-5D27-4F9D-BF1C-E7FA639C735C}">
      <dgm:prSet/>
      <dgm:spPr/>
      <dgm:t>
        <a:bodyPr/>
        <a:lstStyle/>
        <a:p>
          <a:endParaRPr lang="en-US"/>
        </a:p>
      </dgm:t>
    </dgm:pt>
    <dgm:pt modelId="{135DE7DA-9BD8-4970-B780-A54C1B820C97}">
      <dgm:prSet phldrT="[Text]"/>
      <dgm:spPr/>
      <dgm:t>
        <a:bodyPr/>
        <a:lstStyle/>
        <a:p>
          <a:r>
            <a:rPr lang="en-US" b="1" dirty="0"/>
            <a:t>Where?</a:t>
          </a:r>
          <a:r>
            <a:rPr lang="en-US" dirty="0"/>
            <a:t> </a:t>
          </a:r>
        </a:p>
      </dgm:t>
    </dgm:pt>
    <dgm:pt modelId="{A1DF10D3-03EE-4820-84DA-E8CFA4A933AF}" type="parTrans" cxnId="{554E8045-C88C-4E3E-B591-69574DD2E7E6}">
      <dgm:prSet/>
      <dgm:spPr/>
      <dgm:t>
        <a:bodyPr/>
        <a:lstStyle/>
        <a:p>
          <a:endParaRPr lang="en-US"/>
        </a:p>
      </dgm:t>
    </dgm:pt>
    <dgm:pt modelId="{9011B3D7-A93E-4ABA-84D6-9490161FE3B6}" type="sibTrans" cxnId="{554E8045-C88C-4E3E-B591-69574DD2E7E6}">
      <dgm:prSet/>
      <dgm:spPr/>
      <dgm:t>
        <a:bodyPr/>
        <a:lstStyle/>
        <a:p>
          <a:endParaRPr lang="en-US"/>
        </a:p>
      </dgm:t>
    </dgm:pt>
    <dgm:pt modelId="{C9B99D23-E559-4F03-AB14-B7EC4414B29F}">
      <dgm:prSet phldrT="[Text]"/>
      <dgm:spPr/>
      <dgm:t>
        <a:bodyPr/>
        <a:lstStyle/>
        <a:p>
          <a:r>
            <a:rPr lang="en-US" dirty="0"/>
            <a:t>etc.</a:t>
          </a:r>
        </a:p>
      </dgm:t>
    </dgm:pt>
    <dgm:pt modelId="{634DD0C9-C3DA-43F5-9BCA-6626A04D5A11}" type="parTrans" cxnId="{635CE01A-7CFC-4EDE-9D76-1BAE2F24AE7E}">
      <dgm:prSet/>
      <dgm:spPr/>
      <dgm:t>
        <a:bodyPr/>
        <a:lstStyle/>
        <a:p>
          <a:endParaRPr lang="en-US"/>
        </a:p>
      </dgm:t>
    </dgm:pt>
    <dgm:pt modelId="{C929666B-BFBD-49C7-9B31-ED03FB3CEAFF}" type="sibTrans" cxnId="{635CE01A-7CFC-4EDE-9D76-1BAE2F24AE7E}">
      <dgm:prSet/>
      <dgm:spPr/>
      <dgm:t>
        <a:bodyPr/>
        <a:lstStyle/>
        <a:p>
          <a:endParaRPr lang="en-US"/>
        </a:p>
      </dgm:t>
    </dgm:pt>
    <dgm:pt modelId="{F47252D8-E679-4A3C-ABF4-237202EC708C}">
      <dgm:prSet phldrT="[Text]"/>
      <dgm:spPr/>
      <dgm:t>
        <a:bodyPr/>
        <a:lstStyle/>
        <a:p>
          <a:r>
            <a:rPr lang="en-US" b="1" dirty="0"/>
            <a:t>Who?</a:t>
          </a:r>
          <a:endParaRPr lang="en-US" dirty="0"/>
        </a:p>
      </dgm:t>
    </dgm:pt>
    <dgm:pt modelId="{B97F3D5C-3222-4D53-9488-F2B95138B667}" type="parTrans" cxnId="{4AD055B3-CAE6-4886-B73F-BB34E1646D19}">
      <dgm:prSet/>
      <dgm:spPr/>
      <dgm:t>
        <a:bodyPr/>
        <a:lstStyle/>
        <a:p>
          <a:endParaRPr lang="en-US"/>
        </a:p>
      </dgm:t>
    </dgm:pt>
    <dgm:pt modelId="{C673E3D5-BC57-4295-A3FC-39034F4EE8DD}" type="sibTrans" cxnId="{4AD055B3-CAE6-4886-B73F-BB34E1646D19}">
      <dgm:prSet/>
      <dgm:spPr/>
      <dgm:t>
        <a:bodyPr/>
        <a:lstStyle/>
        <a:p>
          <a:endParaRPr lang="en-US"/>
        </a:p>
      </dgm:t>
    </dgm:pt>
    <dgm:pt modelId="{D535F848-400D-4D0E-B950-42A10CD3838B}">
      <dgm:prSet phldrT="[Text]"/>
      <dgm:spPr/>
      <dgm:t>
        <a:bodyPr/>
        <a:lstStyle/>
        <a:p>
          <a:r>
            <a:rPr lang="en-US" dirty="0"/>
            <a:t>Describe a specific event or situation that you were in. </a:t>
          </a:r>
          <a:endParaRPr lang="en-US" b="1" dirty="0"/>
        </a:p>
      </dgm:t>
    </dgm:pt>
    <dgm:pt modelId="{D1B817A2-4E47-4B1C-8B60-584AED3E3BF8}" type="parTrans" cxnId="{19A8EE43-143D-4466-BB60-E920835DAB85}">
      <dgm:prSet/>
      <dgm:spPr/>
      <dgm:t>
        <a:bodyPr/>
        <a:lstStyle/>
        <a:p>
          <a:endParaRPr lang="en-US"/>
        </a:p>
      </dgm:t>
    </dgm:pt>
    <dgm:pt modelId="{D1A66A47-3AC8-41C9-9266-37008E1B7F7D}" type="sibTrans" cxnId="{19A8EE43-143D-4466-BB60-E920835DAB85}">
      <dgm:prSet/>
      <dgm:spPr/>
      <dgm:t>
        <a:bodyPr/>
        <a:lstStyle/>
        <a:p>
          <a:endParaRPr lang="en-US"/>
        </a:p>
      </dgm:t>
    </dgm:pt>
    <dgm:pt modelId="{EE57A7D5-B6BC-4CBC-B51E-81155D0E6858}">
      <dgm:prSet phldrT="[Text]"/>
      <dgm:spPr>
        <a:solidFill>
          <a:schemeClr val="accent1"/>
        </a:solidFill>
      </dgm:spPr>
      <dgm:t>
        <a:bodyPr/>
        <a:lstStyle/>
        <a:p>
          <a:r>
            <a:rPr lang="en-US" dirty="0"/>
            <a:t>Result</a:t>
          </a:r>
        </a:p>
      </dgm:t>
    </dgm:pt>
    <dgm:pt modelId="{773C668C-4016-4BDA-B35F-84E1B829D079}" type="parTrans" cxnId="{BE515A08-FD87-4887-A751-8250DC6AB0F6}">
      <dgm:prSet/>
      <dgm:spPr/>
      <dgm:t>
        <a:bodyPr/>
        <a:lstStyle/>
        <a:p>
          <a:endParaRPr lang="en-US"/>
        </a:p>
      </dgm:t>
    </dgm:pt>
    <dgm:pt modelId="{DFAB8FD5-5554-4A2D-8A74-A1478DAFD608}" type="sibTrans" cxnId="{BE515A08-FD87-4887-A751-8250DC6AB0F6}">
      <dgm:prSet/>
      <dgm:spPr/>
      <dgm:t>
        <a:bodyPr/>
        <a:lstStyle/>
        <a:p>
          <a:endParaRPr lang="en-US"/>
        </a:p>
      </dgm:t>
    </dgm:pt>
    <dgm:pt modelId="{09D7742C-01BA-4FFB-A9EC-5FF6932504A2}">
      <dgm:prSet phldrT="[Text]"/>
      <dgm:spPr/>
      <dgm:t>
        <a:bodyPr/>
        <a:lstStyle/>
        <a:p>
          <a:r>
            <a:rPr lang="en-US" dirty="0"/>
            <a:t>Issues</a:t>
          </a:r>
        </a:p>
      </dgm:t>
    </dgm:pt>
    <dgm:pt modelId="{86EB1355-4DEF-4CE4-AD38-968C768EB5A9}" type="parTrans" cxnId="{02961418-09A6-44D5-8ABE-0DD99364CB71}">
      <dgm:prSet/>
      <dgm:spPr/>
      <dgm:t>
        <a:bodyPr/>
        <a:lstStyle/>
        <a:p>
          <a:endParaRPr lang="en-US"/>
        </a:p>
      </dgm:t>
    </dgm:pt>
    <dgm:pt modelId="{662C9C6D-0A93-4978-AC52-01C198AF733C}" type="sibTrans" cxnId="{02961418-09A6-44D5-8ABE-0DD99364CB71}">
      <dgm:prSet/>
      <dgm:spPr/>
      <dgm:t>
        <a:bodyPr/>
        <a:lstStyle/>
        <a:p>
          <a:endParaRPr lang="en-US"/>
        </a:p>
      </dgm:t>
    </dgm:pt>
    <dgm:pt modelId="{17A812DD-0083-4A49-8ECE-B2F52562E9A4}">
      <dgm:prSet phldrT="[Text]"/>
      <dgm:spPr/>
      <dgm:t>
        <a:bodyPr/>
        <a:lstStyle/>
        <a:p>
          <a:r>
            <a:rPr lang="en-US" dirty="0"/>
            <a:t>Costs</a:t>
          </a:r>
        </a:p>
      </dgm:t>
    </dgm:pt>
    <dgm:pt modelId="{3EB7F930-E066-4B78-A0C6-61873EEBF9A6}" type="parTrans" cxnId="{8C50EDC8-FE59-47DF-BD89-C0DC869B06F2}">
      <dgm:prSet/>
      <dgm:spPr/>
      <dgm:t>
        <a:bodyPr/>
        <a:lstStyle/>
        <a:p>
          <a:endParaRPr lang="en-US"/>
        </a:p>
      </dgm:t>
    </dgm:pt>
    <dgm:pt modelId="{0125D7AC-939F-4D63-A56E-9AD857D3EE18}" type="sibTrans" cxnId="{8C50EDC8-FE59-47DF-BD89-C0DC869B06F2}">
      <dgm:prSet/>
      <dgm:spPr/>
      <dgm:t>
        <a:bodyPr/>
        <a:lstStyle/>
        <a:p>
          <a:endParaRPr lang="en-US"/>
        </a:p>
      </dgm:t>
    </dgm:pt>
    <dgm:pt modelId="{499D767F-E71D-4137-BCF0-A0424CB7B659}">
      <dgm:prSet phldrT="[Text]"/>
      <dgm:spPr/>
      <dgm:t>
        <a:bodyPr/>
        <a:lstStyle/>
        <a:p>
          <a:r>
            <a:rPr lang="en-US" dirty="0"/>
            <a:t>etc. </a:t>
          </a:r>
        </a:p>
      </dgm:t>
    </dgm:pt>
    <dgm:pt modelId="{D67B45AA-1FDA-43CB-A17C-32BBDAE32351}" type="parTrans" cxnId="{46EEC183-B891-4EB1-840B-803FA3673D36}">
      <dgm:prSet/>
      <dgm:spPr/>
      <dgm:t>
        <a:bodyPr/>
        <a:lstStyle/>
        <a:p>
          <a:endParaRPr lang="en-US"/>
        </a:p>
      </dgm:t>
    </dgm:pt>
    <dgm:pt modelId="{5F7E8AB8-8B38-4495-904B-5D5D2E77AC15}" type="sibTrans" cxnId="{46EEC183-B891-4EB1-840B-803FA3673D36}">
      <dgm:prSet/>
      <dgm:spPr/>
      <dgm:t>
        <a:bodyPr/>
        <a:lstStyle/>
        <a:p>
          <a:endParaRPr lang="en-US"/>
        </a:p>
      </dgm:t>
    </dgm:pt>
    <dgm:pt modelId="{5E76D6E8-D5BA-46FE-8064-10114C7317DF}">
      <dgm:prSet/>
      <dgm:spPr/>
      <dgm:t>
        <a:bodyPr/>
        <a:lstStyle/>
        <a:p>
          <a:r>
            <a:rPr lang="en-US" dirty="0"/>
            <a:t>Describe the specific actions that you took to complete the task. These should highlight desirable traits the interviewer is looking for.</a:t>
          </a:r>
        </a:p>
      </dgm:t>
    </dgm:pt>
    <dgm:pt modelId="{6512C045-7248-424F-9C6C-DBABEB0A7FDB}" type="parTrans" cxnId="{43AFD33A-2E0D-4B35-B036-665D4B95377D}">
      <dgm:prSet/>
      <dgm:spPr/>
      <dgm:t>
        <a:bodyPr/>
        <a:lstStyle/>
        <a:p>
          <a:endParaRPr lang="en-US"/>
        </a:p>
      </dgm:t>
    </dgm:pt>
    <dgm:pt modelId="{DB9400B5-7D66-4C03-84B4-D7F6D5FC1887}" type="sibTrans" cxnId="{43AFD33A-2E0D-4B35-B036-665D4B95377D}">
      <dgm:prSet/>
      <dgm:spPr/>
      <dgm:t>
        <a:bodyPr/>
        <a:lstStyle/>
        <a:p>
          <a:endParaRPr lang="en-US"/>
        </a:p>
      </dgm:t>
    </dgm:pt>
    <dgm:pt modelId="{0A1BFDAD-A73F-4430-8C54-F14D9A38E4E3}">
      <dgm:prSet/>
      <dgm:spPr>
        <a:solidFill>
          <a:schemeClr val="accent1">
            <a:lumMod val="10000"/>
            <a:lumOff val="90000"/>
            <a:alpha val="90000"/>
          </a:schemeClr>
        </a:solidFill>
        <a:ln>
          <a:solidFill>
            <a:schemeClr val="accent2">
              <a:lumMod val="20000"/>
              <a:lumOff val="80000"/>
              <a:alpha val="90000"/>
            </a:schemeClr>
          </a:solidFill>
        </a:ln>
      </dgm:spPr>
      <dgm:t>
        <a:bodyPr/>
        <a:lstStyle/>
        <a:p>
          <a:r>
            <a:rPr lang="en-US" dirty="0"/>
            <a:t>Close with the result of your efforts. Include figures to quantify the result if possible.</a:t>
          </a:r>
        </a:p>
      </dgm:t>
    </dgm:pt>
    <dgm:pt modelId="{E5F0F18D-E8CD-4C1D-B9CD-42DC2DFB4927}" type="parTrans" cxnId="{19C8491C-0AA4-456D-962D-E4751BA14D32}">
      <dgm:prSet/>
      <dgm:spPr/>
      <dgm:t>
        <a:bodyPr/>
        <a:lstStyle/>
        <a:p>
          <a:endParaRPr lang="en-US"/>
        </a:p>
      </dgm:t>
    </dgm:pt>
    <dgm:pt modelId="{2B697C87-47AD-4AFE-83BE-69A120CDAB33}" type="sibTrans" cxnId="{19C8491C-0AA4-456D-962D-E4751BA14D32}">
      <dgm:prSet/>
      <dgm:spPr/>
      <dgm:t>
        <a:bodyPr/>
        <a:lstStyle/>
        <a:p>
          <a:endParaRPr lang="en-US"/>
        </a:p>
      </dgm:t>
    </dgm:pt>
    <dgm:pt modelId="{B2018A34-C823-4901-AA12-52C83D3BD000}" type="pres">
      <dgm:prSet presAssocID="{EB3C3387-4F44-4458-9F91-3C9860930D04}" presName="Name0" presStyleCnt="0">
        <dgm:presLayoutVars>
          <dgm:dir/>
          <dgm:animLvl val="lvl"/>
          <dgm:resizeHandles val="exact"/>
        </dgm:presLayoutVars>
      </dgm:prSet>
      <dgm:spPr/>
      <dgm:t>
        <a:bodyPr/>
        <a:lstStyle/>
        <a:p>
          <a:endParaRPr lang="en-US"/>
        </a:p>
      </dgm:t>
    </dgm:pt>
    <dgm:pt modelId="{A3B1EF5A-80A4-4BE5-A008-E7EB8F4DC31B}" type="pres">
      <dgm:prSet presAssocID="{46100B7B-825F-489E-BC27-2FAB04651D5E}" presName="composite" presStyleCnt="0"/>
      <dgm:spPr/>
    </dgm:pt>
    <dgm:pt modelId="{A711D23B-B04F-4831-9A50-74DACBAAC2C3}" type="pres">
      <dgm:prSet presAssocID="{46100B7B-825F-489E-BC27-2FAB04651D5E}" presName="parTx" presStyleLbl="alignNode1" presStyleIdx="0" presStyleCnt="5">
        <dgm:presLayoutVars>
          <dgm:chMax val="0"/>
          <dgm:chPref val="0"/>
          <dgm:bulletEnabled val="1"/>
        </dgm:presLayoutVars>
      </dgm:prSet>
      <dgm:spPr/>
      <dgm:t>
        <a:bodyPr/>
        <a:lstStyle/>
        <a:p>
          <a:endParaRPr lang="en-US"/>
        </a:p>
      </dgm:t>
    </dgm:pt>
    <dgm:pt modelId="{E4292BEB-E374-41BF-A5AE-544CFBC4262E}" type="pres">
      <dgm:prSet presAssocID="{46100B7B-825F-489E-BC27-2FAB04651D5E}" presName="desTx" presStyleLbl="alignAccFollowNode1" presStyleIdx="0" presStyleCnt="5">
        <dgm:presLayoutVars>
          <dgm:bulletEnabled val="1"/>
        </dgm:presLayoutVars>
      </dgm:prSet>
      <dgm:spPr/>
      <dgm:t>
        <a:bodyPr/>
        <a:lstStyle/>
        <a:p>
          <a:endParaRPr lang="en-US"/>
        </a:p>
      </dgm:t>
    </dgm:pt>
    <dgm:pt modelId="{5115A5F4-7A71-495E-AFB5-693A513EE074}" type="pres">
      <dgm:prSet presAssocID="{CE79B717-3CD2-4DB2-850C-591AEA6BB793}" presName="space" presStyleCnt="0"/>
      <dgm:spPr/>
    </dgm:pt>
    <dgm:pt modelId="{AB2C35B8-03E5-46A7-9201-4AABAE37E17C}" type="pres">
      <dgm:prSet presAssocID="{1F976E90-CCCE-4A3A-9BE3-CE2F65D874D9}" presName="composite" presStyleCnt="0"/>
      <dgm:spPr/>
    </dgm:pt>
    <dgm:pt modelId="{8D0D2183-35C7-4408-B5D0-0B2946266F8F}" type="pres">
      <dgm:prSet presAssocID="{1F976E90-CCCE-4A3A-9BE3-CE2F65D874D9}" presName="parTx" presStyleLbl="alignNode1" presStyleIdx="1" presStyleCnt="5" custScaleY="92229">
        <dgm:presLayoutVars>
          <dgm:chMax val="0"/>
          <dgm:chPref val="0"/>
          <dgm:bulletEnabled val="1"/>
        </dgm:presLayoutVars>
      </dgm:prSet>
      <dgm:spPr/>
      <dgm:t>
        <a:bodyPr/>
        <a:lstStyle/>
        <a:p>
          <a:endParaRPr lang="en-US"/>
        </a:p>
      </dgm:t>
    </dgm:pt>
    <dgm:pt modelId="{94D9246B-02FB-452A-A675-562EDD2A2E1E}" type="pres">
      <dgm:prSet presAssocID="{1F976E90-CCCE-4A3A-9BE3-CE2F65D874D9}" presName="desTx" presStyleLbl="alignAccFollowNode1" presStyleIdx="1" presStyleCnt="5">
        <dgm:presLayoutVars>
          <dgm:bulletEnabled val="1"/>
        </dgm:presLayoutVars>
      </dgm:prSet>
      <dgm:spPr/>
      <dgm:t>
        <a:bodyPr/>
        <a:lstStyle/>
        <a:p>
          <a:endParaRPr lang="en-US"/>
        </a:p>
      </dgm:t>
    </dgm:pt>
    <dgm:pt modelId="{73FFE43E-694C-4484-B56C-12CBF3DB79D0}" type="pres">
      <dgm:prSet presAssocID="{3B97F727-E280-4697-BDE9-ACE0C4E591FC}" presName="space" presStyleCnt="0"/>
      <dgm:spPr/>
    </dgm:pt>
    <dgm:pt modelId="{EEA937FD-0556-41C1-85D9-9EC4E46D0DF3}" type="pres">
      <dgm:prSet presAssocID="{DC0F1DA2-1886-473C-99D2-27ADDEB06E05}" presName="composite" presStyleCnt="0"/>
      <dgm:spPr/>
    </dgm:pt>
    <dgm:pt modelId="{6A22ED73-83FE-4EFA-A2EC-0DA97443A5B9}" type="pres">
      <dgm:prSet presAssocID="{DC0F1DA2-1886-473C-99D2-27ADDEB06E05}" presName="parTx" presStyleLbl="alignNode1" presStyleIdx="2" presStyleCnt="5">
        <dgm:presLayoutVars>
          <dgm:chMax val="0"/>
          <dgm:chPref val="0"/>
          <dgm:bulletEnabled val="1"/>
        </dgm:presLayoutVars>
      </dgm:prSet>
      <dgm:spPr/>
      <dgm:t>
        <a:bodyPr/>
        <a:lstStyle/>
        <a:p>
          <a:endParaRPr lang="en-US"/>
        </a:p>
      </dgm:t>
    </dgm:pt>
    <dgm:pt modelId="{A49EE79A-6A0D-494A-8E7E-6C22AE44A15A}" type="pres">
      <dgm:prSet presAssocID="{DC0F1DA2-1886-473C-99D2-27ADDEB06E05}" presName="desTx" presStyleLbl="alignAccFollowNode1" presStyleIdx="2" presStyleCnt="5">
        <dgm:presLayoutVars>
          <dgm:bulletEnabled val="1"/>
        </dgm:presLayoutVars>
      </dgm:prSet>
      <dgm:spPr/>
      <dgm:t>
        <a:bodyPr/>
        <a:lstStyle/>
        <a:p>
          <a:endParaRPr lang="en-US"/>
        </a:p>
      </dgm:t>
    </dgm:pt>
    <dgm:pt modelId="{3F40C8CA-38CD-4EBB-9935-D3EA939C2879}" type="pres">
      <dgm:prSet presAssocID="{9225E550-4919-466B-AFB1-30246AAB7C5C}" presName="space" presStyleCnt="0"/>
      <dgm:spPr/>
    </dgm:pt>
    <dgm:pt modelId="{2A185F55-741D-4EED-BD21-F0CCD86682BC}" type="pres">
      <dgm:prSet presAssocID="{19CD18DE-F544-43A6-B90D-B8865ECAB50F}" presName="composite" presStyleCnt="0"/>
      <dgm:spPr/>
    </dgm:pt>
    <dgm:pt modelId="{881552A4-4795-4F45-A879-56EC3181A066}" type="pres">
      <dgm:prSet presAssocID="{19CD18DE-F544-43A6-B90D-B8865ECAB50F}" presName="parTx" presStyleLbl="alignNode1" presStyleIdx="3" presStyleCnt="5" custLinFactNeighborX="166" custLinFactNeighborY="-1741">
        <dgm:presLayoutVars>
          <dgm:chMax val="0"/>
          <dgm:chPref val="0"/>
          <dgm:bulletEnabled val="1"/>
        </dgm:presLayoutVars>
      </dgm:prSet>
      <dgm:spPr/>
      <dgm:t>
        <a:bodyPr/>
        <a:lstStyle/>
        <a:p>
          <a:endParaRPr lang="en-US"/>
        </a:p>
      </dgm:t>
    </dgm:pt>
    <dgm:pt modelId="{BD9A121F-99C2-494C-B804-7165D12C885C}" type="pres">
      <dgm:prSet presAssocID="{19CD18DE-F544-43A6-B90D-B8865ECAB50F}" presName="desTx" presStyleLbl="alignAccFollowNode1" presStyleIdx="3" presStyleCnt="5">
        <dgm:presLayoutVars>
          <dgm:bulletEnabled val="1"/>
        </dgm:presLayoutVars>
      </dgm:prSet>
      <dgm:spPr/>
      <dgm:t>
        <a:bodyPr/>
        <a:lstStyle/>
        <a:p>
          <a:endParaRPr lang="en-US"/>
        </a:p>
      </dgm:t>
    </dgm:pt>
    <dgm:pt modelId="{AF086479-3B1B-4174-8F2B-59A16540E503}" type="pres">
      <dgm:prSet presAssocID="{7C290482-CF7F-49BC-ACA0-5E35F33092D4}" presName="space" presStyleCnt="0"/>
      <dgm:spPr/>
    </dgm:pt>
    <dgm:pt modelId="{83F67846-A052-49A4-9CA2-728ABEED105E}" type="pres">
      <dgm:prSet presAssocID="{EE57A7D5-B6BC-4CBC-B51E-81155D0E6858}" presName="composite" presStyleCnt="0"/>
      <dgm:spPr/>
    </dgm:pt>
    <dgm:pt modelId="{F9B631A0-B458-4215-8CDE-1A4D2A577C26}" type="pres">
      <dgm:prSet presAssocID="{EE57A7D5-B6BC-4CBC-B51E-81155D0E6858}" presName="parTx" presStyleLbl="alignNode1" presStyleIdx="4" presStyleCnt="5">
        <dgm:presLayoutVars>
          <dgm:chMax val="0"/>
          <dgm:chPref val="0"/>
          <dgm:bulletEnabled val="1"/>
        </dgm:presLayoutVars>
      </dgm:prSet>
      <dgm:spPr/>
      <dgm:t>
        <a:bodyPr/>
        <a:lstStyle/>
        <a:p>
          <a:endParaRPr lang="en-US"/>
        </a:p>
      </dgm:t>
    </dgm:pt>
    <dgm:pt modelId="{099BB45E-7B8E-4212-B7B0-6D5CB61C55BA}" type="pres">
      <dgm:prSet presAssocID="{EE57A7D5-B6BC-4CBC-B51E-81155D0E6858}" presName="desTx" presStyleLbl="alignAccFollowNode1" presStyleIdx="4" presStyleCnt="5">
        <dgm:presLayoutVars>
          <dgm:bulletEnabled val="1"/>
        </dgm:presLayoutVars>
      </dgm:prSet>
      <dgm:spPr/>
      <dgm:t>
        <a:bodyPr/>
        <a:lstStyle/>
        <a:p>
          <a:endParaRPr lang="en-US"/>
        </a:p>
      </dgm:t>
    </dgm:pt>
  </dgm:ptLst>
  <dgm:cxnLst>
    <dgm:cxn modelId="{8C50EDC8-FE59-47DF-BD89-C0DC869B06F2}" srcId="{DC0F1DA2-1886-473C-99D2-27ADDEB06E05}" destId="{17A812DD-0083-4A49-8ECE-B2F52562E9A4}" srcOrd="3" destOrd="0" parTransId="{3EB7F930-E066-4B78-A0C6-61873EEBF9A6}" sibTransId="{0125D7AC-939F-4D63-A56E-9AD857D3EE18}"/>
    <dgm:cxn modelId="{75EFFE75-68F9-4761-8AF6-D086F8FB5BD8}" type="presOf" srcId="{1F976E90-CCCE-4A3A-9BE3-CE2F65D874D9}" destId="{8D0D2183-35C7-4408-B5D0-0B2946266F8F}" srcOrd="0" destOrd="0" presId="urn:microsoft.com/office/officeart/2005/8/layout/hList1"/>
    <dgm:cxn modelId="{6621FB66-78AF-47CF-A937-A02B0F76757C}" type="presOf" srcId="{C9B99D23-E559-4F03-AB14-B7EC4414B29F}" destId="{94D9246B-02FB-452A-A675-562EDD2A2E1E}" srcOrd="0" destOrd="5" presId="urn:microsoft.com/office/officeart/2005/8/layout/hList1"/>
    <dgm:cxn modelId="{C80ED59E-0B55-452C-A44B-5FAC24F624F1}" type="presOf" srcId="{0A1BFDAD-A73F-4430-8C54-F14D9A38E4E3}" destId="{099BB45E-7B8E-4212-B7B0-6D5CB61C55BA}" srcOrd="0" destOrd="0" presId="urn:microsoft.com/office/officeart/2005/8/layout/hList1"/>
    <dgm:cxn modelId="{554E8045-C88C-4E3E-B591-69574DD2E7E6}" srcId="{1F976E90-CCCE-4A3A-9BE3-CE2F65D874D9}" destId="{135DE7DA-9BD8-4970-B780-A54C1B820C97}" srcOrd="4" destOrd="0" parTransId="{A1DF10D3-03EE-4820-84DA-E8CFA4A933AF}" sibTransId="{9011B3D7-A93E-4ABA-84D6-9490161FE3B6}"/>
    <dgm:cxn modelId="{4AD055B3-CAE6-4886-B73F-BB34E1646D19}" srcId="{1F976E90-CCCE-4A3A-9BE3-CE2F65D874D9}" destId="{F47252D8-E679-4A3C-ABF4-237202EC708C}" srcOrd="1" destOrd="0" parTransId="{B97F3D5C-3222-4D53-9488-F2B95138B667}" sibTransId="{C673E3D5-BC57-4295-A3FC-39034F4EE8DD}"/>
    <dgm:cxn modelId="{9735ABDB-FDB5-496E-8B1A-0412C1A8A848}" type="presOf" srcId="{DC0F1DA2-1886-473C-99D2-27ADDEB06E05}" destId="{6A22ED73-83FE-4EFA-A2EC-0DA97443A5B9}" srcOrd="0" destOrd="0" presId="urn:microsoft.com/office/officeart/2005/8/layout/hList1"/>
    <dgm:cxn modelId="{BE515A08-FD87-4887-A751-8250DC6AB0F6}" srcId="{EB3C3387-4F44-4458-9F91-3C9860930D04}" destId="{EE57A7D5-B6BC-4CBC-B51E-81155D0E6858}" srcOrd="4" destOrd="0" parTransId="{773C668C-4016-4BDA-B35F-84E1B829D079}" sibTransId="{DFAB8FD5-5554-4A2D-8A74-A1478DAFD608}"/>
    <dgm:cxn modelId="{2108CB8F-87B0-4336-8456-6E0069C3CA69}" type="presOf" srcId="{F47252D8-E679-4A3C-ABF4-237202EC708C}" destId="{94D9246B-02FB-452A-A675-562EDD2A2E1E}" srcOrd="0" destOrd="1" presId="urn:microsoft.com/office/officeart/2005/8/layout/hList1"/>
    <dgm:cxn modelId="{F3809597-C8F3-4440-8901-3180C3001A15}" type="presOf" srcId="{5E76D6E8-D5BA-46FE-8064-10114C7317DF}" destId="{BD9A121F-99C2-494C-B804-7165D12C885C}" srcOrd="0" destOrd="0" presId="urn:microsoft.com/office/officeart/2005/8/layout/hList1"/>
    <dgm:cxn modelId="{7EDE4438-D243-4DF0-B1F2-D2298C20B826}" srcId="{EB3C3387-4F44-4458-9F91-3C9860930D04}" destId="{1F976E90-CCCE-4A3A-9BE3-CE2F65D874D9}" srcOrd="1" destOrd="0" parTransId="{C5F0F81D-D1E7-43AC-B62B-D4E94D3F8A25}" sibTransId="{3B97F727-E280-4697-BDE9-ACE0C4E591FC}"/>
    <dgm:cxn modelId="{DAA99E1C-C015-4C68-A3CD-8B55052ED798}" type="presOf" srcId="{19CD18DE-F544-43A6-B90D-B8865ECAB50F}" destId="{881552A4-4795-4F45-A879-56EC3181A066}" srcOrd="0" destOrd="0" presId="urn:microsoft.com/office/officeart/2005/8/layout/hList1"/>
    <dgm:cxn modelId="{02961418-09A6-44D5-8ABE-0DD99364CB71}" srcId="{DC0F1DA2-1886-473C-99D2-27ADDEB06E05}" destId="{09D7742C-01BA-4FFB-A9EC-5FF6932504A2}" srcOrd="2" destOrd="0" parTransId="{86EB1355-4DEF-4CE4-AD38-968C768EB5A9}" sibTransId="{662C9C6D-0A93-4978-AC52-01C198AF733C}"/>
    <dgm:cxn modelId="{56D4C08A-6D5E-4152-8038-5C015BEA83E2}" type="presOf" srcId="{CD8148E1-B40E-4A8F-BE09-B08D5F28D6A4}" destId="{94D9246B-02FB-452A-A675-562EDD2A2E1E}" srcOrd="0" destOrd="3" presId="urn:microsoft.com/office/officeart/2005/8/layout/hList1"/>
    <dgm:cxn modelId="{15FFC1BB-2ED0-49A0-9659-2B5BC020E8A0}" srcId="{DC0F1DA2-1886-473C-99D2-27ADDEB06E05}" destId="{563ED5A1-9A94-4073-BBA6-78FE6461127A}" srcOrd="1" destOrd="0" parTransId="{CF8BED82-C720-4F87-A1E2-F991C425703F}" sibTransId="{E932D97B-1E7F-4C27-9688-44E0AB95C764}"/>
    <dgm:cxn modelId="{36B00087-9F84-49FC-9ED2-12A7B413414C}" type="presOf" srcId="{EE57A7D5-B6BC-4CBC-B51E-81155D0E6858}" destId="{F9B631A0-B458-4215-8CDE-1A4D2A577C26}" srcOrd="0" destOrd="0" presId="urn:microsoft.com/office/officeart/2005/8/layout/hList1"/>
    <dgm:cxn modelId="{7B1F83A6-9804-4172-AB73-11C1CFCCECB3}" type="presOf" srcId="{499D767F-E71D-4137-BCF0-A0424CB7B659}" destId="{A49EE79A-6A0D-494A-8E7E-6C22AE44A15A}" srcOrd="0" destOrd="4" presId="urn:microsoft.com/office/officeart/2005/8/layout/hList1"/>
    <dgm:cxn modelId="{0B043203-A846-452D-9949-11AC4C116D1A}" srcId="{DC0F1DA2-1886-473C-99D2-27ADDEB06E05}" destId="{EC83E626-6F2B-4A11-A391-C09E1996C84D}" srcOrd="0" destOrd="0" parTransId="{0C08A69B-AF79-4573-909B-C68D0A3F9153}" sibTransId="{21753792-768E-429F-8CFE-EF450A479A72}"/>
    <dgm:cxn modelId="{19C8491C-0AA4-456D-962D-E4751BA14D32}" srcId="{EE57A7D5-B6BC-4CBC-B51E-81155D0E6858}" destId="{0A1BFDAD-A73F-4430-8C54-F14D9A38E4E3}" srcOrd="0" destOrd="0" parTransId="{E5F0F18D-E8CD-4C1D-B9CD-42DC2DFB4927}" sibTransId="{2B697C87-47AD-4AFE-83BE-69A120CDAB33}"/>
    <dgm:cxn modelId="{FEC1B0A2-140D-4086-AC67-8B79498572BC}" type="presOf" srcId="{EB3C3387-4F44-4458-9F91-3C9860930D04}" destId="{B2018A34-C823-4901-AA12-52C83D3BD000}" srcOrd="0" destOrd="0" presId="urn:microsoft.com/office/officeart/2005/8/layout/hList1"/>
    <dgm:cxn modelId="{0A39AD9B-5D60-4205-BF3D-8ADF9B966AE4}" type="presOf" srcId="{09D7742C-01BA-4FFB-A9EC-5FF6932504A2}" destId="{A49EE79A-6A0D-494A-8E7E-6C22AE44A15A}" srcOrd="0" destOrd="2" presId="urn:microsoft.com/office/officeart/2005/8/layout/hList1"/>
    <dgm:cxn modelId="{DB60AE55-E7F0-4FC0-A4FD-16A6384E3411}" type="presOf" srcId="{2CA9FEA6-9385-4FC6-A7F8-882953678EEE}" destId="{E4292BEB-E374-41BF-A5AE-544CFBC4262E}" srcOrd="0" destOrd="0" presId="urn:microsoft.com/office/officeart/2005/8/layout/hList1"/>
    <dgm:cxn modelId="{AFFA8406-1424-4C69-86F1-26A800F95550}" type="presOf" srcId="{D535F848-400D-4D0E-B950-42A10CD3838B}" destId="{94D9246B-02FB-452A-A675-562EDD2A2E1E}" srcOrd="0" destOrd="0" presId="urn:microsoft.com/office/officeart/2005/8/layout/hList1"/>
    <dgm:cxn modelId="{CCCDFBE8-7B88-45C6-8017-57D5B5E8C44C}" type="presOf" srcId="{46100B7B-825F-489E-BC27-2FAB04651D5E}" destId="{A711D23B-B04F-4831-9A50-74DACBAAC2C3}" srcOrd="0" destOrd="0" presId="urn:microsoft.com/office/officeart/2005/8/layout/hList1"/>
    <dgm:cxn modelId="{19A8EE43-143D-4466-BB60-E920835DAB85}" srcId="{1F976E90-CCCE-4A3A-9BE3-CE2F65D874D9}" destId="{D535F848-400D-4D0E-B950-42A10CD3838B}" srcOrd="0" destOrd="0" parTransId="{D1B817A2-4E47-4B1C-8B60-584AED3E3BF8}" sibTransId="{D1A66A47-3AC8-41C9-9266-37008E1B7F7D}"/>
    <dgm:cxn modelId="{A0D7C44F-1776-400A-BD33-E89A43E31B56}" srcId="{EB3C3387-4F44-4458-9F91-3C9860930D04}" destId="{19CD18DE-F544-43A6-B90D-B8865ECAB50F}" srcOrd="3" destOrd="0" parTransId="{497657D2-8A3B-4352-A460-1E2487CA95BE}" sibTransId="{7C290482-CF7F-49BC-ACA0-5E35F33092D4}"/>
    <dgm:cxn modelId="{A825758E-919F-44D5-B98E-7205FEBAF80A}" srcId="{1F976E90-CCCE-4A3A-9BE3-CE2F65D874D9}" destId="{53C39DCF-8835-41E5-B279-79967CBB3896}" srcOrd="2" destOrd="0" parTransId="{105472A3-31CD-460D-91DF-A4E17C090BDF}" sibTransId="{D3EC0849-8434-4F38-A16E-3243894A9740}"/>
    <dgm:cxn modelId="{A957EA56-48AC-458A-87D1-C543CDB16F95}" srcId="{EB3C3387-4F44-4458-9F91-3C9860930D04}" destId="{DC0F1DA2-1886-473C-99D2-27ADDEB06E05}" srcOrd="2" destOrd="0" parTransId="{BB190123-7974-4894-9410-83EAABD006EB}" sibTransId="{9225E550-4919-466B-AFB1-30246AAB7C5C}"/>
    <dgm:cxn modelId="{DA0BED2C-878B-4465-8DEF-E6827A0AA322}" type="presOf" srcId="{135DE7DA-9BD8-4970-B780-A54C1B820C97}" destId="{94D9246B-02FB-452A-A675-562EDD2A2E1E}" srcOrd="0" destOrd="4" presId="urn:microsoft.com/office/officeart/2005/8/layout/hList1"/>
    <dgm:cxn modelId="{AABF1E2B-5D27-4F9D-BF1C-E7FA639C735C}" srcId="{1F976E90-CCCE-4A3A-9BE3-CE2F65D874D9}" destId="{CD8148E1-B40E-4A8F-BE09-B08D5F28D6A4}" srcOrd="3" destOrd="0" parTransId="{46524D4F-7AA3-4AA8-932C-9F2A3FF8C2F2}" sibTransId="{7FA2B230-BBCC-44C3-8F2E-5A080CF94450}"/>
    <dgm:cxn modelId="{43AFD33A-2E0D-4B35-B036-665D4B95377D}" srcId="{19CD18DE-F544-43A6-B90D-B8865ECAB50F}" destId="{5E76D6E8-D5BA-46FE-8064-10114C7317DF}" srcOrd="0" destOrd="0" parTransId="{6512C045-7248-424F-9C6C-DBABEB0A7FDB}" sibTransId="{DB9400B5-7D66-4C03-84B4-D7F6D5FC1887}"/>
    <dgm:cxn modelId="{C18BA4CD-6A53-40D7-A318-812DB96C643C}" type="presOf" srcId="{17A812DD-0083-4A49-8ECE-B2F52562E9A4}" destId="{A49EE79A-6A0D-494A-8E7E-6C22AE44A15A}" srcOrd="0" destOrd="3" presId="urn:microsoft.com/office/officeart/2005/8/layout/hList1"/>
    <dgm:cxn modelId="{D2FE59B8-D6A0-4363-9122-640702ED13D6}" srcId="{46100B7B-825F-489E-BC27-2FAB04651D5E}" destId="{2CA9FEA6-9385-4FC6-A7F8-882953678EEE}" srcOrd="0" destOrd="0" parTransId="{FD4A1E80-D94B-46F5-BCF5-F9C3F03AF4DE}" sibTransId="{500C3404-CA67-42FF-9EC8-3994F947220E}"/>
    <dgm:cxn modelId="{6BB15947-365F-4B6E-8117-37922FC66785}" type="presOf" srcId="{53C39DCF-8835-41E5-B279-79967CBB3896}" destId="{94D9246B-02FB-452A-A675-562EDD2A2E1E}" srcOrd="0" destOrd="2" presId="urn:microsoft.com/office/officeart/2005/8/layout/hList1"/>
    <dgm:cxn modelId="{635CE01A-7CFC-4EDE-9D76-1BAE2F24AE7E}" srcId="{1F976E90-CCCE-4A3A-9BE3-CE2F65D874D9}" destId="{C9B99D23-E559-4F03-AB14-B7EC4414B29F}" srcOrd="5" destOrd="0" parTransId="{634DD0C9-C3DA-43F5-9BCA-6626A04D5A11}" sibTransId="{C929666B-BFBD-49C7-9B31-ED03FB3CEAFF}"/>
    <dgm:cxn modelId="{82D5CD6D-67BA-4A86-B023-94512EBC1283}" type="presOf" srcId="{563ED5A1-9A94-4073-BBA6-78FE6461127A}" destId="{A49EE79A-6A0D-494A-8E7E-6C22AE44A15A}" srcOrd="0" destOrd="1" presId="urn:microsoft.com/office/officeart/2005/8/layout/hList1"/>
    <dgm:cxn modelId="{815D2CD5-04D1-415F-875B-29922D3F7B5E}" type="presOf" srcId="{EC83E626-6F2B-4A11-A391-C09E1996C84D}" destId="{A49EE79A-6A0D-494A-8E7E-6C22AE44A15A}" srcOrd="0" destOrd="0" presId="urn:microsoft.com/office/officeart/2005/8/layout/hList1"/>
    <dgm:cxn modelId="{46EEC183-B891-4EB1-840B-803FA3673D36}" srcId="{DC0F1DA2-1886-473C-99D2-27ADDEB06E05}" destId="{499D767F-E71D-4137-BCF0-A0424CB7B659}" srcOrd="4" destOrd="0" parTransId="{D67B45AA-1FDA-43CB-A17C-32BBDAE32351}" sibTransId="{5F7E8AB8-8B38-4495-904B-5D5D2E77AC15}"/>
    <dgm:cxn modelId="{C77001DA-514B-467C-AC58-98E95A12CCCD}" srcId="{EB3C3387-4F44-4458-9F91-3C9860930D04}" destId="{46100B7B-825F-489E-BC27-2FAB04651D5E}" srcOrd="0" destOrd="0" parTransId="{AF7F6064-0B04-474B-9A5C-12C56F4B5A07}" sibTransId="{CE79B717-3CD2-4DB2-850C-591AEA6BB793}"/>
    <dgm:cxn modelId="{C0732F13-FCF1-4271-B275-02AEA34DB742}" type="presParOf" srcId="{B2018A34-C823-4901-AA12-52C83D3BD000}" destId="{A3B1EF5A-80A4-4BE5-A008-E7EB8F4DC31B}" srcOrd="0" destOrd="0" presId="urn:microsoft.com/office/officeart/2005/8/layout/hList1"/>
    <dgm:cxn modelId="{804E67A1-14EE-4C75-840D-5B9A0562F8CF}" type="presParOf" srcId="{A3B1EF5A-80A4-4BE5-A008-E7EB8F4DC31B}" destId="{A711D23B-B04F-4831-9A50-74DACBAAC2C3}" srcOrd="0" destOrd="0" presId="urn:microsoft.com/office/officeart/2005/8/layout/hList1"/>
    <dgm:cxn modelId="{30E7E7D9-6228-4722-8D1F-C78FD6AC2DA6}" type="presParOf" srcId="{A3B1EF5A-80A4-4BE5-A008-E7EB8F4DC31B}" destId="{E4292BEB-E374-41BF-A5AE-544CFBC4262E}" srcOrd="1" destOrd="0" presId="urn:microsoft.com/office/officeart/2005/8/layout/hList1"/>
    <dgm:cxn modelId="{8932F10E-D7F2-494D-8F0C-A759BB6A963F}" type="presParOf" srcId="{B2018A34-C823-4901-AA12-52C83D3BD000}" destId="{5115A5F4-7A71-495E-AFB5-693A513EE074}" srcOrd="1" destOrd="0" presId="urn:microsoft.com/office/officeart/2005/8/layout/hList1"/>
    <dgm:cxn modelId="{4ABE5FEC-1319-4343-8F10-BBB8929004EF}" type="presParOf" srcId="{B2018A34-C823-4901-AA12-52C83D3BD000}" destId="{AB2C35B8-03E5-46A7-9201-4AABAE37E17C}" srcOrd="2" destOrd="0" presId="urn:microsoft.com/office/officeart/2005/8/layout/hList1"/>
    <dgm:cxn modelId="{5BD89170-F157-4115-8512-8BE5AB97028A}" type="presParOf" srcId="{AB2C35B8-03E5-46A7-9201-4AABAE37E17C}" destId="{8D0D2183-35C7-4408-B5D0-0B2946266F8F}" srcOrd="0" destOrd="0" presId="urn:microsoft.com/office/officeart/2005/8/layout/hList1"/>
    <dgm:cxn modelId="{E459E7D7-ED7F-4B54-87E8-5FE538CE4AFE}" type="presParOf" srcId="{AB2C35B8-03E5-46A7-9201-4AABAE37E17C}" destId="{94D9246B-02FB-452A-A675-562EDD2A2E1E}" srcOrd="1" destOrd="0" presId="urn:microsoft.com/office/officeart/2005/8/layout/hList1"/>
    <dgm:cxn modelId="{87730618-1849-49A0-885A-6318B0AA67E6}" type="presParOf" srcId="{B2018A34-C823-4901-AA12-52C83D3BD000}" destId="{73FFE43E-694C-4484-B56C-12CBF3DB79D0}" srcOrd="3" destOrd="0" presId="urn:microsoft.com/office/officeart/2005/8/layout/hList1"/>
    <dgm:cxn modelId="{4AFCD3CF-B7C4-4426-A360-3DDC983BC7D6}" type="presParOf" srcId="{B2018A34-C823-4901-AA12-52C83D3BD000}" destId="{EEA937FD-0556-41C1-85D9-9EC4E46D0DF3}" srcOrd="4" destOrd="0" presId="urn:microsoft.com/office/officeart/2005/8/layout/hList1"/>
    <dgm:cxn modelId="{8801E539-5442-4FC5-9603-D26117CFAE38}" type="presParOf" srcId="{EEA937FD-0556-41C1-85D9-9EC4E46D0DF3}" destId="{6A22ED73-83FE-4EFA-A2EC-0DA97443A5B9}" srcOrd="0" destOrd="0" presId="urn:microsoft.com/office/officeart/2005/8/layout/hList1"/>
    <dgm:cxn modelId="{2AB297CD-2407-4785-BD86-58975B4CE8A9}" type="presParOf" srcId="{EEA937FD-0556-41C1-85D9-9EC4E46D0DF3}" destId="{A49EE79A-6A0D-494A-8E7E-6C22AE44A15A}" srcOrd="1" destOrd="0" presId="urn:microsoft.com/office/officeart/2005/8/layout/hList1"/>
    <dgm:cxn modelId="{32FF4D49-EFB9-4C88-ACB8-9BE0D1ED9012}" type="presParOf" srcId="{B2018A34-C823-4901-AA12-52C83D3BD000}" destId="{3F40C8CA-38CD-4EBB-9935-D3EA939C2879}" srcOrd="5" destOrd="0" presId="urn:microsoft.com/office/officeart/2005/8/layout/hList1"/>
    <dgm:cxn modelId="{CCCDAF33-7338-4944-A8D4-76F70555CEBC}" type="presParOf" srcId="{B2018A34-C823-4901-AA12-52C83D3BD000}" destId="{2A185F55-741D-4EED-BD21-F0CCD86682BC}" srcOrd="6" destOrd="0" presId="urn:microsoft.com/office/officeart/2005/8/layout/hList1"/>
    <dgm:cxn modelId="{887D1690-1BC4-4304-9562-71368E667602}" type="presParOf" srcId="{2A185F55-741D-4EED-BD21-F0CCD86682BC}" destId="{881552A4-4795-4F45-A879-56EC3181A066}" srcOrd="0" destOrd="0" presId="urn:microsoft.com/office/officeart/2005/8/layout/hList1"/>
    <dgm:cxn modelId="{B26F6CF0-C9E5-438A-A92C-2AB0CF719065}" type="presParOf" srcId="{2A185F55-741D-4EED-BD21-F0CCD86682BC}" destId="{BD9A121F-99C2-494C-B804-7165D12C885C}" srcOrd="1" destOrd="0" presId="urn:microsoft.com/office/officeart/2005/8/layout/hList1"/>
    <dgm:cxn modelId="{7DE19F5D-FD0F-40BB-9768-C2CC33D63EBD}" type="presParOf" srcId="{B2018A34-C823-4901-AA12-52C83D3BD000}" destId="{AF086479-3B1B-4174-8F2B-59A16540E503}" srcOrd="7" destOrd="0" presId="urn:microsoft.com/office/officeart/2005/8/layout/hList1"/>
    <dgm:cxn modelId="{DE9C5447-B8BE-4910-AA68-59FDC43B9189}" type="presParOf" srcId="{B2018A34-C823-4901-AA12-52C83D3BD000}" destId="{83F67846-A052-49A4-9CA2-728ABEED105E}" srcOrd="8" destOrd="0" presId="urn:microsoft.com/office/officeart/2005/8/layout/hList1"/>
    <dgm:cxn modelId="{C9DCB576-A307-48E9-A4F3-DA1E598CF3A4}" type="presParOf" srcId="{83F67846-A052-49A4-9CA2-728ABEED105E}" destId="{F9B631A0-B458-4215-8CDE-1A4D2A577C26}" srcOrd="0" destOrd="0" presId="urn:microsoft.com/office/officeart/2005/8/layout/hList1"/>
    <dgm:cxn modelId="{701504D7-B65C-4AEA-9019-BB9EBD724993}" type="presParOf" srcId="{83F67846-A052-49A4-9CA2-728ABEED105E}" destId="{099BB45E-7B8E-4212-B7B0-6D5CB61C55BA}" srcOrd="1" destOrd="0" presId="urn:microsoft.com/office/officeart/2005/8/layout/hList1"/>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1D23B-B04F-4831-9A50-74DACBAAC2C3}">
      <dsp:nvSpPr>
        <dsp:cNvPr id="0" name=""/>
        <dsp:cNvSpPr/>
      </dsp:nvSpPr>
      <dsp:spPr>
        <a:xfrm>
          <a:off x="4741" y="163662"/>
          <a:ext cx="1817637" cy="4896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a:t>Prepare</a:t>
          </a:r>
        </a:p>
      </dsp:txBody>
      <dsp:txXfrm>
        <a:off x="4741" y="163662"/>
        <a:ext cx="1817637" cy="489600"/>
      </dsp:txXfrm>
    </dsp:sp>
    <dsp:sp modelId="{E4292BEB-E374-41BF-A5AE-544CFBC4262E}">
      <dsp:nvSpPr>
        <dsp:cNvPr id="0" name=""/>
        <dsp:cNvSpPr/>
      </dsp:nvSpPr>
      <dsp:spPr>
        <a:xfrm>
          <a:off x="4741" y="653262"/>
          <a:ext cx="1817637" cy="339949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mj-lt"/>
            </a:rPr>
            <a:t>Listen carefully to the question and think of an event. Take a few seconds to ensure that you have the best example you can. Don’t rush it. </a:t>
          </a:r>
        </a:p>
      </dsp:txBody>
      <dsp:txXfrm>
        <a:off x="4741" y="653262"/>
        <a:ext cx="1817637" cy="3399494"/>
      </dsp:txXfrm>
    </dsp:sp>
    <dsp:sp modelId="{8D0D2183-35C7-4408-B5D0-0B2946266F8F}">
      <dsp:nvSpPr>
        <dsp:cNvPr id="0" name=""/>
        <dsp:cNvSpPr/>
      </dsp:nvSpPr>
      <dsp:spPr>
        <a:xfrm>
          <a:off x="2076848" y="192197"/>
          <a:ext cx="1817637" cy="45155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a:t>Situation</a:t>
          </a:r>
        </a:p>
      </dsp:txBody>
      <dsp:txXfrm>
        <a:off x="2076848" y="192197"/>
        <a:ext cx="1817637" cy="451553"/>
      </dsp:txXfrm>
    </dsp:sp>
    <dsp:sp modelId="{94D9246B-02FB-452A-A675-562EDD2A2E1E}">
      <dsp:nvSpPr>
        <dsp:cNvPr id="0" name=""/>
        <dsp:cNvSpPr/>
      </dsp:nvSpPr>
      <dsp:spPr>
        <a:xfrm>
          <a:off x="2076848" y="624727"/>
          <a:ext cx="1817637" cy="339949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Describe a specific event or situation that you were in. </a:t>
          </a:r>
          <a:endParaRPr lang="en-US" sz="1700" b="1" kern="1200" dirty="0"/>
        </a:p>
        <a:p>
          <a:pPr marL="171450" lvl="1" indent="-171450" algn="l" defTabSz="755650">
            <a:lnSpc>
              <a:spcPct val="90000"/>
            </a:lnSpc>
            <a:spcBef>
              <a:spcPct val="0"/>
            </a:spcBef>
            <a:spcAft>
              <a:spcPct val="15000"/>
            </a:spcAft>
            <a:buChar char="••"/>
          </a:pPr>
          <a:r>
            <a:rPr lang="en-US" sz="1700" b="1" kern="1200" dirty="0"/>
            <a:t>Who?</a:t>
          </a:r>
          <a:endParaRPr lang="en-US" sz="1700" kern="1200" dirty="0"/>
        </a:p>
        <a:p>
          <a:pPr marL="171450" lvl="1" indent="-171450" algn="l" defTabSz="755650">
            <a:lnSpc>
              <a:spcPct val="90000"/>
            </a:lnSpc>
            <a:spcBef>
              <a:spcPct val="0"/>
            </a:spcBef>
            <a:spcAft>
              <a:spcPct val="15000"/>
            </a:spcAft>
            <a:buChar char="••"/>
          </a:pPr>
          <a:r>
            <a:rPr lang="en-US" sz="1700" b="1" kern="1200" dirty="0"/>
            <a:t>What?</a:t>
          </a:r>
          <a:endParaRPr lang="en-US" sz="1700" kern="1200" dirty="0"/>
        </a:p>
        <a:p>
          <a:pPr marL="171450" lvl="1" indent="-171450" algn="l" defTabSz="755650">
            <a:lnSpc>
              <a:spcPct val="90000"/>
            </a:lnSpc>
            <a:spcBef>
              <a:spcPct val="0"/>
            </a:spcBef>
            <a:spcAft>
              <a:spcPct val="15000"/>
            </a:spcAft>
            <a:buChar char="••"/>
          </a:pPr>
          <a:r>
            <a:rPr lang="en-US" sz="1700" b="1" kern="1200" dirty="0"/>
            <a:t>When?</a:t>
          </a:r>
          <a:endParaRPr lang="en-US" sz="1700" kern="1200" dirty="0"/>
        </a:p>
        <a:p>
          <a:pPr marL="171450" lvl="1" indent="-171450" algn="l" defTabSz="755650">
            <a:lnSpc>
              <a:spcPct val="90000"/>
            </a:lnSpc>
            <a:spcBef>
              <a:spcPct val="0"/>
            </a:spcBef>
            <a:spcAft>
              <a:spcPct val="15000"/>
            </a:spcAft>
            <a:buChar char="••"/>
          </a:pPr>
          <a:r>
            <a:rPr lang="en-US" sz="1700" b="1" kern="1200" dirty="0"/>
            <a:t>Where?</a:t>
          </a:r>
          <a:r>
            <a:rPr lang="en-US" sz="1700" kern="1200" dirty="0"/>
            <a:t> </a:t>
          </a:r>
        </a:p>
        <a:p>
          <a:pPr marL="171450" lvl="1" indent="-171450" algn="l" defTabSz="755650">
            <a:lnSpc>
              <a:spcPct val="90000"/>
            </a:lnSpc>
            <a:spcBef>
              <a:spcPct val="0"/>
            </a:spcBef>
            <a:spcAft>
              <a:spcPct val="15000"/>
            </a:spcAft>
            <a:buChar char="••"/>
          </a:pPr>
          <a:r>
            <a:rPr lang="en-US" sz="1700" kern="1200" dirty="0"/>
            <a:t>etc.</a:t>
          </a:r>
        </a:p>
      </dsp:txBody>
      <dsp:txXfrm>
        <a:off x="2076848" y="624727"/>
        <a:ext cx="1817637" cy="3399494"/>
      </dsp:txXfrm>
    </dsp:sp>
    <dsp:sp modelId="{6A22ED73-83FE-4EFA-A2EC-0DA97443A5B9}">
      <dsp:nvSpPr>
        <dsp:cNvPr id="0" name=""/>
        <dsp:cNvSpPr/>
      </dsp:nvSpPr>
      <dsp:spPr>
        <a:xfrm>
          <a:off x="4148955" y="163662"/>
          <a:ext cx="1817637" cy="4896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a:t>Task</a:t>
          </a:r>
        </a:p>
      </dsp:txBody>
      <dsp:txXfrm>
        <a:off x="4148955" y="163662"/>
        <a:ext cx="1817637" cy="489600"/>
      </dsp:txXfrm>
    </dsp:sp>
    <dsp:sp modelId="{A49EE79A-6A0D-494A-8E7E-6C22AE44A15A}">
      <dsp:nvSpPr>
        <dsp:cNvPr id="0" name=""/>
        <dsp:cNvSpPr/>
      </dsp:nvSpPr>
      <dsp:spPr>
        <a:xfrm>
          <a:off x="4148955" y="653262"/>
          <a:ext cx="1817637" cy="339949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Explain the task you had to complete, highlighting any specific challenges or constraints.</a:t>
          </a:r>
        </a:p>
        <a:p>
          <a:pPr marL="171450" lvl="1" indent="-171450" algn="l" defTabSz="755650">
            <a:lnSpc>
              <a:spcPct val="90000"/>
            </a:lnSpc>
            <a:spcBef>
              <a:spcPct val="0"/>
            </a:spcBef>
            <a:spcAft>
              <a:spcPct val="15000"/>
            </a:spcAft>
            <a:buChar char="••"/>
          </a:pPr>
          <a:r>
            <a:rPr lang="en-US" sz="1700" kern="1200" dirty="0"/>
            <a:t>Deadlines</a:t>
          </a:r>
        </a:p>
        <a:p>
          <a:pPr marL="171450" lvl="1" indent="-171450" algn="l" defTabSz="755650">
            <a:lnSpc>
              <a:spcPct val="90000"/>
            </a:lnSpc>
            <a:spcBef>
              <a:spcPct val="0"/>
            </a:spcBef>
            <a:spcAft>
              <a:spcPct val="15000"/>
            </a:spcAft>
            <a:buChar char="••"/>
          </a:pPr>
          <a:r>
            <a:rPr lang="en-US" sz="1700" kern="1200" dirty="0"/>
            <a:t>Issues</a:t>
          </a:r>
        </a:p>
        <a:p>
          <a:pPr marL="171450" lvl="1" indent="-171450" algn="l" defTabSz="755650">
            <a:lnSpc>
              <a:spcPct val="90000"/>
            </a:lnSpc>
            <a:spcBef>
              <a:spcPct val="0"/>
            </a:spcBef>
            <a:spcAft>
              <a:spcPct val="15000"/>
            </a:spcAft>
            <a:buChar char="••"/>
          </a:pPr>
          <a:r>
            <a:rPr lang="en-US" sz="1700" kern="1200" dirty="0"/>
            <a:t>Costs</a:t>
          </a:r>
        </a:p>
        <a:p>
          <a:pPr marL="171450" lvl="1" indent="-171450" algn="l" defTabSz="755650">
            <a:lnSpc>
              <a:spcPct val="90000"/>
            </a:lnSpc>
            <a:spcBef>
              <a:spcPct val="0"/>
            </a:spcBef>
            <a:spcAft>
              <a:spcPct val="15000"/>
            </a:spcAft>
            <a:buChar char="••"/>
          </a:pPr>
          <a:r>
            <a:rPr lang="en-US" sz="1700" kern="1200" dirty="0"/>
            <a:t>etc. </a:t>
          </a:r>
        </a:p>
      </dsp:txBody>
      <dsp:txXfrm>
        <a:off x="4148955" y="653262"/>
        <a:ext cx="1817637" cy="3399494"/>
      </dsp:txXfrm>
    </dsp:sp>
    <dsp:sp modelId="{881552A4-4795-4F45-A879-56EC3181A066}">
      <dsp:nvSpPr>
        <dsp:cNvPr id="0" name=""/>
        <dsp:cNvSpPr/>
      </dsp:nvSpPr>
      <dsp:spPr>
        <a:xfrm>
          <a:off x="6224079" y="155138"/>
          <a:ext cx="1817637" cy="4896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a:t>Action</a:t>
          </a:r>
        </a:p>
      </dsp:txBody>
      <dsp:txXfrm>
        <a:off x="6224079" y="155138"/>
        <a:ext cx="1817637" cy="489600"/>
      </dsp:txXfrm>
    </dsp:sp>
    <dsp:sp modelId="{BD9A121F-99C2-494C-B804-7165D12C885C}">
      <dsp:nvSpPr>
        <dsp:cNvPr id="0" name=""/>
        <dsp:cNvSpPr/>
      </dsp:nvSpPr>
      <dsp:spPr>
        <a:xfrm>
          <a:off x="6221062" y="653262"/>
          <a:ext cx="1817637" cy="339949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Describe the specific actions that you took to complete the task. These should highlight desirable traits the interviewer is looking for.</a:t>
          </a:r>
        </a:p>
      </dsp:txBody>
      <dsp:txXfrm>
        <a:off x="6221062" y="653262"/>
        <a:ext cx="1817637" cy="3399494"/>
      </dsp:txXfrm>
    </dsp:sp>
    <dsp:sp modelId="{F9B631A0-B458-4215-8CDE-1A4D2A577C26}">
      <dsp:nvSpPr>
        <dsp:cNvPr id="0" name=""/>
        <dsp:cNvSpPr/>
      </dsp:nvSpPr>
      <dsp:spPr>
        <a:xfrm>
          <a:off x="8293169" y="163662"/>
          <a:ext cx="1817637" cy="489600"/>
        </a:xfrm>
        <a:prstGeom prst="rect">
          <a:avLst/>
        </a:prstGeom>
        <a:solidFill>
          <a:schemeClr val="accent1"/>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a:t>Result</a:t>
          </a:r>
        </a:p>
      </dsp:txBody>
      <dsp:txXfrm>
        <a:off x="8293169" y="163662"/>
        <a:ext cx="1817637" cy="489600"/>
      </dsp:txXfrm>
    </dsp:sp>
    <dsp:sp modelId="{099BB45E-7B8E-4212-B7B0-6D5CB61C55BA}">
      <dsp:nvSpPr>
        <dsp:cNvPr id="0" name=""/>
        <dsp:cNvSpPr/>
      </dsp:nvSpPr>
      <dsp:spPr>
        <a:xfrm>
          <a:off x="8293169" y="653262"/>
          <a:ext cx="1817637" cy="3399494"/>
        </a:xfrm>
        <a:prstGeom prst="rect">
          <a:avLst/>
        </a:prstGeom>
        <a:solidFill>
          <a:schemeClr val="accent1">
            <a:lumMod val="10000"/>
            <a:lumOff val="90000"/>
            <a:alpha val="90000"/>
          </a:schemeClr>
        </a:solidFill>
        <a:ln w="12700" cap="flat" cmpd="sng" algn="ctr">
          <a:solidFill>
            <a:schemeClr val="accent2">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Close with the result of your efforts. Include figures to quantify the result if possible.</a:t>
          </a:r>
        </a:p>
      </dsp:txBody>
      <dsp:txXfrm>
        <a:off x="8293169" y="653262"/>
        <a:ext cx="1817637" cy="339949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9FB0DB-6E14-4D38-930B-E188F6E13C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a:extLst>
              <a:ext uri="{FF2B5EF4-FFF2-40B4-BE49-F238E27FC236}">
                <a16:creationId xmlns:a16="http://schemas.microsoft.com/office/drawing/2014/main" id="{F6DB5971-2675-487B-9E88-02DB3F19D0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88B8F3-31C2-4698-B74C-D5D76CFD8ACD}" type="datetimeFigureOut">
              <a:rPr lang="ru-RU" smtClean="0"/>
              <a:t>28.08.2019</a:t>
            </a:fld>
            <a:endParaRPr lang="ru-RU" dirty="0"/>
          </a:p>
        </p:txBody>
      </p:sp>
      <p:sp>
        <p:nvSpPr>
          <p:cNvPr id="4" name="Footer Placeholder 3">
            <a:extLst>
              <a:ext uri="{FF2B5EF4-FFF2-40B4-BE49-F238E27FC236}">
                <a16:creationId xmlns:a16="http://schemas.microsoft.com/office/drawing/2014/main" id="{D98F2125-3128-41A1-8437-EB29536F4D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5" name="Slide Number Placeholder 4">
            <a:extLst>
              <a:ext uri="{FF2B5EF4-FFF2-40B4-BE49-F238E27FC236}">
                <a16:creationId xmlns:a16="http://schemas.microsoft.com/office/drawing/2014/main" id="{4663736B-7E4B-4A53-8310-E0970E67F8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4B18F8-B739-4178-8D2D-879F4A27DC29}" type="slidenum">
              <a:rPr lang="ru-RU" smtClean="0"/>
              <a:t>‹#›</a:t>
            </a:fld>
            <a:endParaRPr lang="ru-RU" dirty="0"/>
          </a:p>
        </p:txBody>
      </p:sp>
    </p:spTree>
    <p:extLst>
      <p:ext uri="{BB962C8B-B14F-4D97-AF65-F5344CB8AC3E}">
        <p14:creationId xmlns:p14="http://schemas.microsoft.com/office/powerpoint/2010/main" val="2492907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ru-RU" smtClean="0"/>
              <a:t>28.08.2019</a:t>
            </a:fld>
            <a:endParaRPr lang="ru-R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ru-RU" smtClean="0"/>
              <a:t>‹#›</a:t>
            </a:fld>
            <a:endParaRPr lang="ru-RU"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5230445E-A660-448A-B4DC-782AD0E5DA6F}"/>
              </a:ext>
            </a:extLst>
          </p:cNvPr>
          <p:cNvSpPr>
            <a:spLocks noGrp="1"/>
          </p:cNvSpPr>
          <p:nvPr>
            <p:ph type="pic" sz="quarter" idx="22"/>
          </p:nvPr>
        </p:nvSpPr>
        <p:spPr>
          <a:xfrm>
            <a:off x="3033191" y="0"/>
            <a:ext cx="9155634" cy="6858000"/>
          </a:xfrm>
          <a:custGeom>
            <a:avLst/>
            <a:gdLst>
              <a:gd name="connsiteX0" fmla="*/ 6450330 w 8969375"/>
              <a:gd name="connsiteY0" fmla="*/ 3511550 h 6858000"/>
              <a:gd name="connsiteX1" fmla="*/ 8969375 w 8969375"/>
              <a:gd name="connsiteY1" fmla="*/ 3511550 h 6858000"/>
              <a:gd name="connsiteX2" fmla="*/ 8969375 w 8969375"/>
              <a:gd name="connsiteY2" fmla="*/ 6858000 h 6858000"/>
              <a:gd name="connsiteX3" fmla="*/ 5010150 w 8969375"/>
              <a:gd name="connsiteY3" fmla="*/ 6858000 h 6858000"/>
              <a:gd name="connsiteX4" fmla="*/ 1915160 w 8969375"/>
              <a:gd name="connsiteY4" fmla="*/ 3511550 h 6858000"/>
              <a:gd name="connsiteX5" fmla="*/ 3404870 w 8969375"/>
              <a:gd name="connsiteY5" fmla="*/ 3511550 h 6858000"/>
              <a:gd name="connsiteX6" fmla="*/ 1964690 w 8969375"/>
              <a:gd name="connsiteY6" fmla="*/ 6858000 h 6858000"/>
              <a:gd name="connsiteX7" fmla="*/ 474980 w 8969375"/>
              <a:gd name="connsiteY7" fmla="*/ 6858000 h 6858000"/>
              <a:gd name="connsiteX8" fmla="*/ 7961630 w 8969375"/>
              <a:gd name="connsiteY8" fmla="*/ 0 h 6858000"/>
              <a:gd name="connsiteX9" fmla="*/ 8969375 w 8969375"/>
              <a:gd name="connsiteY9" fmla="*/ 0 h 6858000"/>
              <a:gd name="connsiteX10" fmla="*/ 8969375 w 8969375"/>
              <a:gd name="connsiteY10" fmla="*/ 3346450 h 6858000"/>
              <a:gd name="connsiteX11" fmla="*/ 6521450 w 8969375"/>
              <a:gd name="connsiteY11" fmla="*/ 3346450 h 6858000"/>
              <a:gd name="connsiteX12" fmla="*/ 5163820 w 8969375"/>
              <a:gd name="connsiteY12" fmla="*/ 0 h 6858000"/>
              <a:gd name="connsiteX13" fmla="*/ 7726680 w 8969375"/>
              <a:gd name="connsiteY13" fmla="*/ 0 h 6858000"/>
              <a:gd name="connsiteX14" fmla="*/ 4775200 w 8969375"/>
              <a:gd name="connsiteY14" fmla="*/ 6858000 h 6858000"/>
              <a:gd name="connsiteX15" fmla="*/ 2213610 w 8969375"/>
              <a:gd name="connsiteY15" fmla="*/ 6858000 h 6858000"/>
              <a:gd name="connsiteX16" fmla="*/ 3426460 w 8969375"/>
              <a:gd name="connsiteY16" fmla="*/ 0 h 6858000"/>
              <a:gd name="connsiteX17" fmla="*/ 4916170 w 8969375"/>
              <a:gd name="connsiteY17" fmla="*/ 0 h 6858000"/>
              <a:gd name="connsiteX18" fmla="*/ 3475990 w 8969375"/>
              <a:gd name="connsiteY18" fmla="*/ 3346450 h 6858000"/>
              <a:gd name="connsiteX19" fmla="*/ 1986280 w 8969375"/>
              <a:gd name="connsiteY19" fmla="*/ 3346450 h 6858000"/>
              <a:gd name="connsiteX20" fmla="*/ 0 w 8969375"/>
              <a:gd name="connsiteY20" fmla="*/ 0 h 6858000"/>
              <a:gd name="connsiteX21" fmla="*/ 3195320 w 8969375"/>
              <a:gd name="connsiteY21" fmla="*/ 0 h 6858000"/>
              <a:gd name="connsiteX22" fmla="*/ 243840 w 8969375"/>
              <a:gd name="connsiteY22" fmla="*/ 6858000 h 6858000"/>
              <a:gd name="connsiteX23" fmla="*/ 0 w 8969375"/>
              <a:gd name="connsiteY23" fmla="*/ 6858000 h 6858000"/>
              <a:gd name="connsiteX0" fmla="*/ 6604567 w 9123612"/>
              <a:gd name="connsiteY0" fmla="*/ 3511550 h 6858000"/>
              <a:gd name="connsiteX1" fmla="*/ 9123612 w 9123612"/>
              <a:gd name="connsiteY1" fmla="*/ 3511550 h 6858000"/>
              <a:gd name="connsiteX2" fmla="*/ 9123612 w 9123612"/>
              <a:gd name="connsiteY2" fmla="*/ 6858000 h 6858000"/>
              <a:gd name="connsiteX3" fmla="*/ 5164387 w 9123612"/>
              <a:gd name="connsiteY3" fmla="*/ 6858000 h 6858000"/>
              <a:gd name="connsiteX4" fmla="*/ 6604567 w 9123612"/>
              <a:gd name="connsiteY4" fmla="*/ 3511550 h 6858000"/>
              <a:gd name="connsiteX5" fmla="*/ 2069397 w 9123612"/>
              <a:gd name="connsiteY5" fmla="*/ 3511550 h 6858000"/>
              <a:gd name="connsiteX6" fmla="*/ 3559107 w 9123612"/>
              <a:gd name="connsiteY6" fmla="*/ 3511550 h 6858000"/>
              <a:gd name="connsiteX7" fmla="*/ 2118927 w 9123612"/>
              <a:gd name="connsiteY7" fmla="*/ 6858000 h 6858000"/>
              <a:gd name="connsiteX8" fmla="*/ 629217 w 9123612"/>
              <a:gd name="connsiteY8" fmla="*/ 6858000 h 6858000"/>
              <a:gd name="connsiteX9" fmla="*/ 2069397 w 9123612"/>
              <a:gd name="connsiteY9" fmla="*/ 3511550 h 6858000"/>
              <a:gd name="connsiteX10" fmla="*/ 8115867 w 9123612"/>
              <a:gd name="connsiteY10" fmla="*/ 0 h 6858000"/>
              <a:gd name="connsiteX11" fmla="*/ 9123612 w 9123612"/>
              <a:gd name="connsiteY11" fmla="*/ 0 h 6858000"/>
              <a:gd name="connsiteX12" fmla="*/ 9123612 w 9123612"/>
              <a:gd name="connsiteY12" fmla="*/ 3346450 h 6858000"/>
              <a:gd name="connsiteX13" fmla="*/ 6675687 w 9123612"/>
              <a:gd name="connsiteY13" fmla="*/ 3346450 h 6858000"/>
              <a:gd name="connsiteX14" fmla="*/ 8115867 w 9123612"/>
              <a:gd name="connsiteY14" fmla="*/ 0 h 6858000"/>
              <a:gd name="connsiteX15" fmla="*/ 5318057 w 9123612"/>
              <a:gd name="connsiteY15" fmla="*/ 0 h 6858000"/>
              <a:gd name="connsiteX16" fmla="*/ 7880917 w 9123612"/>
              <a:gd name="connsiteY16" fmla="*/ 0 h 6858000"/>
              <a:gd name="connsiteX17" fmla="*/ 4929437 w 9123612"/>
              <a:gd name="connsiteY17" fmla="*/ 6858000 h 6858000"/>
              <a:gd name="connsiteX18" fmla="*/ 2367847 w 9123612"/>
              <a:gd name="connsiteY18" fmla="*/ 6858000 h 6858000"/>
              <a:gd name="connsiteX19" fmla="*/ 5318057 w 9123612"/>
              <a:gd name="connsiteY19" fmla="*/ 0 h 6858000"/>
              <a:gd name="connsiteX20" fmla="*/ 3580697 w 9123612"/>
              <a:gd name="connsiteY20" fmla="*/ 0 h 6858000"/>
              <a:gd name="connsiteX21" fmla="*/ 5070407 w 9123612"/>
              <a:gd name="connsiteY21" fmla="*/ 0 h 6858000"/>
              <a:gd name="connsiteX22" fmla="*/ 3630227 w 9123612"/>
              <a:gd name="connsiteY22" fmla="*/ 3346450 h 6858000"/>
              <a:gd name="connsiteX23" fmla="*/ 2140517 w 9123612"/>
              <a:gd name="connsiteY23" fmla="*/ 3346450 h 6858000"/>
              <a:gd name="connsiteX24" fmla="*/ 3580697 w 9123612"/>
              <a:gd name="connsiteY24" fmla="*/ 0 h 6858000"/>
              <a:gd name="connsiteX25" fmla="*/ 154237 w 9123612"/>
              <a:gd name="connsiteY25" fmla="*/ 0 h 6858000"/>
              <a:gd name="connsiteX26" fmla="*/ 3349557 w 9123612"/>
              <a:gd name="connsiteY26" fmla="*/ 0 h 6858000"/>
              <a:gd name="connsiteX27" fmla="*/ 398077 w 9123612"/>
              <a:gd name="connsiteY27" fmla="*/ 6858000 h 6858000"/>
              <a:gd name="connsiteX28" fmla="*/ 0 w 9123612"/>
              <a:gd name="connsiteY28" fmla="*/ 6858000 h 6858000"/>
              <a:gd name="connsiteX29" fmla="*/ 154237 w 9123612"/>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18625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186259 w 9155634"/>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054197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054197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54365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54365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54365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54365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4724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47249 w 9155634"/>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4724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47249 w 9155634"/>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55634" h="6858000">
                <a:moveTo>
                  <a:pt x="6636589" y="3511550"/>
                </a:moveTo>
                <a:lnTo>
                  <a:pt x="9155634" y="3511550"/>
                </a:lnTo>
                <a:lnTo>
                  <a:pt x="9155634" y="6858000"/>
                </a:lnTo>
                <a:lnTo>
                  <a:pt x="5196409" y="6858000"/>
                </a:lnTo>
                <a:lnTo>
                  <a:pt x="6636589" y="3511550"/>
                </a:lnTo>
                <a:close/>
                <a:moveTo>
                  <a:pt x="2101419" y="3511550"/>
                </a:moveTo>
                <a:lnTo>
                  <a:pt x="3591129" y="3511550"/>
                </a:lnTo>
                <a:lnTo>
                  <a:pt x="2150949" y="6858000"/>
                </a:lnTo>
                <a:lnTo>
                  <a:pt x="661239" y="6858000"/>
                </a:lnTo>
                <a:lnTo>
                  <a:pt x="2101419" y="3511550"/>
                </a:lnTo>
                <a:close/>
                <a:moveTo>
                  <a:pt x="8147889" y="0"/>
                </a:moveTo>
                <a:lnTo>
                  <a:pt x="9155634" y="0"/>
                </a:lnTo>
                <a:lnTo>
                  <a:pt x="9155634" y="3346450"/>
                </a:lnTo>
                <a:lnTo>
                  <a:pt x="6707709" y="3346450"/>
                </a:lnTo>
                <a:lnTo>
                  <a:pt x="8147889" y="0"/>
                </a:lnTo>
                <a:close/>
                <a:moveTo>
                  <a:pt x="5350079" y="0"/>
                </a:moveTo>
                <a:lnTo>
                  <a:pt x="7912939" y="0"/>
                </a:lnTo>
                <a:lnTo>
                  <a:pt x="4961459" y="6858000"/>
                </a:lnTo>
                <a:lnTo>
                  <a:pt x="2399869" y="6858000"/>
                </a:lnTo>
                <a:lnTo>
                  <a:pt x="5350079" y="0"/>
                </a:lnTo>
                <a:close/>
                <a:moveTo>
                  <a:pt x="3612719" y="0"/>
                </a:moveTo>
                <a:lnTo>
                  <a:pt x="5102429" y="0"/>
                </a:lnTo>
                <a:lnTo>
                  <a:pt x="3662249" y="3346450"/>
                </a:lnTo>
                <a:lnTo>
                  <a:pt x="2172539" y="3346450"/>
                </a:lnTo>
                <a:lnTo>
                  <a:pt x="3612719" y="0"/>
                </a:lnTo>
                <a:close/>
                <a:moveTo>
                  <a:pt x="2947249" y="0"/>
                </a:moveTo>
                <a:lnTo>
                  <a:pt x="3381579" y="0"/>
                </a:lnTo>
                <a:lnTo>
                  <a:pt x="430099" y="6858000"/>
                </a:lnTo>
                <a:lnTo>
                  <a:pt x="0" y="6858000"/>
                </a:lnTo>
                <a:lnTo>
                  <a:pt x="2947249" y="0"/>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dirty="0"/>
          </a:p>
        </p:txBody>
      </p:sp>
      <p:sp>
        <p:nvSpPr>
          <p:cNvPr id="22" name="Graphic 19">
            <a:extLst>
              <a:ext uri="{FF2B5EF4-FFF2-40B4-BE49-F238E27FC236}">
                <a16:creationId xmlns:a16="http://schemas.microsoft.com/office/drawing/2014/main" id="{A6B740BD-8499-412C-AE4E-A4AD7F73100E}"/>
              </a:ext>
            </a:extLst>
          </p:cNvPr>
          <p:cNvSpPr/>
          <p:nvPr/>
        </p:nvSpPr>
        <p:spPr>
          <a:xfrm>
            <a:off x="-10852" y="3369468"/>
            <a:ext cx="3722400" cy="144000"/>
          </a:xfrm>
          <a:custGeom>
            <a:avLst/>
            <a:gdLst>
              <a:gd name="connsiteX0" fmla="*/ 7144 w 2800350"/>
              <a:gd name="connsiteY0" fmla="*/ 7144 h 114300"/>
              <a:gd name="connsiteX1" fmla="*/ 7144 w 2800350"/>
              <a:gd name="connsiteY1" fmla="*/ 115729 h 114300"/>
              <a:gd name="connsiteX2" fmla="*/ 2726531 w 2800350"/>
              <a:gd name="connsiteY2" fmla="*/ 115729 h 114300"/>
              <a:gd name="connsiteX3" fmla="*/ 2797969 w 2800350"/>
              <a:gd name="connsiteY3" fmla="*/ 7144 h 114300"/>
            </a:gdLst>
            <a:ahLst/>
            <a:cxnLst>
              <a:cxn ang="0">
                <a:pos x="connsiteX0" y="connsiteY0"/>
              </a:cxn>
              <a:cxn ang="0">
                <a:pos x="connsiteX1" y="connsiteY1"/>
              </a:cxn>
              <a:cxn ang="0">
                <a:pos x="connsiteX2" y="connsiteY2"/>
              </a:cxn>
              <a:cxn ang="0">
                <a:pos x="connsiteX3" y="connsiteY3"/>
              </a:cxn>
            </a:cxnLst>
            <a:rect l="l" t="t" r="r" b="b"/>
            <a:pathLst>
              <a:path w="2800350" h="114300">
                <a:moveTo>
                  <a:pt x="7144" y="7144"/>
                </a:moveTo>
                <a:lnTo>
                  <a:pt x="7144" y="115729"/>
                </a:lnTo>
                <a:lnTo>
                  <a:pt x="2726531" y="115729"/>
                </a:lnTo>
                <a:lnTo>
                  <a:pt x="2797969" y="7144"/>
                </a:lnTo>
                <a:close/>
              </a:path>
            </a:pathLst>
          </a:custGeom>
          <a:solidFill>
            <a:schemeClr val="bg2">
              <a:alpha val="70000"/>
            </a:schemeClr>
          </a:solidFill>
          <a:ln w="9525" cap="flat">
            <a:noFill/>
            <a:prstDash val="solid"/>
            <a:miter/>
          </a:ln>
        </p:spPr>
        <p:txBody>
          <a:bodyPr rtlCol="0" anchor="ctr"/>
          <a:lstStyle/>
          <a:p>
            <a:r>
              <a:rPr lang="en-US" dirty="0"/>
              <a:t> </a:t>
            </a:r>
            <a:endParaRPr lang="ru-RU" dirty="0"/>
          </a:p>
        </p:txBody>
      </p:sp>
      <p:sp>
        <p:nvSpPr>
          <p:cNvPr id="26" name="Title 1">
            <a:extLst>
              <a:ext uri="{FF2B5EF4-FFF2-40B4-BE49-F238E27FC236}">
                <a16:creationId xmlns:a16="http://schemas.microsoft.com/office/drawing/2014/main" id="{310DFD8C-544F-465B-8315-8B3AA8B95790}"/>
              </a:ext>
            </a:extLst>
          </p:cNvPr>
          <p:cNvSpPr>
            <a:spLocks noGrp="1"/>
          </p:cNvSpPr>
          <p:nvPr>
            <p:ph type="title" hasCustomPrompt="1"/>
          </p:nvPr>
        </p:nvSpPr>
        <p:spPr>
          <a:xfrm>
            <a:off x="770021" y="1096344"/>
            <a:ext cx="10510754" cy="2281355"/>
          </a:xfrm>
        </p:spPr>
        <p:txBody>
          <a:bodyPr>
            <a:noAutofit/>
          </a:bodyPr>
          <a:lstStyle>
            <a:lvl1pPr algn="l">
              <a:defRPr sz="7000" b="1">
                <a:solidFill>
                  <a:schemeClr val="bg1"/>
                </a:solidFill>
              </a:defRPr>
            </a:lvl1pPr>
          </a:lstStyle>
          <a:p>
            <a:r>
              <a:rPr lang="en-US" dirty="0"/>
              <a:t>PRESENTATION</a:t>
            </a:r>
            <a:r>
              <a:rPr lang="ru-RU" dirty="0"/>
              <a:t/>
            </a:r>
            <a:br>
              <a:rPr lang="ru-RU" dirty="0"/>
            </a:br>
            <a:r>
              <a:rPr lang="en-US" dirty="0"/>
              <a:t>TITLE</a:t>
            </a:r>
            <a:endParaRPr lang="ru-RU" dirty="0"/>
          </a:p>
        </p:txBody>
      </p:sp>
      <p:sp>
        <p:nvSpPr>
          <p:cNvPr id="27" name="Text Placeholder 14">
            <a:extLst>
              <a:ext uri="{FF2B5EF4-FFF2-40B4-BE49-F238E27FC236}">
                <a16:creationId xmlns:a16="http://schemas.microsoft.com/office/drawing/2014/main" id="{A4843534-A750-4D01-BC62-26CD9AEA6AE0}"/>
              </a:ext>
            </a:extLst>
          </p:cNvPr>
          <p:cNvSpPr>
            <a:spLocks noGrp="1"/>
          </p:cNvSpPr>
          <p:nvPr>
            <p:ph type="body" sz="quarter" idx="13" hasCustomPrompt="1"/>
          </p:nvPr>
        </p:nvSpPr>
        <p:spPr>
          <a:xfrm>
            <a:off x="770021" y="3773554"/>
            <a:ext cx="10090287" cy="1101897"/>
          </a:xfrm>
        </p:spPr>
        <p:txBody>
          <a:bodyPr>
            <a:noAutofit/>
          </a:bodyPr>
          <a:lstStyle>
            <a:lvl1pPr marL="0" indent="0" algn="l">
              <a:buNone/>
              <a:defRPr sz="3500" b="0" i="0">
                <a:solidFill>
                  <a:schemeClr val="tx2"/>
                </a:solidFill>
              </a:defRPr>
            </a:lvl1pPr>
          </a:lstStyle>
          <a:p>
            <a:pPr lvl="0"/>
            <a:r>
              <a:rPr lang="en-US" dirty="0"/>
              <a:t>Presentation</a:t>
            </a:r>
            <a:br>
              <a:rPr lang="en-US" dirty="0"/>
            </a:br>
            <a:r>
              <a:rPr lang="en-US" dirty="0"/>
              <a:t>Tagline</a:t>
            </a:r>
          </a:p>
        </p:txBody>
      </p:sp>
      <p:sp>
        <p:nvSpPr>
          <p:cNvPr id="29" name="Text Placeholder 26">
            <a:extLst>
              <a:ext uri="{FF2B5EF4-FFF2-40B4-BE49-F238E27FC236}">
                <a16:creationId xmlns:a16="http://schemas.microsoft.com/office/drawing/2014/main" id="{F8E7B25A-0A4A-430B-903E-76193E2954A1}"/>
              </a:ext>
            </a:extLst>
          </p:cNvPr>
          <p:cNvSpPr>
            <a:spLocks noGrp="1"/>
          </p:cNvSpPr>
          <p:nvPr>
            <p:ph type="body" sz="quarter" idx="21" hasCustomPrompt="1"/>
          </p:nvPr>
        </p:nvSpPr>
        <p:spPr>
          <a:xfrm>
            <a:off x="770021" y="5451784"/>
            <a:ext cx="4367531" cy="324417"/>
          </a:xfrm>
        </p:spPr>
        <p:txBody>
          <a:bodyPr>
            <a:noAutofit/>
          </a:bodyPr>
          <a:lstStyle>
            <a:lvl1pPr marL="0" indent="0" algn="l">
              <a:buNone/>
              <a:defRPr sz="2200" b="1"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20XX</a:t>
            </a:r>
          </a:p>
        </p:txBody>
      </p:sp>
      <p:sp>
        <p:nvSpPr>
          <p:cNvPr id="30" name="Text Placeholder 26">
            <a:extLst>
              <a:ext uri="{FF2B5EF4-FFF2-40B4-BE49-F238E27FC236}">
                <a16:creationId xmlns:a16="http://schemas.microsoft.com/office/drawing/2014/main" id="{B88F3A2A-BD60-4F82-8064-8B157AF4DDC2}"/>
              </a:ext>
            </a:extLst>
          </p:cNvPr>
          <p:cNvSpPr>
            <a:spLocks noGrp="1"/>
          </p:cNvSpPr>
          <p:nvPr>
            <p:ph type="body" sz="quarter" idx="20" hasCustomPrompt="1"/>
          </p:nvPr>
        </p:nvSpPr>
        <p:spPr>
          <a:xfrm>
            <a:off x="770021" y="5105536"/>
            <a:ext cx="4367531" cy="324417"/>
          </a:xfrm>
        </p:spPr>
        <p:txBody>
          <a:bodyPr>
            <a:noAutofit/>
          </a:bodyPr>
          <a:lstStyle>
            <a:lvl1pPr marL="0" indent="0" algn="l">
              <a:buNone/>
              <a:defRPr sz="22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p>
        </p:txBody>
      </p:sp>
    </p:spTree>
    <p:extLst>
      <p:ext uri="{BB962C8B-B14F-4D97-AF65-F5344CB8AC3E}">
        <p14:creationId xmlns:p14="http://schemas.microsoft.com/office/powerpoint/2010/main" val="3768363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Layout">
    <p:bg>
      <p:bgPr>
        <a:solidFill>
          <a:schemeClr val="accent6"/>
        </a:soli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88BA6D96-EFE3-4743-8FB5-544E9692D111}"/>
              </a:ext>
            </a:extLst>
          </p:cNvPr>
          <p:cNvSpPr>
            <a:spLocks noGrp="1"/>
          </p:cNvSpPr>
          <p:nvPr>
            <p:ph type="pic" sz="quarter" idx="26"/>
          </p:nvPr>
        </p:nvSpPr>
        <p:spPr>
          <a:xfrm>
            <a:off x="2" y="0"/>
            <a:ext cx="9155429" cy="6858000"/>
          </a:xfrm>
          <a:custGeom>
            <a:avLst/>
            <a:gdLst>
              <a:gd name="connsiteX0" fmla="*/ 5490209 w 9155429"/>
              <a:gd name="connsiteY0" fmla="*/ 3511550 h 6858000"/>
              <a:gd name="connsiteX1" fmla="*/ 6979919 w 9155429"/>
              <a:gd name="connsiteY1" fmla="*/ 3511550 h 6858000"/>
              <a:gd name="connsiteX2" fmla="*/ 5541009 w 9155429"/>
              <a:gd name="connsiteY2" fmla="*/ 6858000 h 6858000"/>
              <a:gd name="connsiteX3" fmla="*/ 4050029 w 9155429"/>
              <a:gd name="connsiteY3" fmla="*/ 6858000 h 6858000"/>
              <a:gd name="connsiteX4" fmla="*/ 0 w 9155429"/>
              <a:gd name="connsiteY4" fmla="*/ 3511550 h 6858000"/>
              <a:gd name="connsiteX5" fmla="*/ 2444750 w 9155429"/>
              <a:gd name="connsiteY5" fmla="*/ 3511550 h 6858000"/>
              <a:gd name="connsiteX6" fmla="*/ 1004570 w 9155429"/>
              <a:gd name="connsiteY6" fmla="*/ 6858000 h 6858000"/>
              <a:gd name="connsiteX7" fmla="*/ 0 w 9155429"/>
              <a:gd name="connsiteY7" fmla="*/ 6858000 h 6858000"/>
              <a:gd name="connsiteX8" fmla="*/ 7001509 w 9155429"/>
              <a:gd name="connsiteY8" fmla="*/ 1 h 6858000"/>
              <a:gd name="connsiteX9" fmla="*/ 8491219 w 9155429"/>
              <a:gd name="connsiteY9" fmla="*/ 1 h 6858000"/>
              <a:gd name="connsiteX10" fmla="*/ 7051039 w 9155429"/>
              <a:gd name="connsiteY10" fmla="*/ 3346450 h 6858000"/>
              <a:gd name="connsiteX11" fmla="*/ 5561329 w 9155429"/>
              <a:gd name="connsiteY11" fmla="*/ 3346450 h 6858000"/>
              <a:gd name="connsiteX12" fmla="*/ 8722359 w 9155429"/>
              <a:gd name="connsiteY12" fmla="*/ 0 h 6858000"/>
              <a:gd name="connsiteX13" fmla="*/ 9155429 w 9155429"/>
              <a:gd name="connsiteY13" fmla="*/ 0 h 6858000"/>
              <a:gd name="connsiteX14" fmla="*/ 6203949 w 9155429"/>
              <a:gd name="connsiteY14" fmla="*/ 6858000 h 6858000"/>
              <a:gd name="connsiteX15" fmla="*/ 5772149 w 9155429"/>
              <a:gd name="connsiteY15" fmla="*/ 6858000 h 6858000"/>
              <a:gd name="connsiteX16" fmla="*/ 4190999 w 9155429"/>
              <a:gd name="connsiteY16" fmla="*/ 0 h 6858000"/>
              <a:gd name="connsiteX17" fmla="*/ 6753859 w 9155429"/>
              <a:gd name="connsiteY17" fmla="*/ 0 h 6858000"/>
              <a:gd name="connsiteX18" fmla="*/ 3802379 w 9155429"/>
              <a:gd name="connsiteY18" fmla="*/ 6858000 h 6858000"/>
              <a:gd name="connsiteX19" fmla="*/ 1239520 w 9155429"/>
              <a:gd name="connsiteY19" fmla="*/ 6858000 h 6858000"/>
              <a:gd name="connsiteX20" fmla="*/ 0 w 9155429"/>
              <a:gd name="connsiteY20" fmla="*/ 0 h 6858000"/>
              <a:gd name="connsiteX21" fmla="*/ 3956050 w 9155429"/>
              <a:gd name="connsiteY21" fmla="*/ 0 h 6858000"/>
              <a:gd name="connsiteX22" fmla="*/ 2515869 w 9155429"/>
              <a:gd name="connsiteY22" fmla="*/ 3346450 h 6858000"/>
              <a:gd name="connsiteX23" fmla="*/ 0 w 9155429"/>
              <a:gd name="connsiteY23" fmla="*/ 3346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55429" h="6858000">
                <a:moveTo>
                  <a:pt x="5490209" y="3511550"/>
                </a:moveTo>
                <a:lnTo>
                  <a:pt x="6979919" y="3511550"/>
                </a:lnTo>
                <a:lnTo>
                  <a:pt x="5541009" y="6858000"/>
                </a:lnTo>
                <a:lnTo>
                  <a:pt x="4050029" y="6858000"/>
                </a:lnTo>
                <a:close/>
                <a:moveTo>
                  <a:pt x="0" y="3511550"/>
                </a:moveTo>
                <a:lnTo>
                  <a:pt x="2444750" y="3511550"/>
                </a:lnTo>
                <a:lnTo>
                  <a:pt x="1004570" y="6858000"/>
                </a:lnTo>
                <a:lnTo>
                  <a:pt x="0" y="6858000"/>
                </a:lnTo>
                <a:close/>
                <a:moveTo>
                  <a:pt x="7001509" y="1"/>
                </a:moveTo>
                <a:lnTo>
                  <a:pt x="8491219" y="1"/>
                </a:lnTo>
                <a:lnTo>
                  <a:pt x="7051039" y="3346450"/>
                </a:lnTo>
                <a:lnTo>
                  <a:pt x="5561329" y="3346450"/>
                </a:lnTo>
                <a:close/>
                <a:moveTo>
                  <a:pt x="8722359" y="0"/>
                </a:moveTo>
                <a:lnTo>
                  <a:pt x="9155429" y="0"/>
                </a:lnTo>
                <a:lnTo>
                  <a:pt x="6203949" y="6858000"/>
                </a:lnTo>
                <a:lnTo>
                  <a:pt x="5772149" y="6858000"/>
                </a:lnTo>
                <a:close/>
                <a:moveTo>
                  <a:pt x="4190999" y="0"/>
                </a:moveTo>
                <a:lnTo>
                  <a:pt x="6753859" y="0"/>
                </a:lnTo>
                <a:lnTo>
                  <a:pt x="3802379" y="6858000"/>
                </a:lnTo>
                <a:lnTo>
                  <a:pt x="1239520" y="6858000"/>
                </a:lnTo>
                <a:close/>
                <a:moveTo>
                  <a:pt x="0" y="0"/>
                </a:moveTo>
                <a:lnTo>
                  <a:pt x="3956050" y="0"/>
                </a:lnTo>
                <a:lnTo>
                  <a:pt x="2515869" y="3346450"/>
                </a:lnTo>
                <a:lnTo>
                  <a:pt x="0" y="3346450"/>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dirty="0"/>
          </a:p>
        </p:txBody>
      </p:sp>
      <p:sp>
        <p:nvSpPr>
          <p:cNvPr id="14" name="Graphic 19">
            <a:extLst>
              <a:ext uri="{FF2B5EF4-FFF2-40B4-BE49-F238E27FC236}">
                <a16:creationId xmlns:a16="http://schemas.microsoft.com/office/drawing/2014/main" id="{97347B99-304D-468D-B6F0-9D59E6077A64}"/>
              </a:ext>
            </a:extLst>
          </p:cNvPr>
          <p:cNvSpPr/>
          <p:nvPr userDrawn="1"/>
        </p:nvSpPr>
        <p:spPr>
          <a:xfrm flipH="1">
            <a:off x="9004387" y="3285679"/>
            <a:ext cx="3191256" cy="146304"/>
          </a:xfrm>
          <a:custGeom>
            <a:avLst/>
            <a:gdLst>
              <a:gd name="connsiteX0" fmla="*/ 7144 w 2800350"/>
              <a:gd name="connsiteY0" fmla="*/ 7144 h 114300"/>
              <a:gd name="connsiteX1" fmla="*/ 7144 w 2800350"/>
              <a:gd name="connsiteY1" fmla="*/ 115729 h 114300"/>
              <a:gd name="connsiteX2" fmla="*/ 2726531 w 2800350"/>
              <a:gd name="connsiteY2" fmla="*/ 115729 h 114300"/>
              <a:gd name="connsiteX3" fmla="*/ 2797969 w 2800350"/>
              <a:gd name="connsiteY3" fmla="*/ 7144 h 114300"/>
            </a:gdLst>
            <a:ahLst/>
            <a:cxnLst>
              <a:cxn ang="0">
                <a:pos x="connsiteX0" y="connsiteY0"/>
              </a:cxn>
              <a:cxn ang="0">
                <a:pos x="connsiteX1" y="connsiteY1"/>
              </a:cxn>
              <a:cxn ang="0">
                <a:pos x="connsiteX2" y="connsiteY2"/>
              </a:cxn>
              <a:cxn ang="0">
                <a:pos x="connsiteX3" y="connsiteY3"/>
              </a:cxn>
            </a:cxnLst>
            <a:rect l="l" t="t" r="r" b="b"/>
            <a:pathLst>
              <a:path w="2800350" h="114300">
                <a:moveTo>
                  <a:pt x="7144" y="7144"/>
                </a:moveTo>
                <a:lnTo>
                  <a:pt x="7144" y="115729"/>
                </a:lnTo>
                <a:lnTo>
                  <a:pt x="2726531" y="115729"/>
                </a:lnTo>
                <a:lnTo>
                  <a:pt x="2797969" y="7144"/>
                </a:lnTo>
                <a:close/>
              </a:path>
            </a:pathLst>
          </a:custGeom>
          <a:solidFill>
            <a:schemeClr val="bg2">
              <a:alpha val="70000"/>
            </a:schemeClr>
          </a:solidFill>
          <a:ln w="9525" cap="flat">
            <a:noFill/>
            <a:prstDash val="solid"/>
            <a:miter/>
          </a:ln>
        </p:spPr>
        <p:txBody>
          <a:bodyPr rtlCol="0" anchor="ctr"/>
          <a:lstStyle/>
          <a:p>
            <a:r>
              <a:rPr lang="en-US" dirty="0"/>
              <a:t> </a:t>
            </a:r>
            <a:endParaRPr lang="ru-RU" dirty="0"/>
          </a:p>
        </p:txBody>
      </p:sp>
      <p:sp>
        <p:nvSpPr>
          <p:cNvPr id="20" name="Title 1">
            <a:extLst>
              <a:ext uri="{FF2B5EF4-FFF2-40B4-BE49-F238E27FC236}">
                <a16:creationId xmlns:a16="http://schemas.microsoft.com/office/drawing/2014/main" id="{BB615286-AF88-4751-9BF6-3F030092F6F6}"/>
              </a:ext>
            </a:extLst>
          </p:cNvPr>
          <p:cNvSpPr>
            <a:spLocks noGrp="1"/>
          </p:cNvSpPr>
          <p:nvPr>
            <p:ph type="title" hasCustomPrompt="1"/>
          </p:nvPr>
        </p:nvSpPr>
        <p:spPr>
          <a:xfrm>
            <a:off x="7192372" y="973512"/>
            <a:ext cx="4183939" cy="2281355"/>
          </a:xfrm>
        </p:spPr>
        <p:txBody>
          <a:bodyPr>
            <a:noAutofit/>
          </a:bodyPr>
          <a:lstStyle>
            <a:lvl1pPr algn="r">
              <a:defRPr sz="7000" b="1">
                <a:solidFill>
                  <a:schemeClr val="bg1"/>
                </a:solidFill>
              </a:defRPr>
            </a:lvl1pPr>
          </a:lstStyle>
          <a:p>
            <a:r>
              <a:rPr lang="en-US" dirty="0"/>
              <a:t>THANK</a:t>
            </a:r>
            <a:br>
              <a:rPr lang="en-US" dirty="0"/>
            </a:br>
            <a:r>
              <a:rPr lang="en-US" dirty="0"/>
              <a:t>YOU!</a:t>
            </a:r>
            <a:endParaRPr lang="ru-RU" dirty="0"/>
          </a:p>
        </p:txBody>
      </p:sp>
      <p:sp>
        <p:nvSpPr>
          <p:cNvPr id="21" name="Text Placeholder 14">
            <a:extLst>
              <a:ext uri="{FF2B5EF4-FFF2-40B4-BE49-F238E27FC236}">
                <a16:creationId xmlns:a16="http://schemas.microsoft.com/office/drawing/2014/main" id="{5E15D97E-2723-48C3-B835-65DB0286DB64}"/>
              </a:ext>
            </a:extLst>
          </p:cNvPr>
          <p:cNvSpPr>
            <a:spLocks noGrp="1"/>
          </p:cNvSpPr>
          <p:nvPr>
            <p:ph type="body" sz="quarter" idx="13" hasCustomPrompt="1"/>
          </p:nvPr>
        </p:nvSpPr>
        <p:spPr>
          <a:xfrm>
            <a:off x="8240540" y="3675708"/>
            <a:ext cx="3135771" cy="1101897"/>
          </a:xfrm>
        </p:spPr>
        <p:txBody>
          <a:bodyPr>
            <a:noAutofit/>
          </a:bodyPr>
          <a:lstStyle>
            <a:lvl1pPr marL="0" indent="0" algn="r">
              <a:buNone/>
              <a:defRPr sz="3500" b="0" i="0">
                <a:solidFill>
                  <a:schemeClr val="tx2"/>
                </a:solidFill>
              </a:defRPr>
            </a:lvl1pPr>
          </a:lstStyle>
          <a:p>
            <a:pPr lvl="0"/>
            <a:r>
              <a:rPr lang="en-US" dirty="0"/>
              <a:t>Alexander</a:t>
            </a:r>
            <a:br>
              <a:rPr lang="en-US" dirty="0"/>
            </a:br>
            <a:r>
              <a:rPr lang="en-US" dirty="0" err="1"/>
              <a:t>Martensson</a:t>
            </a:r>
            <a:endParaRPr lang="en-US" dirty="0"/>
          </a:p>
        </p:txBody>
      </p:sp>
      <p:sp>
        <p:nvSpPr>
          <p:cNvPr id="25" name="Text Placeholder 26">
            <a:extLst>
              <a:ext uri="{FF2B5EF4-FFF2-40B4-BE49-F238E27FC236}">
                <a16:creationId xmlns:a16="http://schemas.microsoft.com/office/drawing/2014/main" id="{4D45CEBA-121A-426A-897A-9E3CDC5F5CC1}"/>
              </a:ext>
            </a:extLst>
          </p:cNvPr>
          <p:cNvSpPr>
            <a:spLocks noGrp="1"/>
          </p:cNvSpPr>
          <p:nvPr>
            <p:ph type="body" sz="quarter" idx="22" hasCustomPrompt="1"/>
          </p:nvPr>
        </p:nvSpPr>
        <p:spPr>
          <a:xfrm>
            <a:off x="7008780" y="5019264"/>
            <a:ext cx="4367531" cy="474519"/>
          </a:xfrm>
        </p:spPr>
        <p:txBody>
          <a:bodyPr>
            <a:noAutofit/>
          </a:bodyPr>
          <a:lstStyle>
            <a:lvl1pPr marL="0" indent="0" algn="r">
              <a:buNone/>
              <a:defRPr sz="22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678-555-0128</a:t>
            </a:r>
          </a:p>
        </p:txBody>
      </p:sp>
      <p:sp>
        <p:nvSpPr>
          <p:cNvPr id="28" name="Text Placeholder 26">
            <a:extLst>
              <a:ext uri="{FF2B5EF4-FFF2-40B4-BE49-F238E27FC236}">
                <a16:creationId xmlns:a16="http://schemas.microsoft.com/office/drawing/2014/main" id="{0767B0C7-7BD9-4BF1-8D3D-91DED23803E6}"/>
              </a:ext>
            </a:extLst>
          </p:cNvPr>
          <p:cNvSpPr>
            <a:spLocks noGrp="1"/>
          </p:cNvSpPr>
          <p:nvPr>
            <p:ph type="body" sz="quarter" idx="23" hasCustomPrompt="1"/>
          </p:nvPr>
        </p:nvSpPr>
        <p:spPr>
          <a:xfrm>
            <a:off x="7008780" y="4805882"/>
            <a:ext cx="4367531" cy="288000"/>
          </a:xfrm>
        </p:spPr>
        <p:txBody>
          <a:bodyPr>
            <a:noAutofit/>
          </a:bodyPr>
          <a:lstStyle>
            <a:lvl1pPr marL="0" indent="0" algn="r">
              <a:buNone/>
              <a:defRPr sz="14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Phone</a:t>
            </a:r>
          </a:p>
        </p:txBody>
      </p:sp>
      <p:sp>
        <p:nvSpPr>
          <p:cNvPr id="31" name="Text Placeholder 26">
            <a:extLst>
              <a:ext uri="{FF2B5EF4-FFF2-40B4-BE49-F238E27FC236}">
                <a16:creationId xmlns:a16="http://schemas.microsoft.com/office/drawing/2014/main" id="{26B74744-5435-47DD-B65F-16D8E7AC1557}"/>
              </a:ext>
            </a:extLst>
          </p:cNvPr>
          <p:cNvSpPr>
            <a:spLocks noGrp="1"/>
          </p:cNvSpPr>
          <p:nvPr>
            <p:ph type="body" sz="quarter" idx="24" hasCustomPrompt="1"/>
          </p:nvPr>
        </p:nvSpPr>
        <p:spPr>
          <a:xfrm>
            <a:off x="5455755" y="5685822"/>
            <a:ext cx="5920556" cy="474519"/>
          </a:xfrm>
        </p:spPr>
        <p:txBody>
          <a:bodyPr>
            <a:noAutofit/>
          </a:bodyPr>
          <a:lstStyle>
            <a:lvl1pPr marL="0" indent="0" algn="r">
              <a:buNone/>
              <a:defRPr sz="22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martensson@example.com</a:t>
            </a:r>
          </a:p>
        </p:txBody>
      </p:sp>
      <p:sp>
        <p:nvSpPr>
          <p:cNvPr id="32" name="Text Placeholder 26">
            <a:extLst>
              <a:ext uri="{FF2B5EF4-FFF2-40B4-BE49-F238E27FC236}">
                <a16:creationId xmlns:a16="http://schemas.microsoft.com/office/drawing/2014/main" id="{20815411-0E43-4B6B-92C7-6E312091ABAB}"/>
              </a:ext>
            </a:extLst>
          </p:cNvPr>
          <p:cNvSpPr>
            <a:spLocks noGrp="1"/>
          </p:cNvSpPr>
          <p:nvPr>
            <p:ph type="body" sz="quarter" idx="25" hasCustomPrompt="1"/>
          </p:nvPr>
        </p:nvSpPr>
        <p:spPr>
          <a:xfrm>
            <a:off x="7008780" y="5466001"/>
            <a:ext cx="4367531" cy="288000"/>
          </a:xfrm>
        </p:spPr>
        <p:txBody>
          <a:bodyPr>
            <a:noAutofit/>
          </a:bodyPr>
          <a:lstStyle>
            <a:lvl1pPr marL="0" indent="0" algn="r">
              <a:buNone/>
              <a:defRPr sz="14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Email</a:t>
            </a:r>
          </a:p>
        </p:txBody>
      </p:sp>
    </p:spTree>
    <p:extLst>
      <p:ext uri="{BB962C8B-B14F-4D97-AF65-F5344CB8AC3E}">
        <p14:creationId xmlns:p14="http://schemas.microsoft.com/office/powerpoint/2010/main" val="2153193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21" name="Title 1">
            <a:extLst>
              <a:ext uri="{FF2B5EF4-FFF2-40B4-BE49-F238E27FC236}">
                <a16:creationId xmlns:a16="http://schemas.microsoft.com/office/drawing/2014/main" id="{AD7B9076-7693-4C5F-8305-D5529FF8077A}"/>
              </a:ext>
            </a:extLst>
          </p:cNvPr>
          <p:cNvSpPr>
            <a:spLocks noGrp="1"/>
          </p:cNvSpPr>
          <p:nvPr>
            <p:ph type="title" hasCustomPrompt="1"/>
          </p:nvPr>
        </p:nvSpPr>
        <p:spPr>
          <a:xfrm>
            <a:off x="774032" y="1033272"/>
            <a:ext cx="5056083" cy="782638"/>
          </a:xfrm>
        </p:spPr>
        <p:txBody>
          <a:bodyPr>
            <a:normAutofit/>
          </a:bodyPr>
          <a:lstStyle>
            <a:lvl1pPr algn="l">
              <a:defRPr sz="4000" b="1">
                <a:solidFill>
                  <a:schemeClr val="bg1"/>
                </a:solidFill>
              </a:defRPr>
            </a:lvl1pPr>
          </a:lstStyle>
          <a:p>
            <a:r>
              <a:rPr lang="en-US" dirty="0"/>
              <a:t>EMPTY SLIDE</a:t>
            </a:r>
            <a:endParaRPr lang="ru-RU" dirty="0"/>
          </a:p>
        </p:txBody>
      </p:sp>
      <p:sp>
        <p:nvSpPr>
          <p:cNvPr id="22" name="Text Placeholder 17">
            <a:extLst>
              <a:ext uri="{FF2B5EF4-FFF2-40B4-BE49-F238E27FC236}">
                <a16:creationId xmlns:a16="http://schemas.microsoft.com/office/drawing/2014/main" id="{D1EFB840-3445-4327-AFB5-6E22CD521C1C}"/>
              </a:ext>
            </a:extLst>
          </p:cNvPr>
          <p:cNvSpPr>
            <a:spLocks noGrp="1"/>
          </p:cNvSpPr>
          <p:nvPr>
            <p:ph type="body" sz="quarter" idx="13" hasCustomPrompt="1"/>
          </p:nvPr>
        </p:nvSpPr>
        <p:spPr>
          <a:xfrm>
            <a:off x="774032" y="2221992"/>
            <a:ext cx="10518598" cy="782639"/>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14" name="Graphic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418320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nual">
    <p:bg>
      <p:bgPr>
        <a:solidFill>
          <a:schemeClr val="accent6"/>
        </a:solidFill>
        <a:effectLst/>
      </p:bgPr>
    </p:bg>
    <p:spTree>
      <p:nvGrpSpPr>
        <p:cNvPr id="1" name=""/>
        <p:cNvGrpSpPr/>
        <p:nvPr/>
      </p:nvGrpSpPr>
      <p:grpSpPr>
        <a:xfrm>
          <a:off x="0" y="0"/>
          <a:ext cx="0" cy="0"/>
          <a:chOff x="0" y="0"/>
          <a:chExt cx="0" cy="0"/>
        </a:xfrm>
      </p:grpSpPr>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74209"/>
            <a:ext cx="882686" cy="1092200"/>
          </a:xfrm>
        </p:spPr>
        <p:txBody>
          <a:bodyPr lIns="0" tIns="0" rIns="0" bIns="0">
            <a:noAutofit/>
          </a:bodyPr>
          <a:lstStyle>
            <a:lvl1pPr marL="0" indent="0">
              <a:buNone/>
              <a:defRPr sz="6000" b="1">
                <a:solidFill>
                  <a:schemeClr val="bg2"/>
                </a:solidFill>
                <a:latin typeface="+mj-lt"/>
              </a:defRPr>
            </a:lvl1pPr>
          </a:lstStyle>
          <a:p>
            <a:pPr lvl="0"/>
            <a:r>
              <a:rPr lang="en-US" dirty="0"/>
              <a:t>1</a:t>
            </a:r>
            <a:endParaRPr lang="ru-RU" dirty="0"/>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p:nvPr>
        </p:nvSpPr>
        <p:spPr>
          <a:xfrm>
            <a:off x="1442535" y="1998209"/>
            <a:ext cx="3103110" cy="1032355"/>
          </a:xfrm>
        </p:spPr>
        <p:txBody>
          <a:bodyPr>
            <a:noAutofit/>
          </a:bodyPr>
          <a:lstStyle>
            <a:lvl1pPr marL="0" indent="0">
              <a:lnSpc>
                <a:spcPct val="100000"/>
              </a:lnSpc>
              <a:spcBef>
                <a:spcPts val="600"/>
              </a:spcBef>
              <a:buNone/>
              <a:defRPr sz="2200" b="0">
                <a:solidFill>
                  <a:schemeClr val="tx2"/>
                </a:solidFill>
                <a:latin typeface="+mj-lt"/>
              </a:defRPr>
            </a:lvl1pPr>
          </a:lstStyle>
          <a:p>
            <a:pPr lvl="0"/>
            <a:r>
              <a:rPr lang="en-US"/>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74209"/>
            <a:ext cx="882686" cy="1092200"/>
          </a:xfrm>
        </p:spPr>
        <p:txBody>
          <a:bodyPr lIns="0" tIns="0" rIns="0" bIns="0">
            <a:noAutofit/>
          </a:bodyPr>
          <a:lstStyle>
            <a:lvl1pPr marL="0" indent="0">
              <a:buNone/>
              <a:defRPr sz="6000" b="1">
                <a:solidFill>
                  <a:schemeClr val="bg2"/>
                </a:solidFill>
                <a:latin typeface="+mj-lt"/>
              </a:defRPr>
            </a:lvl1pPr>
          </a:lstStyle>
          <a:p>
            <a:pPr lvl="0"/>
            <a:r>
              <a:rPr lang="en-US" dirty="0"/>
              <a:t>2</a:t>
            </a:r>
            <a:endParaRPr lang="ru-RU" dirty="0"/>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p:nvPr>
        </p:nvSpPr>
        <p:spPr>
          <a:xfrm>
            <a:off x="5477939" y="1998209"/>
            <a:ext cx="2243918" cy="1032355"/>
          </a:xfrm>
        </p:spPr>
        <p:txBody>
          <a:bodyPr>
            <a:noAutofit/>
          </a:bodyPr>
          <a:lstStyle>
            <a:lvl1pPr marL="0" indent="0">
              <a:lnSpc>
                <a:spcPct val="100000"/>
              </a:lnSpc>
              <a:spcBef>
                <a:spcPts val="600"/>
              </a:spcBef>
              <a:buNone/>
              <a:defRPr sz="2200" b="0">
                <a:solidFill>
                  <a:schemeClr val="tx2"/>
                </a:solidFill>
                <a:latin typeface="+mj-lt"/>
              </a:defRPr>
            </a:lvl1pPr>
          </a:lstStyle>
          <a:p>
            <a:pPr lvl="0"/>
            <a:r>
              <a:rPr lang="en-US"/>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91988"/>
            <a:ext cx="882686" cy="1092200"/>
          </a:xfrm>
        </p:spPr>
        <p:txBody>
          <a:bodyPr lIns="0" tIns="0" rIns="0" bIns="0">
            <a:noAutofit/>
          </a:bodyPr>
          <a:lstStyle>
            <a:lvl1pPr marL="0" indent="0">
              <a:buNone/>
              <a:defRPr sz="6000" b="1">
                <a:solidFill>
                  <a:schemeClr val="bg2"/>
                </a:solidFill>
                <a:latin typeface="+mj-lt"/>
              </a:defRPr>
            </a:lvl1pPr>
          </a:lstStyle>
          <a:p>
            <a:pPr lvl="0"/>
            <a:r>
              <a:rPr lang="en-US" dirty="0"/>
              <a:t>3</a:t>
            </a:r>
            <a:endParaRPr lang="ru-RU" dirty="0"/>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p:nvPr>
        </p:nvSpPr>
        <p:spPr>
          <a:xfrm>
            <a:off x="8564052" y="2015988"/>
            <a:ext cx="2959116" cy="1032355"/>
          </a:xfrm>
        </p:spPr>
        <p:txBody>
          <a:bodyPr>
            <a:noAutofit/>
          </a:bodyPr>
          <a:lstStyle>
            <a:lvl1pPr marL="0" indent="0">
              <a:lnSpc>
                <a:spcPct val="100000"/>
              </a:lnSpc>
              <a:spcBef>
                <a:spcPts val="600"/>
              </a:spcBef>
              <a:buNone/>
              <a:defRPr sz="2200" b="0">
                <a:solidFill>
                  <a:schemeClr val="tx2"/>
                </a:solidFill>
                <a:latin typeface="+mj-lt"/>
              </a:defRPr>
            </a:lvl1pPr>
          </a:lstStyle>
          <a:p>
            <a:pPr lvl="0"/>
            <a:r>
              <a:rPr lang="en-US"/>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p:nvPr>
        </p:nvSpPr>
        <p:spPr>
          <a:xfrm>
            <a:off x="1020059" y="2927531"/>
            <a:ext cx="1698625" cy="800100"/>
          </a:xfrm>
        </p:spPr>
        <p:txBody>
          <a:bodyPr>
            <a:normAutofit/>
          </a:bodyPr>
          <a:lstStyle>
            <a:lvl1pPr marL="0" indent="0">
              <a:buNone/>
              <a:defRPr sz="1400" b="0">
                <a:solidFill>
                  <a:schemeClr val="bg1">
                    <a:lumMod val="75000"/>
                  </a:schemeClr>
                </a:solidFill>
                <a:latin typeface="+mn-lt"/>
              </a:defRPr>
            </a:lvl1pPr>
          </a:lstStyle>
          <a:p>
            <a:pPr lvl="0"/>
            <a:r>
              <a:rPr lang="en-US"/>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p:nvPr>
        </p:nvSpPr>
        <p:spPr>
          <a:xfrm>
            <a:off x="2718684" y="2927531"/>
            <a:ext cx="1698625" cy="800100"/>
          </a:xfrm>
        </p:spPr>
        <p:txBody>
          <a:bodyPr>
            <a:normAutofit/>
          </a:bodyPr>
          <a:lstStyle>
            <a:lvl1pPr marL="0" indent="0">
              <a:buNone/>
              <a:defRPr sz="1400" b="0">
                <a:solidFill>
                  <a:schemeClr val="bg1">
                    <a:lumMod val="75000"/>
                  </a:schemeClr>
                </a:solidFill>
                <a:latin typeface="+mn-lt"/>
              </a:defRPr>
            </a:lvl1pPr>
          </a:lstStyle>
          <a:p>
            <a:pPr lvl="0"/>
            <a:r>
              <a:rPr lang="en-US"/>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p:nvPr>
        </p:nvSpPr>
        <p:spPr>
          <a:xfrm>
            <a:off x="4794793" y="2927531"/>
            <a:ext cx="2599197" cy="800100"/>
          </a:xfrm>
        </p:spPr>
        <p:txBody>
          <a:bodyPr>
            <a:normAutofit/>
          </a:bodyPr>
          <a:lstStyle>
            <a:lvl1pPr marL="0" indent="0">
              <a:buNone/>
              <a:defRPr sz="1400" b="0">
                <a:solidFill>
                  <a:schemeClr val="bg1">
                    <a:lumMod val="75000"/>
                  </a:schemeClr>
                </a:solidFill>
                <a:latin typeface="+mn-lt"/>
              </a:defRPr>
            </a:lvl1pPr>
          </a:lstStyle>
          <a:p>
            <a:pPr lvl="0"/>
            <a:r>
              <a:rPr lang="en-US"/>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p:nvPr>
        </p:nvSpPr>
        <p:spPr>
          <a:xfrm>
            <a:off x="7876955" y="2925988"/>
            <a:ext cx="3726423" cy="800100"/>
          </a:xfrm>
        </p:spPr>
        <p:txBody>
          <a:bodyPr>
            <a:normAutofit/>
          </a:bodyPr>
          <a:lstStyle>
            <a:lvl1pPr marL="0" indent="0">
              <a:buNone/>
              <a:defRPr sz="1400" b="0">
                <a:solidFill>
                  <a:schemeClr val="bg1">
                    <a:lumMod val="75000"/>
                  </a:schemeClr>
                </a:solidFill>
                <a:latin typeface="+mn-lt"/>
              </a:defRPr>
            </a:lvl1pPr>
          </a:lstStyle>
          <a:p>
            <a:pPr lvl="0"/>
            <a:r>
              <a:rPr lang="en-US"/>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p:nvPr>
        </p:nvSpPr>
        <p:spPr>
          <a:xfrm>
            <a:off x="1284133" y="5751926"/>
            <a:ext cx="9623735" cy="470478"/>
          </a:xfrm>
        </p:spPr>
        <p:txBody>
          <a:bodyPr>
            <a:normAutofit/>
          </a:bodyPr>
          <a:lstStyle>
            <a:lvl1pPr marL="0" indent="0" algn="ctr">
              <a:buNone/>
              <a:defRPr sz="1600" b="0">
                <a:solidFill>
                  <a:schemeClr val="tx2"/>
                </a:solidFill>
                <a:latin typeface="+mn-lt"/>
              </a:defRPr>
            </a:lvl1pPr>
          </a:lstStyle>
          <a:p>
            <a:pPr lvl="0"/>
            <a:r>
              <a:rPr lang="en-US"/>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p:nvPr>
        </p:nvSpPr>
        <p:spPr>
          <a:xfrm>
            <a:off x="4794791" y="4893792"/>
            <a:ext cx="2599199" cy="615026"/>
          </a:xfrm>
        </p:spPr>
        <p:txBody>
          <a:bodyPr>
            <a:normAutofit/>
          </a:bodyPr>
          <a:lstStyle>
            <a:lvl1pPr marL="0" indent="0">
              <a:buNone/>
              <a:defRPr sz="1600" b="0">
                <a:solidFill>
                  <a:schemeClr val="bg2"/>
                </a:solidFill>
                <a:latin typeface="+mn-lt"/>
              </a:defRPr>
            </a:lvl1pPr>
          </a:lstStyle>
          <a:p>
            <a:pPr lvl="0"/>
            <a:r>
              <a:rPr lang="en-US"/>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p:nvPr>
        </p:nvSpPr>
        <p:spPr>
          <a:xfrm>
            <a:off x="7890713" y="4893792"/>
            <a:ext cx="3712665" cy="615026"/>
          </a:xfrm>
        </p:spPr>
        <p:txBody>
          <a:bodyPr>
            <a:normAutofit/>
          </a:bodyPr>
          <a:lstStyle>
            <a:lvl1pPr marL="0" indent="0">
              <a:buNone/>
              <a:defRPr sz="1600" b="0">
                <a:solidFill>
                  <a:schemeClr val="bg2"/>
                </a:solidFill>
                <a:latin typeface="+mn-lt"/>
              </a:defRPr>
            </a:lvl1pPr>
          </a:lstStyle>
          <a:p>
            <a:pPr lvl="0"/>
            <a:r>
              <a:rPr lang="en-US"/>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800404"/>
            <a:ext cx="3273552" cy="1618488"/>
          </a:xfrm>
        </p:spPr>
        <p:txBody>
          <a:bodyPr anchor="ctr" anchorCtr="0">
            <a:noAutofit/>
          </a:bodyPr>
          <a:lstStyle>
            <a:lvl1pPr marL="0" indent="0" algn="ctr">
              <a:buNone/>
              <a:defRPr sz="1400">
                <a:solidFill>
                  <a:schemeClr val="bg1">
                    <a:lumMod val="75000"/>
                  </a:schemeClr>
                </a:solidFill>
              </a:defRPr>
            </a:lvl1pPr>
          </a:lstStyle>
          <a:p>
            <a:r>
              <a:rPr lang="en-US"/>
              <a:t>Click icon to add picture</a:t>
            </a:r>
            <a:endParaRPr lang="ru-RU"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3864572"/>
            <a:ext cx="2599199" cy="896112"/>
          </a:xfrm>
        </p:spPr>
        <p:txBody>
          <a:bodyPr anchor="ctr" anchorCtr="0">
            <a:noAutofit/>
          </a:bodyPr>
          <a:lstStyle>
            <a:lvl1pPr marL="0" indent="0" algn="ctr">
              <a:buNone/>
              <a:defRPr sz="1400">
                <a:solidFill>
                  <a:schemeClr val="bg1">
                    <a:lumMod val="75000"/>
                  </a:schemeClr>
                </a:solidFill>
              </a:defRPr>
            </a:lvl1pPr>
          </a:lstStyle>
          <a:p>
            <a:r>
              <a:rPr lang="en-US"/>
              <a:t>Click icon to add picture</a:t>
            </a:r>
            <a:endParaRPr lang="ru-RU"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3864572"/>
            <a:ext cx="2599200" cy="896400"/>
          </a:xfrm>
        </p:spPr>
        <p:txBody>
          <a:bodyPr anchor="ctr" anchorCtr="0">
            <a:normAutofit/>
          </a:bodyPr>
          <a:lstStyle>
            <a:lvl1pPr marL="0" indent="0" algn="ctr">
              <a:buNone/>
              <a:defRPr sz="1400">
                <a:solidFill>
                  <a:schemeClr val="bg1">
                    <a:lumMod val="75000"/>
                  </a:schemeClr>
                </a:solidFill>
              </a:defRPr>
            </a:lvl1pPr>
          </a:lstStyle>
          <a:p>
            <a:r>
              <a:rPr lang="en-US"/>
              <a:t>Click icon to add picture</a:t>
            </a:r>
            <a:endParaRPr lang="ru-RU" dirty="0"/>
          </a:p>
        </p:txBody>
      </p:sp>
      <p:sp>
        <p:nvSpPr>
          <p:cNvPr id="22" name="Title 1">
            <a:extLst>
              <a:ext uri="{FF2B5EF4-FFF2-40B4-BE49-F238E27FC236}">
                <a16:creationId xmlns:a16="http://schemas.microsoft.com/office/drawing/2014/main" id="{BB58C539-3FDE-4755-BEB4-C953AA292673}"/>
              </a:ext>
            </a:extLst>
          </p:cNvPr>
          <p:cNvSpPr>
            <a:spLocks noGrp="1"/>
          </p:cNvSpPr>
          <p:nvPr>
            <p:ph type="title" hasCustomPrompt="1"/>
          </p:nvPr>
        </p:nvSpPr>
        <p:spPr>
          <a:xfrm>
            <a:off x="774032" y="741320"/>
            <a:ext cx="10506743" cy="782638"/>
          </a:xfrm>
        </p:spPr>
        <p:txBody>
          <a:bodyPr>
            <a:normAutofit/>
          </a:bodyPr>
          <a:lstStyle>
            <a:lvl1pPr algn="l">
              <a:defRPr sz="4000" b="1">
                <a:solidFill>
                  <a:schemeClr val="bg1"/>
                </a:solidFill>
              </a:defRPr>
            </a:lvl1pPr>
          </a:lstStyle>
          <a:p>
            <a:r>
              <a:rPr lang="en-US" dirty="0"/>
              <a:t>HOW TO USE THIS TEMPALTE</a:t>
            </a:r>
            <a:endParaRPr lang="ru-RU" dirty="0"/>
          </a:p>
        </p:txBody>
      </p:sp>
      <p:sp>
        <p:nvSpPr>
          <p:cNvPr id="23" name="Graphic 15">
            <a:extLst>
              <a:ext uri="{FF2B5EF4-FFF2-40B4-BE49-F238E27FC236}">
                <a16:creationId xmlns:a16="http://schemas.microsoft.com/office/drawing/2014/main" id="{8EDA54DA-ED01-4416-96BF-C8968F4684B4}"/>
              </a:ext>
            </a:extLst>
          </p:cNvPr>
          <p:cNvSpPr/>
          <p:nvPr userDrawn="1"/>
        </p:nvSpPr>
        <p:spPr>
          <a:xfrm>
            <a:off x="-11173" y="1610268"/>
            <a:ext cx="9252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1138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Layout">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61FE90B3-361E-4150-BE53-368ADEA27D72}"/>
              </a:ext>
            </a:extLst>
          </p:cNvPr>
          <p:cNvSpPr>
            <a:spLocks noGrp="1"/>
          </p:cNvSpPr>
          <p:nvPr>
            <p:ph type="pic" sz="quarter" idx="14"/>
          </p:nvPr>
        </p:nvSpPr>
        <p:spPr>
          <a:xfrm>
            <a:off x="-1" y="130966"/>
            <a:ext cx="12192000" cy="6602574"/>
          </a:xfrm>
          <a:custGeom>
            <a:avLst/>
            <a:gdLst>
              <a:gd name="connsiteX0" fmla="*/ 5864259 w 12192000"/>
              <a:gd name="connsiteY0" fmla="*/ 2895444 h 6602574"/>
              <a:gd name="connsiteX1" fmla="*/ 5864259 w 12192000"/>
              <a:gd name="connsiteY1" fmla="*/ 5383374 h 6602574"/>
              <a:gd name="connsiteX2" fmla="*/ 0 w 12192000"/>
              <a:gd name="connsiteY2" fmla="*/ 6602574 h 6602574"/>
              <a:gd name="connsiteX3" fmla="*/ 0 w 12192000"/>
              <a:gd name="connsiteY3" fmla="*/ 4114644 h 6602574"/>
              <a:gd name="connsiteX4" fmla="*/ 12192000 w 12192000"/>
              <a:gd name="connsiteY4" fmla="*/ 2726690 h 6602574"/>
              <a:gd name="connsiteX5" fmla="*/ 12192000 w 12192000"/>
              <a:gd name="connsiteY5" fmla="*/ 5214620 h 6602574"/>
              <a:gd name="connsiteX6" fmla="*/ 6104805 w 12192000"/>
              <a:gd name="connsiteY6" fmla="*/ 6470494 h 6602574"/>
              <a:gd name="connsiteX7" fmla="*/ 6104805 w 12192000"/>
              <a:gd name="connsiteY7" fmla="*/ 3982564 h 6602574"/>
              <a:gd name="connsiteX8" fmla="*/ 12192000 w 12192000"/>
              <a:gd name="connsiteY8" fmla="*/ 0 h 6602574"/>
              <a:gd name="connsiteX9" fmla="*/ 12192000 w 12192000"/>
              <a:gd name="connsiteY9" fmla="*/ 2487923 h 6602574"/>
              <a:gd name="connsiteX10" fmla="*/ 6104805 w 12192000"/>
              <a:gd name="connsiteY10" fmla="*/ 3742534 h 6602574"/>
              <a:gd name="connsiteX11" fmla="*/ 6104805 w 12192000"/>
              <a:gd name="connsiteY11" fmla="*/ 1255874 h 660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602574">
                <a:moveTo>
                  <a:pt x="5864259" y="2895444"/>
                </a:moveTo>
                <a:lnTo>
                  <a:pt x="5864259" y="5383374"/>
                </a:lnTo>
                <a:lnTo>
                  <a:pt x="0" y="6602574"/>
                </a:lnTo>
                <a:lnTo>
                  <a:pt x="0" y="4114644"/>
                </a:lnTo>
                <a:close/>
                <a:moveTo>
                  <a:pt x="12192000" y="2726690"/>
                </a:moveTo>
                <a:lnTo>
                  <a:pt x="12192000" y="5214620"/>
                </a:lnTo>
                <a:lnTo>
                  <a:pt x="6104805" y="6470494"/>
                </a:lnTo>
                <a:lnTo>
                  <a:pt x="6104805" y="3982564"/>
                </a:lnTo>
                <a:close/>
                <a:moveTo>
                  <a:pt x="12192000" y="0"/>
                </a:moveTo>
                <a:lnTo>
                  <a:pt x="12192000" y="2487923"/>
                </a:lnTo>
                <a:lnTo>
                  <a:pt x="6104805" y="3742534"/>
                </a:lnTo>
                <a:lnTo>
                  <a:pt x="6104805" y="1255874"/>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777240" y="1033272"/>
            <a:ext cx="5056083" cy="782638"/>
          </a:xfrm>
        </p:spPr>
        <p:txBody>
          <a:bodyPr>
            <a:normAutofit/>
          </a:bodyPr>
          <a:lstStyle>
            <a:lvl1pPr algn="l">
              <a:defRPr sz="4000" b="1">
                <a:solidFill>
                  <a:schemeClr val="bg1"/>
                </a:solidFill>
              </a:defRPr>
            </a:lvl1pPr>
          </a:lstStyle>
          <a:p>
            <a:r>
              <a:rPr lang="en-US" dirty="0"/>
              <a:t>DIVIDER SLIDE</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5" name="Graphic 4">
            <a:extLst>
              <a:ext uri="{FF2B5EF4-FFF2-40B4-BE49-F238E27FC236}">
                <a16:creationId xmlns:a16="http://schemas.microsoft.com/office/drawing/2014/main" id="{2095D1D4-8CA3-4CA3-825D-088EDB51A8AE}"/>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7" name="Graphic 15">
            <a:extLst>
              <a:ext uri="{FF2B5EF4-FFF2-40B4-BE49-F238E27FC236}">
                <a16:creationId xmlns:a16="http://schemas.microsoft.com/office/drawing/2014/main" id="{2DB5E70B-ECC9-4800-9DC0-5897EF3F16AB}"/>
              </a:ext>
            </a:extLst>
          </p:cNvPr>
          <p:cNvSpPr/>
          <p:nvPr/>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11" name="Text Placeholder 17">
            <a:extLst>
              <a:ext uri="{FF2B5EF4-FFF2-40B4-BE49-F238E27FC236}">
                <a16:creationId xmlns:a16="http://schemas.microsoft.com/office/drawing/2014/main" id="{18AF4189-33DF-9B46-9624-C722FCE07DB4}"/>
              </a:ext>
            </a:extLst>
          </p:cNvPr>
          <p:cNvSpPr>
            <a:spLocks noGrp="1"/>
          </p:cNvSpPr>
          <p:nvPr>
            <p:ph type="body" sz="quarter" idx="13" hasCustomPrompt="1"/>
          </p:nvPr>
        </p:nvSpPr>
        <p:spPr>
          <a:xfrm>
            <a:off x="774032" y="2225392"/>
            <a:ext cx="4421856"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Tree>
    <p:extLst>
      <p:ext uri="{BB962C8B-B14F-4D97-AF65-F5344CB8AC3E}">
        <p14:creationId xmlns:p14="http://schemas.microsoft.com/office/powerpoint/2010/main" val="382347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9D8367A5-C050-47FB-A1BD-54CD13DE3A0F}"/>
              </a:ext>
            </a:extLst>
          </p:cNvPr>
          <p:cNvSpPr>
            <a:spLocks noGrp="1"/>
          </p:cNvSpPr>
          <p:nvPr>
            <p:ph type="pic" sz="quarter" idx="16"/>
          </p:nvPr>
        </p:nvSpPr>
        <p:spPr>
          <a:xfrm>
            <a:off x="5519738" y="0"/>
            <a:ext cx="6103621" cy="6858000"/>
          </a:xfrm>
          <a:custGeom>
            <a:avLst/>
            <a:gdLst>
              <a:gd name="connsiteX0" fmla="*/ 3914141 w 6103621"/>
              <a:gd name="connsiteY0" fmla="*/ 914400 h 6858000"/>
              <a:gd name="connsiteX1" fmla="*/ 6103621 w 6103621"/>
              <a:gd name="connsiteY1" fmla="*/ 914400 h 6858000"/>
              <a:gd name="connsiteX2" fmla="*/ 4339591 w 6103621"/>
              <a:gd name="connsiteY2" fmla="*/ 6858000 h 6858000"/>
              <a:gd name="connsiteX3" fmla="*/ 2150112 w 6103621"/>
              <a:gd name="connsiteY3" fmla="*/ 6858000 h 6858000"/>
              <a:gd name="connsiteX4" fmla="*/ 1769111 w 6103621"/>
              <a:gd name="connsiteY4" fmla="*/ 0 h 6858000"/>
              <a:gd name="connsiteX5" fmla="*/ 3958591 w 6103621"/>
              <a:gd name="connsiteY5" fmla="*/ 0 h 6858000"/>
              <a:gd name="connsiteX6" fmla="*/ 2189480 w 6103621"/>
              <a:gd name="connsiteY6" fmla="*/ 5943601 h 6858000"/>
              <a:gd name="connsiteX7" fmla="*/ 0 w 6103621"/>
              <a:gd name="connsiteY7" fmla="*/ 59436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3621" h="6858000">
                <a:moveTo>
                  <a:pt x="3914141" y="914400"/>
                </a:moveTo>
                <a:lnTo>
                  <a:pt x="6103621" y="914400"/>
                </a:lnTo>
                <a:lnTo>
                  <a:pt x="4339591" y="6858000"/>
                </a:lnTo>
                <a:lnTo>
                  <a:pt x="2150112" y="6858000"/>
                </a:lnTo>
                <a:close/>
                <a:moveTo>
                  <a:pt x="1769111" y="0"/>
                </a:moveTo>
                <a:lnTo>
                  <a:pt x="3958591" y="0"/>
                </a:lnTo>
                <a:lnTo>
                  <a:pt x="2189480" y="5943601"/>
                </a:lnTo>
                <a:lnTo>
                  <a:pt x="0" y="5943601"/>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p:nvPr>
        </p:nvSpPr>
        <p:spPr>
          <a:xfrm>
            <a:off x="774032" y="3074529"/>
            <a:ext cx="4421856" cy="2588637"/>
          </a:xfrm>
        </p:spPr>
        <p:txBody>
          <a:bodyPr lIns="0">
            <a:normAutofit/>
          </a:bodyPr>
          <a:lstStyle>
            <a:lvl1pPr marL="180000" indent="-180000">
              <a:spcBef>
                <a:spcPts val="600"/>
              </a:spcBef>
              <a:buClr>
                <a:schemeClr val="bg2"/>
              </a:buClr>
              <a:buFont typeface="Wingdings" panose="05000000000000000000" pitchFamily="2" charset="2"/>
              <a:buChar char="§"/>
              <a:defRPr sz="1400" b="0" i="0">
                <a:solidFill>
                  <a:schemeClr val="bg1">
                    <a:lumMod val="75000"/>
                  </a:schemeClr>
                </a:solidFill>
              </a:defRPr>
            </a:lvl1pPr>
          </a:lstStyle>
          <a:p>
            <a:pPr lvl="0"/>
            <a:r>
              <a:rPr lang="en-US"/>
              <a:t>Edit Master text styles</a:t>
            </a:r>
          </a:p>
        </p:txBody>
      </p:sp>
      <p:sp>
        <p:nvSpPr>
          <p:cNvPr id="21" name="Title 1">
            <a:extLst>
              <a:ext uri="{FF2B5EF4-FFF2-40B4-BE49-F238E27FC236}">
                <a16:creationId xmlns:a16="http://schemas.microsoft.com/office/drawing/2014/main" id="{33528AEE-54AB-4366-9576-BBA1CE5F3A54}"/>
              </a:ext>
            </a:extLst>
          </p:cNvPr>
          <p:cNvSpPr>
            <a:spLocks noGrp="1"/>
          </p:cNvSpPr>
          <p:nvPr>
            <p:ph type="title" hasCustomPrompt="1"/>
          </p:nvPr>
        </p:nvSpPr>
        <p:spPr>
          <a:xfrm>
            <a:off x="774032" y="1032746"/>
            <a:ext cx="5056083" cy="782638"/>
          </a:xfrm>
        </p:spPr>
        <p:txBody>
          <a:bodyPr>
            <a:normAutofit/>
          </a:bodyPr>
          <a:lstStyle>
            <a:lvl1pPr algn="l">
              <a:defRPr sz="4000" b="1">
                <a:solidFill>
                  <a:schemeClr val="bg1"/>
                </a:solidFill>
              </a:defRPr>
            </a:lvl1pPr>
          </a:lstStyle>
          <a:p>
            <a:r>
              <a:rPr lang="en-US" dirty="0"/>
              <a:t>TEXT LAYOUT 1</a:t>
            </a:r>
            <a:endParaRPr lang="ru-RU" dirty="0"/>
          </a:p>
        </p:txBody>
      </p:sp>
      <p:sp>
        <p:nvSpPr>
          <p:cNvPr id="22" name="Text Placeholder 17">
            <a:extLst>
              <a:ext uri="{FF2B5EF4-FFF2-40B4-BE49-F238E27FC236}">
                <a16:creationId xmlns:a16="http://schemas.microsoft.com/office/drawing/2014/main" id="{A1867536-E941-4FED-8B68-2609143C2A78}"/>
              </a:ext>
            </a:extLst>
          </p:cNvPr>
          <p:cNvSpPr>
            <a:spLocks noGrp="1"/>
          </p:cNvSpPr>
          <p:nvPr>
            <p:ph type="body" sz="quarter" idx="13" hasCustomPrompt="1"/>
          </p:nvPr>
        </p:nvSpPr>
        <p:spPr>
          <a:xfrm>
            <a:off x="774032" y="2225392"/>
            <a:ext cx="4421856"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26" name="Graphic 4">
            <a:extLst>
              <a:ext uri="{FF2B5EF4-FFF2-40B4-BE49-F238E27FC236}">
                <a16:creationId xmlns:a16="http://schemas.microsoft.com/office/drawing/2014/main" id="{7D57D3C0-DF85-4866-AC4B-ED6A0F6963A5}"/>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1" name="Graphic 15">
            <a:extLst>
              <a:ext uri="{FF2B5EF4-FFF2-40B4-BE49-F238E27FC236}">
                <a16:creationId xmlns:a16="http://schemas.microsoft.com/office/drawing/2014/main" id="{FA387E18-8CE1-1648-81B1-6F1A0F183C30}"/>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72139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B2044CCF-605D-4D6E-A41D-D6AED53B2233}"/>
              </a:ext>
            </a:extLst>
          </p:cNvPr>
          <p:cNvSpPr>
            <a:spLocks noGrp="1"/>
          </p:cNvSpPr>
          <p:nvPr>
            <p:ph type="pic" sz="quarter" idx="16"/>
          </p:nvPr>
        </p:nvSpPr>
        <p:spPr>
          <a:xfrm>
            <a:off x="0" y="404811"/>
            <a:ext cx="6108872" cy="5485128"/>
          </a:xfrm>
          <a:custGeom>
            <a:avLst/>
            <a:gdLst>
              <a:gd name="connsiteX0" fmla="*/ 0 w 6108872"/>
              <a:gd name="connsiteY0" fmla="*/ 2203471 h 5485128"/>
              <a:gd name="connsiteX1" fmla="*/ 6108872 w 6108872"/>
              <a:gd name="connsiteY1" fmla="*/ 3505695 h 5485128"/>
              <a:gd name="connsiteX2" fmla="*/ 6108872 w 6108872"/>
              <a:gd name="connsiteY2" fmla="*/ 5485128 h 5485128"/>
              <a:gd name="connsiteX3" fmla="*/ 0 w 6108872"/>
              <a:gd name="connsiteY3" fmla="*/ 4182903 h 5485128"/>
              <a:gd name="connsiteX4" fmla="*/ 0 w 6108872"/>
              <a:gd name="connsiteY4" fmla="*/ 0 h 5485128"/>
              <a:gd name="connsiteX5" fmla="*/ 6108872 w 6108872"/>
              <a:gd name="connsiteY5" fmla="*/ 1302225 h 5485128"/>
              <a:gd name="connsiteX6" fmla="*/ 6108872 w 6108872"/>
              <a:gd name="connsiteY6" fmla="*/ 3281657 h 5485128"/>
              <a:gd name="connsiteX7" fmla="*/ 0 w 6108872"/>
              <a:gd name="connsiteY7" fmla="*/ 1979432 h 548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8872" h="5485128">
                <a:moveTo>
                  <a:pt x="0" y="2203471"/>
                </a:moveTo>
                <a:lnTo>
                  <a:pt x="6108872" y="3505695"/>
                </a:lnTo>
                <a:lnTo>
                  <a:pt x="6108872" y="5485128"/>
                </a:lnTo>
                <a:lnTo>
                  <a:pt x="0" y="4182903"/>
                </a:lnTo>
                <a:close/>
                <a:moveTo>
                  <a:pt x="0" y="0"/>
                </a:moveTo>
                <a:lnTo>
                  <a:pt x="6108872" y="1302225"/>
                </a:lnTo>
                <a:lnTo>
                  <a:pt x="6108872" y="3281657"/>
                </a:lnTo>
                <a:lnTo>
                  <a:pt x="0" y="1979432"/>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6" name="Text Placeholder 14">
            <a:extLst>
              <a:ext uri="{FF2B5EF4-FFF2-40B4-BE49-F238E27FC236}">
                <a16:creationId xmlns:a16="http://schemas.microsoft.com/office/drawing/2014/main" id="{E7F180F3-53B1-4A31-82A4-E6F9B5D8D8A3}"/>
              </a:ext>
            </a:extLst>
          </p:cNvPr>
          <p:cNvSpPr>
            <a:spLocks noGrp="1"/>
          </p:cNvSpPr>
          <p:nvPr>
            <p:ph type="body" sz="quarter" idx="15"/>
          </p:nvPr>
        </p:nvSpPr>
        <p:spPr>
          <a:xfrm>
            <a:off x="6881205" y="3090572"/>
            <a:ext cx="4421857" cy="2588637"/>
          </a:xfrm>
        </p:spPr>
        <p:txBody>
          <a:bodyPr lIns="0">
            <a:normAutofit/>
          </a:bodyPr>
          <a:lstStyle>
            <a:lvl1pPr marL="180000" indent="-180000">
              <a:spcBef>
                <a:spcPts val="600"/>
              </a:spcBef>
              <a:buClr>
                <a:schemeClr val="bg2"/>
              </a:buClr>
              <a:buFont typeface="Wingdings" panose="05000000000000000000" pitchFamily="2" charset="2"/>
              <a:buChar char="§"/>
              <a:defRPr sz="1400" b="0" i="0">
                <a:solidFill>
                  <a:schemeClr val="bg1">
                    <a:lumMod val="75000"/>
                  </a:schemeClr>
                </a:solidFill>
              </a:defRPr>
            </a:lvl1pPr>
          </a:lstStyle>
          <a:p>
            <a:pPr lvl="0"/>
            <a:r>
              <a:rPr lang="en-US"/>
              <a:t>Edit Master text styles</a:t>
            </a:r>
          </a:p>
        </p:txBody>
      </p:sp>
      <p:sp>
        <p:nvSpPr>
          <p:cNvPr id="17" name="Title 1">
            <a:extLst>
              <a:ext uri="{FF2B5EF4-FFF2-40B4-BE49-F238E27FC236}">
                <a16:creationId xmlns:a16="http://schemas.microsoft.com/office/drawing/2014/main" id="{BD523330-9E96-4C6E-B5A4-6B543D365FA1}"/>
              </a:ext>
            </a:extLst>
          </p:cNvPr>
          <p:cNvSpPr>
            <a:spLocks noGrp="1"/>
          </p:cNvSpPr>
          <p:nvPr>
            <p:ph type="title" hasCustomPrompt="1"/>
          </p:nvPr>
        </p:nvSpPr>
        <p:spPr>
          <a:xfrm>
            <a:off x="6881206" y="1046140"/>
            <a:ext cx="5056083" cy="782638"/>
          </a:xfrm>
        </p:spPr>
        <p:txBody>
          <a:bodyPr>
            <a:normAutofit/>
          </a:bodyPr>
          <a:lstStyle>
            <a:lvl1pPr algn="l">
              <a:defRPr sz="4000" b="1">
                <a:solidFill>
                  <a:schemeClr val="bg1"/>
                </a:solidFill>
              </a:defRPr>
            </a:lvl1pPr>
          </a:lstStyle>
          <a:p>
            <a:r>
              <a:rPr lang="en-US" dirty="0"/>
              <a:t>TEXT LAYOUT 2</a:t>
            </a:r>
            <a:endParaRPr lang="ru-RU" dirty="0"/>
          </a:p>
        </p:txBody>
      </p:sp>
      <p:sp>
        <p:nvSpPr>
          <p:cNvPr id="18" name="Text Placeholder 17">
            <a:extLst>
              <a:ext uri="{FF2B5EF4-FFF2-40B4-BE49-F238E27FC236}">
                <a16:creationId xmlns:a16="http://schemas.microsoft.com/office/drawing/2014/main" id="{1A08F6B3-0ADA-4ECF-8D25-7DFE4A36411B}"/>
              </a:ext>
            </a:extLst>
          </p:cNvPr>
          <p:cNvSpPr>
            <a:spLocks noGrp="1"/>
          </p:cNvSpPr>
          <p:nvPr>
            <p:ph type="body" sz="quarter" idx="13" hasCustomPrompt="1"/>
          </p:nvPr>
        </p:nvSpPr>
        <p:spPr>
          <a:xfrm>
            <a:off x="6881206" y="2241515"/>
            <a:ext cx="4421856"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19" name="Graphic 15">
            <a:extLst>
              <a:ext uri="{FF2B5EF4-FFF2-40B4-BE49-F238E27FC236}">
                <a16:creationId xmlns:a16="http://schemas.microsoft.com/office/drawing/2014/main" id="{5CCECBFE-3C2B-4492-BCDA-1EFEB5E3E092}"/>
              </a:ext>
            </a:extLst>
          </p:cNvPr>
          <p:cNvSpPr/>
          <p:nvPr userDrawn="1"/>
        </p:nvSpPr>
        <p:spPr>
          <a:xfrm flipH="1">
            <a:off x="6980920" y="1947672"/>
            <a:ext cx="5220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20" name="Graphic 4">
            <a:extLst>
              <a:ext uri="{FF2B5EF4-FFF2-40B4-BE49-F238E27FC236}">
                <a16:creationId xmlns:a16="http://schemas.microsoft.com/office/drawing/2014/main" id="{3441B044-38F8-49ED-845B-5D926C811447}"/>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59919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grpSp>
        <p:nvGrpSpPr>
          <p:cNvPr id="13" name="Graphic 1">
            <a:extLst>
              <a:ext uri="{FF2B5EF4-FFF2-40B4-BE49-F238E27FC236}">
                <a16:creationId xmlns:a16="http://schemas.microsoft.com/office/drawing/2014/main" id="{2C819B96-1084-49C3-82B7-229513AC2269}"/>
              </a:ext>
            </a:extLst>
          </p:cNvPr>
          <p:cNvGrpSpPr/>
          <p:nvPr/>
        </p:nvGrpSpPr>
        <p:grpSpPr>
          <a:xfrm>
            <a:off x="0" y="0"/>
            <a:ext cx="12192000" cy="6858000"/>
            <a:chOff x="0" y="0"/>
            <a:chExt cx="12192000" cy="6858000"/>
          </a:xfrm>
        </p:grpSpPr>
        <p:sp>
          <p:nvSpPr>
            <p:cNvPr id="16" name="Freeform: Shape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2758CCEA-6327-4FC9-8472-4E74DC77BAD5}"/>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774031" y="2993041"/>
            <a:ext cx="4365625" cy="454353"/>
          </a:xfrm>
        </p:spPr>
        <p:txBody>
          <a:bodyPr>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1 title</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0" y="2993041"/>
            <a:ext cx="4365625" cy="454353"/>
          </a:xfrm>
        </p:spPr>
        <p:txBody>
          <a:bodyPr>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p:nvPr>
        </p:nvSpPr>
        <p:spPr>
          <a:xfrm>
            <a:off x="774032" y="3563411"/>
            <a:ext cx="4365625" cy="2333625"/>
          </a:xfrm>
        </p:spPr>
        <p:txBody>
          <a:bodyPr>
            <a:normAutofit/>
          </a:bodyPr>
          <a:lstStyle>
            <a:lvl1pPr marL="180000" indent="-180000">
              <a:spcBef>
                <a:spcPts val="600"/>
              </a:spcBef>
              <a:buClr>
                <a:schemeClr val="bg2"/>
              </a:buClr>
              <a:buFont typeface="Wingdings" panose="05000000000000000000" pitchFamily="2" charset="2"/>
              <a:buChar char="§"/>
              <a:defRPr sz="1400">
                <a:solidFill>
                  <a:schemeClr val="bg1">
                    <a:lumMod val="7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p:nvPr>
        </p:nvSpPr>
        <p:spPr>
          <a:xfrm>
            <a:off x="6627121" y="3563411"/>
            <a:ext cx="4365625" cy="2333625"/>
          </a:xfrm>
        </p:spPr>
        <p:txBody>
          <a:bodyPr>
            <a:normAutofit/>
          </a:bodyPr>
          <a:lstStyle>
            <a:lvl1pPr marL="180000" indent="-180000">
              <a:spcBef>
                <a:spcPts val="600"/>
              </a:spcBef>
              <a:buClr>
                <a:schemeClr val="bg2"/>
              </a:buClr>
              <a:buFont typeface="Wingdings" panose="05000000000000000000" pitchFamily="2" charset="2"/>
              <a:buChar char="§"/>
              <a:defRPr sz="1400">
                <a:solidFill>
                  <a:schemeClr val="bg1">
                    <a:lumMod val="7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Edit Master text styles</a:t>
            </a:r>
          </a:p>
        </p:txBody>
      </p:sp>
      <p:sp>
        <p:nvSpPr>
          <p:cNvPr id="19" name="Graphic 4">
            <a:extLst>
              <a:ext uri="{FF2B5EF4-FFF2-40B4-BE49-F238E27FC236}">
                <a16:creationId xmlns:a16="http://schemas.microsoft.com/office/drawing/2014/main" id="{CC6E1909-954A-41BF-9CF4-2CB53F6862EF}"/>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20" name="Title 1">
            <a:extLst>
              <a:ext uri="{FF2B5EF4-FFF2-40B4-BE49-F238E27FC236}">
                <a16:creationId xmlns:a16="http://schemas.microsoft.com/office/drawing/2014/main" id="{9845E736-FB54-4B3D-821B-60C0AB9E1A53}"/>
              </a:ext>
            </a:extLst>
          </p:cNvPr>
          <p:cNvSpPr>
            <a:spLocks noGrp="1"/>
          </p:cNvSpPr>
          <p:nvPr>
            <p:ph type="title" hasCustomPrompt="1"/>
          </p:nvPr>
        </p:nvSpPr>
        <p:spPr>
          <a:xfrm>
            <a:off x="774032" y="1033272"/>
            <a:ext cx="5056083" cy="782638"/>
          </a:xfrm>
        </p:spPr>
        <p:txBody>
          <a:bodyPr>
            <a:normAutofit/>
          </a:bodyPr>
          <a:lstStyle>
            <a:lvl1pPr algn="l">
              <a:defRPr sz="4000" b="1">
                <a:solidFill>
                  <a:schemeClr val="bg1"/>
                </a:solidFill>
              </a:defRPr>
            </a:lvl1pPr>
          </a:lstStyle>
          <a:p>
            <a:r>
              <a:rPr lang="en-US" dirty="0"/>
              <a:t>COMPARISON</a:t>
            </a:r>
            <a:endParaRPr lang="ru-RU" dirty="0"/>
          </a:p>
        </p:txBody>
      </p:sp>
      <p:sp>
        <p:nvSpPr>
          <p:cNvPr id="21" name="Text Placeholder 17">
            <a:extLst>
              <a:ext uri="{FF2B5EF4-FFF2-40B4-BE49-F238E27FC236}">
                <a16:creationId xmlns:a16="http://schemas.microsoft.com/office/drawing/2014/main" id="{AFF98BA6-47F6-4796-B970-98EE605E8156}"/>
              </a:ext>
            </a:extLst>
          </p:cNvPr>
          <p:cNvSpPr>
            <a:spLocks noGrp="1"/>
          </p:cNvSpPr>
          <p:nvPr>
            <p:ph type="body" sz="quarter" idx="13" hasCustomPrompt="1"/>
          </p:nvPr>
        </p:nvSpPr>
        <p:spPr>
          <a:xfrm>
            <a:off x="774032" y="2221992"/>
            <a:ext cx="10218713" cy="665713"/>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18" name="Graphic 15">
            <a:extLst>
              <a:ext uri="{FF2B5EF4-FFF2-40B4-BE49-F238E27FC236}">
                <a16:creationId xmlns:a16="http://schemas.microsoft.com/office/drawing/2014/main" id="{5E78F6F2-1702-E74A-86B2-0C42A30F3378}"/>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450372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grpSp>
        <p:nvGrpSpPr>
          <p:cNvPr id="13" name="Graphic 1">
            <a:extLst>
              <a:ext uri="{FF2B5EF4-FFF2-40B4-BE49-F238E27FC236}">
                <a16:creationId xmlns:a16="http://schemas.microsoft.com/office/drawing/2014/main" id="{2C819B96-1084-49C3-82B7-229513AC2269}"/>
              </a:ext>
            </a:extLst>
          </p:cNvPr>
          <p:cNvGrpSpPr/>
          <p:nvPr/>
        </p:nvGrpSpPr>
        <p:grpSpPr>
          <a:xfrm>
            <a:off x="-12700" y="-12700"/>
            <a:ext cx="12217400" cy="6883400"/>
            <a:chOff x="-12700" y="-12700"/>
            <a:chExt cx="12217400" cy="6883400"/>
          </a:xfrm>
        </p:grpSpPr>
        <p:sp>
          <p:nvSpPr>
            <p:cNvPr id="16" name="Freeform: Shape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2758CCEA-6327-4FC9-8472-4E74DC77BAD5}"/>
                </a:ext>
              </a:extLst>
            </p:cNvPr>
            <p:cNvSpPr/>
            <p:nvPr/>
          </p:nvSpPr>
          <p:spPr>
            <a:xfrm>
              <a:off x="542021"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9" name="Graphic 4">
            <a:extLst>
              <a:ext uri="{FF2B5EF4-FFF2-40B4-BE49-F238E27FC236}">
                <a16:creationId xmlns:a16="http://schemas.microsoft.com/office/drawing/2014/main" id="{CC6E1909-954A-41BF-9CF4-2CB53F6862EF}"/>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8" name="Chart Placeholder 18">
            <a:extLst>
              <a:ext uri="{FF2B5EF4-FFF2-40B4-BE49-F238E27FC236}">
                <a16:creationId xmlns:a16="http://schemas.microsoft.com/office/drawing/2014/main" id="{68B512F2-EA3E-483F-B5D4-29DFD6C37B36}"/>
              </a:ext>
            </a:extLst>
          </p:cNvPr>
          <p:cNvSpPr>
            <a:spLocks noGrp="1"/>
          </p:cNvSpPr>
          <p:nvPr>
            <p:ph type="chart" sz="quarter" idx="32"/>
          </p:nvPr>
        </p:nvSpPr>
        <p:spPr>
          <a:xfrm>
            <a:off x="6096001" y="1246188"/>
            <a:ext cx="5170034" cy="436562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chart</a:t>
            </a:r>
            <a:endParaRPr lang="ru-RU" dirty="0"/>
          </a:p>
        </p:txBody>
      </p:sp>
      <p:sp>
        <p:nvSpPr>
          <p:cNvPr id="15" name="Title 1">
            <a:extLst>
              <a:ext uri="{FF2B5EF4-FFF2-40B4-BE49-F238E27FC236}">
                <a16:creationId xmlns:a16="http://schemas.microsoft.com/office/drawing/2014/main" id="{AD58E79F-20BB-644D-8C49-25B57E347DE6}"/>
              </a:ext>
            </a:extLst>
          </p:cNvPr>
          <p:cNvSpPr>
            <a:spLocks noGrp="1"/>
          </p:cNvSpPr>
          <p:nvPr>
            <p:ph type="title" hasCustomPrompt="1"/>
          </p:nvPr>
        </p:nvSpPr>
        <p:spPr>
          <a:xfrm>
            <a:off x="774032" y="1317173"/>
            <a:ext cx="2825496" cy="1524185"/>
          </a:xfrm>
        </p:spPr>
        <p:txBody>
          <a:bodyPr>
            <a:normAutofit/>
          </a:bodyPr>
          <a:lstStyle>
            <a:lvl1pPr algn="l">
              <a:defRPr sz="4000" b="1">
                <a:solidFill>
                  <a:schemeClr val="bg1"/>
                </a:solidFill>
              </a:defRPr>
            </a:lvl1pPr>
          </a:lstStyle>
          <a:p>
            <a:r>
              <a:rPr lang="en-US" dirty="0"/>
              <a:t>CHART</a:t>
            </a:r>
            <a:br>
              <a:rPr lang="en-US" dirty="0"/>
            </a:br>
            <a:r>
              <a:rPr lang="en-US" dirty="0"/>
              <a:t>SLIDE</a:t>
            </a:r>
            <a:endParaRPr lang="ru-RU" dirty="0"/>
          </a:p>
        </p:txBody>
      </p:sp>
      <p:sp>
        <p:nvSpPr>
          <p:cNvPr id="23" name="Text Placeholder 17">
            <a:extLst>
              <a:ext uri="{FF2B5EF4-FFF2-40B4-BE49-F238E27FC236}">
                <a16:creationId xmlns:a16="http://schemas.microsoft.com/office/drawing/2014/main" id="{EF8E92E6-C1C9-854A-93EE-FD201AF050FC}"/>
              </a:ext>
            </a:extLst>
          </p:cNvPr>
          <p:cNvSpPr>
            <a:spLocks noGrp="1"/>
          </p:cNvSpPr>
          <p:nvPr>
            <p:ph type="body" sz="quarter" idx="13" hasCustomPrompt="1"/>
          </p:nvPr>
        </p:nvSpPr>
        <p:spPr>
          <a:xfrm>
            <a:off x="774032" y="3198228"/>
            <a:ext cx="2825496" cy="2154741"/>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24" name="Graphic 15">
            <a:extLst>
              <a:ext uri="{FF2B5EF4-FFF2-40B4-BE49-F238E27FC236}">
                <a16:creationId xmlns:a16="http://schemas.microsoft.com/office/drawing/2014/main" id="{C1F625F0-F98F-D244-9020-86C86C287112}"/>
              </a:ext>
            </a:extLst>
          </p:cNvPr>
          <p:cNvSpPr/>
          <p:nvPr userDrawn="1"/>
        </p:nvSpPr>
        <p:spPr>
          <a:xfrm>
            <a:off x="-11173" y="2899869"/>
            <a:ext cx="2628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981487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grpSp>
        <p:nvGrpSpPr>
          <p:cNvPr id="13" name="Graphic 1">
            <a:extLst>
              <a:ext uri="{FF2B5EF4-FFF2-40B4-BE49-F238E27FC236}">
                <a16:creationId xmlns:a16="http://schemas.microsoft.com/office/drawing/2014/main" id="{2C819B96-1084-49C3-82B7-229513AC2269}"/>
              </a:ext>
            </a:extLst>
          </p:cNvPr>
          <p:cNvGrpSpPr/>
          <p:nvPr/>
        </p:nvGrpSpPr>
        <p:grpSpPr>
          <a:xfrm>
            <a:off x="0" y="0"/>
            <a:ext cx="12192000" cy="6858000"/>
            <a:chOff x="0" y="0"/>
            <a:chExt cx="12192000" cy="6858000"/>
          </a:xfrm>
        </p:grpSpPr>
        <p:sp>
          <p:nvSpPr>
            <p:cNvPr id="16" name="Freeform: Shape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2758CCEA-6327-4FC9-8472-4E74DC77BAD5}"/>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9" name="Graphic 4">
            <a:extLst>
              <a:ext uri="{FF2B5EF4-FFF2-40B4-BE49-F238E27FC236}">
                <a16:creationId xmlns:a16="http://schemas.microsoft.com/office/drawing/2014/main" id="{CC6E1909-954A-41BF-9CF4-2CB53F6862EF}"/>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20" name="Title 1">
            <a:extLst>
              <a:ext uri="{FF2B5EF4-FFF2-40B4-BE49-F238E27FC236}">
                <a16:creationId xmlns:a16="http://schemas.microsoft.com/office/drawing/2014/main" id="{9845E736-FB54-4B3D-821B-60C0AB9E1A53}"/>
              </a:ext>
            </a:extLst>
          </p:cNvPr>
          <p:cNvSpPr>
            <a:spLocks noGrp="1"/>
          </p:cNvSpPr>
          <p:nvPr>
            <p:ph type="title" hasCustomPrompt="1"/>
          </p:nvPr>
        </p:nvSpPr>
        <p:spPr>
          <a:xfrm>
            <a:off x="774032" y="1317173"/>
            <a:ext cx="2825496" cy="1524185"/>
          </a:xfrm>
        </p:spPr>
        <p:txBody>
          <a:bodyPr>
            <a:normAutofit/>
          </a:bodyPr>
          <a:lstStyle>
            <a:lvl1pPr algn="l">
              <a:defRPr sz="4000" b="1">
                <a:solidFill>
                  <a:schemeClr val="bg1"/>
                </a:solidFill>
              </a:defRPr>
            </a:lvl1pPr>
          </a:lstStyle>
          <a:p>
            <a:r>
              <a:rPr lang="en-US" dirty="0"/>
              <a:t>TABLE</a:t>
            </a:r>
            <a:br>
              <a:rPr lang="en-US" dirty="0"/>
            </a:br>
            <a:r>
              <a:rPr lang="en-US" dirty="0"/>
              <a:t>SLIDE</a:t>
            </a:r>
            <a:endParaRPr lang="ru-RU" dirty="0"/>
          </a:p>
        </p:txBody>
      </p:sp>
      <p:sp>
        <p:nvSpPr>
          <p:cNvPr id="21" name="Text Placeholder 17">
            <a:extLst>
              <a:ext uri="{FF2B5EF4-FFF2-40B4-BE49-F238E27FC236}">
                <a16:creationId xmlns:a16="http://schemas.microsoft.com/office/drawing/2014/main" id="{AFF98BA6-47F6-4796-B970-98EE605E8156}"/>
              </a:ext>
            </a:extLst>
          </p:cNvPr>
          <p:cNvSpPr>
            <a:spLocks noGrp="1"/>
          </p:cNvSpPr>
          <p:nvPr>
            <p:ph type="body" sz="quarter" idx="13" hasCustomPrompt="1"/>
          </p:nvPr>
        </p:nvSpPr>
        <p:spPr>
          <a:xfrm>
            <a:off x="774032" y="3198228"/>
            <a:ext cx="2825496" cy="2154741"/>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22" name="Graphic 15">
            <a:extLst>
              <a:ext uri="{FF2B5EF4-FFF2-40B4-BE49-F238E27FC236}">
                <a16:creationId xmlns:a16="http://schemas.microsoft.com/office/drawing/2014/main" id="{C8EF6174-FF5D-41C2-BF6B-9D6ECB281A1D}"/>
              </a:ext>
            </a:extLst>
          </p:cNvPr>
          <p:cNvSpPr/>
          <p:nvPr userDrawn="1"/>
        </p:nvSpPr>
        <p:spPr>
          <a:xfrm>
            <a:off x="-11173" y="2899869"/>
            <a:ext cx="2628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18" name="Table Placeholder 17">
            <a:extLst>
              <a:ext uri="{FF2B5EF4-FFF2-40B4-BE49-F238E27FC236}">
                <a16:creationId xmlns:a16="http://schemas.microsoft.com/office/drawing/2014/main" id="{D45BCEDF-86BB-41E2-9F09-5D3014AD1C45}"/>
              </a:ext>
            </a:extLst>
          </p:cNvPr>
          <p:cNvSpPr>
            <a:spLocks noGrp="1"/>
          </p:cNvSpPr>
          <p:nvPr>
            <p:ph type="tbl" sz="quarter" idx="17"/>
          </p:nvPr>
        </p:nvSpPr>
        <p:spPr>
          <a:xfrm>
            <a:off x="4715791" y="1591499"/>
            <a:ext cx="6561138" cy="3761069"/>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table</a:t>
            </a:r>
            <a:endParaRPr lang="ru-RU" dirty="0"/>
          </a:p>
        </p:txBody>
      </p:sp>
    </p:spTree>
    <p:extLst>
      <p:ext uri="{BB962C8B-B14F-4D97-AF65-F5344CB8AC3E}">
        <p14:creationId xmlns:p14="http://schemas.microsoft.com/office/powerpoint/2010/main" val="2513773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bg>
      <p:bgPr>
        <a:solidFill>
          <a:schemeClr val="accent6"/>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E694C388-14E9-4848-A715-72B7DC6AF548}"/>
              </a:ext>
            </a:extLst>
          </p:cNvPr>
          <p:cNvSpPr>
            <a:spLocks noGrp="1"/>
          </p:cNvSpPr>
          <p:nvPr>
            <p:ph type="pic" sz="quarter" idx="14"/>
          </p:nvPr>
        </p:nvSpPr>
        <p:spPr>
          <a:xfrm>
            <a:off x="12701" y="0"/>
            <a:ext cx="12161519" cy="6858000"/>
          </a:xfrm>
          <a:custGeom>
            <a:avLst/>
            <a:gdLst>
              <a:gd name="connsiteX0" fmla="*/ 12161519 w 12161519"/>
              <a:gd name="connsiteY0" fmla="*/ 638810 h 6858000"/>
              <a:gd name="connsiteX1" fmla="*/ 12161519 w 12161519"/>
              <a:gd name="connsiteY1" fmla="*/ 1922780 h 6858000"/>
              <a:gd name="connsiteX2" fmla="*/ 9531350 w 12161519"/>
              <a:gd name="connsiteY2" fmla="*/ 6858000 h 6858000"/>
              <a:gd name="connsiteX3" fmla="*/ 8846819 w 12161519"/>
              <a:gd name="connsiteY3" fmla="*/ 6858000 h 6858000"/>
              <a:gd name="connsiteX4" fmla="*/ 10704830 w 12161519"/>
              <a:gd name="connsiteY4" fmla="*/ 0 h 6858000"/>
              <a:gd name="connsiteX5" fmla="*/ 12161519 w 12161519"/>
              <a:gd name="connsiteY5" fmla="*/ 0 h 6858000"/>
              <a:gd name="connsiteX6" fmla="*/ 12161519 w 12161519"/>
              <a:gd name="connsiteY6" fmla="*/ 234950 h 6858000"/>
              <a:gd name="connsiteX7" fmla="*/ 8632190 w 12161519"/>
              <a:gd name="connsiteY7" fmla="*/ 6858000 h 6858000"/>
              <a:gd name="connsiteX8" fmla="*/ 7049770 w 12161519"/>
              <a:gd name="connsiteY8" fmla="*/ 6858000 h 6858000"/>
              <a:gd name="connsiteX9" fmla="*/ 5320030 w 12161519"/>
              <a:gd name="connsiteY9" fmla="*/ 0 h 6858000"/>
              <a:gd name="connsiteX10" fmla="*/ 10476230 w 12161519"/>
              <a:gd name="connsiteY10" fmla="*/ 0 h 6858000"/>
              <a:gd name="connsiteX11" fmla="*/ 6822440 w 12161519"/>
              <a:gd name="connsiteY11" fmla="*/ 6858000 h 6858000"/>
              <a:gd name="connsiteX12" fmla="*/ 1664970 w 12161519"/>
              <a:gd name="connsiteY12" fmla="*/ 6858000 h 6858000"/>
              <a:gd name="connsiteX13" fmla="*/ 3529330 w 12161519"/>
              <a:gd name="connsiteY13" fmla="*/ 0 h 6858000"/>
              <a:gd name="connsiteX14" fmla="*/ 5111750 w 12161519"/>
              <a:gd name="connsiteY14" fmla="*/ 0 h 6858000"/>
              <a:gd name="connsiteX15" fmla="*/ 1456690 w 12161519"/>
              <a:gd name="connsiteY15" fmla="*/ 6858000 h 6858000"/>
              <a:gd name="connsiteX16" fmla="*/ 0 w 12161519"/>
              <a:gd name="connsiteY16" fmla="*/ 6858000 h 6858000"/>
              <a:gd name="connsiteX17" fmla="*/ 0 w 12161519"/>
              <a:gd name="connsiteY17" fmla="*/ 6623050 h 6858000"/>
              <a:gd name="connsiteX18" fmla="*/ 2630170 w 12161519"/>
              <a:gd name="connsiteY18" fmla="*/ 0 h 6858000"/>
              <a:gd name="connsiteX19" fmla="*/ 3314700 w 12161519"/>
              <a:gd name="connsiteY19" fmla="*/ 0 h 6858000"/>
              <a:gd name="connsiteX20" fmla="*/ 0 w 12161519"/>
              <a:gd name="connsiteY20" fmla="*/ 6219190 h 6858000"/>
              <a:gd name="connsiteX21" fmla="*/ 0 w 12161519"/>
              <a:gd name="connsiteY21" fmla="*/ 49352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1519" h="6858000">
                <a:moveTo>
                  <a:pt x="12161519" y="638810"/>
                </a:moveTo>
                <a:lnTo>
                  <a:pt x="12161519" y="1922780"/>
                </a:lnTo>
                <a:lnTo>
                  <a:pt x="9531350" y="6858000"/>
                </a:lnTo>
                <a:lnTo>
                  <a:pt x="8846819" y="6858000"/>
                </a:lnTo>
                <a:close/>
                <a:moveTo>
                  <a:pt x="10704830" y="0"/>
                </a:moveTo>
                <a:lnTo>
                  <a:pt x="12161519" y="0"/>
                </a:lnTo>
                <a:lnTo>
                  <a:pt x="12161519" y="234950"/>
                </a:lnTo>
                <a:lnTo>
                  <a:pt x="8632190" y="6858000"/>
                </a:lnTo>
                <a:lnTo>
                  <a:pt x="7049770" y="6858000"/>
                </a:lnTo>
                <a:close/>
                <a:moveTo>
                  <a:pt x="5320030" y="0"/>
                </a:moveTo>
                <a:lnTo>
                  <a:pt x="10476230" y="0"/>
                </a:lnTo>
                <a:lnTo>
                  <a:pt x="6822440" y="6858000"/>
                </a:lnTo>
                <a:lnTo>
                  <a:pt x="1664970" y="6858000"/>
                </a:lnTo>
                <a:close/>
                <a:moveTo>
                  <a:pt x="3529330" y="0"/>
                </a:moveTo>
                <a:lnTo>
                  <a:pt x="5111750" y="0"/>
                </a:lnTo>
                <a:lnTo>
                  <a:pt x="1456690" y="6858000"/>
                </a:lnTo>
                <a:lnTo>
                  <a:pt x="0" y="6858000"/>
                </a:lnTo>
                <a:lnTo>
                  <a:pt x="0" y="6623050"/>
                </a:lnTo>
                <a:close/>
                <a:moveTo>
                  <a:pt x="2630170" y="0"/>
                </a:moveTo>
                <a:lnTo>
                  <a:pt x="3314700" y="0"/>
                </a:lnTo>
                <a:lnTo>
                  <a:pt x="0" y="6219190"/>
                </a:lnTo>
                <a:lnTo>
                  <a:pt x="0" y="4935220"/>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0" name="Title 1">
            <a:extLst>
              <a:ext uri="{FF2B5EF4-FFF2-40B4-BE49-F238E27FC236}">
                <a16:creationId xmlns:a16="http://schemas.microsoft.com/office/drawing/2014/main" id="{BFD7B55F-CFD3-4921-BB2A-B14EB4E36369}"/>
              </a:ext>
            </a:extLst>
          </p:cNvPr>
          <p:cNvSpPr>
            <a:spLocks noGrp="1"/>
          </p:cNvSpPr>
          <p:nvPr>
            <p:ph type="title" hasCustomPrompt="1"/>
          </p:nvPr>
        </p:nvSpPr>
        <p:spPr>
          <a:xfrm>
            <a:off x="774032" y="1033272"/>
            <a:ext cx="10514998" cy="782638"/>
          </a:xfrm>
        </p:spPr>
        <p:txBody>
          <a:bodyPr>
            <a:normAutofit/>
          </a:bodyPr>
          <a:lstStyle>
            <a:lvl1pPr algn="l">
              <a:defRPr sz="4000" b="1">
                <a:solidFill>
                  <a:schemeClr val="bg1"/>
                </a:solidFill>
              </a:defRPr>
            </a:lvl1pPr>
          </a:lstStyle>
          <a:p>
            <a:r>
              <a:rPr lang="en-US" dirty="0"/>
              <a:t>BIG IMAGE SLIDE</a:t>
            </a:r>
            <a:endParaRPr lang="ru-RU" dirty="0"/>
          </a:p>
        </p:txBody>
      </p:sp>
      <p:sp>
        <p:nvSpPr>
          <p:cNvPr id="21" name="Text Placeholder 17">
            <a:extLst>
              <a:ext uri="{FF2B5EF4-FFF2-40B4-BE49-F238E27FC236}">
                <a16:creationId xmlns:a16="http://schemas.microsoft.com/office/drawing/2014/main" id="{932204AA-73EE-4F85-898B-E747C5ACC051}"/>
              </a:ext>
            </a:extLst>
          </p:cNvPr>
          <p:cNvSpPr>
            <a:spLocks noGrp="1"/>
          </p:cNvSpPr>
          <p:nvPr>
            <p:ph type="body" sz="quarter" idx="13" hasCustomPrompt="1"/>
          </p:nvPr>
        </p:nvSpPr>
        <p:spPr>
          <a:xfrm>
            <a:off x="774032" y="1880794"/>
            <a:ext cx="10518598" cy="782639"/>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23" name="Graphic 4">
            <a:extLst>
              <a:ext uri="{FF2B5EF4-FFF2-40B4-BE49-F238E27FC236}">
                <a16:creationId xmlns:a16="http://schemas.microsoft.com/office/drawing/2014/main" id="{38541361-4795-490E-8165-B4A338F8231D}"/>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2" name="TextBox 1">
            <a:extLst>
              <a:ext uri="{FF2B5EF4-FFF2-40B4-BE49-F238E27FC236}">
                <a16:creationId xmlns:a16="http://schemas.microsoft.com/office/drawing/2014/main" id="{B72E78DA-7F75-294B-AECF-F02F6C41615D}"/>
              </a:ext>
            </a:extLst>
          </p:cNvPr>
          <p:cNvSpPr txBox="1"/>
          <p:nvPr userDrawn="1"/>
        </p:nvSpPr>
        <p:spPr>
          <a:xfrm>
            <a:off x="327546" y="300250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6127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F5D581-F5B0-4701-B187-0D4FAB44900C}"/>
              </a:ext>
            </a:extLst>
          </p:cNvPr>
          <p:cNvSpPr/>
          <p:nvPr userDrawn="1"/>
        </p:nvSpPr>
        <p:spPr>
          <a:xfrm>
            <a:off x="0" y="0"/>
            <a:ext cx="12192000" cy="6858000"/>
          </a:xfrm>
          <a:prstGeom prst="rect">
            <a:avLst/>
          </a:prstGeom>
          <a:solidFill>
            <a:schemeClr val="accent6"/>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dirty="0"/>
          </a:p>
        </p:txBody>
      </p:sp>
      <p:sp>
        <p:nvSpPr>
          <p:cNvPr id="11" name="Freeform: Shape 10">
            <a:extLst>
              <a:ext uri="{FF2B5EF4-FFF2-40B4-BE49-F238E27FC236}">
                <a16:creationId xmlns:a16="http://schemas.microsoft.com/office/drawing/2014/main" id="{0E5F41AB-E2B9-45DD-B1C7-9F4DBA4946B9}"/>
              </a:ext>
            </a:extLst>
          </p:cNvPr>
          <p:cNvSpPr/>
          <p:nvPr userDrawn="1"/>
        </p:nvSpPr>
        <p:spPr>
          <a:xfrm>
            <a:off x="2445759"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156579"/>
            <a:ext cx="10515600" cy="1325563"/>
          </a:xfrm>
        </p:spPr>
        <p:txBody>
          <a:bodyPr lIns="0" rIns="0"/>
          <a:lstStyle>
            <a:lvl1pPr algn="ctr">
              <a:defRPr>
                <a:solidFill>
                  <a:schemeClr val="bg1"/>
                </a:solidFill>
              </a:defRPr>
            </a:lvl1pPr>
          </a:lstStyle>
          <a:p>
            <a:r>
              <a:rPr lang="en-US" dirty="0"/>
              <a:t>VIDEO SLIDE</a:t>
            </a:r>
            <a:endParaRPr lang="ru-RU"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solidFill>
                  <a:schemeClr val="bg1">
                    <a:lumMod val="75000"/>
                  </a:schemeClr>
                </a:solidFill>
              </a:defRPr>
            </a:lvl1pPr>
          </a:lstStyle>
          <a:p>
            <a:r>
              <a:rPr lang="en-US"/>
              <a:t>Click icon to add media</a:t>
            </a:r>
            <a:endParaRPr lang="ru-RU" dirty="0"/>
          </a:p>
        </p:txBody>
      </p:sp>
      <p:sp>
        <p:nvSpPr>
          <p:cNvPr id="12" name="Graphic 4">
            <a:extLst>
              <a:ext uri="{FF2B5EF4-FFF2-40B4-BE49-F238E27FC236}">
                <a16:creationId xmlns:a16="http://schemas.microsoft.com/office/drawing/2014/main" id="{C7654E36-50FF-425E-B595-F3957610B5D8}"/>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39973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10730162" y="6002372"/>
            <a:ext cx="549442" cy="365125"/>
          </a:xfrm>
          <a:prstGeom prst="rect">
            <a:avLst/>
          </a:prstGeom>
        </p:spPr>
        <p:txBody>
          <a:bodyPr vert="horz" lIns="91440" tIns="45720" rIns="91440" bIns="45720" rtlCol="0" anchor="ctr"/>
          <a:lstStyle>
            <a:lvl1pPr algn="r">
              <a:defRPr sz="1400">
                <a:solidFill>
                  <a:schemeClr val="tx2"/>
                </a:solidFill>
                <a:latin typeface="+mn-lt"/>
              </a:defRPr>
            </a:lvl1pPr>
          </a:lstStyle>
          <a:p>
            <a:fld id="{D495E168-DA5E-4888-8D8A-92B118324C14}" type="slidenum">
              <a:rPr lang="ru-RU" smtClean="0"/>
              <a:pPr/>
              <a:t>‹#›</a:t>
            </a:fld>
            <a:endParaRPr lang="ru-RU" dirty="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4724400" y="6002372"/>
            <a:ext cx="2743200" cy="365125"/>
          </a:xfrm>
          <a:prstGeom prst="rect">
            <a:avLst/>
          </a:prstGeom>
        </p:spPr>
        <p:txBody>
          <a:bodyPr vert="horz" lIns="91440" tIns="45720" rIns="91440" bIns="45720" rtlCol="0" anchor="ctr"/>
          <a:lstStyle>
            <a:lvl1pPr algn="ctr">
              <a:defRPr sz="1400">
                <a:solidFill>
                  <a:schemeClr val="bg2"/>
                </a:solidFill>
              </a:defRPr>
            </a:lvl1pPr>
          </a:lstStyle>
          <a:p>
            <a:r>
              <a:rPr lang="ru-RU" dirty="0"/>
              <a:t>MM.DD.20XX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002372"/>
            <a:ext cx="3398763" cy="365125"/>
          </a:xfrm>
          <a:prstGeom prst="rect">
            <a:avLst/>
          </a:prstGeom>
        </p:spPr>
        <p:txBody>
          <a:bodyPr vert="horz" lIns="91440" tIns="45720" rIns="91440" bIns="45720" rtlCol="0" anchor="ctr"/>
          <a:lstStyle>
            <a:lvl1pPr algn="l">
              <a:defRPr sz="1400">
                <a:solidFill>
                  <a:schemeClr val="bg2"/>
                </a:solidFill>
              </a:defRPr>
            </a:lvl1pPr>
          </a:lstStyle>
          <a:p>
            <a:r>
              <a:rPr lang="en-US" dirty="0"/>
              <a:t>ADD A FOOTER</a:t>
            </a:r>
            <a:endParaRPr lang="ru-RU" dirty="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89" r:id="rId1"/>
    <p:sldLayoutId id="2147483677" r:id="rId2"/>
    <p:sldLayoutId id="2147483678" r:id="rId3"/>
    <p:sldLayoutId id="2147483679" r:id="rId4"/>
    <p:sldLayoutId id="2147483681" r:id="rId5"/>
    <p:sldLayoutId id="2147483690" r:id="rId6"/>
    <p:sldLayoutId id="2147483691" r:id="rId7"/>
    <p:sldLayoutId id="2147483684" r:id="rId8"/>
    <p:sldLayoutId id="2147483685" r:id="rId9"/>
    <p:sldLayoutId id="2147483692" r:id="rId10"/>
    <p:sldLayoutId id="2147483687" r:id="rId11"/>
    <p:sldLayoutId id="2147483688" r:id="rId12"/>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ucr.joinhandshake.com/" TargetMode="Externa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g"/><Relationship Id="rId1" Type="http://schemas.openxmlformats.org/officeDocument/2006/relationships/slideLayout" Target="../slideLayouts/slideLayout9.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png"/><Relationship Id="rId21" Type="http://schemas.openxmlformats.org/officeDocument/2006/relationships/image" Target="../media/image28.png"/><Relationship Id="rId34" Type="http://schemas.openxmlformats.org/officeDocument/2006/relationships/image" Target="../media/image41.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pn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29" Type="http://schemas.openxmlformats.org/officeDocument/2006/relationships/image" Target="../media/image36.png"/><Relationship Id="rId1" Type="http://schemas.openxmlformats.org/officeDocument/2006/relationships/slideLayout" Target="../slideLayouts/slideLayout9.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32" Type="http://schemas.openxmlformats.org/officeDocument/2006/relationships/image" Target="../media/image39.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10" Type="http://schemas.openxmlformats.org/officeDocument/2006/relationships/image" Target="../media/image17.png"/><Relationship Id="rId19" Type="http://schemas.openxmlformats.org/officeDocument/2006/relationships/image" Target="../media/image26.png"/><Relationship Id="rId31" Type="http://schemas.openxmlformats.org/officeDocument/2006/relationships/image" Target="../media/image38.jp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8"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873751CF-C490-45B5-B248-BF86A59ECF2E}"/>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tretch>
            <a:fillRect/>
          </a:stretch>
        </p:blipFill>
        <p:spPr>
          <a:xfrm>
            <a:off x="3036366" y="406228"/>
            <a:ext cx="9155634" cy="6097795"/>
          </a:xfrm>
        </p:spPr>
      </p:pic>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73334" y="798230"/>
            <a:ext cx="5447899" cy="2594183"/>
          </a:xfrm>
        </p:spPr>
        <p:txBody>
          <a:bodyPr/>
          <a:lstStyle/>
          <a:p>
            <a:r>
              <a:rPr lang="en-US" sz="4000" dirty="0"/>
              <a:t>Seniors: Land a Job For When </a:t>
            </a:r>
            <a:br>
              <a:rPr lang="en-US" sz="4000" dirty="0"/>
            </a:br>
            <a:r>
              <a:rPr lang="en-US" sz="4000" dirty="0"/>
              <a:t>You Graduate</a:t>
            </a:r>
            <a:br>
              <a:rPr lang="en-US" sz="4000" dirty="0"/>
            </a:br>
            <a:r>
              <a:rPr lang="en-US" sz="4000" dirty="0"/>
              <a:t/>
            </a:r>
            <a:br>
              <a:rPr lang="en-US" sz="4000" dirty="0"/>
            </a:br>
            <a:endParaRPr lang="ru-RU" sz="2000" dirty="0"/>
          </a:p>
        </p:txBody>
      </p:sp>
      <p:sp>
        <p:nvSpPr>
          <p:cNvPr id="3" name="Text Placeholder 2">
            <a:extLst>
              <a:ext uri="{FF2B5EF4-FFF2-40B4-BE49-F238E27FC236}">
                <a16:creationId xmlns:a16="http://schemas.microsoft.com/office/drawing/2014/main" id="{E0A0FE25-038A-4A14-B11A-432FECB7FA1E}"/>
              </a:ext>
            </a:extLst>
          </p:cNvPr>
          <p:cNvSpPr>
            <a:spLocks noGrp="1"/>
          </p:cNvSpPr>
          <p:nvPr>
            <p:ph type="body" sz="quarter" idx="13"/>
          </p:nvPr>
        </p:nvSpPr>
        <p:spPr>
          <a:xfrm>
            <a:off x="73335" y="3748724"/>
            <a:ext cx="3591318" cy="1101897"/>
          </a:xfrm>
        </p:spPr>
        <p:txBody>
          <a:bodyPr/>
          <a:lstStyle/>
          <a:p>
            <a:r>
              <a:rPr lang="en-US" sz="2000" dirty="0"/>
              <a:t>On-Campus Interview Program</a:t>
            </a:r>
            <a:endParaRPr lang="ru-RU"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8" y="5863160"/>
            <a:ext cx="2586446" cy="895776"/>
          </a:xfrm>
          <a:prstGeom prst="rect">
            <a:avLst/>
          </a:prstGeom>
        </p:spPr>
      </p:pic>
    </p:spTree>
    <p:extLst>
      <p:ext uri="{BB962C8B-B14F-4D97-AF65-F5344CB8AC3E}">
        <p14:creationId xmlns:p14="http://schemas.microsoft.com/office/powerpoint/2010/main" val="3610506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6E3E42-BD20-4379-871F-3E4B83D6838A}"/>
              </a:ext>
            </a:extLst>
          </p:cNvPr>
          <p:cNvSpPr>
            <a:spLocks noGrp="1"/>
          </p:cNvSpPr>
          <p:nvPr>
            <p:ph type="title"/>
          </p:nvPr>
        </p:nvSpPr>
        <p:spPr bwMode="grayWhite">
          <a:xfrm>
            <a:off x="497806" y="1345748"/>
            <a:ext cx="4131343" cy="1524185"/>
          </a:xfrm>
        </p:spPr>
        <p:txBody>
          <a:bodyPr>
            <a:normAutofit fontScale="90000"/>
          </a:bodyPr>
          <a:lstStyle/>
          <a:p>
            <a:r>
              <a:rPr lang="en-US" dirty="0"/>
              <a:t>Benefits of the OCI Program</a:t>
            </a:r>
            <a:endParaRPr lang="ru-RU" dirty="0"/>
          </a:p>
        </p:txBody>
      </p:sp>
      <p:sp>
        <p:nvSpPr>
          <p:cNvPr id="5" name="Text Placeholder 4">
            <a:extLst>
              <a:ext uri="{FF2B5EF4-FFF2-40B4-BE49-F238E27FC236}">
                <a16:creationId xmlns:a16="http://schemas.microsoft.com/office/drawing/2014/main" id="{342E27BA-7F93-4365-B043-35F6517974F1}"/>
              </a:ext>
            </a:extLst>
          </p:cNvPr>
          <p:cNvSpPr>
            <a:spLocks noGrp="1"/>
          </p:cNvSpPr>
          <p:nvPr>
            <p:ph type="body" sz="quarter" idx="13"/>
          </p:nvPr>
        </p:nvSpPr>
        <p:spPr bwMode="grayWhite">
          <a:xfrm>
            <a:off x="6427369" y="976528"/>
            <a:ext cx="4302793" cy="5208406"/>
          </a:xfrm>
        </p:spPr>
        <p:txBody>
          <a:bodyPr>
            <a:normAutofit/>
          </a:bodyPr>
          <a:lstStyle/>
          <a:p>
            <a:pPr marL="342900" indent="-342900">
              <a:buClr>
                <a:schemeClr val="bg2"/>
              </a:buClr>
              <a:buFont typeface="Wingdings" panose="05000000000000000000" pitchFamily="2" charset="2"/>
              <a:buChar char="§"/>
            </a:pPr>
            <a:r>
              <a:rPr lang="en-US" dirty="0"/>
              <a:t>Convenience – interviews are held at the Career Center</a:t>
            </a:r>
          </a:p>
          <a:p>
            <a:pPr marL="342900" indent="-342900">
              <a:buClr>
                <a:schemeClr val="bg2"/>
              </a:buClr>
              <a:buFont typeface="Wingdings" panose="05000000000000000000" pitchFamily="2" charset="2"/>
              <a:buChar char="§"/>
            </a:pPr>
            <a:r>
              <a:rPr lang="en-US" dirty="0"/>
              <a:t>Employers have an existing relationship with UCR</a:t>
            </a:r>
          </a:p>
          <a:p>
            <a:pPr marL="342900" indent="-342900">
              <a:buClr>
                <a:schemeClr val="bg2"/>
              </a:buClr>
              <a:buFont typeface="Wingdings" panose="05000000000000000000" pitchFamily="2" charset="2"/>
              <a:buChar char="§"/>
            </a:pPr>
            <a:r>
              <a:rPr lang="en-US" dirty="0"/>
              <a:t>OCI Coordinator – student outreach &amp; support</a:t>
            </a:r>
          </a:p>
          <a:p>
            <a:pPr marL="342900" indent="-342900">
              <a:buClr>
                <a:schemeClr val="bg2"/>
              </a:buClr>
              <a:buFont typeface="Wingdings" panose="05000000000000000000" pitchFamily="2" charset="2"/>
              <a:buChar char="§"/>
            </a:pPr>
            <a:r>
              <a:rPr lang="en-US" dirty="0"/>
              <a:t>Develop interview skills</a:t>
            </a:r>
          </a:p>
          <a:p>
            <a:pPr marL="342900" indent="-342900">
              <a:buClr>
                <a:schemeClr val="bg2"/>
              </a:buClr>
              <a:buFont typeface="Wingdings" panose="05000000000000000000" pitchFamily="2" charset="2"/>
              <a:buChar char="§"/>
            </a:pPr>
            <a:r>
              <a:rPr lang="en-US" dirty="0"/>
              <a:t>Get in front of employers who only recruit through university recruiting</a:t>
            </a:r>
          </a:p>
          <a:p>
            <a:pPr marL="342900" indent="-342900">
              <a:buClr>
                <a:schemeClr val="bg2"/>
              </a:buClr>
              <a:buFont typeface="Wingdings" panose="05000000000000000000" pitchFamily="2" charset="2"/>
              <a:buChar char="§"/>
            </a:pPr>
            <a:r>
              <a:rPr lang="en-US" dirty="0"/>
              <a:t>Increase chances of multiple offers</a:t>
            </a:r>
          </a:p>
          <a:p>
            <a:pPr marL="342900" indent="-342900">
              <a:buClr>
                <a:schemeClr val="bg2"/>
              </a:buClr>
              <a:buFont typeface="Wingdings" panose="05000000000000000000" pitchFamily="2" charset="2"/>
              <a:buChar char="§"/>
            </a:pPr>
            <a:r>
              <a:rPr lang="en-US" dirty="0"/>
              <a:t>Begin your career right after ending your college career</a:t>
            </a:r>
          </a:p>
        </p:txBody>
      </p:sp>
      <p:sp>
        <p:nvSpPr>
          <p:cNvPr id="2" name="Slide Number Placeholder 1">
            <a:extLst>
              <a:ext uri="{FF2B5EF4-FFF2-40B4-BE49-F238E27FC236}">
                <a16:creationId xmlns:a16="http://schemas.microsoft.com/office/drawing/2014/main" id="{9FE1CCEE-5676-4586-8866-FA5BE5CA59D6}"/>
              </a:ext>
            </a:extLst>
          </p:cNvPr>
          <p:cNvSpPr>
            <a:spLocks noGrp="1"/>
          </p:cNvSpPr>
          <p:nvPr>
            <p:ph type="sldNum" sz="quarter" idx="10"/>
          </p:nvPr>
        </p:nvSpPr>
        <p:spPr bwMode="grayWhite"/>
        <p:txBody>
          <a:bodyPr/>
          <a:lstStyle/>
          <a:p>
            <a:fld id="{D495E168-DA5E-4888-8D8A-92B118324C14}" type="slidenum">
              <a:rPr lang="ru-RU" smtClean="0"/>
              <a:pPr/>
              <a:t>10</a:t>
            </a:fld>
            <a:endParaRPr lang="ru-RU"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5" y="3690937"/>
            <a:ext cx="4191000" cy="27717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858" y="6250215"/>
            <a:ext cx="2177142" cy="607785"/>
          </a:xfrm>
          <a:prstGeom prst="rect">
            <a:avLst/>
          </a:prstGeom>
        </p:spPr>
      </p:pic>
    </p:spTree>
    <p:extLst>
      <p:ext uri="{BB962C8B-B14F-4D97-AF65-F5344CB8AC3E}">
        <p14:creationId xmlns:p14="http://schemas.microsoft.com/office/powerpoint/2010/main" val="3929948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3D04A-7D1E-45D0-9B0B-7BDFC553B4F7}"/>
              </a:ext>
            </a:extLst>
          </p:cNvPr>
          <p:cNvSpPr>
            <a:spLocks noGrp="1"/>
          </p:cNvSpPr>
          <p:nvPr>
            <p:ph type="sldNum" sz="quarter" idx="10"/>
          </p:nvPr>
        </p:nvSpPr>
        <p:spPr/>
        <p:txBody>
          <a:bodyPr/>
          <a:lstStyle/>
          <a:p>
            <a:fld id="{D495E168-DA5E-4888-8D8A-92B118324C14}" type="slidenum">
              <a:rPr lang="ru-RU" smtClean="0"/>
              <a:pPr/>
              <a:t>11</a:t>
            </a:fld>
            <a:endParaRPr lang="ru-RU" dirty="0"/>
          </a:p>
        </p:txBody>
      </p:sp>
      <p:sp>
        <p:nvSpPr>
          <p:cNvPr id="3" name="Text Placeholder 2"/>
          <p:cNvSpPr>
            <a:spLocks noGrp="1"/>
          </p:cNvSpPr>
          <p:nvPr>
            <p:ph type="body" idx="1"/>
          </p:nvPr>
        </p:nvSpPr>
        <p:spPr>
          <a:xfrm>
            <a:off x="602916" y="2188335"/>
            <a:ext cx="4365625" cy="454353"/>
          </a:xfrm>
        </p:spPr>
        <p:txBody>
          <a:bodyPr/>
          <a:lstStyle/>
          <a:p>
            <a:r>
              <a:rPr lang="en-US" dirty="0"/>
              <a:t>Interviews:</a:t>
            </a:r>
          </a:p>
        </p:txBody>
      </p:sp>
      <p:sp>
        <p:nvSpPr>
          <p:cNvPr id="6" name="Text Placeholder 5"/>
          <p:cNvSpPr>
            <a:spLocks noGrp="1"/>
          </p:cNvSpPr>
          <p:nvPr>
            <p:ph type="body" idx="18"/>
          </p:nvPr>
        </p:nvSpPr>
        <p:spPr>
          <a:xfrm>
            <a:off x="5302248" y="2188334"/>
            <a:ext cx="4365625" cy="454353"/>
          </a:xfrm>
        </p:spPr>
        <p:txBody>
          <a:bodyPr/>
          <a:lstStyle/>
          <a:p>
            <a:r>
              <a:rPr lang="en-US" dirty="0"/>
              <a:t>Schedules:</a:t>
            </a:r>
          </a:p>
        </p:txBody>
      </p:sp>
      <p:sp>
        <p:nvSpPr>
          <p:cNvPr id="7" name="Text Placeholder 6"/>
          <p:cNvSpPr>
            <a:spLocks noGrp="1"/>
          </p:cNvSpPr>
          <p:nvPr>
            <p:ph type="body" sz="quarter" idx="20"/>
          </p:nvPr>
        </p:nvSpPr>
        <p:spPr>
          <a:xfrm>
            <a:off x="511449" y="2817279"/>
            <a:ext cx="4365625" cy="2333625"/>
          </a:xfrm>
        </p:spPr>
        <p:txBody>
          <a:bodyPr/>
          <a:lstStyle/>
          <a:p>
            <a:r>
              <a:rPr lang="en-US" sz="1800" dirty="0"/>
              <a:t>Individual Interview</a:t>
            </a:r>
          </a:p>
          <a:p>
            <a:r>
              <a:rPr lang="en-US" sz="1800" dirty="0"/>
              <a:t>Small Group Interview</a:t>
            </a:r>
          </a:p>
          <a:p>
            <a:r>
              <a:rPr lang="en-US" sz="1800" dirty="0"/>
              <a:t>Virtual Interview</a:t>
            </a:r>
          </a:p>
          <a:p>
            <a:r>
              <a:rPr lang="en-US" sz="1800" dirty="0"/>
              <a:t>Phone Interview</a:t>
            </a:r>
          </a:p>
          <a:p>
            <a:r>
              <a:rPr lang="en-US" sz="1800" dirty="0"/>
              <a:t>Behavioral-Based Interview</a:t>
            </a:r>
          </a:p>
          <a:p>
            <a:r>
              <a:rPr lang="en-US" sz="1800" dirty="0"/>
              <a:t>Task Oriented or Testing Interview</a:t>
            </a:r>
          </a:p>
          <a:p>
            <a:r>
              <a:rPr lang="en-US" sz="1800" dirty="0"/>
              <a:t>Case Interview</a:t>
            </a:r>
          </a:p>
        </p:txBody>
      </p:sp>
      <p:sp>
        <p:nvSpPr>
          <p:cNvPr id="8" name="Text Placeholder 7"/>
          <p:cNvSpPr>
            <a:spLocks noGrp="1"/>
          </p:cNvSpPr>
          <p:nvPr>
            <p:ph type="body" sz="quarter" idx="21"/>
          </p:nvPr>
        </p:nvSpPr>
        <p:spPr>
          <a:xfrm>
            <a:off x="5302248" y="2817278"/>
            <a:ext cx="4365625" cy="2333625"/>
          </a:xfrm>
        </p:spPr>
        <p:txBody>
          <a:bodyPr>
            <a:normAutofit/>
          </a:bodyPr>
          <a:lstStyle/>
          <a:p>
            <a:r>
              <a:rPr lang="en-US" sz="1800" dirty="0"/>
              <a:t>Open</a:t>
            </a:r>
          </a:p>
          <a:p>
            <a:r>
              <a:rPr lang="en-US" sz="1800" dirty="0"/>
              <a:t>Preselect </a:t>
            </a:r>
          </a:p>
          <a:p>
            <a:r>
              <a:rPr lang="en-US" sz="1800" dirty="0"/>
              <a:t>Preselect Continuous</a:t>
            </a:r>
          </a:p>
          <a:p>
            <a:r>
              <a:rPr lang="en-US" sz="1800" dirty="0"/>
              <a:t>Room Only</a:t>
            </a:r>
          </a:p>
        </p:txBody>
      </p:sp>
      <p:sp>
        <p:nvSpPr>
          <p:cNvPr id="4" name="Title 3">
            <a:extLst>
              <a:ext uri="{FF2B5EF4-FFF2-40B4-BE49-F238E27FC236}">
                <a16:creationId xmlns:a16="http://schemas.microsoft.com/office/drawing/2014/main" id="{2E4FFE8E-5987-44EA-AF65-5CFA15DD7653}"/>
              </a:ext>
            </a:extLst>
          </p:cNvPr>
          <p:cNvSpPr>
            <a:spLocks noGrp="1"/>
          </p:cNvSpPr>
          <p:nvPr>
            <p:ph type="title"/>
          </p:nvPr>
        </p:nvSpPr>
        <p:spPr bwMode="auto">
          <a:xfrm>
            <a:off x="774032" y="1033272"/>
            <a:ext cx="8389018" cy="782638"/>
          </a:xfrm>
        </p:spPr>
        <p:txBody>
          <a:bodyPr>
            <a:normAutofit fontScale="90000"/>
          </a:bodyPr>
          <a:lstStyle/>
          <a:p>
            <a:r>
              <a:rPr lang="en-US" dirty="0"/>
              <a:t>Types of Interview/ Schedules</a:t>
            </a:r>
            <a:endParaRPr lang="ru-RU" dirty="0"/>
          </a:p>
        </p:txBody>
      </p:sp>
      <p:sp>
        <p:nvSpPr>
          <p:cNvPr id="5" name="Text Placeholder 4">
            <a:extLst>
              <a:ext uri="{FF2B5EF4-FFF2-40B4-BE49-F238E27FC236}">
                <a16:creationId xmlns:a16="http://schemas.microsoft.com/office/drawing/2014/main" id="{5B4E4515-E409-46A3-BF8E-A723CC4A9068}"/>
              </a:ext>
            </a:extLst>
          </p:cNvPr>
          <p:cNvSpPr>
            <a:spLocks noGrp="1"/>
          </p:cNvSpPr>
          <p:nvPr>
            <p:ph type="body" sz="quarter" idx="13"/>
          </p:nvPr>
        </p:nvSpPr>
        <p:spPr bwMode="auto">
          <a:xfrm>
            <a:off x="180523" y="6043493"/>
            <a:ext cx="10218713" cy="665713"/>
          </a:xfrm>
        </p:spPr>
        <p:txBody>
          <a:bodyPr>
            <a:normAutofit/>
          </a:bodyPr>
          <a:lstStyle/>
          <a:p>
            <a:r>
              <a:rPr lang="en-US" sz="1800" dirty="0"/>
              <a:t>TIP: We are seeing a trend in Employers using the Room Only schedule and filling their interview schedule from the Career Fairs or other employer events. </a:t>
            </a:r>
            <a:endParaRPr lang="ru-RU" sz="1800"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4340" y="3004749"/>
            <a:ext cx="3117414" cy="2455534"/>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858" y="6250215"/>
            <a:ext cx="2177142" cy="607785"/>
          </a:xfrm>
          <a:prstGeom prst="rect">
            <a:avLst/>
          </a:prstGeom>
        </p:spPr>
      </p:pic>
    </p:spTree>
    <p:extLst>
      <p:ext uri="{BB962C8B-B14F-4D97-AF65-F5344CB8AC3E}">
        <p14:creationId xmlns:p14="http://schemas.microsoft.com/office/powerpoint/2010/main" val="13557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95E168-DA5E-4888-8D8A-92B118324C14}" type="slidenum">
              <a:rPr lang="ru-RU" smtClean="0"/>
              <a:pPr/>
              <a:t>12</a:t>
            </a:fld>
            <a:endParaRPr lang="ru-RU" dirty="0"/>
          </a:p>
        </p:txBody>
      </p:sp>
      <p:sp>
        <p:nvSpPr>
          <p:cNvPr id="3" name="Text Placeholder 2"/>
          <p:cNvSpPr>
            <a:spLocks noGrp="1"/>
          </p:cNvSpPr>
          <p:nvPr>
            <p:ph type="body" idx="1"/>
          </p:nvPr>
        </p:nvSpPr>
        <p:spPr>
          <a:xfrm>
            <a:off x="528891" y="2318340"/>
            <a:ext cx="4365625" cy="454353"/>
          </a:xfrm>
        </p:spPr>
        <p:txBody>
          <a:bodyPr>
            <a:normAutofit fontScale="85000" lnSpcReduction="10000"/>
          </a:bodyPr>
          <a:lstStyle/>
          <a:p>
            <a:r>
              <a:rPr lang="en-US" b="1" dirty="0"/>
              <a:t>“Room-Only” Schedules</a:t>
            </a:r>
          </a:p>
        </p:txBody>
      </p:sp>
      <p:sp>
        <p:nvSpPr>
          <p:cNvPr id="11" name="Text Placeholder 10"/>
          <p:cNvSpPr>
            <a:spLocks noGrp="1"/>
          </p:cNvSpPr>
          <p:nvPr>
            <p:ph type="body" sz="quarter" idx="20"/>
          </p:nvPr>
        </p:nvSpPr>
        <p:spPr>
          <a:xfrm>
            <a:off x="714139" y="2878372"/>
            <a:ext cx="4365625" cy="3089316"/>
          </a:xfrm>
        </p:spPr>
        <p:txBody>
          <a:bodyPr>
            <a:normAutofit lnSpcReduction="10000"/>
          </a:bodyPr>
          <a:lstStyle/>
          <a:p>
            <a:r>
              <a:rPr lang="en-US" dirty="0"/>
              <a:t>In Handshake you are now able to view all ‘room-only’ schedule job postings that are available through OCI. </a:t>
            </a:r>
          </a:p>
          <a:p>
            <a:r>
              <a:rPr lang="en-US" dirty="0">
                <a:solidFill>
                  <a:schemeClr val="tx2"/>
                </a:solidFill>
              </a:rPr>
              <a:t>What does this mean? </a:t>
            </a:r>
            <a:r>
              <a:rPr lang="en-US" dirty="0"/>
              <a:t>– Able to see what positions are being recruited for through the OCI program by employers who are sourcing applicants through an alternate source.</a:t>
            </a:r>
          </a:p>
          <a:p>
            <a:r>
              <a:rPr lang="en-US" dirty="0">
                <a:solidFill>
                  <a:schemeClr val="tx2"/>
                </a:solidFill>
              </a:rPr>
              <a:t>So what should you do? </a:t>
            </a:r>
            <a:r>
              <a:rPr lang="en-US" dirty="0"/>
              <a:t>– You’re now able to see a complete list of participating OCI employers as well as the jobs that they will be recruiting for. You will also be able to go into a career fair knowing who will be participating in OCI. </a:t>
            </a:r>
          </a:p>
          <a:p>
            <a:r>
              <a:rPr lang="en-US" b="1" dirty="0">
                <a:solidFill>
                  <a:schemeClr val="tx2"/>
                </a:solidFill>
              </a:rPr>
              <a:t>*NOTE: </a:t>
            </a:r>
            <a:r>
              <a:rPr lang="en-US" dirty="0">
                <a:solidFill>
                  <a:schemeClr val="tx2"/>
                </a:solidFill>
              </a:rPr>
              <a:t>Please make sure to speak to all employers that may interest you, NOT just ones you know are recruiting. You never know who will be sourcing students for later interviews.</a:t>
            </a:r>
          </a:p>
        </p:txBody>
      </p:sp>
      <p:sp>
        <p:nvSpPr>
          <p:cNvPr id="7" name="Title 6"/>
          <p:cNvSpPr>
            <a:spLocks noGrp="1"/>
          </p:cNvSpPr>
          <p:nvPr>
            <p:ph type="title"/>
          </p:nvPr>
        </p:nvSpPr>
        <p:spPr>
          <a:xfrm>
            <a:off x="416980" y="711054"/>
            <a:ext cx="6567293" cy="782638"/>
          </a:xfrm>
        </p:spPr>
        <p:txBody>
          <a:bodyPr>
            <a:normAutofit/>
          </a:bodyPr>
          <a:lstStyle/>
          <a:p>
            <a:r>
              <a:rPr lang="en-US" dirty="0"/>
              <a:t>UCR Handshake &amp; OCI</a:t>
            </a: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r="11606"/>
          <a:stretch/>
        </p:blipFill>
        <p:spPr>
          <a:xfrm>
            <a:off x="5649850" y="1576874"/>
            <a:ext cx="6377309" cy="4273419"/>
          </a:xfrm>
          <a:prstGeom prst="rect">
            <a:avLst/>
          </a:prstGeom>
        </p:spPr>
      </p:pic>
      <p:sp>
        <p:nvSpPr>
          <p:cNvPr id="16" name="Oval 15"/>
          <p:cNvSpPr/>
          <p:nvPr/>
        </p:nvSpPr>
        <p:spPr>
          <a:xfrm>
            <a:off x="5784980" y="3592285"/>
            <a:ext cx="709126" cy="214605"/>
          </a:xfrm>
          <a:prstGeom prst="ellipse">
            <a:avLst/>
          </a:prstGeom>
          <a:noFill/>
          <a:ln w="28575" cap="flat">
            <a:solidFill>
              <a:srgbClr val="FF0000"/>
            </a:solidFill>
            <a:prstDash val="solid"/>
            <a:miter/>
          </a:ln>
        </p:spPr>
        <p:txBody>
          <a:bodyPr rtlCol="0" anchor="ctr"/>
          <a:lstStyle/>
          <a:p>
            <a:pPr algn="l"/>
            <a:endParaRPr lang="en-US"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858" y="6250215"/>
            <a:ext cx="2177142" cy="607785"/>
          </a:xfrm>
          <a:prstGeom prst="rect">
            <a:avLst/>
          </a:prstGeom>
        </p:spPr>
      </p:pic>
    </p:spTree>
    <p:extLst>
      <p:ext uri="{BB962C8B-B14F-4D97-AF65-F5344CB8AC3E}">
        <p14:creationId xmlns:p14="http://schemas.microsoft.com/office/powerpoint/2010/main" val="2221234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95E168-DA5E-4888-8D8A-92B118324C14}" type="slidenum">
              <a:rPr lang="ru-RU" smtClean="0"/>
              <a:pPr/>
              <a:t>13</a:t>
            </a:fld>
            <a:endParaRPr lang="ru-RU" dirty="0"/>
          </a:p>
        </p:txBody>
      </p:sp>
      <p:sp>
        <p:nvSpPr>
          <p:cNvPr id="9" name="Title 8"/>
          <p:cNvSpPr>
            <a:spLocks noGrp="1"/>
          </p:cNvSpPr>
          <p:nvPr>
            <p:ph type="title"/>
          </p:nvPr>
        </p:nvSpPr>
        <p:spPr>
          <a:xfrm>
            <a:off x="838200" y="432804"/>
            <a:ext cx="10515600" cy="1325563"/>
          </a:xfrm>
        </p:spPr>
        <p:txBody>
          <a:bodyPr>
            <a:normAutofit fontScale="90000"/>
          </a:bodyPr>
          <a:lstStyle/>
          <a:p>
            <a:r>
              <a:rPr lang="en-US" dirty="0"/>
              <a:t>How to Participate</a:t>
            </a:r>
            <a:br>
              <a:rPr lang="en-US" dirty="0"/>
            </a:br>
            <a:r>
              <a:rPr lang="en-US" dirty="0"/>
              <a:t/>
            </a:r>
            <a:br>
              <a:rPr lang="en-US" dirty="0"/>
            </a:br>
            <a:r>
              <a:rPr lang="en-US" sz="3100" dirty="0"/>
              <a:t>Live Demo</a:t>
            </a:r>
          </a:p>
        </p:txBody>
      </p:sp>
      <p:sp>
        <p:nvSpPr>
          <p:cNvPr id="3" name="TextBox 2"/>
          <p:cNvSpPr txBox="1"/>
          <p:nvPr/>
        </p:nvSpPr>
        <p:spPr>
          <a:xfrm>
            <a:off x="2976465" y="3293707"/>
            <a:ext cx="6811346" cy="646331"/>
          </a:xfrm>
          <a:prstGeom prst="rect">
            <a:avLst/>
          </a:prstGeom>
          <a:noFill/>
        </p:spPr>
        <p:txBody>
          <a:bodyPr wrap="square" rtlCol="0">
            <a:spAutoFit/>
          </a:bodyPr>
          <a:lstStyle/>
          <a:p>
            <a:r>
              <a:rPr lang="en-US" sz="3600" dirty="0">
                <a:solidFill>
                  <a:schemeClr val="tx2"/>
                </a:solidFill>
                <a:hlinkClick r:id="rId2"/>
              </a:rPr>
              <a:t>https://ucr.joinhandshake.com/</a:t>
            </a:r>
            <a:endParaRPr lang="en-US" sz="3600" dirty="0">
              <a:solidFill>
                <a:schemeClr val="tx2"/>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858" y="6250215"/>
            <a:ext cx="2177142" cy="607785"/>
          </a:xfrm>
          <a:prstGeom prst="rect">
            <a:avLst/>
          </a:prstGeom>
        </p:spPr>
      </p:pic>
    </p:spTree>
    <p:extLst>
      <p:ext uri="{BB962C8B-B14F-4D97-AF65-F5344CB8AC3E}">
        <p14:creationId xmlns:p14="http://schemas.microsoft.com/office/powerpoint/2010/main" val="3585390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F2F0B8-896C-4D84-9FF9-3E3607F9E57C}"/>
              </a:ext>
            </a:extLst>
          </p:cNvPr>
          <p:cNvSpPr>
            <a:spLocks noGrp="1"/>
          </p:cNvSpPr>
          <p:nvPr>
            <p:ph type="title"/>
          </p:nvPr>
        </p:nvSpPr>
        <p:spPr bwMode="grayWhite"/>
        <p:txBody>
          <a:bodyPr>
            <a:normAutofit/>
          </a:bodyPr>
          <a:lstStyle/>
          <a:p>
            <a:r>
              <a:rPr lang="en-US" dirty="0"/>
              <a:t>Interviewing Tips</a:t>
            </a:r>
            <a:r>
              <a:rPr lang="en-US" sz="2000" dirty="0"/>
              <a:t> </a:t>
            </a:r>
            <a:r>
              <a:rPr lang="en-US" dirty="0"/>
              <a:t/>
            </a:r>
            <a:br>
              <a:rPr lang="en-US" dirty="0"/>
            </a:br>
            <a:r>
              <a:rPr lang="en-US" sz="2800" dirty="0">
                <a:solidFill>
                  <a:schemeClr val="tx2"/>
                </a:solidFill>
              </a:rPr>
              <a:t>(before the interview)</a:t>
            </a:r>
            <a:endParaRPr lang="ru-RU" sz="2800" dirty="0">
              <a:solidFill>
                <a:schemeClr val="tx2"/>
              </a:solidFill>
            </a:endParaRPr>
          </a:p>
        </p:txBody>
      </p:sp>
      <p:sp>
        <p:nvSpPr>
          <p:cNvPr id="2" name="Slide Number Placeholder 1">
            <a:extLst>
              <a:ext uri="{FF2B5EF4-FFF2-40B4-BE49-F238E27FC236}">
                <a16:creationId xmlns:a16="http://schemas.microsoft.com/office/drawing/2014/main" id="{E8B55491-80DD-4F1B-890E-E2F7B275B9CA}"/>
              </a:ext>
            </a:extLst>
          </p:cNvPr>
          <p:cNvSpPr>
            <a:spLocks noGrp="1"/>
          </p:cNvSpPr>
          <p:nvPr>
            <p:ph type="sldNum" sz="quarter" idx="10"/>
          </p:nvPr>
        </p:nvSpPr>
        <p:spPr/>
        <p:txBody>
          <a:bodyPr/>
          <a:lstStyle/>
          <a:p>
            <a:fld id="{D495E168-DA5E-4888-8D8A-92B118324C14}" type="slidenum">
              <a:rPr lang="ru-RU" smtClean="0"/>
              <a:pPr/>
              <a:t>14</a:t>
            </a:fld>
            <a:endParaRPr lang="ru-RU" dirty="0"/>
          </a:p>
        </p:txBody>
      </p:sp>
      <p:sp>
        <p:nvSpPr>
          <p:cNvPr id="19" name="Rounded Rectangle 18"/>
          <p:cNvSpPr/>
          <p:nvPr/>
        </p:nvSpPr>
        <p:spPr>
          <a:xfrm>
            <a:off x="361950" y="1578033"/>
            <a:ext cx="2943222" cy="2089092"/>
          </a:xfrm>
          <a:prstGeom prst="roundRect">
            <a:avLst/>
          </a:prstGeom>
          <a:solidFill>
            <a:schemeClr val="bg1"/>
          </a:solidFill>
          <a:ln w="12700" cap="flat">
            <a:noFill/>
            <a:prstDash val="solid"/>
            <a:miter/>
          </a:ln>
        </p:spPr>
        <p:txBody>
          <a:bodyPr rtlCol="0" anchor="ctr"/>
          <a:lstStyle/>
          <a:p>
            <a:pPr algn="l"/>
            <a:endParaRPr lang="en-US" dirty="0"/>
          </a:p>
        </p:txBody>
      </p:sp>
      <p:sp>
        <p:nvSpPr>
          <p:cNvPr id="12" name="TextBox 11"/>
          <p:cNvSpPr txBox="1"/>
          <p:nvPr/>
        </p:nvSpPr>
        <p:spPr>
          <a:xfrm>
            <a:off x="520302" y="1725794"/>
            <a:ext cx="2705100" cy="1815882"/>
          </a:xfrm>
          <a:prstGeom prst="rect">
            <a:avLst/>
          </a:prstGeom>
          <a:noFill/>
        </p:spPr>
        <p:txBody>
          <a:bodyPr wrap="square" rtlCol="0">
            <a:spAutoFit/>
          </a:bodyPr>
          <a:lstStyle/>
          <a:p>
            <a:r>
              <a:rPr lang="en-US" sz="1600" b="1" dirty="0">
                <a:solidFill>
                  <a:schemeClr val="bg2"/>
                </a:solidFill>
              </a:rPr>
              <a:t>Know the Employer: </a:t>
            </a:r>
          </a:p>
          <a:p>
            <a:pPr marL="285750" indent="-285750">
              <a:buFont typeface="Arial" panose="020B0604020202020204" pitchFamily="34" charset="0"/>
              <a:buChar char="•"/>
            </a:pPr>
            <a:r>
              <a:rPr lang="en-US" sz="1600" dirty="0"/>
              <a:t>Research the company thoroughly</a:t>
            </a:r>
          </a:p>
          <a:p>
            <a:pPr marL="285750" indent="-285750">
              <a:buFont typeface="Arial" panose="020B0604020202020204" pitchFamily="34" charset="0"/>
              <a:buChar char="•"/>
            </a:pPr>
            <a:r>
              <a:rPr lang="en-US" sz="1600" dirty="0"/>
              <a:t>Know the company’s market, products, &amp; goals</a:t>
            </a:r>
          </a:p>
          <a:p>
            <a:pPr marL="285750" indent="-285750">
              <a:buFont typeface="Arial" panose="020B0604020202020204" pitchFamily="34" charset="0"/>
              <a:buChar char="•"/>
            </a:pPr>
            <a:r>
              <a:rPr lang="en-US" sz="1600" dirty="0"/>
              <a:t>Memorize useful facts</a:t>
            </a:r>
          </a:p>
        </p:txBody>
      </p:sp>
      <p:sp>
        <p:nvSpPr>
          <p:cNvPr id="20" name="Rounded Rectangle 19"/>
          <p:cNvSpPr/>
          <p:nvPr/>
        </p:nvSpPr>
        <p:spPr>
          <a:xfrm>
            <a:off x="313976" y="3914465"/>
            <a:ext cx="2943222" cy="2727866"/>
          </a:xfrm>
          <a:prstGeom prst="roundRect">
            <a:avLst/>
          </a:prstGeom>
          <a:solidFill>
            <a:schemeClr val="bg1"/>
          </a:solidFill>
          <a:ln w="12700" cap="flat">
            <a:noFill/>
            <a:prstDash val="solid"/>
            <a:miter/>
          </a:ln>
        </p:spPr>
        <p:txBody>
          <a:bodyPr rtlCol="0" anchor="ctr"/>
          <a:lstStyle/>
          <a:p>
            <a:pPr algn="l"/>
            <a:endParaRPr lang="en-US" dirty="0"/>
          </a:p>
        </p:txBody>
      </p:sp>
      <p:sp>
        <p:nvSpPr>
          <p:cNvPr id="18" name="Rounded Rectangle 17"/>
          <p:cNvSpPr/>
          <p:nvPr/>
        </p:nvSpPr>
        <p:spPr>
          <a:xfrm>
            <a:off x="4402707" y="1482142"/>
            <a:ext cx="3052983" cy="2819121"/>
          </a:xfrm>
          <a:prstGeom prst="roundRect">
            <a:avLst/>
          </a:prstGeom>
          <a:solidFill>
            <a:schemeClr val="bg1"/>
          </a:solidFill>
          <a:ln w="12700" cap="flat">
            <a:noFill/>
            <a:prstDash val="solid"/>
            <a:miter/>
          </a:ln>
        </p:spPr>
        <p:txBody>
          <a:bodyPr rtlCol="0" anchor="ctr"/>
          <a:lstStyle/>
          <a:p>
            <a:pPr algn="l"/>
            <a:endParaRPr lang="en-US" dirty="0"/>
          </a:p>
        </p:txBody>
      </p:sp>
      <p:sp>
        <p:nvSpPr>
          <p:cNvPr id="14" name="TextBox 13"/>
          <p:cNvSpPr txBox="1"/>
          <p:nvPr/>
        </p:nvSpPr>
        <p:spPr>
          <a:xfrm>
            <a:off x="4638673" y="1634262"/>
            <a:ext cx="2705100" cy="2554545"/>
          </a:xfrm>
          <a:prstGeom prst="rect">
            <a:avLst/>
          </a:prstGeom>
          <a:noFill/>
        </p:spPr>
        <p:txBody>
          <a:bodyPr wrap="square" rtlCol="0">
            <a:spAutoFit/>
          </a:bodyPr>
          <a:lstStyle/>
          <a:p>
            <a:r>
              <a:rPr lang="en-US" sz="1600" b="1" dirty="0">
                <a:solidFill>
                  <a:schemeClr val="bg2"/>
                </a:solidFill>
              </a:rPr>
              <a:t>The Job Description:</a:t>
            </a:r>
          </a:p>
          <a:p>
            <a:pPr marL="285750" indent="-285750">
              <a:buFont typeface="Arial" panose="020B0604020202020204" pitchFamily="34" charset="0"/>
              <a:buChar char="•"/>
            </a:pPr>
            <a:r>
              <a:rPr lang="en-US" sz="1600" dirty="0"/>
              <a:t>If a job description is available for the position you are interviewing for, think about how your experience and skill fit. Consider examples and evidence to support your ability to excel in this job. </a:t>
            </a:r>
          </a:p>
        </p:txBody>
      </p:sp>
      <p:sp>
        <p:nvSpPr>
          <p:cNvPr id="21" name="Rounded Rectangle 20"/>
          <p:cNvSpPr/>
          <p:nvPr/>
        </p:nvSpPr>
        <p:spPr>
          <a:xfrm>
            <a:off x="8553225" y="1602570"/>
            <a:ext cx="3219452" cy="1721655"/>
          </a:xfrm>
          <a:prstGeom prst="roundRect">
            <a:avLst/>
          </a:prstGeom>
          <a:solidFill>
            <a:schemeClr val="bg1"/>
          </a:solidFill>
          <a:ln w="12700" cap="flat">
            <a:noFill/>
            <a:prstDash val="solid"/>
            <a:miter/>
          </a:ln>
        </p:spPr>
        <p:txBody>
          <a:bodyPr rtlCol="0" anchor="ctr"/>
          <a:lstStyle/>
          <a:p>
            <a:pPr algn="l"/>
            <a:endParaRPr lang="en-US" dirty="0"/>
          </a:p>
        </p:txBody>
      </p:sp>
      <p:sp>
        <p:nvSpPr>
          <p:cNvPr id="13" name="TextBox 12"/>
          <p:cNvSpPr txBox="1"/>
          <p:nvPr/>
        </p:nvSpPr>
        <p:spPr>
          <a:xfrm>
            <a:off x="8796336" y="1681833"/>
            <a:ext cx="2705100" cy="1323439"/>
          </a:xfrm>
          <a:prstGeom prst="rect">
            <a:avLst/>
          </a:prstGeom>
          <a:noFill/>
        </p:spPr>
        <p:txBody>
          <a:bodyPr wrap="square" rtlCol="0">
            <a:spAutoFit/>
          </a:bodyPr>
          <a:lstStyle/>
          <a:p>
            <a:r>
              <a:rPr lang="en-US" sz="1600" b="1" dirty="0">
                <a:solidFill>
                  <a:schemeClr val="bg2"/>
                </a:solidFill>
              </a:rPr>
              <a:t>Know yourself: </a:t>
            </a:r>
          </a:p>
          <a:p>
            <a:pPr marL="285750" indent="-285750">
              <a:buFont typeface="Arial" panose="020B0604020202020204" pitchFamily="34" charset="0"/>
              <a:buChar char="•"/>
            </a:pPr>
            <a:r>
              <a:rPr lang="en-US" sz="1600" dirty="0"/>
              <a:t>What are my skills?</a:t>
            </a:r>
          </a:p>
          <a:p>
            <a:pPr marL="285750" indent="-285750">
              <a:buFont typeface="Arial" panose="020B0604020202020204" pitchFamily="34" charset="0"/>
              <a:buChar char="•"/>
            </a:pPr>
            <a:r>
              <a:rPr lang="en-US" sz="1600" dirty="0"/>
              <a:t>What is my passion? What type of work environment do I prefer?</a:t>
            </a:r>
          </a:p>
        </p:txBody>
      </p:sp>
      <p:sp>
        <p:nvSpPr>
          <p:cNvPr id="15" name="TextBox 14"/>
          <p:cNvSpPr txBox="1"/>
          <p:nvPr/>
        </p:nvSpPr>
        <p:spPr>
          <a:xfrm>
            <a:off x="425893" y="4035268"/>
            <a:ext cx="2867026" cy="2554545"/>
          </a:xfrm>
          <a:prstGeom prst="rect">
            <a:avLst/>
          </a:prstGeom>
          <a:noFill/>
        </p:spPr>
        <p:txBody>
          <a:bodyPr wrap="square" rtlCol="0">
            <a:spAutoFit/>
          </a:bodyPr>
          <a:lstStyle/>
          <a:p>
            <a:r>
              <a:rPr lang="en-US" sz="1600" b="1" dirty="0">
                <a:solidFill>
                  <a:schemeClr val="bg2"/>
                </a:solidFill>
              </a:rPr>
              <a:t>Practice Makes Perfect:</a:t>
            </a:r>
          </a:p>
          <a:p>
            <a:pPr marL="285750" indent="-285750">
              <a:buFont typeface="Arial" panose="020B0604020202020204" pitchFamily="34" charset="0"/>
              <a:buChar char="•"/>
            </a:pPr>
            <a:r>
              <a:rPr lang="en-US" sz="1600" dirty="0"/>
              <a:t>Consider most often aske questions. Be prepared to answer them.</a:t>
            </a:r>
          </a:p>
          <a:p>
            <a:pPr marL="285750" indent="-285750">
              <a:buFont typeface="Arial" panose="020B0604020202020204" pitchFamily="34" charset="0"/>
              <a:buChar char="•"/>
            </a:pPr>
            <a:r>
              <a:rPr lang="en-US" sz="1600" dirty="0"/>
              <a:t>Give concise, complete answers</a:t>
            </a:r>
          </a:p>
          <a:p>
            <a:pPr marL="285750" indent="-285750">
              <a:buFont typeface="Arial" panose="020B0604020202020204" pitchFamily="34" charset="0"/>
              <a:buChar char="•"/>
            </a:pPr>
            <a:r>
              <a:rPr lang="en-US" sz="1600" dirty="0"/>
              <a:t>Utilize the virtual Career Center for helpful tips and practice interview questions</a:t>
            </a:r>
          </a:p>
        </p:txBody>
      </p:sp>
      <p:sp>
        <p:nvSpPr>
          <p:cNvPr id="22" name="Rounded Rectangle 21"/>
          <p:cNvSpPr/>
          <p:nvPr/>
        </p:nvSpPr>
        <p:spPr>
          <a:xfrm>
            <a:off x="8609469" y="3738693"/>
            <a:ext cx="3106964" cy="2609856"/>
          </a:xfrm>
          <a:prstGeom prst="roundRect">
            <a:avLst/>
          </a:prstGeom>
          <a:solidFill>
            <a:schemeClr val="bg1"/>
          </a:solidFill>
          <a:ln w="12700" cap="flat">
            <a:noFill/>
            <a:prstDash val="solid"/>
            <a:miter/>
          </a:ln>
        </p:spPr>
        <p:txBody>
          <a:bodyPr rtlCol="0" anchor="ctr"/>
          <a:lstStyle/>
          <a:p>
            <a:pPr algn="l"/>
            <a:endParaRPr lang="en-US" dirty="0"/>
          </a:p>
        </p:txBody>
      </p:sp>
      <p:sp>
        <p:nvSpPr>
          <p:cNvPr id="16" name="TextBox 15"/>
          <p:cNvSpPr txBox="1"/>
          <p:nvPr/>
        </p:nvSpPr>
        <p:spPr>
          <a:xfrm>
            <a:off x="8796336" y="3914465"/>
            <a:ext cx="2705100" cy="2308324"/>
          </a:xfrm>
          <a:prstGeom prst="rect">
            <a:avLst/>
          </a:prstGeom>
          <a:noFill/>
        </p:spPr>
        <p:txBody>
          <a:bodyPr wrap="square" rtlCol="0">
            <a:spAutoFit/>
          </a:bodyPr>
          <a:lstStyle/>
          <a:p>
            <a:r>
              <a:rPr lang="en-US" sz="1600" b="1" dirty="0">
                <a:solidFill>
                  <a:schemeClr val="bg2"/>
                </a:solidFill>
              </a:rPr>
              <a:t>Additional Prep Tips: </a:t>
            </a:r>
          </a:p>
          <a:p>
            <a:pPr marL="285750" indent="-285750">
              <a:buFont typeface="Arial" panose="020B0604020202020204" pitchFamily="34" charset="0"/>
              <a:buChar char="•"/>
            </a:pPr>
            <a:r>
              <a:rPr lang="en-US" sz="1600" dirty="0"/>
              <a:t>Prepare 2-3 thought out provoking questions to ask your interviewer after the interview.</a:t>
            </a:r>
          </a:p>
          <a:p>
            <a:pPr marL="285750" indent="-285750">
              <a:buFont typeface="Arial" panose="020B0604020202020204" pitchFamily="34" charset="0"/>
              <a:buChar char="•"/>
            </a:pPr>
            <a:r>
              <a:rPr lang="en-US" sz="1600" dirty="0"/>
              <a:t>Prepare thank you notes or remember to send a thank you email after your interview</a:t>
            </a: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9832" y="4528403"/>
            <a:ext cx="3296093" cy="21968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858" y="6250215"/>
            <a:ext cx="2177142" cy="607785"/>
          </a:xfrm>
          <a:prstGeom prst="rect">
            <a:avLst/>
          </a:prstGeom>
        </p:spPr>
      </p:pic>
    </p:spTree>
    <p:extLst>
      <p:ext uri="{BB962C8B-B14F-4D97-AF65-F5344CB8AC3E}">
        <p14:creationId xmlns:p14="http://schemas.microsoft.com/office/powerpoint/2010/main" val="2575674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95E168-DA5E-4888-8D8A-92B118324C14}" type="slidenum">
              <a:rPr lang="ru-RU" smtClean="0"/>
              <a:pPr/>
              <a:t>15</a:t>
            </a:fld>
            <a:endParaRPr lang="ru-RU" dirty="0"/>
          </a:p>
        </p:txBody>
      </p:sp>
      <p:sp>
        <p:nvSpPr>
          <p:cNvPr id="3" name="Title 2"/>
          <p:cNvSpPr>
            <a:spLocks noGrp="1"/>
          </p:cNvSpPr>
          <p:nvPr>
            <p:ph type="title"/>
          </p:nvPr>
        </p:nvSpPr>
        <p:spPr/>
        <p:txBody>
          <a:bodyPr>
            <a:normAutofit/>
          </a:bodyPr>
          <a:lstStyle/>
          <a:p>
            <a:r>
              <a:rPr lang="en-US" dirty="0"/>
              <a:t>STAR Method</a:t>
            </a:r>
            <a:br>
              <a:rPr lang="en-US" dirty="0"/>
            </a:br>
            <a:r>
              <a:rPr lang="en-US" sz="3100" dirty="0">
                <a:solidFill>
                  <a:schemeClr val="tx2"/>
                </a:solidFill>
              </a:rPr>
              <a:t>(to answer behavioral based questions)</a:t>
            </a:r>
          </a:p>
        </p:txBody>
      </p:sp>
      <p:graphicFrame>
        <p:nvGraphicFramePr>
          <p:cNvPr id="5" name="Diagram 4"/>
          <p:cNvGraphicFramePr/>
          <p:nvPr>
            <p:extLst>
              <p:ext uri="{D42A27DB-BD31-4B8C-83A1-F6EECF244321}">
                <p14:modId xmlns:p14="http://schemas.microsoft.com/office/powerpoint/2010/main" val="2837117501"/>
              </p:ext>
            </p:extLst>
          </p:nvPr>
        </p:nvGraphicFramePr>
        <p:xfrm>
          <a:off x="904875" y="1708130"/>
          <a:ext cx="10115549" cy="4216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14858" y="6250215"/>
            <a:ext cx="2177142" cy="607785"/>
          </a:xfrm>
          <a:prstGeom prst="rect">
            <a:avLst/>
          </a:prstGeom>
        </p:spPr>
      </p:pic>
    </p:spTree>
    <p:extLst>
      <p:ext uri="{BB962C8B-B14F-4D97-AF65-F5344CB8AC3E}">
        <p14:creationId xmlns:p14="http://schemas.microsoft.com/office/powerpoint/2010/main" val="2025185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95E168-DA5E-4888-8D8A-92B118324C14}" type="slidenum">
              <a:rPr lang="ru-RU" smtClean="0"/>
              <a:pPr/>
              <a:t>16</a:t>
            </a:fld>
            <a:endParaRPr lang="ru-RU" dirty="0"/>
          </a:p>
        </p:txBody>
      </p:sp>
      <p:sp>
        <p:nvSpPr>
          <p:cNvPr id="3" name="Title 2"/>
          <p:cNvSpPr>
            <a:spLocks noGrp="1"/>
          </p:cNvSpPr>
          <p:nvPr>
            <p:ph type="title"/>
          </p:nvPr>
        </p:nvSpPr>
        <p:spPr>
          <a:xfrm>
            <a:off x="-2436845" y="0"/>
            <a:ext cx="10515600" cy="1325563"/>
          </a:xfrm>
        </p:spPr>
        <p:txBody>
          <a:bodyPr/>
          <a:lstStyle/>
          <a:p>
            <a:r>
              <a:rPr lang="en-US" dirty="0"/>
              <a:t>Dress for Success </a:t>
            </a:r>
          </a:p>
        </p:txBody>
      </p:sp>
      <p:sp>
        <p:nvSpPr>
          <p:cNvPr id="11" name="TextBox 10"/>
          <p:cNvSpPr txBox="1"/>
          <p:nvPr/>
        </p:nvSpPr>
        <p:spPr>
          <a:xfrm>
            <a:off x="5588452" y="1098874"/>
            <a:ext cx="3476625" cy="369332"/>
          </a:xfrm>
          <a:prstGeom prst="rect">
            <a:avLst/>
          </a:prstGeom>
          <a:noFill/>
        </p:spPr>
        <p:txBody>
          <a:bodyPr wrap="square" rtlCol="0" anchor="t">
            <a:spAutoFit/>
          </a:bodyPr>
          <a:lstStyle/>
          <a:p>
            <a:r>
              <a:rPr lang="en-US" dirty="0" err="1">
                <a:solidFill>
                  <a:schemeClr val="tx2"/>
                </a:solidFill>
              </a:rPr>
              <a:t>R’Professional</a:t>
            </a:r>
            <a:r>
              <a:rPr lang="en-US" dirty="0">
                <a:solidFill>
                  <a:schemeClr val="tx2"/>
                </a:solidFill>
              </a:rPr>
              <a:t> Career Closet</a:t>
            </a:r>
          </a:p>
        </p:txBody>
      </p:sp>
      <p:sp>
        <p:nvSpPr>
          <p:cNvPr id="12" name="TextBox 11"/>
          <p:cNvSpPr txBox="1"/>
          <p:nvPr/>
        </p:nvSpPr>
        <p:spPr>
          <a:xfrm>
            <a:off x="134126" y="2531513"/>
            <a:ext cx="3150249"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Two Piece Suit</a:t>
            </a:r>
          </a:p>
          <a:p>
            <a:pPr marL="285750" indent="-285750">
              <a:buFont typeface="Arial" panose="020B0604020202020204" pitchFamily="34" charset="0"/>
              <a:buChar char="•"/>
            </a:pPr>
            <a:r>
              <a:rPr lang="en-US" dirty="0">
                <a:solidFill>
                  <a:schemeClr val="bg1"/>
                </a:solidFill>
              </a:rPr>
              <a:t>Jacket / Blazer / Cardigan</a:t>
            </a:r>
          </a:p>
          <a:p>
            <a:pPr marL="285750" indent="-285750">
              <a:buFont typeface="Arial" panose="020B0604020202020204" pitchFamily="34" charset="0"/>
              <a:buChar char="•"/>
            </a:pPr>
            <a:r>
              <a:rPr lang="en-US" dirty="0">
                <a:solidFill>
                  <a:schemeClr val="bg1"/>
                </a:solidFill>
              </a:rPr>
              <a:t>Dress Shirt / Blouse</a:t>
            </a:r>
          </a:p>
          <a:p>
            <a:pPr marL="285750" indent="-285750">
              <a:buFont typeface="Arial" panose="020B0604020202020204" pitchFamily="34" charset="0"/>
              <a:buChar char="•"/>
            </a:pPr>
            <a:r>
              <a:rPr lang="en-US" dirty="0">
                <a:solidFill>
                  <a:schemeClr val="bg1"/>
                </a:solidFill>
              </a:rPr>
              <a:t>Dress Pants / skirts</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endParaRPr lang="en-US" dirty="0">
              <a:solidFill>
                <a:schemeClr val="tx2"/>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399" y="2714625"/>
            <a:ext cx="5248275" cy="3936206"/>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9269" y="428625"/>
            <a:ext cx="2781300" cy="2781300"/>
          </a:xfrm>
          <a:prstGeom prst="rect">
            <a:avLst/>
          </a:prstGeom>
        </p:spPr>
      </p:pic>
      <p:sp>
        <p:nvSpPr>
          <p:cNvPr id="16" name="TextBox 15"/>
          <p:cNvSpPr txBox="1"/>
          <p:nvPr/>
        </p:nvSpPr>
        <p:spPr>
          <a:xfrm>
            <a:off x="5810055" y="1527499"/>
            <a:ext cx="3048000"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bg1"/>
                </a:solidFill>
              </a:rPr>
              <a:t>Mon. – Thu. 10am – 1pm</a:t>
            </a:r>
          </a:p>
          <a:p>
            <a:pPr marL="285750" indent="-285750">
              <a:buFont typeface="Arial" panose="020B0604020202020204" pitchFamily="34" charset="0"/>
              <a:buChar char="•"/>
            </a:pPr>
            <a:r>
              <a:rPr lang="en-US" sz="1400" dirty="0">
                <a:solidFill>
                  <a:schemeClr val="bg1"/>
                </a:solidFill>
              </a:rPr>
              <a:t>3 items per quarter</a:t>
            </a:r>
          </a:p>
          <a:p>
            <a:pPr marL="285750" indent="-285750">
              <a:buFont typeface="Arial" panose="020B0604020202020204" pitchFamily="34" charset="0"/>
              <a:buChar char="•"/>
            </a:pPr>
            <a:r>
              <a:rPr lang="en-US" sz="1400" dirty="0">
                <a:solidFill>
                  <a:schemeClr val="bg1"/>
                </a:solidFill>
              </a:rPr>
              <a:t>HUB 105 (Bear’s Den)</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endParaRPr lang="en-US" sz="1400" dirty="0">
              <a:solidFill>
                <a:schemeClr val="bg1"/>
              </a:solidFill>
            </a:endParaRPr>
          </a:p>
        </p:txBody>
      </p:sp>
      <p:pic>
        <p:nvPicPr>
          <p:cNvPr id="2050" name="Picture 2" descr="Image result for interview outfit for 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745" y="4163041"/>
            <a:ext cx="1016665" cy="24272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14837" r="12416"/>
          <a:stretch/>
        </p:blipFill>
        <p:spPr bwMode="auto">
          <a:xfrm>
            <a:off x="1418641" y="4143182"/>
            <a:ext cx="1190625" cy="24574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1106" y="4139209"/>
            <a:ext cx="1317625" cy="243304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interview skirt outfit for women"/>
          <p:cNvPicPr>
            <a:picLocks noChangeAspect="1" noChangeArrowheads="1"/>
          </p:cNvPicPr>
          <p:nvPr/>
        </p:nvPicPr>
        <p:blipFill rotWithShape="1">
          <a:blip r:embed="rId7">
            <a:extLst>
              <a:ext uri="{28A0092B-C50C-407E-A947-70E740481C1C}">
                <a14:useLocalDpi xmlns:a14="http://schemas.microsoft.com/office/drawing/2010/main" val="0"/>
              </a:ext>
            </a:extLst>
          </a:blip>
          <a:srcRect l="72929" r="3549"/>
          <a:stretch/>
        </p:blipFill>
        <p:spPr bwMode="auto">
          <a:xfrm>
            <a:off x="4494742" y="4130093"/>
            <a:ext cx="1093905" cy="24415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14858" y="6250215"/>
            <a:ext cx="2177142" cy="607785"/>
          </a:xfrm>
          <a:prstGeom prst="rect">
            <a:avLst/>
          </a:prstGeom>
        </p:spPr>
      </p:pic>
      <p:sp>
        <p:nvSpPr>
          <p:cNvPr id="17" name="TextBox 16"/>
          <p:cNvSpPr txBox="1"/>
          <p:nvPr/>
        </p:nvSpPr>
        <p:spPr>
          <a:xfrm>
            <a:off x="3253661" y="2478639"/>
            <a:ext cx="3150249"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Dress Shoes</a:t>
            </a:r>
          </a:p>
          <a:p>
            <a:pPr marL="285750" indent="-285750">
              <a:buFont typeface="Arial" panose="020B0604020202020204" pitchFamily="34" charset="0"/>
              <a:buChar char="•"/>
            </a:pPr>
            <a:r>
              <a:rPr lang="en-US" dirty="0">
                <a:solidFill>
                  <a:schemeClr val="bg1"/>
                </a:solidFill>
              </a:rPr>
              <a:t>Tie / Bowtie / scarf</a:t>
            </a:r>
            <a:endParaRPr lang="en-US" dirty="0">
              <a:solidFill>
                <a:schemeClr val="tx2"/>
              </a:solidFill>
            </a:endParaRPr>
          </a:p>
          <a:p>
            <a:pPr marL="285750" indent="-285750">
              <a:buFont typeface="Arial" panose="020B0604020202020204" pitchFamily="34" charset="0"/>
              <a:buChar char="•"/>
            </a:pPr>
            <a:r>
              <a:rPr lang="en-US" dirty="0">
                <a:solidFill>
                  <a:schemeClr val="bg1"/>
                </a:solidFill>
              </a:rPr>
              <a:t>Business dresses</a:t>
            </a:r>
          </a:p>
          <a:p>
            <a:pPr marL="285750" indent="-285750">
              <a:buFont typeface="Arial" panose="020B0604020202020204" pitchFamily="34" charset="0"/>
              <a:buChar char="•"/>
            </a:pPr>
            <a:r>
              <a:rPr lang="en-US" dirty="0">
                <a:solidFill>
                  <a:schemeClr val="bg1"/>
                </a:solidFill>
              </a:rPr>
              <a:t>Dress shoes / heels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endParaRPr lang="en-US" dirty="0">
              <a:solidFill>
                <a:schemeClr val="tx2"/>
              </a:solidFill>
            </a:endParaRPr>
          </a:p>
        </p:txBody>
      </p:sp>
      <p:sp>
        <p:nvSpPr>
          <p:cNvPr id="18" name="TextBox 17"/>
          <p:cNvSpPr txBox="1"/>
          <p:nvPr/>
        </p:nvSpPr>
        <p:spPr>
          <a:xfrm>
            <a:off x="95832" y="2109691"/>
            <a:ext cx="3476625" cy="369332"/>
          </a:xfrm>
          <a:prstGeom prst="rect">
            <a:avLst/>
          </a:prstGeom>
          <a:noFill/>
        </p:spPr>
        <p:txBody>
          <a:bodyPr wrap="square" rtlCol="0">
            <a:spAutoFit/>
          </a:bodyPr>
          <a:lstStyle/>
          <a:p>
            <a:r>
              <a:rPr lang="en-US" dirty="0">
                <a:solidFill>
                  <a:schemeClr val="tx2"/>
                </a:solidFill>
              </a:rPr>
              <a:t>Interview Clothing Options:</a:t>
            </a:r>
          </a:p>
        </p:txBody>
      </p:sp>
    </p:spTree>
    <p:extLst>
      <p:ext uri="{BB962C8B-B14F-4D97-AF65-F5344CB8AC3E}">
        <p14:creationId xmlns:p14="http://schemas.microsoft.com/office/powerpoint/2010/main" val="1662527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95E168-DA5E-4888-8D8A-92B118324C14}" type="slidenum">
              <a:rPr lang="ru-RU" smtClean="0"/>
              <a:pPr/>
              <a:t>17</a:t>
            </a:fld>
            <a:endParaRPr lang="ru-RU" dirty="0"/>
          </a:p>
        </p:txBody>
      </p:sp>
      <p:sp>
        <p:nvSpPr>
          <p:cNvPr id="6" name="Text Placeholder 5"/>
          <p:cNvSpPr>
            <a:spLocks noGrp="1"/>
          </p:cNvSpPr>
          <p:nvPr>
            <p:ph type="body" idx="1"/>
          </p:nvPr>
        </p:nvSpPr>
        <p:spPr>
          <a:xfrm>
            <a:off x="459706" y="2669191"/>
            <a:ext cx="4365625" cy="454353"/>
          </a:xfrm>
        </p:spPr>
        <p:txBody>
          <a:bodyPr/>
          <a:lstStyle/>
          <a:p>
            <a:r>
              <a:rPr lang="en-US" dirty="0">
                <a:solidFill>
                  <a:schemeClr val="tx2"/>
                </a:solidFill>
              </a:rPr>
              <a:t>Do’s</a:t>
            </a:r>
          </a:p>
        </p:txBody>
      </p:sp>
      <p:sp>
        <p:nvSpPr>
          <p:cNvPr id="8" name="Text Placeholder 7"/>
          <p:cNvSpPr>
            <a:spLocks noGrp="1"/>
          </p:cNvSpPr>
          <p:nvPr>
            <p:ph type="body" idx="18"/>
          </p:nvPr>
        </p:nvSpPr>
        <p:spPr>
          <a:xfrm>
            <a:off x="5198370" y="2688241"/>
            <a:ext cx="4365625" cy="454353"/>
          </a:xfrm>
        </p:spPr>
        <p:txBody>
          <a:bodyPr/>
          <a:lstStyle/>
          <a:p>
            <a:r>
              <a:rPr lang="en-US" dirty="0">
                <a:solidFill>
                  <a:schemeClr val="tx2"/>
                </a:solidFill>
              </a:rPr>
              <a:t>Don’ts</a:t>
            </a:r>
          </a:p>
        </p:txBody>
      </p:sp>
      <p:sp>
        <p:nvSpPr>
          <p:cNvPr id="9" name="Text Placeholder 8"/>
          <p:cNvSpPr>
            <a:spLocks noGrp="1"/>
          </p:cNvSpPr>
          <p:nvPr>
            <p:ph type="body" sz="quarter" idx="20"/>
          </p:nvPr>
        </p:nvSpPr>
        <p:spPr>
          <a:xfrm>
            <a:off x="564482" y="3201461"/>
            <a:ext cx="4365625" cy="2333625"/>
          </a:xfrm>
        </p:spPr>
        <p:txBody>
          <a:bodyPr>
            <a:noAutofit/>
          </a:bodyPr>
          <a:lstStyle/>
          <a:p>
            <a:r>
              <a:rPr lang="en-US" sz="1800" dirty="0"/>
              <a:t>Be on time</a:t>
            </a:r>
          </a:p>
          <a:p>
            <a:r>
              <a:rPr lang="en-US" sz="1800" dirty="0"/>
              <a:t>Give a firm handshake and smile</a:t>
            </a:r>
          </a:p>
          <a:p>
            <a:r>
              <a:rPr lang="en-US" sz="1800" dirty="0"/>
              <a:t>Make eye contact when speaking &amp; connect with interviewer(s)</a:t>
            </a:r>
          </a:p>
          <a:p>
            <a:r>
              <a:rPr lang="en-US" sz="1800" dirty="0"/>
              <a:t>Be polite</a:t>
            </a:r>
          </a:p>
          <a:p>
            <a:r>
              <a:rPr lang="en-US" sz="1800" dirty="0"/>
              <a:t>Dress fort the occasion</a:t>
            </a:r>
          </a:p>
          <a:p>
            <a:r>
              <a:rPr lang="en-US" sz="1800" dirty="0"/>
              <a:t>Bring extra copies of your resume</a:t>
            </a:r>
          </a:p>
          <a:p>
            <a:r>
              <a:rPr lang="en-US" sz="1800" dirty="0"/>
              <a:t>Bring prepared questions to ask the interviewer following the interview</a:t>
            </a:r>
          </a:p>
          <a:p>
            <a:r>
              <a:rPr lang="en-US" sz="1800" dirty="0"/>
              <a:t>Bring blank thank you notes (optional)</a:t>
            </a:r>
          </a:p>
          <a:p>
            <a:r>
              <a:rPr lang="en-US" sz="1800" dirty="0"/>
              <a:t>Ask for a business card</a:t>
            </a:r>
          </a:p>
        </p:txBody>
      </p:sp>
      <p:sp>
        <p:nvSpPr>
          <p:cNvPr id="10" name="Text Placeholder 9"/>
          <p:cNvSpPr>
            <a:spLocks noGrp="1"/>
          </p:cNvSpPr>
          <p:nvPr>
            <p:ph type="body" sz="quarter" idx="21"/>
          </p:nvPr>
        </p:nvSpPr>
        <p:spPr>
          <a:xfrm>
            <a:off x="5341246" y="3239561"/>
            <a:ext cx="4365625" cy="2333625"/>
          </a:xfrm>
        </p:spPr>
        <p:txBody>
          <a:bodyPr>
            <a:normAutofit/>
          </a:bodyPr>
          <a:lstStyle/>
          <a:p>
            <a:r>
              <a:rPr lang="en-US" sz="1800" dirty="0"/>
              <a:t>Don’t arrive late</a:t>
            </a:r>
          </a:p>
          <a:p>
            <a:r>
              <a:rPr lang="en-US" sz="1800" dirty="0"/>
              <a:t>Don’t be too personal</a:t>
            </a:r>
          </a:p>
          <a:p>
            <a:r>
              <a:rPr lang="en-US" sz="1800" dirty="0"/>
              <a:t>Don’t use profanity</a:t>
            </a:r>
          </a:p>
          <a:p>
            <a:r>
              <a:rPr lang="en-US" sz="1800" dirty="0"/>
              <a:t>Don’t be derogatory about past experiences</a:t>
            </a:r>
          </a:p>
          <a:p>
            <a:r>
              <a:rPr lang="en-US" sz="1800" dirty="0"/>
              <a:t>Don’t talk money</a:t>
            </a:r>
          </a:p>
          <a:p>
            <a:r>
              <a:rPr lang="en-US" sz="1800" dirty="0"/>
              <a:t>Don’t slouch</a:t>
            </a:r>
          </a:p>
        </p:txBody>
      </p:sp>
      <p:sp>
        <p:nvSpPr>
          <p:cNvPr id="5" name="Title 4"/>
          <p:cNvSpPr>
            <a:spLocks noGrp="1"/>
          </p:cNvSpPr>
          <p:nvPr>
            <p:ph type="title"/>
          </p:nvPr>
        </p:nvSpPr>
        <p:spPr>
          <a:xfrm>
            <a:off x="774032" y="1033272"/>
            <a:ext cx="7236493" cy="782638"/>
          </a:xfrm>
        </p:spPr>
        <p:txBody>
          <a:bodyPr>
            <a:normAutofit fontScale="90000"/>
          </a:bodyPr>
          <a:lstStyle/>
          <a:p>
            <a:r>
              <a:rPr lang="en-US" dirty="0"/>
              <a:t>Interview – Do’s &amp; Don’ts</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1475" y="323849"/>
            <a:ext cx="3800475" cy="271462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858" y="6250215"/>
            <a:ext cx="2177142" cy="607785"/>
          </a:xfrm>
          <a:prstGeom prst="rect">
            <a:avLst/>
          </a:prstGeom>
        </p:spPr>
      </p:pic>
    </p:spTree>
    <p:extLst>
      <p:ext uri="{BB962C8B-B14F-4D97-AF65-F5344CB8AC3E}">
        <p14:creationId xmlns:p14="http://schemas.microsoft.com/office/powerpoint/2010/main" val="1796394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6"/>
          </p:nvPr>
        </p:nvPicPr>
        <p:blipFill>
          <a:blip r:embed="rId2">
            <a:extLst>
              <a:ext uri="{28A0092B-C50C-407E-A947-70E740481C1C}">
                <a14:useLocalDpi xmlns:a14="http://schemas.microsoft.com/office/drawing/2010/main" val="0"/>
              </a:ext>
            </a:extLst>
          </a:blip>
          <a:stretch>
            <a:fillRect/>
          </a:stretch>
        </p:blipFill>
        <p:spPr>
          <a:xfrm>
            <a:off x="0" y="1438275"/>
            <a:ext cx="6012289" cy="4019550"/>
          </a:xfrm>
        </p:spPr>
      </p:pic>
      <p:sp>
        <p:nvSpPr>
          <p:cNvPr id="2" name="Slide Number Placeholder 1"/>
          <p:cNvSpPr>
            <a:spLocks noGrp="1"/>
          </p:cNvSpPr>
          <p:nvPr>
            <p:ph type="sldNum" sz="quarter" idx="10"/>
          </p:nvPr>
        </p:nvSpPr>
        <p:spPr/>
        <p:txBody>
          <a:bodyPr/>
          <a:lstStyle/>
          <a:p>
            <a:fld id="{D495E168-DA5E-4888-8D8A-92B118324C14}" type="slidenum">
              <a:rPr lang="ru-RU" smtClean="0"/>
              <a:pPr/>
              <a:t>18</a:t>
            </a:fld>
            <a:endParaRPr lang="ru-RU" dirty="0"/>
          </a:p>
        </p:txBody>
      </p:sp>
      <p:sp>
        <p:nvSpPr>
          <p:cNvPr id="11" name="Text Placeholder 10"/>
          <p:cNvSpPr>
            <a:spLocks noGrp="1"/>
          </p:cNvSpPr>
          <p:nvPr>
            <p:ph type="body" sz="quarter" idx="15"/>
          </p:nvPr>
        </p:nvSpPr>
        <p:spPr/>
        <p:txBody>
          <a:bodyPr>
            <a:normAutofit/>
          </a:bodyPr>
          <a:lstStyle/>
          <a:p>
            <a:r>
              <a:rPr lang="en-US" sz="1800" dirty="0"/>
              <a:t>Your time to ask questions</a:t>
            </a:r>
          </a:p>
          <a:p>
            <a:r>
              <a:rPr lang="en-US" sz="1800" dirty="0"/>
              <a:t>Ask about the next steps (if not already mentioned)</a:t>
            </a:r>
          </a:p>
          <a:p>
            <a:r>
              <a:rPr lang="en-US" sz="1800" dirty="0"/>
              <a:t>Ask for business cards if not offered</a:t>
            </a:r>
          </a:p>
          <a:p>
            <a:r>
              <a:rPr lang="en-US" sz="1800" dirty="0"/>
              <a:t>If appropriate, shake everyone’s hand, call them by name if possible and thank them for their time</a:t>
            </a:r>
          </a:p>
          <a:p>
            <a:r>
              <a:rPr lang="en-US" sz="1800" dirty="0"/>
              <a:t>RELAX…you’re done!</a:t>
            </a:r>
          </a:p>
        </p:txBody>
      </p:sp>
      <p:sp>
        <p:nvSpPr>
          <p:cNvPr id="9" name="Title 8"/>
          <p:cNvSpPr>
            <a:spLocks noGrp="1"/>
          </p:cNvSpPr>
          <p:nvPr>
            <p:ph type="title"/>
          </p:nvPr>
        </p:nvSpPr>
        <p:spPr/>
        <p:txBody>
          <a:bodyPr/>
          <a:lstStyle/>
          <a:p>
            <a:r>
              <a:rPr lang="en-US" dirty="0"/>
              <a:t>Interview Tips</a:t>
            </a:r>
          </a:p>
        </p:txBody>
      </p:sp>
      <p:sp>
        <p:nvSpPr>
          <p:cNvPr id="10" name="Text Placeholder 9"/>
          <p:cNvSpPr>
            <a:spLocks noGrp="1"/>
          </p:cNvSpPr>
          <p:nvPr>
            <p:ph type="body" sz="quarter" idx="13"/>
          </p:nvPr>
        </p:nvSpPr>
        <p:spPr/>
        <p:txBody>
          <a:bodyPr/>
          <a:lstStyle/>
          <a:p>
            <a:r>
              <a:rPr lang="en-US" dirty="0"/>
              <a:t>Closing the Interview</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858" y="6250215"/>
            <a:ext cx="2177142" cy="607785"/>
          </a:xfrm>
          <a:prstGeom prst="rect">
            <a:avLst/>
          </a:prstGeom>
        </p:spPr>
      </p:pic>
    </p:spTree>
    <p:extLst>
      <p:ext uri="{BB962C8B-B14F-4D97-AF65-F5344CB8AC3E}">
        <p14:creationId xmlns:p14="http://schemas.microsoft.com/office/powerpoint/2010/main" val="581987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6"/>
          </p:nvPr>
        </p:nvPicPr>
        <p:blipFill>
          <a:blip r:embed="rId2">
            <a:extLst>
              <a:ext uri="{28A0092B-C50C-407E-A947-70E740481C1C}">
                <a14:useLocalDpi xmlns:a14="http://schemas.microsoft.com/office/drawing/2010/main" val="0"/>
              </a:ext>
            </a:extLst>
          </a:blip>
          <a:stretch>
            <a:fillRect/>
          </a:stretch>
        </p:blipFill>
        <p:spPr>
          <a:xfrm>
            <a:off x="5519738" y="1395731"/>
            <a:ext cx="6103621" cy="4066537"/>
          </a:xfrm>
        </p:spPr>
      </p:pic>
      <p:sp>
        <p:nvSpPr>
          <p:cNvPr id="3" name="Slide Number Placeholder 2"/>
          <p:cNvSpPr>
            <a:spLocks noGrp="1"/>
          </p:cNvSpPr>
          <p:nvPr>
            <p:ph type="sldNum" sz="quarter" idx="10"/>
          </p:nvPr>
        </p:nvSpPr>
        <p:spPr/>
        <p:txBody>
          <a:bodyPr/>
          <a:lstStyle/>
          <a:p>
            <a:fld id="{D495E168-DA5E-4888-8D8A-92B118324C14}" type="slidenum">
              <a:rPr lang="ru-RU" smtClean="0"/>
              <a:pPr/>
              <a:t>19</a:t>
            </a:fld>
            <a:endParaRPr lang="ru-RU" dirty="0"/>
          </a:p>
        </p:txBody>
      </p:sp>
      <p:sp>
        <p:nvSpPr>
          <p:cNvPr id="4" name="Text Placeholder 3"/>
          <p:cNvSpPr>
            <a:spLocks noGrp="1"/>
          </p:cNvSpPr>
          <p:nvPr>
            <p:ph type="body" sz="quarter" idx="15"/>
          </p:nvPr>
        </p:nvSpPr>
        <p:spPr/>
        <p:txBody>
          <a:bodyPr>
            <a:noAutofit/>
          </a:bodyPr>
          <a:lstStyle/>
          <a:p>
            <a:r>
              <a:rPr lang="en-US" sz="1800" dirty="0"/>
              <a:t>Send a thank you note or a thank you email to the interviewer.</a:t>
            </a:r>
          </a:p>
          <a:p>
            <a:r>
              <a:rPr lang="en-US" sz="1800" dirty="0"/>
              <a:t>Follow-up if the date that they said they would get back to you has passed</a:t>
            </a:r>
          </a:p>
          <a:p>
            <a:r>
              <a:rPr lang="en-US" sz="1800" dirty="0"/>
              <a:t>Always be professional</a:t>
            </a:r>
          </a:p>
          <a:p>
            <a:endParaRPr lang="en-US" sz="1800" dirty="0"/>
          </a:p>
          <a:p>
            <a:pPr marL="0" indent="0">
              <a:buNone/>
            </a:pPr>
            <a:endParaRPr lang="en-US" sz="1800" dirty="0"/>
          </a:p>
          <a:p>
            <a:r>
              <a:rPr lang="en-US" sz="1800" dirty="0"/>
              <a:t>***Exception: If an employer has specifically mentioned not to contact, that they will contact you. Do not contact them.</a:t>
            </a:r>
          </a:p>
        </p:txBody>
      </p:sp>
      <p:sp>
        <p:nvSpPr>
          <p:cNvPr id="5" name="Title 4"/>
          <p:cNvSpPr>
            <a:spLocks noGrp="1"/>
          </p:cNvSpPr>
          <p:nvPr>
            <p:ph type="title"/>
          </p:nvPr>
        </p:nvSpPr>
        <p:spPr/>
        <p:txBody>
          <a:bodyPr/>
          <a:lstStyle/>
          <a:p>
            <a:r>
              <a:rPr lang="en-US" dirty="0"/>
              <a:t>Interview Tips</a:t>
            </a:r>
          </a:p>
        </p:txBody>
      </p:sp>
      <p:sp>
        <p:nvSpPr>
          <p:cNvPr id="6" name="Text Placeholder 5"/>
          <p:cNvSpPr>
            <a:spLocks noGrp="1"/>
          </p:cNvSpPr>
          <p:nvPr>
            <p:ph type="body" sz="quarter" idx="13"/>
          </p:nvPr>
        </p:nvSpPr>
        <p:spPr/>
        <p:txBody>
          <a:bodyPr/>
          <a:lstStyle/>
          <a:p>
            <a:r>
              <a:rPr lang="en-US" dirty="0"/>
              <a:t>After the Interview</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858" y="6250215"/>
            <a:ext cx="2177142" cy="607785"/>
          </a:xfrm>
          <a:prstGeom prst="rect">
            <a:avLst/>
          </a:prstGeom>
        </p:spPr>
      </p:pic>
    </p:spTree>
    <p:extLst>
      <p:ext uri="{BB962C8B-B14F-4D97-AF65-F5344CB8AC3E}">
        <p14:creationId xmlns:p14="http://schemas.microsoft.com/office/powerpoint/2010/main" val="1657633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95E168-DA5E-4888-8D8A-92B118324C14}" type="slidenum">
              <a:rPr lang="ru-RU" smtClean="0"/>
              <a:pPr/>
              <a:t>2</a:t>
            </a:fld>
            <a:endParaRPr lang="ru-R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Rectangle 6"/>
          <p:cNvSpPr/>
          <p:nvPr/>
        </p:nvSpPr>
        <p:spPr>
          <a:xfrm>
            <a:off x="5974813" y="3244334"/>
            <a:ext cx="242374" cy="369332"/>
          </a:xfrm>
          <a:prstGeom prst="rect">
            <a:avLst/>
          </a:prstGeom>
        </p:spPr>
        <p:txBody>
          <a:bodyPr wrap="square">
            <a:spAutoFit/>
          </a:bodyPr>
          <a:lstStyle/>
          <a:p>
            <a:r>
              <a:rPr lang="en-US" dirty="0">
                <a:solidFill>
                  <a:srgbClr val="000000"/>
                </a:solidFill>
                <a:latin typeface="Times New Roman" panose="02020603050405020304" pitchFamily="18" charset="0"/>
              </a:rPr>
              <a:t> </a:t>
            </a:r>
            <a:endParaRPr lang="en-US" dirty="0"/>
          </a:p>
        </p:txBody>
      </p:sp>
      <p:sp>
        <p:nvSpPr>
          <p:cNvPr id="11" name="Rectangle 10"/>
          <p:cNvSpPr/>
          <p:nvPr/>
        </p:nvSpPr>
        <p:spPr>
          <a:xfrm>
            <a:off x="0" y="2388973"/>
            <a:ext cx="12192000" cy="724930"/>
          </a:xfrm>
          <a:prstGeom prst="rect">
            <a:avLst/>
          </a:prstGeom>
          <a:solidFill>
            <a:schemeClr val="tx2"/>
          </a:solidFill>
          <a:ln w="12700" cap="flat">
            <a:noFill/>
            <a:prstDash val="solid"/>
            <a:miter/>
          </a:ln>
        </p:spPr>
        <p:txBody>
          <a:bodyPr rtlCol="0" anchor="ctr"/>
          <a:lstStyle/>
          <a:p>
            <a:pPr algn="ctr"/>
            <a:r>
              <a:rPr lang="en-US" sz="2000" b="1" dirty="0"/>
              <a:t>A modern, on-the-go platform designed especially for college-based recruiting for jobs, internships, events and resources.</a:t>
            </a:r>
            <a:endParaRPr lang="en-US" sz="2000" dirty="0"/>
          </a:p>
        </p:txBody>
      </p:sp>
      <p:sp>
        <p:nvSpPr>
          <p:cNvPr id="12" name="TextBox 11"/>
          <p:cNvSpPr txBox="1"/>
          <p:nvPr/>
        </p:nvSpPr>
        <p:spPr>
          <a:xfrm>
            <a:off x="2133600" y="3344562"/>
            <a:ext cx="7834184" cy="1477328"/>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dirty="0">
                <a:solidFill>
                  <a:schemeClr val="bg1"/>
                </a:solidFill>
              </a:rPr>
              <a:t>Students gain access to job/internship postings from 200,000+ employers around the world, including all Fortune 500 companies!</a:t>
            </a:r>
          </a:p>
          <a:p>
            <a:pPr>
              <a:buClr>
                <a:schemeClr val="tx2"/>
              </a:buClr>
            </a:pPr>
            <a:endParaRPr lang="en-US" dirty="0">
              <a:solidFill>
                <a:schemeClr val="bg1"/>
              </a:solidFill>
            </a:endParaRPr>
          </a:p>
          <a:p>
            <a:pPr marL="285750" indent="-285750">
              <a:buClr>
                <a:schemeClr val="tx2"/>
              </a:buClr>
              <a:buFont typeface="Arial" panose="020B0604020202020204" pitchFamily="34" charset="0"/>
              <a:buChar char="•"/>
            </a:pPr>
            <a:r>
              <a:rPr lang="en-US" dirty="0">
                <a:solidFill>
                  <a:schemeClr val="bg1"/>
                </a:solidFill>
              </a:rPr>
              <a:t>Employers enjoy a faster, more user-friendly experience to post jobs and view applicants.</a:t>
            </a:r>
          </a:p>
        </p:txBody>
      </p:sp>
    </p:spTree>
    <p:extLst>
      <p:ext uri="{BB962C8B-B14F-4D97-AF65-F5344CB8AC3E}">
        <p14:creationId xmlns:p14="http://schemas.microsoft.com/office/powerpoint/2010/main" val="24663052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 y="0"/>
            <a:ext cx="12191561" cy="6858246"/>
          </a:xfrm>
          <a:prstGeom prst="rect">
            <a:avLst/>
          </a:prstGeom>
        </p:spPr>
      </p:pic>
    </p:spTree>
    <p:extLst>
      <p:ext uri="{BB962C8B-B14F-4D97-AF65-F5344CB8AC3E}">
        <p14:creationId xmlns:p14="http://schemas.microsoft.com/office/powerpoint/2010/main" val="2888513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40946D55-3A70-4E32-99AB-8D71063AAEDE}"/>
              </a:ext>
            </a:extLst>
          </p:cNvPr>
          <p:cNvPicPr>
            <a:picLocks noGrp="1" noChangeAspect="1"/>
          </p:cNvPicPr>
          <p:nvPr>
            <p:ph type="pic" sz="quarter" idx="26"/>
          </p:nvPr>
        </p:nvPicPr>
        <p:blipFill>
          <a:blip r:embed="rId2">
            <a:extLst>
              <a:ext uri="{28A0092B-C50C-407E-A947-70E740481C1C}">
                <a14:useLocalDpi xmlns:a14="http://schemas.microsoft.com/office/drawing/2010/main" val="0"/>
              </a:ext>
            </a:extLst>
          </a:blip>
          <a:stretch>
            <a:fillRect/>
          </a:stretch>
        </p:blipFill>
        <p:spPr>
          <a:xfrm>
            <a:off x="0" y="723900"/>
            <a:ext cx="9155429" cy="5476875"/>
          </a:xfrm>
          <a:ln>
            <a:noFill/>
          </a:ln>
        </p:spPr>
      </p:pic>
      <p:sp>
        <p:nvSpPr>
          <p:cNvPr id="2" name="Title 1">
            <a:extLst>
              <a:ext uri="{FF2B5EF4-FFF2-40B4-BE49-F238E27FC236}">
                <a16:creationId xmlns:a16="http://schemas.microsoft.com/office/drawing/2014/main" id="{D110F751-9975-4653-9855-BA1C7499B75F}"/>
              </a:ext>
            </a:extLst>
          </p:cNvPr>
          <p:cNvSpPr>
            <a:spLocks noGrp="1"/>
          </p:cNvSpPr>
          <p:nvPr>
            <p:ph type="title"/>
          </p:nvPr>
        </p:nvSpPr>
        <p:spPr/>
        <p:txBody>
          <a:bodyPr/>
          <a:lstStyle/>
          <a:p>
            <a:r>
              <a:rPr lang="en-US" dirty="0"/>
              <a:t>THANK</a:t>
            </a:r>
            <a:br>
              <a:rPr lang="en-US" dirty="0"/>
            </a:br>
            <a:r>
              <a:rPr lang="en-US" dirty="0"/>
              <a:t>YOU!</a:t>
            </a:r>
            <a:endParaRPr lang="ru-RU" dirty="0"/>
          </a:p>
        </p:txBody>
      </p:sp>
      <p:sp>
        <p:nvSpPr>
          <p:cNvPr id="3" name="Text Placeholder 2">
            <a:extLst>
              <a:ext uri="{FF2B5EF4-FFF2-40B4-BE49-F238E27FC236}">
                <a16:creationId xmlns:a16="http://schemas.microsoft.com/office/drawing/2014/main" id="{83BBFE92-CA4F-4673-B4D5-7FFF88E819E8}"/>
              </a:ext>
            </a:extLst>
          </p:cNvPr>
          <p:cNvSpPr>
            <a:spLocks noGrp="1"/>
          </p:cNvSpPr>
          <p:nvPr>
            <p:ph type="body" sz="quarter" idx="13"/>
          </p:nvPr>
        </p:nvSpPr>
        <p:spPr/>
        <p:txBody>
          <a:bodyPr/>
          <a:lstStyle/>
          <a:p>
            <a:r>
              <a:rPr lang="en-US" sz="2400" dirty="0"/>
              <a:t>Chanel Parrish</a:t>
            </a:r>
          </a:p>
          <a:p>
            <a:r>
              <a:rPr lang="en-US" sz="2400" dirty="0"/>
              <a:t>On-Campus Interview Coordinator</a:t>
            </a:r>
            <a:endParaRPr lang="ru-RU" sz="2400" dirty="0"/>
          </a:p>
        </p:txBody>
      </p:sp>
      <p:sp>
        <p:nvSpPr>
          <p:cNvPr id="7" name="Text Placeholder 6">
            <a:extLst>
              <a:ext uri="{FF2B5EF4-FFF2-40B4-BE49-F238E27FC236}">
                <a16:creationId xmlns:a16="http://schemas.microsoft.com/office/drawing/2014/main" id="{422606DA-F5C0-4FBD-930A-04C47E7F7751}"/>
              </a:ext>
            </a:extLst>
          </p:cNvPr>
          <p:cNvSpPr>
            <a:spLocks noGrp="1"/>
          </p:cNvSpPr>
          <p:nvPr>
            <p:ph type="body" sz="quarter" idx="23"/>
          </p:nvPr>
        </p:nvSpPr>
        <p:spPr/>
        <p:txBody>
          <a:bodyPr/>
          <a:lstStyle/>
          <a:p>
            <a:r>
              <a:rPr lang="en-US" dirty="0"/>
              <a:t>Phone</a:t>
            </a:r>
            <a:endParaRPr lang="ru-RU" dirty="0"/>
          </a:p>
        </p:txBody>
      </p:sp>
      <p:sp>
        <p:nvSpPr>
          <p:cNvPr id="6" name="Text Placeholder 5">
            <a:extLst>
              <a:ext uri="{FF2B5EF4-FFF2-40B4-BE49-F238E27FC236}">
                <a16:creationId xmlns:a16="http://schemas.microsoft.com/office/drawing/2014/main" id="{E976F3E4-0E67-4891-8B94-6441620D8B71}"/>
              </a:ext>
            </a:extLst>
          </p:cNvPr>
          <p:cNvSpPr>
            <a:spLocks noGrp="1"/>
          </p:cNvSpPr>
          <p:nvPr>
            <p:ph type="body" sz="quarter" idx="22"/>
          </p:nvPr>
        </p:nvSpPr>
        <p:spPr/>
        <p:txBody>
          <a:bodyPr/>
          <a:lstStyle/>
          <a:p>
            <a:r>
              <a:rPr lang="en-US" dirty="0"/>
              <a:t>951-827-3834</a:t>
            </a:r>
            <a:endParaRPr lang="ru-RU" dirty="0"/>
          </a:p>
        </p:txBody>
      </p:sp>
      <p:sp>
        <p:nvSpPr>
          <p:cNvPr id="9" name="Text Placeholder 8">
            <a:extLst>
              <a:ext uri="{FF2B5EF4-FFF2-40B4-BE49-F238E27FC236}">
                <a16:creationId xmlns:a16="http://schemas.microsoft.com/office/drawing/2014/main" id="{AE673424-1521-4ECB-BC19-D062786A9ED3}"/>
              </a:ext>
            </a:extLst>
          </p:cNvPr>
          <p:cNvSpPr>
            <a:spLocks noGrp="1"/>
          </p:cNvSpPr>
          <p:nvPr>
            <p:ph type="body" sz="quarter" idx="25"/>
          </p:nvPr>
        </p:nvSpPr>
        <p:spPr/>
        <p:txBody>
          <a:bodyPr/>
          <a:lstStyle/>
          <a:p>
            <a:r>
              <a:rPr lang="en-US" dirty="0"/>
              <a:t>Email</a:t>
            </a:r>
            <a:endParaRPr lang="ru-RU" dirty="0"/>
          </a:p>
        </p:txBody>
      </p:sp>
      <p:sp>
        <p:nvSpPr>
          <p:cNvPr id="8" name="Text Placeholder 7">
            <a:extLst>
              <a:ext uri="{FF2B5EF4-FFF2-40B4-BE49-F238E27FC236}">
                <a16:creationId xmlns:a16="http://schemas.microsoft.com/office/drawing/2014/main" id="{1E9D6192-3994-44C6-93B4-D248EEE931D9}"/>
              </a:ext>
            </a:extLst>
          </p:cNvPr>
          <p:cNvSpPr>
            <a:spLocks noGrp="1"/>
          </p:cNvSpPr>
          <p:nvPr>
            <p:ph type="body" sz="quarter" idx="24"/>
          </p:nvPr>
        </p:nvSpPr>
        <p:spPr/>
        <p:txBody>
          <a:bodyPr/>
          <a:lstStyle/>
          <a:p>
            <a:r>
              <a:rPr lang="en-US" dirty="0"/>
              <a:t>chanel.parrish@ucr.edu</a:t>
            </a:r>
            <a:endParaRPr lang="ru-RU"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858" y="6250215"/>
            <a:ext cx="2177142" cy="607785"/>
          </a:xfrm>
          <a:prstGeom prst="rect">
            <a:avLst/>
          </a:prstGeom>
        </p:spPr>
      </p:pic>
    </p:spTree>
    <p:extLst>
      <p:ext uri="{BB962C8B-B14F-4D97-AF65-F5344CB8AC3E}">
        <p14:creationId xmlns:p14="http://schemas.microsoft.com/office/powerpoint/2010/main" val="2314201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95E168-DA5E-4888-8D8A-92B118324C14}" type="slidenum">
              <a:rPr lang="ru-RU" smtClean="0"/>
              <a:pPr/>
              <a:t>3</a:t>
            </a:fld>
            <a:endParaRPr lang="ru-R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Rectangle 6"/>
          <p:cNvSpPr/>
          <p:nvPr/>
        </p:nvSpPr>
        <p:spPr>
          <a:xfrm>
            <a:off x="5974813" y="3244334"/>
            <a:ext cx="242374" cy="369332"/>
          </a:xfrm>
          <a:prstGeom prst="rect">
            <a:avLst/>
          </a:prstGeom>
        </p:spPr>
        <p:txBody>
          <a:bodyPr wrap="square">
            <a:spAutoFit/>
          </a:bodyPr>
          <a:lstStyle/>
          <a:p>
            <a:r>
              <a:rPr lang="en-US" dirty="0">
                <a:solidFill>
                  <a:srgbClr val="000000"/>
                </a:solidFill>
                <a:latin typeface="Times New Roman" panose="02020603050405020304" pitchFamily="18" charset="0"/>
              </a:rPr>
              <a:t> </a:t>
            </a:r>
            <a:endParaRPr lang="en-US" dirty="0"/>
          </a:p>
        </p:txBody>
      </p:sp>
      <p:sp>
        <p:nvSpPr>
          <p:cNvPr id="11" name="Rectangle 10"/>
          <p:cNvSpPr/>
          <p:nvPr/>
        </p:nvSpPr>
        <p:spPr>
          <a:xfrm>
            <a:off x="4193058" y="2388973"/>
            <a:ext cx="7998941" cy="329513"/>
          </a:xfrm>
          <a:prstGeom prst="rect">
            <a:avLst/>
          </a:prstGeom>
          <a:solidFill>
            <a:schemeClr val="tx2"/>
          </a:solidFill>
          <a:ln w="12700" cap="flat">
            <a:noFill/>
            <a:prstDash val="solid"/>
            <a:miter/>
          </a:ln>
        </p:spPr>
        <p:txBody>
          <a:bodyPr rtlCol="0" anchor="ctr"/>
          <a:lstStyle/>
          <a:p>
            <a:pPr algn="ctr"/>
            <a:endParaRPr lang="en-US" sz="2000" dirty="0"/>
          </a:p>
        </p:txBody>
      </p:sp>
      <p:sp>
        <p:nvSpPr>
          <p:cNvPr id="12" name="TextBox 11"/>
          <p:cNvSpPr txBox="1"/>
          <p:nvPr/>
        </p:nvSpPr>
        <p:spPr>
          <a:xfrm>
            <a:off x="1639328" y="3089189"/>
            <a:ext cx="8468497" cy="2031325"/>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dirty="0">
                <a:solidFill>
                  <a:schemeClr val="bg1"/>
                </a:solidFill>
              </a:rPr>
              <a:t>A personalized feed of jobs, internships, events and resources – like Netflix but for careers!</a:t>
            </a:r>
          </a:p>
          <a:p>
            <a:pPr>
              <a:buClr>
                <a:schemeClr val="tx2"/>
              </a:buClr>
            </a:pPr>
            <a:endParaRPr lang="en-US" dirty="0">
              <a:solidFill>
                <a:schemeClr val="bg1"/>
              </a:solidFill>
            </a:endParaRPr>
          </a:p>
          <a:p>
            <a:pPr marL="285750" indent="-285750">
              <a:buClr>
                <a:schemeClr val="tx2"/>
              </a:buClr>
              <a:buFont typeface="Arial" panose="020B0604020202020204" pitchFamily="34" charset="0"/>
              <a:buChar char="•"/>
            </a:pPr>
            <a:r>
              <a:rPr lang="en-US" dirty="0">
                <a:solidFill>
                  <a:schemeClr val="bg1"/>
                </a:solidFill>
              </a:rPr>
              <a:t>A “Favorite” option to know when top employers are posting jobs and coming to campus.</a:t>
            </a:r>
          </a:p>
          <a:p>
            <a:pPr>
              <a:buClr>
                <a:schemeClr val="tx2"/>
              </a:buClr>
            </a:pPr>
            <a:endParaRPr lang="en-US" dirty="0">
              <a:solidFill>
                <a:schemeClr val="bg1"/>
              </a:solidFill>
            </a:endParaRPr>
          </a:p>
          <a:p>
            <a:pPr marL="285750" indent="-285750">
              <a:buClr>
                <a:schemeClr val="tx2"/>
              </a:buClr>
              <a:buFont typeface="Arial" panose="020B0604020202020204" pitchFamily="34" charset="0"/>
              <a:buChar char="•"/>
            </a:pPr>
            <a:r>
              <a:rPr lang="en-US" dirty="0">
                <a:solidFill>
                  <a:schemeClr val="bg1"/>
                </a:solidFill>
              </a:rPr>
              <a:t>A seamless experience across all devices: phones, tablets, and computers.</a:t>
            </a:r>
          </a:p>
        </p:txBody>
      </p:sp>
      <p:sp>
        <p:nvSpPr>
          <p:cNvPr id="8" name="Rectangle 7"/>
          <p:cNvSpPr/>
          <p:nvPr/>
        </p:nvSpPr>
        <p:spPr>
          <a:xfrm>
            <a:off x="0" y="2393092"/>
            <a:ext cx="1729946" cy="329513"/>
          </a:xfrm>
          <a:prstGeom prst="rect">
            <a:avLst/>
          </a:prstGeom>
          <a:solidFill>
            <a:schemeClr val="tx2"/>
          </a:solidFill>
          <a:ln w="12700" cap="flat">
            <a:noFill/>
            <a:prstDash val="solid"/>
            <a:miter/>
          </a:ln>
        </p:spPr>
        <p:txBody>
          <a:bodyPr rtlCol="0" anchor="ctr"/>
          <a:lstStyle/>
          <a:p>
            <a:pPr algn="ctr"/>
            <a:endParaRPr lang="en-US" sz="2000" dirty="0"/>
          </a:p>
        </p:txBody>
      </p:sp>
      <p:sp>
        <p:nvSpPr>
          <p:cNvPr id="3" name="TextBox 2"/>
          <p:cNvSpPr txBox="1"/>
          <p:nvPr/>
        </p:nvSpPr>
        <p:spPr>
          <a:xfrm>
            <a:off x="1738182" y="2306594"/>
            <a:ext cx="2520780" cy="461665"/>
          </a:xfrm>
          <a:prstGeom prst="rect">
            <a:avLst/>
          </a:prstGeom>
          <a:noFill/>
        </p:spPr>
        <p:txBody>
          <a:bodyPr wrap="square" rtlCol="0">
            <a:spAutoFit/>
          </a:bodyPr>
          <a:lstStyle/>
          <a:p>
            <a:r>
              <a:rPr lang="en-US" sz="2400" b="1" dirty="0">
                <a:solidFill>
                  <a:schemeClr val="bg1"/>
                </a:solidFill>
              </a:rPr>
              <a:t>Students enjoy:</a:t>
            </a:r>
          </a:p>
        </p:txBody>
      </p:sp>
    </p:spTree>
    <p:extLst>
      <p:ext uri="{BB962C8B-B14F-4D97-AF65-F5344CB8AC3E}">
        <p14:creationId xmlns:p14="http://schemas.microsoft.com/office/powerpoint/2010/main" val="3808759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95E168-DA5E-4888-8D8A-92B118324C14}" type="slidenum">
              <a:rPr lang="ru-RU" smtClean="0"/>
              <a:pPr/>
              <a:t>4</a:t>
            </a:fld>
            <a:endParaRPr lang="ru-R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Rectangle 6"/>
          <p:cNvSpPr/>
          <p:nvPr/>
        </p:nvSpPr>
        <p:spPr>
          <a:xfrm>
            <a:off x="5974813" y="3244334"/>
            <a:ext cx="242374" cy="369332"/>
          </a:xfrm>
          <a:prstGeom prst="rect">
            <a:avLst/>
          </a:prstGeom>
        </p:spPr>
        <p:txBody>
          <a:bodyPr wrap="square">
            <a:spAutoFit/>
          </a:bodyPr>
          <a:lstStyle/>
          <a:p>
            <a:r>
              <a:rPr lang="en-US" dirty="0">
                <a:solidFill>
                  <a:srgbClr val="000000"/>
                </a:solidFill>
                <a:latin typeface="Times New Roman" panose="02020603050405020304" pitchFamily="18" charset="0"/>
              </a:rPr>
              <a:t> </a:t>
            </a:r>
            <a:endParaRPr lang="en-US" dirty="0"/>
          </a:p>
        </p:txBody>
      </p:sp>
      <p:sp>
        <p:nvSpPr>
          <p:cNvPr id="11" name="Rectangle 10"/>
          <p:cNvSpPr/>
          <p:nvPr/>
        </p:nvSpPr>
        <p:spPr>
          <a:xfrm>
            <a:off x="6236043" y="2388973"/>
            <a:ext cx="5955956" cy="329513"/>
          </a:xfrm>
          <a:prstGeom prst="rect">
            <a:avLst/>
          </a:prstGeom>
          <a:solidFill>
            <a:schemeClr val="tx2"/>
          </a:solidFill>
          <a:ln w="12700" cap="flat">
            <a:noFill/>
            <a:prstDash val="solid"/>
            <a:miter/>
          </a:ln>
        </p:spPr>
        <p:txBody>
          <a:bodyPr rtlCol="0" anchor="ctr"/>
          <a:lstStyle/>
          <a:p>
            <a:pPr algn="ctr"/>
            <a:endParaRPr lang="en-US" sz="2000" dirty="0"/>
          </a:p>
        </p:txBody>
      </p:sp>
      <p:sp>
        <p:nvSpPr>
          <p:cNvPr id="12" name="TextBox 11"/>
          <p:cNvSpPr txBox="1"/>
          <p:nvPr/>
        </p:nvSpPr>
        <p:spPr>
          <a:xfrm>
            <a:off x="1639328" y="3089189"/>
            <a:ext cx="8468497" cy="2031325"/>
          </a:xfrm>
          <a:prstGeom prst="rect">
            <a:avLst/>
          </a:prstGeom>
          <a:noFill/>
        </p:spPr>
        <p:txBody>
          <a:bodyPr wrap="square" rtlCol="0">
            <a:spAutoFit/>
          </a:bodyPr>
          <a:lstStyle/>
          <a:p>
            <a:pPr marL="342900" indent="-342900">
              <a:buClr>
                <a:schemeClr val="tx2"/>
              </a:buClr>
              <a:buFont typeface="+mj-lt"/>
              <a:buAutoNum type="arabicPeriod"/>
            </a:pPr>
            <a:r>
              <a:rPr lang="en-US" dirty="0">
                <a:solidFill>
                  <a:schemeClr val="bg1"/>
                </a:solidFill>
              </a:rPr>
              <a:t>Log into ucr.joinhandshake.com with your UCR username and password.</a:t>
            </a:r>
          </a:p>
          <a:p>
            <a:pPr marL="342900" indent="-342900">
              <a:buClr>
                <a:schemeClr val="tx2"/>
              </a:buClr>
              <a:buFont typeface="+mj-lt"/>
              <a:buAutoNum type="arabicPeriod"/>
            </a:pPr>
            <a:endParaRPr lang="en-US" dirty="0">
              <a:solidFill>
                <a:schemeClr val="bg1"/>
              </a:solidFill>
            </a:endParaRPr>
          </a:p>
          <a:p>
            <a:pPr marL="342900" indent="-342900">
              <a:buClr>
                <a:schemeClr val="tx2"/>
              </a:buClr>
              <a:buFont typeface="+mj-lt"/>
              <a:buAutoNum type="arabicPeriod"/>
            </a:pPr>
            <a:r>
              <a:rPr lang="en-US" dirty="0">
                <a:solidFill>
                  <a:schemeClr val="bg1"/>
                </a:solidFill>
              </a:rPr>
              <a:t>Create a new Handshake profile by adding your resume, photos, skills, and more. Make your profile public to employers.</a:t>
            </a:r>
          </a:p>
          <a:p>
            <a:pPr marL="342900" indent="-342900">
              <a:buClr>
                <a:schemeClr val="tx2"/>
              </a:buClr>
              <a:buFont typeface="+mj-lt"/>
              <a:buAutoNum type="arabicPeriod"/>
            </a:pPr>
            <a:endParaRPr lang="en-US" dirty="0">
              <a:solidFill>
                <a:schemeClr val="bg1"/>
              </a:solidFill>
            </a:endParaRPr>
          </a:p>
          <a:p>
            <a:pPr marL="342900" indent="-342900">
              <a:buClr>
                <a:schemeClr val="tx2"/>
              </a:buClr>
              <a:buFont typeface="+mj-lt"/>
              <a:buAutoNum type="arabicPeriod"/>
            </a:pPr>
            <a:r>
              <a:rPr lang="en-US" dirty="0">
                <a:solidFill>
                  <a:schemeClr val="bg1"/>
                </a:solidFill>
              </a:rPr>
              <a:t>Click “Jobs” in the menu bar and start applying. Save searches and sign up for notifications about future opportunities that match your interests!</a:t>
            </a:r>
          </a:p>
        </p:txBody>
      </p:sp>
      <p:sp>
        <p:nvSpPr>
          <p:cNvPr id="8" name="Rectangle 7"/>
          <p:cNvSpPr/>
          <p:nvPr/>
        </p:nvSpPr>
        <p:spPr>
          <a:xfrm>
            <a:off x="0" y="2393092"/>
            <a:ext cx="1729946" cy="329513"/>
          </a:xfrm>
          <a:prstGeom prst="rect">
            <a:avLst/>
          </a:prstGeom>
          <a:solidFill>
            <a:schemeClr val="tx2"/>
          </a:solidFill>
          <a:ln w="12700" cap="flat">
            <a:noFill/>
            <a:prstDash val="solid"/>
            <a:miter/>
          </a:ln>
        </p:spPr>
        <p:txBody>
          <a:bodyPr rtlCol="0" anchor="ctr"/>
          <a:lstStyle/>
          <a:p>
            <a:pPr algn="ctr"/>
            <a:endParaRPr lang="en-US" sz="2000" dirty="0"/>
          </a:p>
        </p:txBody>
      </p:sp>
      <p:sp>
        <p:nvSpPr>
          <p:cNvPr id="3" name="TextBox 2"/>
          <p:cNvSpPr txBox="1"/>
          <p:nvPr/>
        </p:nvSpPr>
        <p:spPr>
          <a:xfrm>
            <a:off x="1738181" y="2306594"/>
            <a:ext cx="4497861" cy="461665"/>
          </a:xfrm>
          <a:prstGeom prst="rect">
            <a:avLst/>
          </a:prstGeom>
          <a:noFill/>
        </p:spPr>
        <p:txBody>
          <a:bodyPr wrap="square" rtlCol="0">
            <a:spAutoFit/>
          </a:bodyPr>
          <a:lstStyle/>
          <a:p>
            <a:r>
              <a:rPr lang="en-US" sz="2400" b="1" dirty="0">
                <a:solidFill>
                  <a:schemeClr val="bg1"/>
                </a:solidFill>
              </a:rPr>
              <a:t>Create a Handshake Account:</a:t>
            </a:r>
          </a:p>
        </p:txBody>
      </p:sp>
      <p:sp>
        <p:nvSpPr>
          <p:cNvPr id="4" name="Rectangle 3"/>
          <p:cNvSpPr/>
          <p:nvPr/>
        </p:nvSpPr>
        <p:spPr>
          <a:xfrm>
            <a:off x="2924431" y="3155092"/>
            <a:ext cx="2397211" cy="304800"/>
          </a:xfrm>
          <a:prstGeom prst="rect">
            <a:avLst/>
          </a:prstGeom>
          <a:solidFill>
            <a:schemeClr val="tx1"/>
          </a:solidFill>
          <a:ln w="6350" cap="flat">
            <a:solidFill>
              <a:schemeClr val="bg1"/>
            </a:solidFill>
            <a:prstDash val="solid"/>
            <a:miter/>
          </a:ln>
        </p:spPr>
        <p:txBody>
          <a:bodyPr rtlCol="0" anchor="ctr"/>
          <a:lstStyle/>
          <a:p>
            <a:pPr algn="l"/>
            <a:endParaRPr lang="en-US" dirty="0"/>
          </a:p>
        </p:txBody>
      </p:sp>
      <p:sp>
        <p:nvSpPr>
          <p:cNvPr id="6" name="TextBox 5"/>
          <p:cNvSpPr txBox="1"/>
          <p:nvPr/>
        </p:nvSpPr>
        <p:spPr>
          <a:xfrm>
            <a:off x="2990334" y="3122141"/>
            <a:ext cx="2388973" cy="338554"/>
          </a:xfrm>
          <a:prstGeom prst="rect">
            <a:avLst/>
          </a:prstGeom>
          <a:noFill/>
        </p:spPr>
        <p:txBody>
          <a:bodyPr wrap="square" rtlCol="0">
            <a:spAutoFit/>
          </a:bodyPr>
          <a:lstStyle/>
          <a:p>
            <a:r>
              <a:rPr lang="en-US" sz="1600" dirty="0">
                <a:solidFill>
                  <a:schemeClr val="tx2"/>
                </a:solidFill>
              </a:rPr>
              <a:t>ucr.joinhandshake.com</a:t>
            </a:r>
          </a:p>
        </p:txBody>
      </p:sp>
    </p:spTree>
    <p:extLst>
      <p:ext uri="{BB962C8B-B14F-4D97-AF65-F5344CB8AC3E}">
        <p14:creationId xmlns:p14="http://schemas.microsoft.com/office/powerpoint/2010/main" val="14598312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6"/>
          </p:nvPr>
        </p:nvPicPr>
        <p:blipFill>
          <a:blip r:embed="rId2">
            <a:extLst>
              <a:ext uri="{28A0092B-C50C-407E-A947-70E740481C1C}">
                <a14:useLocalDpi xmlns:a14="http://schemas.microsoft.com/office/drawing/2010/main" val="0"/>
              </a:ext>
            </a:extLst>
          </a:blip>
          <a:stretch>
            <a:fillRect/>
          </a:stretch>
        </p:blipFill>
        <p:spPr>
          <a:xfrm>
            <a:off x="5830115" y="600891"/>
            <a:ext cx="6085660" cy="5766606"/>
          </a:xfrm>
          <a:solidFill>
            <a:schemeClr val="bg2">
              <a:lumMod val="75000"/>
              <a:alpha val="43000"/>
            </a:schemeClr>
          </a:solidFill>
        </p:spPr>
      </p:pic>
      <p:sp>
        <p:nvSpPr>
          <p:cNvPr id="3" name="Slide Number Placeholder 2"/>
          <p:cNvSpPr>
            <a:spLocks noGrp="1"/>
          </p:cNvSpPr>
          <p:nvPr>
            <p:ph type="sldNum" sz="quarter" idx="10"/>
          </p:nvPr>
        </p:nvSpPr>
        <p:spPr/>
        <p:txBody>
          <a:bodyPr/>
          <a:lstStyle/>
          <a:p>
            <a:fld id="{D495E168-DA5E-4888-8D8A-92B118324C14}" type="slidenum">
              <a:rPr lang="ru-RU" smtClean="0"/>
              <a:pPr/>
              <a:t>5</a:t>
            </a:fld>
            <a:endParaRPr lang="ru-RU" dirty="0"/>
          </a:p>
        </p:txBody>
      </p:sp>
      <p:sp>
        <p:nvSpPr>
          <p:cNvPr id="5" name="Title 4"/>
          <p:cNvSpPr>
            <a:spLocks noGrp="1"/>
          </p:cNvSpPr>
          <p:nvPr>
            <p:ph type="title"/>
          </p:nvPr>
        </p:nvSpPr>
        <p:spPr>
          <a:xfrm>
            <a:off x="774032" y="1001390"/>
            <a:ext cx="5056083" cy="782638"/>
          </a:xfrm>
        </p:spPr>
        <p:txBody>
          <a:bodyPr/>
          <a:lstStyle/>
          <a:p>
            <a:r>
              <a:rPr lang="en-US" dirty="0"/>
              <a:t>Agenda</a:t>
            </a:r>
          </a:p>
        </p:txBody>
      </p:sp>
      <p:sp>
        <p:nvSpPr>
          <p:cNvPr id="6" name="Text Placeholder 5"/>
          <p:cNvSpPr>
            <a:spLocks noGrp="1"/>
          </p:cNvSpPr>
          <p:nvPr>
            <p:ph type="body" sz="quarter" idx="13"/>
          </p:nvPr>
        </p:nvSpPr>
        <p:spPr>
          <a:xfrm>
            <a:off x="365836" y="2196817"/>
            <a:ext cx="5245768" cy="4384958"/>
          </a:xfrm>
        </p:spPr>
        <p:txBody>
          <a:bodyPr>
            <a:normAutofit fontScale="92500" lnSpcReduction="10000"/>
          </a:bodyPr>
          <a:lstStyle/>
          <a:p>
            <a:pPr marL="342900" indent="-342900">
              <a:buFont typeface="Arial" panose="020B0604020202020204" pitchFamily="34" charset="0"/>
              <a:buChar char="•"/>
            </a:pPr>
            <a:r>
              <a:rPr lang="en-US" dirty="0"/>
              <a:t>Career Center Overview</a:t>
            </a:r>
          </a:p>
          <a:p>
            <a:pPr marL="342900" indent="-342900">
              <a:buFont typeface="Arial" panose="020B0604020202020204" pitchFamily="34" charset="0"/>
              <a:buChar char="•"/>
            </a:pPr>
            <a:r>
              <a:rPr lang="en-US" dirty="0"/>
              <a:t>What is the On-Campus Interview (OCI) Program</a:t>
            </a:r>
          </a:p>
          <a:p>
            <a:pPr marL="342900" indent="-342900">
              <a:buFont typeface="Arial" panose="020B0604020202020204" pitchFamily="34" charset="0"/>
              <a:buChar char="•"/>
            </a:pPr>
            <a:r>
              <a:rPr lang="en-US" dirty="0"/>
              <a:t>Who Participates</a:t>
            </a:r>
          </a:p>
          <a:p>
            <a:pPr marL="342900" indent="-342900">
              <a:buFont typeface="Arial" panose="020B0604020202020204" pitchFamily="34" charset="0"/>
              <a:buChar char="•"/>
            </a:pPr>
            <a:r>
              <a:rPr lang="en-US" dirty="0"/>
              <a:t>When to Participate</a:t>
            </a:r>
          </a:p>
          <a:p>
            <a:pPr marL="342900" indent="-342900">
              <a:buFont typeface="Arial" panose="020B0604020202020204" pitchFamily="34" charset="0"/>
              <a:buChar char="•"/>
            </a:pPr>
            <a:r>
              <a:rPr lang="en-US" dirty="0"/>
              <a:t>Benefits of the Program</a:t>
            </a:r>
          </a:p>
          <a:p>
            <a:pPr marL="342900" indent="-342900">
              <a:buFont typeface="Arial" panose="020B0604020202020204" pitchFamily="34" charset="0"/>
              <a:buChar char="•"/>
            </a:pPr>
            <a:r>
              <a:rPr lang="en-US" dirty="0"/>
              <a:t>Types of Schedules and Interviews</a:t>
            </a:r>
          </a:p>
          <a:p>
            <a:pPr marL="342900" indent="-342900">
              <a:buFont typeface="Arial" panose="020B0604020202020204" pitchFamily="34" charset="0"/>
              <a:buChar char="•"/>
            </a:pPr>
            <a:r>
              <a:rPr lang="en-US" dirty="0"/>
              <a:t>UCR Handshake &amp; OCI</a:t>
            </a:r>
          </a:p>
          <a:p>
            <a:pPr marL="342900" indent="-342900">
              <a:buFont typeface="Arial" panose="020B0604020202020204" pitchFamily="34" charset="0"/>
              <a:buChar char="•"/>
            </a:pPr>
            <a:r>
              <a:rPr lang="en-US" dirty="0"/>
              <a:t>How to Participate (Live Demo)</a:t>
            </a:r>
          </a:p>
          <a:p>
            <a:pPr marL="342900" indent="-342900">
              <a:buFont typeface="Arial" panose="020B0604020202020204" pitchFamily="34" charset="0"/>
              <a:buChar char="•"/>
            </a:pPr>
            <a:r>
              <a:rPr lang="en-US" dirty="0"/>
              <a:t>Interview Tips</a:t>
            </a:r>
          </a:p>
          <a:p>
            <a:pPr marL="342900" indent="-342900">
              <a:buFont typeface="Arial" panose="020B0604020202020204" pitchFamily="34" charset="0"/>
              <a:buChar char="•"/>
            </a:pPr>
            <a:r>
              <a:rPr lang="en-US" dirty="0"/>
              <a:t>Dressing for Success</a:t>
            </a:r>
          </a:p>
          <a:p>
            <a:pPr marL="342900" indent="-342900">
              <a:buFont typeface="Arial" panose="020B0604020202020204" pitchFamily="34" charset="0"/>
              <a:buChar char="•"/>
            </a:pPr>
            <a:r>
              <a:rPr lang="en-US" dirty="0"/>
              <a:t>Questions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858" y="6250215"/>
            <a:ext cx="2177142" cy="607785"/>
          </a:xfrm>
          <a:prstGeom prst="rect">
            <a:avLst/>
          </a:prstGeom>
        </p:spPr>
      </p:pic>
    </p:spTree>
    <p:extLst>
      <p:ext uri="{BB962C8B-B14F-4D97-AF65-F5344CB8AC3E}">
        <p14:creationId xmlns:p14="http://schemas.microsoft.com/office/powerpoint/2010/main" val="6043836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B93806-769F-4C20-A684-CA4CB5BB858C}"/>
              </a:ext>
            </a:extLst>
          </p:cNvPr>
          <p:cNvSpPr>
            <a:spLocks noGrp="1"/>
          </p:cNvSpPr>
          <p:nvPr>
            <p:ph type="title"/>
          </p:nvPr>
        </p:nvSpPr>
        <p:spPr/>
        <p:txBody>
          <a:bodyPr/>
          <a:lstStyle/>
          <a:p>
            <a:r>
              <a:rPr lang="en-US" dirty="0"/>
              <a:t>Come See Us!</a:t>
            </a:r>
            <a:endParaRPr lang="ru-RU" dirty="0"/>
          </a:p>
        </p:txBody>
      </p:sp>
      <p:sp>
        <p:nvSpPr>
          <p:cNvPr id="6" name="Text Placeholder 5">
            <a:extLst>
              <a:ext uri="{FF2B5EF4-FFF2-40B4-BE49-F238E27FC236}">
                <a16:creationId xmlns:a16="http://schemas.microsoft.com/office/drawing/2014/main" id="{E7292DFE-EBA3-4DB2-A2C7-1810115565E7}"/>
              </a:ext>
            </a:extLst>
          </p:cNvPr>
          <p:cNvSpPr>
            <a:spLocks noGrp="1"/>
          </p:cNvSpPr>
          <p:nvPr>
            <p:ph type="body" sz="quarter" idx="13"/>
          </p:nvPr>
        </p:nvSpPr>
        <p:spPr>
          <a:xfrm>
            <a:off x="6857748" y="2478752"/>
            <a:ext cx="4421856" cy="406435"/>
          </a:xfrm>
        </p:spPr>
        <p:txBody>
          <a:bodyPr>
            <a:noAutofit/>
          </a:bodyPr>
          <a:lstStyle/>
          <a:p>
            <a:r>
              <a:rPr lang="en-US" sz="2800" dirty="0"/>
              <a:t>Hours:</a:t>
            </a:r>
            <a:endParaRPr lang="ru-RU" sz="2800" dirty="0"/>
          </a:p>
        </p:txBody>
      </p:sp>
      <p:sp>
        <p:nvSpPr>
          <p:cNvPr id="4" name="Text Placeholder 3">
            <a:extLst>
              <a:ext uri="{FF2B5EF4-FFF2-40B4-BE49-F238E27FC236}">
                <a16:creationId xmlns:a16="http://schemas.microsoft.com/office/drawing/2014/main" id="{7E209D92-7413-44EE-BC90-ECE50DA3158D}"/>
              </a:ext>
            </a:extLst>
          </p:cNvPr>
          <p:cNvSpPr>
            <a:spLocks noGrp="1"/>
          </p:cNvSpPr>
          <p:nvPr>
            <p:ph type="body" sz="quarter" idx="15"/>
          </p:nvPr>
        </p:nvSpPr>
        <p:spPr>
          <a:xfrm>
            <a:off x="6708014" y="3060687"/>
            <a:ext cx="4421857" cy="682638"/>
          </a:xfrm>
        </p:spPr>
        <p:txBody>
          <a:bodyPr>
            <a:normAutofit/>
          </a:bodyPr>
          <a:lstStyle/>
          <a:p>
            <a:r>
              <a:rPr lang="en-US" sz="1800" dirty="0"/>
              <a:t>Monday – Friday 8:00am – 5:00pm</a:t>
            </a:r>
          </a:p>
          <a:p>
            <a:r>
              <a:rPr lang="en-US" sz="1800" i="1" dirty="0"/>
              <a:t>Except</a:t>
            </a:r>
            <a:r>
              <a:rPr lang="en-US" sz="1800" dirty="0"/>
              <a:t> Wednesday 9:00am – 5:00pm</a:t>
            </a:r>
          </a:p>
        </p:txBody>
      </p:sp>
      <p:sp>
        <p:nvSpPr>
          <p:cNvPr id="2" name="Slide Number Placeholder 1">
            <a:extLst>
              <a:ext uri="{FF2B5EF4-FFF2-40B4-BE49-F238E27FC236}">
                <a16:creationId xmlns:a16="http://schemas.microsoft.com/office/drawing/2014/main" id="{638DCF8F-466A-4FC0-91DF-33EF070ED3F1}"/>
              </a:ext>
            </a:extLst>
          </p:cNvPr>
          <p:cNvSpPr>
            <a:spLocks noGrp="1"/>
          </p:cNvSpPr>
          <p:nvPr>
            <p:ph type="sldNum" sz="quarter" idx="10"/>
          </p:nvPr>
        </p:nvSpPr>
        <p:spPr/>
        <p:txBody>
          <a:bodyPr/>
          <a:lstStyle/>
          <a:p>
            <a:fld id="{D495E168-DA5E-4888-8D8A-92B118324C14}" type="slidenum">
              <a:rPr lang="ru-RU" smtClean="0"/>
              <a:pPr/>
              <a:t>6</a:t>
            </a:fld>
            <a:endParaRPr lang="ru-RU" dirty="0"/>
          </a:p>
        </p:txBody>
      </p:sp>
      <p:pic>
        <p:nvPicPr>
          <p:cNvPr id="3" name="Picture 2"/>
          <p:cNvPicPr>
            <a:picLocks noChangeAspect="1"/>
          </p:cNvPicPr>
          <p:nvPr/>
        </p:nvPicPr>
        <p:blipFill>
          <a:blip r:embed="rId2"/>
          <a:stretch>
            <a:fillRect/>
          </a:stretch>
        </p:blipFill>
        <p:spPr>
          <a:xfrm>
            <a:off x="286127" y="2861088"/>
            <a:ext cx="3804234" cy="373717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69331" y="887471"/>
            <a:ext cx="4362450" cy="3271838"/>
          </a:xfrm>
          <a:prstGeom prst="rect">
            <a:avLst/>
          </a:prstGeom>
          <a:ln w="28575">
            <a:solidFill>
              <a:schemeClr val="tx1"/>
            </a:solidFill>
          </a:ln>
        </p:spPr>
      </p:pic>
      <p:sp>
        <p:nvSpPr>
          <p:cNvPr id="10" name="Rectangle 9"/>
          <p:cNvSpPr/>
          <p:nvPr/>
        </p:nvSpPr>
        <p:spPr>
          <a:xfrm>
            <a:off x="6881206" y="4094324"/>
            <a:ext cx="2544286" cy="523220"/>
          </a:xfrm>
          <a:prstGeom prst="rect">
            <a:avLst/>
          </a:prstGeom>
        </p:spPr>
        <p:txBody>
          <a:bodyPr wrap="none">
            <a:spAutoFit/>
          </a:bodyPr>
          <a:lstStyle/>
          <a:p>
            <a:r>
              <a:rPr lang="en-US" sz="2800" dirty="0">
                <a:solidFill>
                  <a:schemeClr val="tx2"/>
                </a:solidFill>
              </a:rPr>
              <a:t>Drop-In Hours:</a:t>
            </a:r>
            <a:endParaRPr lang="ru-RU" sz="2800" dirty="0">
              <a:solidFill>
                <a:schemeClr val="tx2"/>
              </a:solidFill>
            </a:endParaRPr>
          </a:p>
        </p:txBody>
      </p:sp>
      <p:sp>
        <p:nvSpPr>
          <p:cNvPr id="13" name="Rectangle 12"/>
          <p:cNvSpPr/>
          <p:nvPr/>
        </p:nvSpPr>
        <p:spPr>
          <a:xfrm>
            <a:off x="6603082" y="4616463"/>
            <a:ext cx="4553025" cy="646331"/>
          </a:xfrm>
          <a:prstGeom prst="rect">
            <a:avLst/>
          </a:prstGeom>
        </p:spPr>
        <p:txBody>
          <a:bodyPr wrap="square">
            <a:spAutoFit/>
          </a:bodyPr>
          <a:lstStyle/>
          <a:p>
            <a:pPr marL="285750" indent="-285750">
              <a:buClr>
                <a:schemeClr val="bg2"/>
              </a:buClr>
              <a:buFont typeface="Wingdings" panose="05000000000000000000" pitchFamily="2" charset="2"/>
              <a:buChar char="§"/>
            </a:pPr>
            <a:r>
              <a:rPr lang="en-US" dirty="0">
                <a:solidFill>
                  <a:schemeClr val="bg1">
                    <a:lumMod val="85000"/>
                  </a:schemeClr>
                </a:solidFill>
              </a:rPr>
              <a:t>Monday – Friday 10:00am – 3:00pm</a:t>
            </a:r>
          </a:p>
          <a:p>
            <a:pPr marL="285750" indent="-285750">
              <a:buClr>
                <a:schemeClr val="bg2"/>
              </a:buClr>
              <a:buFont typeface="Wingdings" panose="05000000000000000000" pitchFamily="2" charset="2"/>
              <a:buChar char="§"/>
            </a:pPr>
            <a:r>
              <a:rPr lang="en-US" dirty="0">
                <a:solidFill>
                  <a:schemeClr val="bg1">
                    <a:lumMod val="85000"/>
                  </a:schemeClr>
                </a:solidFill>
              </a:rPr>
              <a:t>Friday 10:00am – 12:00pm</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4858" y="6250215"/>
            <a:ext cx="2177142" cy="607785"/>
          </a:xfrm>
          <a:prstGeom prst="rect">
            <a:avLst/>
          </a:prstGeom>
        </p:spPr>
      </p:pic>
      <p:sp>
        <p:nvSpPr>
          <p:cNvPr id="9" name="Right Arrow 8"/>
          <p:cNvSpPr/>
          <p:nvPr/>
        </p:nvSpPr>
        <p:spPr>
          <a:xfrm>
            <a:off x="1567543" y="4354285"/>
            <a:ext cx="365760" cy="304800"/>
          </a:xfrm>
          <a:prstGeom prst="rightArrow">
            <a:avLst/>
          </a:prstGeom>
          <a:solidFill>
            <a:srgbClr val="FF0000"/>
          </a:solidFill>
          <a:ln w="12700" cap="flat">
            <a:noFill/>
            <a:prstDash val="solid"/>
            <a:miter/>
          </a:ln>
        </p:spPr>
        <p:txBody>
          <a:bodyPr rtlCol="0" anchor="ctr"/>
          <a:lstStyle/>
          <a:p>
            <a:pPr algn="l"/>
            <a:endParaRPr lang="en-US" dirty="0"/>
          </a:p>
        </p:txBody>
      </p:sp>
    </p:spTree>
    <p:extLst>
      <p:ext uri="{BB962C8B-B14F-4D97-AF65-F5344CB8AC3E}">
        <p14:creationId xmlns:p14="http://schemas.microsoft.com/office/powerpoint/2010/main" val="29871498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19E0E7-CFBA-48B5-AA1B-EA5B887F6650}"/>
              </a:ext>
            </a:extLst>
          </p:cNvPr>
          <p:cNvSpPr>
            <a:spLocks noGrp="1"/>
          </p:cNvSpPr>
          <p:nvPr>
            <p:ph type="title"/>
          </p:nvPr>
        </p:nvSpPr>
        <p:spPr bwMode="grayWhite">
          <a:xfrm>
            <a:off x="774032" y="1033272"/>
            <a:ext cx="7324939" cy="782638"/>
          </a:xfrm>
        </p:spPr>
        <p:txBody>
          <a:bodyPr>
            <a:normAutofit/>
          </a:bodyPr>
          <a:lstStyle/>
          <a:p>
            <a:r>
              <a:rPr lang="en-US" dirty="0"/>
              <a:t>Career Center Overview</a:t>
            </a:r>
            <a:endParaRPr lang="ru-RU" dirty="0"/>
          </a:p>
        </p:txBody>
      </p:sp>
      <p:sp>
        <p:nvSpPr>
          <p:cNvPr id="9" name="Text Placeholder 8">
            <a:extLst>
              <a:ext uri="{FF2B5EF4-FFF2-40B4-BE49-F238E27FC236}">
                <a16:creationId xmlns:a16="http://schemas.microsoft.com/office/drawing/2014/main" id="{0658B4B7-2667-479D-90A8-706DAAA9ADB9}"/>
              </a:ext>
            </a:extLst>
          </p:cNvPr>
          <p:cNvSpPr>
            <a:spLocks noGrp="1"/>
          </p:cNvSpPr>
          <p:nvPr>
            <p:ph type="body" sz="quarter" idx="13"/>
          </p:nvPr>
        </p:nvSpPr>
        <p:spPr bwMode="grayWhite">
          <a:xfrm>
            <a:off x="774032" y="2221992"/>
            <a:ext cx="4956208" cy="665713"/>
          </a:xfrm>
        </p:spPr>
        <p:txBody>
          <a:bodyPr>
            <a:noAutofit/>
          </a:bodyPr>
          <a:lstStyle/>
          <a:p>
            <a:pPr marL="342900" indent="-342900">
              <a:buFont typeface="Arial" panose="020B0604020202020204" pitchFamily="34" charset="0"/>
              <a:buChar char="•"/>
            </a:pPr>
            <a:r>
              <a:rPr lang="en-US" sz="1400" dirty="0"/>
              <a:t>Career Center operates Mon. – Fri. 8-5pm</a:t>
            </a:r>
          </a:p>
          <a:p>
            <a:pPr marL="342900" indent="-342900">
              <a:buFont typeface="Arial" panose="020B0604020202020204" pitchFamily="34" charset="0"/>
              <a:buChar char="•"/>
            </a:pPr>
            <a:r>
              <a:rPr lang="en-US" sz="1400" dirty="0"/>
              <a:t>Drop-in Hours are Mon. – Thurs. 10-3pm &amp; Fri. 10-12pm</a:t>
            </a:r>
            <a:endParaRPr lang="ru-RU" sz="1400" dirty="0"/>
          </a:p>
        </p:txBody>
      </p:sp>
      <p:sp>
        <p:nvSpPr>
          <p:cNvPr id="4" name="Text Placeholder 3">
            <a:extLst>
              <a:ext uri="{FF2B5EF4-FFF2-40B4-BE49-F238E27FC236}">
                <a16:creationId xmlns:a16="http://schemas.microsoft.com/office/drawing/2014/main" id="{DCA4BA4B-DB5E-418C-8309-2ED941800B3E}"/>
              </a:ext>
            </a:extLst>
          </p:cNvPr>
          <p:cNvSpPr>
            <a:spLocks noGrp="1"/>
          </p:cNvSpPr>
          <p:nvPr>
            <p:ph type="body" idx="1"/>
          </p:nvPr>
        </p:nvSpPr>
        <p:spPr bwMode="grayWhite"/>
        <p:txBody>
          <a:bodyPr/>
          <a:lstStyle/>
          <a:p>
            <a:r>
              <a:rPr lang="en-US" dirty="0"/>
              <a:t>Resources:</a:t>
            </a:r>
            <a:endParaRPr lang="ru-RU" dirty="0"/>
          </a:p>
        </p:txBody>
      </p:sp>
      <p:sp>
        <p:nvSpPr>
          <p:cNvPr id="6" name="Text Placeholder 5">
            <a:extLst>
              <a:ext uri="{FF2B5EF4-FFF2-40B4-BE49-F238E27FC236}">
                <a16:creationId xmlns:a16="http://schemas.microsoft.com/office/drawing/2014/main" id="{FA6EDE3F-FD3C-4A2C-837A-5B3420BD5E75}"/>
              </a:ext>
            </a:extLst>
          </p:cNvPr>
          <p:cNvSpPr>
            <a:spLocks noGrp="1"/>
          </p:cNvSpPr>
          <p:nvPr>
            <p:ph type="body" sz="quarter" idx="20"/>
          </p:nvPr>
        </p:nvSpPr>
        <p:spPr bwMode="grayWhite">
          <a:xfrm>
            <a:off x="774032" y="3563412"/>
            <a:ext cx="4365625" cy="1635606"/>
          </a:xfrm>
        </p:spPr>
        <p:txBody>
          <a:bodyPr>
            <a:noAutofit/>
          </a:bodyPr>
          <a:lstStyle/>
          <a:p>
            <a:pPr>
              <a:lnSpc>
                <a:spcPct val="110000"/>
              </a:lnSpc>
            </a:pPr>
            <a:r>
              <a:rPr lang="en-US" dirty="0"/>
              <a:t>Career Planning</a:t>
            </a:r>
          </a:p>
          <a:p>
            <a:pPr>
              <a:lnSpc>
                <a:spcPct val="110000"/>
              </a:lnSpc>
            </a:pPr>
            <a:r>
              <a:rPr lang="en-US" dirty="0"/>
              <a:t>Job Search Assistance</a:t>
            </a:r>
          </a:p>
          <a:p>
            <a:pPr>
              <a:lnSpc>
                <a:spcPct val="110000"/>
              </a:lnSpc>
            </a:pPr>
            <a:r>
              <a:rPr lang="en-US" dirty="0"/>
              <a:t>Internships</a:t>
            </a:r>
          </a:p>
          <a:p>
            <a:pPr>
              <a:lnSpc>
                <a:spcPct val="110000"/>
              </a:lnSpc>
            </a:pPr>
            <a:r>
              <a:rPr lang="en-US" dirty="0"/>
              <a:t>Graduate &amp; Professional School Prep</a:t>
            </a:r>
          </a:p>
          <a:p>
            <a:pPr>
              <a:lnSpc>
                <a:spcPct val="110000"/>
              </a:lnSpc>
            </a:pPr>
            <a:r>
              <a:rPr lang="en-US" dirty="0"/>
              <a:t>Online Services</a:t>
            </a:r>
          </a:p>
        </p:txBody>
      </p:sp>
      <p:sp>
        <p:nvSpPr>
          <p:cNvPr id="2" name="Slide Number Placeholder 1">
            <a:extLst>
              <a:ext uri="{FF2B5EF4-FFF2-40B4-BE49-F238E27FC236}">
                <a16:creationId xmlns:a16="http://schemas.microsoft.com/office/drawing/2014/main" id="{7D609542-DD6D-4EC5-B1B2-054C2BE79B96}"/>
              </a:ext>
            </a:extLst>
          </p:cNvPr>
          <p:cNvSpPr>
            <a:spLocks noGrp="1"/>
          </p:cNvSpPr>
          <p:nvPr>
            <p:ph type="sldNum" sz="quarter" idx="10"/>
          </p:nvPr>
        </p:nvSpPr>
        <p:spPr bwMode="grayWhite"/>
        <p:txBody>
          <a:bodyPr/>
          <a:lstStyle/>
          <a:p>
            <a:fld id="{D495E168-DA5E-4888-8D8A-92B118324C14}" type="slidenum">
              <a:rPr lang="ru-RU" smtClean="0"/>
              <a:pPr/>
              <a:t>7</a:t>
            </a:fld>
            <a:endParaRPr lang="ru-RU"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0739" y="1985554"/>
            <a:ext cx="5447211" cy="3631474"/>
          </a:xfrm>
          <a:prstGeom prst="rect">
            <a:avLst/>
          </a:prstGeom>
        </p:spPr>
      </p:pic>
      <p:sp>
        <p:nvSpPr>
          <p:cNvPr id="13" name="Text Placeholder 8">
            <a:extLst>
              <a:ext uri="{FF2B5EF4-FFF2-40B4-BE49-F238E27FC236}">
                <a16:creationId xmlns:a16="http://schemas.microsoft.com/office/drawing/2014/main" id="{0658B4B7-2667-479D-90A8-706DAAA9ADB9}"/>
              </a:ext>
            </a:extLst>
          </p:cNvPr>
          <p:cNvSpPr>
            <a:spLocks noGrp="1"/>
          </p:cNvSpPr>
          <p:nvPr>
            <p:ph type="body" sz="quarter" idx="13"/>
          </p:nvPr>
        </p:nvSpPr>
        <p:spPr bwMode="grayWhite">
          <a:xfrm>
            <a:off x="774032" y="5519221"/>
            <a:ext cx="4956208" cy="665713"/>
          </a:xfrm>
        </p:spPr>
        <p:txBody>
          <a:bodyPr>
            <a:noAutofit/>
          </a:bodyPr>
          <a:lstStyle/>
          <a:p>
            <a:pPr marL="342900" indent="-342900">
              <a:buFont typeface="Arial" panose="020B0604020202020204" pitchFamily="34" charset="0"/>
              <a:buChar char="•"/>
            </a:pPr>
            <a:r>
              <a:rPr lang="en-US" sz="2000" dirty="0"/>
              <a:t>Website: careers.ucr.edu</a:t>
            </a:r>
          </a:p>
          <a:p>
            <a:pPr marL="342900" indent="-342900">
              <a:buFont typeface="Arial" panose="020B0604020202020204" pitchFamily="34" charset="0"/>
              <a:buChar char="•"/>
            </a:pPr>
            <a:r>
              <a:rPr lang="en-US" sz="2000" dirty="0"/>
              <a:t>Phone: 951-827-3631</a:t>
            </a:r>
            <a:endParaRPr lang="ru-RU" sz="20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858" y="6250215"/>
            <a:ext cx="2177142" cy="607785"/>
          </a:xfrm>
          <a:prstGeom prst="rect">
            <a:avLst/>
          </a:prstGeom>
        </p:spPr>
      </p:pic>
    </p:spTree>
    <p:extLst>
      <p:ext uri="{BB962C8B-B14F-4D97-AF65-F5344CB8AC3E}">
        <p14:creationId xmlns:p14="http://schemas.microsoft.com/office/powerpoint/2010/main" val="38463607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01CE71-FC76-4B08-B6CF-991940C3CF1D}"/>
              </a:ext>
            </a:extLst>
          </p:cNvPr>
          <p:cNvSpPr>
            <a:spLocks noGrp="1"/>
          </p:cNvSpPr>
          <p:nvPr>
            <p:ph type="title"/>
          </p:nvPr>
        </p:nvSpPr>
        <p:spPr>
          <a:xfrm>
            <a:off x="147014" y="867282"/>
            <a:ext cx="6245077" cy="782638"/>
          </a:xfrm>
        </p:spPr>
        <p:txBody>
          <a:bodyPr>
            <a:normAutofit fontScale="90000"/>
          </a:bodyPr>
          <a:lstStyle/>
          <a:p>
            <a:r>
              <a:rPr lang="en-US" dirty="0"/>
              <a:t>On-Campus Interview Program (OCI)</a:t>
            </a:r>
            <a:endParaRPr lang="ru-RU" dirty="0"/>
          </a:p>
        </p:txBody>
      </p:sp>
      <p:sp>
        <p:nvSpPr>
          <p:cNvPr id="6" name="Text Placeholder 5">
            <a:extLst>
              <a:ext uri="{FF2B5EF4-FFF2-40B4-BE49-F238E27FC236}">
                <a16:creationId xmlns:a16="http://schemas.microsoft.com/office/drawing/2014/main" id="{32AE43E3-E3DE-481E-9B87-7B1F8783A606}"/>
              </a:ext>
            </a:extLst>
          </p:cNvPr>
          <p:cNvSpPr>
            <a:spLocks noGrp="1"/>
          </p:cNvSpPr>
          <p:nvPr>
            <p:ph type="body" sz="quarter" idx="13"/>
          </p:nvPr>
        </p:nvSpPr>
        <p:spPr>
          <a:xfrm>
            <a:off x="774031" y="2225392"/>
            <a:ext cx="5304551" cy="749047"/>
          </a:xfrm>
        </p:spPr>
        <p:txBody>
          <a:bodyPr/>
          <a:lstStyle/>
          <a:p>
            <a:r>
              <a:rPr lang="en-US" dirty="0"/>
              <a:t>Operates Fall, Winter, &amp; Spring quarters</a:t>
            </a:r>
            <a:endParaRPr lang="ru-RU" dirty="0"/>
          </a:p>
        </p:txBody>
      </p:sp>
      <p:sp>
        <p:nvSpPr>
          <p:cNvPr id="4" name="Text Placeholder 3">
            <a:extLst>
              <a:ext uri="{FF2B5EF4-FFF2-40B4-BE49-F238E27FC236}">
                <a16:creationId xmlns:a16="http://schemas.microsoft.com/office/drawing/2014/main" id="{A88F02AC-2ACE-4B6E-9181-99EBB08906BB}"/>
              </a:ext>
            </a:extLst>
          </p:cNvPr>
          <p:cNvSpPr>
            <a:spLocks noGrp="1"/>
          </p:cNvSpPr>
          <p:nvPr>
            <p:ph type="body" sz="quarter" idx="15"/>
          </p:nvPr>
        </p:nvSpPr>
        <p:spPr>
          <a:xfrm>
            <a:off x="774032" y="3074529"/>
            <a:ext cx="4421856" cy="3369814"/>
          </a:xfrm>
        </p:spPr>
        <p:txBody>
          <a:bodyPr>
            <a:noAutofit/>
          </a:bodyPr>
          <a:lstStyle/>
          <a:p>
            <a:r>
              <a:rPr lang="en-US" sz="1600" dirty="0"/>
              <a:t>OCI brings employers to campus to interview students for full-time career positions and full-time paid internships.</a:t>
            </a:r>
          </a:p>
          <a:p>
            <a:r>
              <a:rPr lang="en-US" sz="1600" dirty="0"/>
              <a:t>The OCI program is open to ALL MAJORS, graduate and undergraduate. Most of these positions are targeting 3</a:t>
            </a:r>
            <a:r>
              <a:rPr lang="en-US" sz="1600" baseline="30000" dirty="0"/>
              <a:t>rd</a:t>
            </a:r>
            <a:r>
              <a:rPr lang="en-US" sz="1600" dirty="0"/>
              <a:t> and 4</a:t>
            </a:r>
            <a:r>
              <a:rPr lang="en-US" sz="1600" baseline="30000" dirty="0"/>
              <a:t>th</a:t>
            </a:r>
            <a:r>
              <a:rPr lang="en-US" sz="1600" dirty="0"/>
              <a:t> year students.</a:t>
            </a:r>
          </a:p>
          <a:p>
            <a:r>
              <a:rPr lang="en-US" sz="1600" dirty="0"/>
              <a:t>Employers that participate have specifically chosen UCR as a target campus.</a:t>
            </a:r>
          </a:p>
          <a:p>
            <a:r>
              <a:rPr lang="en-US" sz="1600" dirty="0"/>
              <a:t>All interviews are held at the UCR Career Center.</a:t>
            </a:r>
          </a:p>
          <a:p>
            <a:r>
              <a:rPr lang="en-US" sz="1600" dirty="0"/>
              <a:t>The OCI program provides a “jump start” on first round interviews as part of the hiring process.</a:t>
            </a:r>
          </a:p>
        </p:txBody>
      </p:sp>
      <p:pic>
        <p:nvPicPr>
          <p:cNvPr id="14" name="Picture Placeholder 13">
            <a:extLst>
              <a:ext uri="{FF2B5EF4-FFF2-40B4-BE49-F238E27FC236}">
                <a16:creationId xmlns:a16="http://schemas.microsoft.com/office/drawing/2014/main" id="{1E9B5A50-F85D-49E6-9C85-597319470577}"/>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tretch>
            <a:fillRect/>
          </a:stretch>
        </p:blipFill>
        <p:spPr>
          <a:xfrm>
            <a:off x="5598116" y="496389"/>
            <a:ext cx="6103621" cy="5947954"/>
          </a:xfrm>
        </p:spPr>
      </p:pic>
      <p:sp>
        <p:nvSpPr>
          <p:cNvPr id="2" name="Slide Number Placeholder 1">
            <a:extLst>
              <a:ext uri="{FF2B5EF4-FFF2-40B4-BE49-F238E27FC236}">
                <a16:creationId xmlns:a16="http://schemas.microsoft.com/office/drawing/2014/main" id="{C1C20937-8D4C-4000-BCD6-AC984F093F26}"/>
              </a:ext>
            </a:extLst>
          </p:cNvPr>
          <p:cNvSpPr>
            <a:spLocks noGrp="1"/>
          </p:cNvSpPr>
          <p:nvPr>
            <p:ph type="sldNum" sz="quarter" idx="10"/>
          </p:nvPr>
        </p:nvSpPr>
        <p:spPr/>
        <p:txBody>
          <a:bodyPr/>
          <a:lstStyle/>
          <a:p>
            <a:fld id="{D495E168-DA5E-4888-8D8A-92B118324C14}" type="slidenum">
              <a:rPr lang="ru-RU" smtClean="0"/>
              <a:pPr/>
              <a:t>8</a:t>
            </a:fld>
            <a:endParaRPr lang="ru-RU"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858" y="6250215"/>
            <a:ext cx="2177142" cy="607785"/>
          </a:xfrm>
          <a:prstGeom prst="rect">
            <a:avLst/>
          </a:prstGeom>
        </p:spPr>
      </p:pic>
    </p:spTree>
    <p:extLst>
      <p:ext uri="{BB962C8B-B14F-4D97-AF65-F5344CB8AC3E}">
        <p14:creationId xmlns:p14="http://schemas.microsoft.com/office/powerpoint/2010/main" val="26557928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95E168-DA5E-4888-8D8A-92B118324C14}" type="slidenum">
              <a:rPr lang="ru-RU" smtClean="0"/>
              <a:pPr/>
              <a:t>9</a:t>
            </a:fld>
            <a:endParaRPr lang="ru-RU" dirty="0"/>
          </a:p>
        </p:txBody>
      </p:sp>
      <p:sp>
        <p:nvSpPr>
          <p:cNvPr id="8" name="Rectangle 7"/>
          <p:cNvSpPr/>
          <p:nvPr/>
        </p:nvSpPr>
        <p:spPr>
          <a:xfrm>
            <a:off x="3162866" y="267086"/>
            <a:ext cx="6045245" cy="707886"/>
          </a:xfrm>
          <a:prstGeom prst="rect">
            <a:avLst/>
          </a:prstGeom>
        </p:spPr>
        <p:txBody>
          <a:bodyPr wrap="none">
            <a:spAutoFit/>
          </a:bodyPr>
          <a:lstStyle/>
          <a:p>
            <a:r>
              <a:rPr lang="en-US" sz="4000" b="1" dirty="0">
                <a:solidFill>
                  <a:schemeClr val="accent1"/>
                </a:solidFill>
                <a:latin typeface="+mj-lt"/>
              </a:rPr>
              <a:t>Who Participates???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279" y="1202567"/>
            <a:ext cx="1231287" cy="623647"/>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88" y="231087"/>
            <a:ext cx="1687420" cy="39021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599" y="2151774"/>
            <a:ext cx="1570078" cy="48498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091" y="3263046"/>
            <a:ext cx="2277659" cy="64548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823" y="2877665"/>
            <a:ext cx="1547569" cy="898364"/>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6041" y="2003747"/>
            <a:ext cx="1932607" cy="457755"/>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9108" y="641446"/>
            <a:ext cx="912406" cy="1212132"/>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410" y="2253571"/>
            <a:ext cx="1924242" cy="758377"/>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2122" y="1436713"/>
            <a:ext cx="2256910" cy="631935"/>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6596" y="3194146"/>
            <a:ext cx="1735011" cy="710043"/>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4287" y="1404767"/>
            <a:ext cx="1862152" cy="494246"/>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69976" y="5286398"/>
            <a:ext cx="2081499" cy="124890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2813" y="4842986"/>
            <a:ext cx="2034023" cy="1067862"/>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73204" y="3907206"/>
            <a:ext cx="2243820" cy="1121910"/>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60614" y="4692751"/>
            <a:ext cx="1900388" cy="1187743"/>
          </a:xfrm>
          <a:prstGeom prst="rect">
            <a:avLst/>
          </a:prstGeom>
        </p:spPr>
      </p:pic>
      <p:sp>
        <p:nvSpPr>
          <p:cNvPr id="30" name="Rectangle 29"/>
          <p:cNvSpPr/>
          <p:nvPr/>
        </p:nvSpPr>
        <p:spPr>
          <a:xfrm>
            <a:off x="3091026" y="18324"/>
            <a:ext cx="6045245" cy="1205995"/>
          </a:xfrm>
          <a:prstGeom prst="rect">
            <a:avLst/>
          </a:prstGeom>
          <a:solidFill>
            <a:schemeClr val="bg2">
              <a:lumMod val="75000"/>
              <a:alpha val="35000"/>
            </a:schemeClr>
          </a:solidFill>
          <a:ln w="12700" cap="flat">
            <a:noFill/>
            <a:prstDash val="solid"/>
            <a:miter/>
          </a:ln>
        </p:spPr>
        <p:txBody>
          <a:bodyPr rtlCol="0" anchor="ctr"/>
          <a:lstStyle/>
          <a:p>
            <a:pPr algn="l"/>
            <a:endParaRPr lang="en-US" dirty="0"/>
          </a:p>
        </p:txBody>
      </p:sp>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96041" y="2756544"/>
            <a:ext cx="1921886" cy="592902"/>
          </a:xfrm>
          <a:prstGeom prst="rect">
            <a:avLst/>
          </a:prstGeom>
        </p:spPr>
      </p:pic>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44886" y="360369"/>
            <a:ext cx="1808315" cy="1205543"/>
          </a:xfrm>
          <a:prstGeom prst="rect">
            <a:avLst/>
          </a:prstGeom>
        </p:spPr>
      </p:pic>
      <p:pic>
        <p:nvPicPr>
          <p:cNvPr id="27" name="Picture 2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44435" y="2095454"/>
            <a:ext cx="1637585" cy="968207"/>
          </a:xfrm>
          <a:prstGeom prst="rect">
            <a:avLst/>
          </a:prstGeom>
        </p:spPr>
      </p:pic>
      <p:pic>
        <p:nvPicPr>
          <p:cNvPr id="28" name="Picture 2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49630" y="3667971"/>
            <a:ext cx="2071126" cy="386058"/>
          </a:xfrm>
          <a:prstGeom prst="rect">
            <a:avLst/>
          </a:prstGeom>
        </p:spPr>
      </p:pic>
      <p:pic>
        <p:nvPicPr>
          <p:cNvPr id="29" name="Picture 2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728648" y="3514105"/>
            <a:ext cx="1248089" cy="1079847"/>
          </a:xfrm>
          <a:prstGeom prst="rect">
            <a:avLst/>
          </a:prstGeom>
        </p:spPr>
      </p:pic>
      <p:pic>
        <p:nvPicPr>
          <p:cNvPr id="3" name="Picture 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0340" y="2043037"/>
            <a:ext cx="1427376" cy="1088832"/>
          </a:xfrm>
          <a:prstGeom prst="rect">
            <a:avLst/>
          </a:prstGeom>
        </p:spPr>
      </p:pic>
      <p:pic>
        <p:nvPicPr>
          <p:cNvPr id="4" name="Picture 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489296" y="5416560"/>
            <a:ext cx="1264653" cy="536370"/>
          </a:xfrm>
          <a:prstGeom prst="rect">
            <a:avLst/>
          </a:prstGeom>
        </p:spPr>
      </p:pic>
      <p:pic>
        <p:nvPicPr>
          <p:cNvPr id="5" name="Picture 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12040" y="3956632"/>
            <a:ext cx="1925352" cy="895707"/>
          </a:xfrm>
          <a:prstGeom prst="rect">
            <a:avLst/>
          </a:prstGeom>
        </p:spPr>
      </p:pic>
      <p:pic>
        <p:nvPicPr>
          <p:cNvPr id="6" name="Picture 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842669" y="2005942"/>
            <a:ext cx="1295065" cy="1295065"/>
          </a:xfrm>
          <a:prstGeom prst="rect">
            <a:avLst/>
          </a:prstGeom>
        </p:spPr>
      </p:pic>
      <p:pic>
        <p:nvPicPr>
          <p:cNvPr id="7" name="Picture 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85193" y="6393361"/>
            <a:ext cx="2718475" cy="407771"/>
          </a:xfrm>
          <a:prstGeom prst="rect">
            <a:avLst/>
          </a:prstGeom>
        </p:spPr>
      </p:pic>
      <p:pic>
        <p:nvPicPr>
          <p:cNvPr id="9" name="Picture 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96652" y="6394714"/>
            <a:ext cx="2326747" cy="406418"/>
          </a:xfrm>
          <a:prstGeom prst="rect">
            <a:avLst/>
          </a:prstGeom>
        </p:spPr>
      </p:pic>
      <p:pic>
        <p:nvPicPr>
          <p:cNvPr id="31" name="Picture 3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823399" y="4468161"/>
            <a:ext cx="1950289" cy="659198"/>
          </a:xfrm>
          <a:prstGeom prst="rect">
            <a:avLst/>
          </a:prstGeom>
        </p:spPr>
      </p:pic>
      <p:pic>
        <p:nvPicPr>
          <p:cNvPr id="37" name="Picture 3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495449" y="3156077"/>
            <a:ext cx="1445223" cy="1445223"/>
          </a:xfrm>
          <a:prstGeom prst="rect">
            <a:avLst/>
          </a:prstGeom>
        </p:spPr>
      </p:pic>
      <p:pic>
        <p:nvPicPr>
          <p:cNvPr id="38" name="Picture 37"/>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373513" y="5769614"/>
            <a:ext cx="1804159" cy="957978"/>
          </a:xfrm>
          <a:prstGeom prst="rect">
            <a:avLst/>
          </a:prstGeom>
        </p:spPr>
      </p:pic>
      <p:pic>
        <p:nvPicPr>
          <p:cNvPr id="39" name="Picture 3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854997" y="5438032"/>
            <a:ext cx="1128680" cy="1128680"/>
          </a:xfrm>
          <a:prstGeom prst="rect">
            <a:avLst/>
          </a:prstGeom>
        </p:spPr>
      </p:pic>
      <p:pic>
        <p:nvPicPr>
          <p:cNvPr id="40" name="Picture 39"/>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779206" y="208090"/>
            <a:ext cx="1222986" cy="1222986"/>
          </a:xfrm>
          <a:prstGeom prst="rect">
            <a:avLst/>
          </a:prstGeom>
        </p:spPr>
      </p:pic>
      <p:pic>
        <p:nvPicPr>
          <p:cNvPr id="41" name="Picture 40"/>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495448" y="4692171"/>
            <a:ext cx="1915453" cy="724389"/>
          </a:xfrm>
          <a:prstGeom prst="rect">
            <a:avLst/>
          </a:prstGeom>
        </p:spPr>
      </p:pic>
      <p:pic>
        <p:nvPicPr>
          <p:cNvPr id="42" name="Picture 41"/>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34486" y="6003596"/>
            <a:ext cx="1999084" cy="680938"/>
          </a:xfrm>
          <a:prstGeom prst="rect">
            <a:avLst/>
          </a:prstGeom>
        </p:spPr>
      </p:pic>
      <p:pic>
        <p:nvPicPr>
          <p:cNvPr id="43" name="Picture 42"/>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69249" y="3868375"/>
            <a:ext cx="2157096" cy="1041289"/>
          </a:xfrm>
          <a:prstGeom prst="rect">
            <a:avLst/>
          </a:prstGeom>
        </p:spPr>
      </p:pic>
    </p:spTree>
    <p:extLst>
      <p:ext uri="{BB962C8B-B14F-4D97-AF65-F5344CB8AC3E}">
        <p14:creationId xmlns:p14="http://schemas.microsoft.com/office/powerpoint/2010/main" val="2385067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5">
      <a:dk1>
        <a:sysClr val="windowText" lastClr="000000"/>
      </a:dk1>
      <a:lt1>
        <a:sysClr val="window" lastClr="FFFFFF"/>
      </a:lt1>
      <a:dk2>
        <a:srgbClr val="FFCD00"/>
      </a:dk2>
      <a:lt2>
        <a:srgbClr val="00AEDE"/>
      </a:lt2>
      <a:accent1>
        <a:srgbClr val="002E62"/>
      </a:accent1>
      <a:accent2>
        <a:srgbClr val="004CB9"/>
      </a:accent2>
      <a:accent3>
        <a:srgbClr val="FF9D00"/>
      </a:accent3>
      <a:accent4>
        <a:srgbClr val="57A773"/>
      </a:accent4>
      <a:accent5>
        <a:srgbClr val="D11149"/>
      </a:accent5>
      <a:accent6>
        <a:srgbClr val="00111F"/>
      </a:accent6>
      <a:hlink>
        <a:srgbClr val="FFFFFF"/>
      </a:hlink>
      <a:folHlink>
        <a:srgbClr val="FFFFFF"/>
      </a:folHlink>
    </a:clrScheme>
    <a:fontScheme name="Custom 22">
      <a:majorFont>
        <a:latin typeface="Verdana"/>
        <a:ea typeface=""/>
        <a:cs typeface=""/>
      </a:majorFont>
      <a:minorFont>
        <a:latin typeface="Lucida Grand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GeneralDesign02_MO - v3" id="{0E147523-4F10-475E-A651-79995ABEF059}" vid="{8F993EC7-166E-47B4-BFA5-194623F35E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olderType xmlns="99f92891-855f-4e4e-9325-4f8361a0d5f5" xsi:nil="true"/>
    <Owner xmlns="99f92891-855f-4e4e-9325-4f8361a0d5f5">
      <UserInfo>
        <DisplayName/>
        <AccountId xsi:nil="true"/>
        <AccountType/>
      </UserInfo>
    </Owner>
    <Teachers xmlns="99f92891-855f-4e4e-9325-4f8361a0d5f5">
      <UserInfo>
        <DisplayName/>
        <AccountId xsi:nil="true"/>
        <AccountType/>
      </UserInfo>
    </Teachers>
    <AppVersion xmlns="99f92891-855f-4e4e-9325-4f8361a0d5f5" xsi:nil="true"/>
    <IsNotebookLocked xmlns="99f92891-855f-4e4e-9325-4f8361a0d5f5" xsi:nil="true"/>
    <NotebookType xmlns="99f92891-855f-4e4e-9325-4f8361a0d5f5" xsi:nil="true"/>
    <Students xmlns="99f92891-855f-4e4e-9325-4f8361a0d5f5">
      <UserInfo>
        <DisplayName/>
        <AccountId xsi:nil="true"/>
        <AccountType/>
      </UserInfo>
    </Students>
    <Templates xmlns="99f92891-855f-4e4e-9325-4f8361a0d5f5" xsi:nil="true"/>
    <Self_Registration_Enabled xmlns="99f92891-855f-4e4e-9325-4f8361a0d5f5" xsi:nil="true"/>
    <TeamsChannelId xmlns="99f92891-855f-4e4e-9325-4f8361a0d5f5" xsi:nil="true"/>
    <Student_Groups xmlns="99f92891-855f-4e4e-9325-4f8361a0d5f5">
      <UserInfo>
        <DisplayName/>
        <AccountId xsi:nil="true"/>
        <AccountType/>
      </UserInfo>
    </Student_Groups>
    <Is_Collaboration_Space_Locked xmlns="99f92891-855f-4e4e-9325-4f8361a0d5f5" xsi:nil="true"/>
    <Invited_Teachers xmlns="99f92891-855f-4e4e-9325-4f8361a0d5f5" xsi:nil="true"/>
    <CultureName xmlns="99f92891-855f-4e4e-9325-4f8361a0d5f5" xsi:nil="true"/>
    <Has_Teacher_Only_SectionGroup xmlns="99f92891-855f-4e4e-9325-4f8361a0d5f5" xsi:nil="true"/>
    <DefaultSectionNames xmlns="99f92891-855f-4e4e-9325-4f8361a0d5f5" xsi:nil="true"/>
    <Invited_Students xmlns="99f92891-855f-4e4e-9325-4f8361a0d5f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65B7FF9F26234E85E4BC725A2AE4E4" ma:contentTypeVersion="28" ma:contentTypeDescription="Create a new document." ma:contentTypeScope="" ma:versionID="a457ee3464f1efcc9e9563c359450a41">
  <xsd:schema xmlns:xsd="http://www.w3.org/2001/XMLSchema" xmlns:xs="http://www.w3.org/2001/XMLSchema" xmlns:p="http://schemas.microsoft.com/office/2006/metadata/properties" xmlns:ns3="049339f9-be9d-406e-8939-33836f77f550" xmlns:ns4="99f92891-855f-4e4e-9325-4f8361a0d5f5" targetNamespace="http://schemas.microsoft.com/office/2006/metadata/properties" ma:root="true" ma:fieldsID="265f476d0bcd34285058f242249d0cd9" ns3:_="" ns4:_="">
    <xsd:import namespace="049339f9-be9d-406e-8939-33836f77f550"/>
    <xsd:import namespace="99f92891-855f-4e4e-9325-4f8361a0d5f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NotebookType" minOccurs="0"/>
                <xsd:element ref="ns4:FolderType" minOccurs="0"/>
                <xsd:element ref="ns4:CultureName" minOccurs="0"/>
                <xsd:element ref="ns4:AppVersion" minOccurs="0"/>
                <xsd:element ref="ns4:TeamsChannelId" minOccurs="0"/>
                <xsd:element ref="ns4:Owner" minOccurs="0"/>
                <xsd:element ref="ns4:DefaultSectionNames" minOccurs="0"/>
                <xsd:element ref="ns4:Templates"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element ref="ns4:MediaServiceDateTaken"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9339f9-be9d-406e-8939-33836f77f55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f92891-855f-4e4e-9325-4f8361a0d5f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NotebookType" ma:index="15" nillable="true" ma:displayName="Notebook Type" ma:internalName="NotebookType">
      <xsd:simpleType>
        <xsd:restriction base="dms:Text"/>
      </xsd:simpleType>
    </xsd:element>
    <xsd:element name="FolderType" ma:index="16" nillable="true" ma:displayName="Folder Type" ma:internalName="FolderType">
      <xsd:simpleType>
        <xsd:restriction base="dms:Text"/>
      </xsd:simpleType>
    </xsd:element>
    <xsd:element name="CultureName" ma:index="17" nillable="true" ma:displayName="Culture Name" ma:internalName="CultureName">
      <xsd:simpleType>
        <xsd:restriction base="dms:Text"/>
      </xsd:simpleType>
    </xsd:element>
    <xsd:element name="AppVersion" ma:index="18" nillable="true" ma:displayName="App Version" ma:internalName="AppVersion">
      <xsd:simpleType>
        <xsd:restriction base="dms:Text"/>
      </xsd:simpleType>
    </xsd:element>
    <xsd:element name="TeamsChannelId" ma:index="19" nillable="true" ma:displayName="Teams Channel Id" ma:internalName="TeamsChannelId">
      <xsd:simpleType>
        <xsd:restriction base="dms:Text"/>
      </xsd:simpleType>
    </xsd:element>
    <xsd:element name="Owner" ma:index="2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1" nillable="true" ma:displayName="Default Section Names" ma:internalName="DefaultSectionNames">
      <xsd:simpleType>
        <xsd:restriction base="dms:Note">
          <xsd:maxLength value="255"/>
        </xsd:restriction>
      </xsd:simpleType>
    </xsd:element>
    <xsd:element name="Templates" ma:index="22" nillable="true" ma:displayName="Templates" ma:internalName="Templates">
      <xsd:simpleType>
        <xsd:restriction base="dms:Note">
          <xsd:maxLength value="255"/>
        </xsd:restriction>
      </xsd:simpleType>
    </xsd:element>
    <xsd:element name="Teachers" ma:index="23"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4"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5"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6" nillable="true" ma:displayName="Invited Teachers" ma:internalName="Invited_Teachers">
      <xsd:simpleType>
        <xsd:restriction base="dms:Note">
          <xsd:maxLength value="255"/>
        </xsd:restriction>
      </xsd:simpleType>
    </xsd:element>
    <xsd:element name="Invited_Students" ma:index="27" nillable="true" ma:displayName="Invited Students" ma:internalName="Invited_Students">
      <xsd:simpleType>
        <xsd:restriction base="dms:Note">
          <xsd:maxLength value="255"/>
        </xsd:restriction>
      </xsd:simpleType>
    </xsd:element>
    <xsd:element name="Self_Registration_Enabled" ma:index="28" nillable="true" ma:displayName="Self Registration Enabled" ma:internalName="Self_Registration_Enabled">
      <xsd:simpleType>
        <xsd:restriction base="dms:Boolean"/>
      </xsd:simpleType>
    </xsd:element>
    <xsd:element name="Has_Teacher_Only_SectionGroup" ma:index="29" nillable="true" ma:displayName="Has Teacher Only SectionGroup" ma:internalName="Has_Teacher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IsNotebookLocked" ma:index="31" nillable="true" ma:displayName="Is Notebook Locked" ma:internalName="IsNotebookLocked">
      <xsd:simpleType>
        <xsd:restriction base="dms:Boolean"/>
      </xsd:simpleType>
    </xsd:element>
    <xsd:element name="MediaServiceDateTaken" ma:index="32" nillable="true" ma:displayName="MediaServiceDateTaken" ma:hidden="true" ma:internalName="MediaServiceDateTaken"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D2383-9922-43CE-BD7D-E15CFDD2681C}">
  <ds:schemaRefs>
    <ds:schemaRef ds:uri="http://schemas.microsoft.com/sharepoint/v3/contenttype/forms"/>
  </ds:schemaRefs>
</ds:datastoreItem>
</file>

<file path=customXml/itemProps2.xml><?xml version="1.0" encoding="utf-8"?>
<ds:datastoreItem xmlns:ds="http://schemas.openxmlformats.org/officeDocument/2006/customXml" ds:itemID="{10890263-2A6A-474A-8C44-0ED514399769}">
  <ds:schemaRefs>
    <ds:schemaRef ds:uri="http://schemas.microsoft.com/office/infopath/2007/PartnerControls"/>
    <ds:schemaRef ds:uri="http://schemas.microsoft.com/office/2006/documentManagement/types"/>
    <ds:schemaRef ds:uri="049339f9-be9d-406e-8939-33836f77f550"/>
    <ds:schemaRef ds:uri="http://schemas.openxmlformats.org/package/2006/metadata/core-properties"/>
    <ds:schemaRef ds:uri="http://purl.org/dc/dcmitype/"/>
    <ds:schemaRef ds:uri="http://purl.org/dc/terms/"/>
    <ds:schemaRef ds:uri="http://purl.org/dc/elements/1.1/"/>
    <ds:schemaRef ds:uri="99f92891-855f-4e4e-9325-4f8361a0d5f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5DD4C46-2566-4550-A2AC-621C5C98E6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9339f9-be9d-406e-8939-33836f77f550"/>
    <ds:schemaRef ds:uri="99f92891-855f-4e4e-9325-4f8361a0d5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1213</Words>
  <Application>Microsoft Office PowerPoint</Application>
  <PresentationFormat>Widescreen</PresentationFormat>
  <Paragraphs>201</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Lucida Grande</vt:lpstr>
      <vt:lpstr>Times New Roman</vt:lpstr>
      <vt:lpstr>Verdana</vt:lpstr>
      <vt:lpstr>Wingdings</vt:lpstr>
      <vt:lpstr>Office Theme</vt:lpstr>
      <vt:lpstr>Seniors: Land a Job For When  You Graduate  </vt:lpstr>
      <vt:lpstr>PowerPoint Presentation</vt:lpstr>
      <vt:lpstr>PowerPoint Presentation</vt:lpstr>
      <vt:lpstr>PowerPoint Presentation</vt:lpstr>
      <vt:lpstr>Agenda</vt:lpstr>
      <vt:lpstr>Come See Us!</vt:lpstr>
      <vt:lpstr>Career Center Overview</vt:lpstr>
      <vt:lpstr>On-Campus Interview Program (OCI)</vt:lpstr>
      <vt:lpstr>PowerPoint Presentation</vt:lpstr>
      <vt:lpstr>Benefits of the OCI Program</vt:lpstr>
      <vt:lpstr>Types of Interview/ Schedules</vt:lpstr>
      <vt:lpstr>UCR Handshake &amp; OCI</vt:lpstr>
      <vt:lpstr>How to Participate  Live Demo</vt:lpstr>
      <vt:lpstr>Interviewing Tips  (before the interview)</vt:lpstr>
      <vt:lpstr>STAR Method (to answer behavioral based questions)</vt:lpstr>
      <vt:lpstr>Dress for Success </vt:lpstr>
      <vt:lpstr>Interview – Do’s &amp; Don’ts</vt:lpstr>
      <vt:lpstr>Interview Tips</vt:lpstr>
      <vt:lpstr>Interview Tips</vt:lpstr>
      <vt:lpstr>PowerPoint Presentation</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Seniors: Land a Job For When  You Graduate</dc:title>
  <dc:creator/>
  <cp:lastModifiedBy/>
  <cp:revision>3</cp:revision>
  <dcterms:created xsi:type="dcterms:W3CDTF">2018-07-24T21:57:56Z</dcterms:created>
  <dcterms:modified xsi:type="dcterms:W3CDTF">2019-08-30T17:31:41Z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0x0101000465B7FF9F26234E85E4BC725A2AE4E4</vt:lpwstr>
  </property>
</Properties>
</file>