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4" r:id="rId4"/>
    <p:sldMasterId id="2147484153" r:id="rId5"/>
    <p:sldMasterId id="2147484165" r:id="rId6"/>
  </p:sldMasterIdLst>
  <p:notesMasterIdLst>
    <p:notesMasterId r:id="rId23"/>
  </p:notesMasterIdLst>
  <p:handoutMasterIdLst>
    <p:handoutMasterId r:id="rId24"/>
  </p:handoutMasterIdLst>
  <p:sldIdLst>
    <p:sldId id="397" r:id="rId7"/>
    <p:sldId id="399" r:id="rId8"/>
    <p:sldId id="400" r:id="rId9"/>
    <p:sldId id="374" r:id="rId10"/>
    <p:sldId id="375" r:id="rId11"/>
    <p:sldId id="396" r:id="rId12"/>
    <p:sldId id="386" r:id="rId13"/>
    <p:sldId id="353" r:id="rId14"/>
    <p:sldId id="388" r:id="rId15"/>
    <p:sldId id="394" r:id="rId16"/>
    <p:sldId id="390" r:id="rId17"/>
    <p:sldId id="395" r:id="rId18"/>
    <p:sldId id="354" r:id="rId19"/>
    <p:sldId id="392" r:id="rId20"/>
    <p:sldId id="355" r:id="rId21"/>
    <p:sldId id="393" r:id="rId22"/>
  </p:sldIdLst>
  <p:sldSz cx="12192000" cy="6858000"/>
  <p:notesSz cx="7010400" cy="9296400"/>
  <p:custDataLst>
    <p:tags r:id="rId25"/>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1202"/>
    <a:srgbClr val="CC3300"/>
    <a:srgbClr val="F4EE00"/>
    <a:srgbClr val="610801"/>
    <a:srgbClr val="721614"/>
    <a:srgbClr val="FFFFCC"/>
    <a:srgbClr val="CCEC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54" autoAdjust="0"/>
    <p:restoredTop sz="82709" autoAdjust="0"/>
  </p:normalViewPr>
  <p:slideViewPr>
    <p:cSldViewPr>
      <p:cViewPr varScale="1">
        <p:scale>
          <a:sx n="100" d="100"/>
          <a:sy n="100" d="100"/>
        </p:scale>
        <p:origin x="570"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en M Roberts" userId="S::kristenr@ucr.edu::a1ce3c0e-a007-4dea-bf7f-c0b0863e0620" providerId="AD" clId="Web-{D8D7073D-574B-C402-A411-EA484F563812}"/>
    <pc:docChg chg="modSld">
      <pc:chgData name="Kristen M Roberts" userId="S::kristenr@ucr.edu::a1ce3c0e-a007-4dea-bf7f-c0b0863e0620" providerId="AD" clId="Web-{D8D7073D-574B-C402-A411-EA484F563812}" dt="2019-08-30T20:33:15.900" v="37" actId="1076"/>
      <pc:docMkLst>
        <pc:docMk/>
      </pc:docMkLst>
      <pc:sldChg chg="addSp delSp modSp">
        <pc:chgData name="Kristen M Roberts" userId="S::kristenr@ucr.edu::a1ce3c0e-a007-4dea-bf7f-c0b0863e0620" providerId="AD" clId="Web-{D8D7073D-574B-C402-A411-EA484F563812}" dt="2019-08-30T20:33:15.900" v="37" actId="1076"/>
        <pc:sldMkLst>
          <pc:docMk/>
          <pc:sldMk cId="1012842600" sldId="388"/>
        </pc:sldMkLst>
        <pc:spChg chg="mod">
          <ac:chgData name="Kristen M Roberts" userId="S::kristenr@ucr.edu::a1ce3c0e-a007-4dea-bf7f-c0b0863e0620" providerId="AD" clId="Web-{D8D7073D-574B-C402-A411-EA484F563812}" dt="2019-08-30T20:27:49.633" v="20" actId="20577"/>
          <ac:spMkLst>
            <pc:docMk/>
            <pc:sldMk cId="1012842600" sldId="388"/>
            <ac:spMk id="3" creationId="{00000000-0000-0000-0000-000000000000}"/>
          </ac:spMkLst>
        </pc:spChg>
        <pc:spChg chg="add mod ord">
          <ac:chgData name="Kristen M Roberts" userId="S::kristenr@ucr.edu::a1ce3c0e-a007-4dea-bf7f-c0b0863e0620" providerId="AD" clId="Web-{D8D7073D-574B-C402-A411-EA484F563812}" dt="2019-08-30T20:30:19.759" v="32" actId="1076"/>
          <ac:spMkLst>
            <pc:docMk/>
            <pc:sldMk cId="1012842600" sldId="388"/>
            <ac:spMk id="7" creationId="{5A904BF9-CA6D-4880-82B1-A6720AE61AA1}"/>
          </ac:spMkLst>
        </pc:spChg>
        <pc:picChg chg="mod">
          <ac:chgData name="Kristen M Roberts" userId="S::kristenr@ucr.edu::a1ce3c0e-a007-4dea-bf7f-c0b0863e0620" providerId="AD" clId="Web-{D8D7073D-574B-C402-A411-EA484F563812}" dt="2019-08-30T20:29:25.774" v="26" actId="1076"/>
          <ac:picMkLst>
            <pc:docMk/>
            <pc:sldMk cId="1012842600" sldId="388"/>
            <ac:picMk id="4" creationId="{00000000-0000-0000-0000-000000000000}"/>
          </ac:picMkLst>
        </pc:picChg>
        <pc:picChg chg="add mod">
          <ac:chgData name="Kristen M Roberts" userId="S::kristenr@ucr.edu::a1ce3c0e-a007-4dea-bf7f-c0b0863e0620" providerId="AD" clId="Web-{D8D7073D-574B-C402-A411-EA484F563812}" dt="2019-08-30T20:29:22.915" v="25" actId="1076"/>
          <ac:picMkLst>
            <pc:docMk/>
            <pc:sldMk cId="1012842600" sldId="388"/>
            <ac:picMk id="5" creationId="{C15BF59F-38AB-462E-BA56-84127ABAC3CF}"/>
          </ac:picMkLst>
        </pc:picChg>
        <pc:picChg chg="add mod">
          <ac:chgData name="Kristen M Roberts" userId="S::kristenr@ucr.edu::a1ce3c0e-a007-4dea-bf7f-c0b0863e0620" providerId="AD" clId="Web-{D8D7073D-574B-C402-A411-EA484F563812}" dt="2019-08-30T20:33:15.900" v="37" actId="1076"/>
          <ac:picMkLst>
            <pc:docMk/>
            <pc:sldMk cId="1012842600" sldId="388"/>
            <ac:picMk id="8" creationId="{163D28BA-47D9-4DC8-B3DA-1B64978C7F14}"/>
          </ac:picMkLst>
        </pc:picChg>
        <pc:picChg chg="del">
          <ac:chgData name="Kristen M Roberts" userId="S::kristenr@ucr.edu::a1ce3c0e-a007-4dea-bf7f-c0b0863e0620" providerId="AD" clId="Web-{D8D7073D-574B-C402-A411-EA484F563812}" dt="2019-08-30T20:33:04.197" v="34"/>
          <ac:picMkLst>
            <pc:docMk/>
            <pc:sldMk cId="1012842600" sldId="388"/>
            <ac:picMk id="2052" creationId="{00000000-0000-0000-0000-000000000000}"/>
          </ac:picMkLst>
        </pc:picChg>
      </pc:sldChg>
      <pc:sldChg chg="addSp delSp modSp">
        <pc:chgData name="Kristen M Roberts" userId="S::kristenr@ucr.edu::a1ce3c0e-a007-4dea-bf7f-c0b0863e0620" providerId="AD" clId="Web-{D8D7073D-574B-C402-A411-EA484F563812}" dt="2019-08-30T20:21:39.507" v="5" actId="1076"/>
        <pc:sldMkLst>
          <pc:docMk/>
          <pc:sldMk cId="2485995075" sldId="397"/>
        </pc:sldMkLst>
        <pc:picChg chg="add mod">
          <ac:chgData name="Kristen M Roberts" userId="S::kristenr@ucr.edu::a1ce3c0e-a007-4dea-bf7f-c0b0863e0620" providerId="AD" clId="Web-{D8D7073D-574B-C402-A411-EA484F563812}" dt="2019-08-30T20:21:39.507" v="5" actId="1076"/>
          <ac:picMkLst>
            <pc:docMk/>
            <pc:sldMk cId="2485995075" sldId="397"/>
            <ac:picMk id="2" creationId="{9A043CBC-5D07-4A34-8EA7-8AD61856E9C6}"/>
          </ac:picMkLst>
        </pc:picChg>
        <pc:picChg chg="del">
          <ac:chgData name="Kristen M Roberts" userId="S::kristenr@ucr.edu::a1ce3c0e-a007-4dea-bf7f-c0b0863e0620" providerId="AD" clId="Web-{D8D7073D-574B-C402-A411-EA484F563812}" dt="2019-08-30T20:21:28.648" v="0"/>
          <ac:picMkLst>
            <pc:docMk/>
            <pc:sldMk cId="2485995075" sldId="397"/>
            <ac:picMk id="3"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1" y="1"/>
            <a:ext cx="3038475" cy="46498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eaLnBrk="0" hangingPunct="0">
              <a:defRPr sz="1200">
                <a:latin typeface="Times" pitchFamily="18" charset="0"/>
              </a:defRPr>
            </a:lvl1pPr>
          </a:lstStyle>
          <a:p>
            <a:endParaRPr lang="en-US"/>
          </a:p>
        </p:txBody>
      </p:sp>
      <p:sp>
        <p:nvSpPr>
          <p:cNvPr id="94211" name="Rectangle 3"/>
          <p:cNvSpPr>
            <a:spLocks noGrp="1" noChangeArrowheads="1"/>
          </p:cNvSpPr>
          <p:nvPr>
            <p:ph type="dt" sz="quarter" idx="1"/>
          </p:nvPr>
        </p:nvSpPr>
        <p:spPr bwMode="auto">
          <a:xfrm>
            <a:off x="3970339" y="1"/>
            <a:ext cx="3038475" cy="464980"/>
          </a:xfrm>
          <a:prstGeom prst="rect">
            <a:avLst/>
          </a:prstGeom>
          <a:noFill/>
          <a:ln w="9525">
            <a:noFill/>
            <a:miter lim="800000"/>
            <a:headEnd/>
            <a:tailEnd/>
          </a:ln>
          <a:effectLst/>
        </p:spPr>
        <p:txBody>
          <a:bodyPr vert="horz" wrap="square" lIns="91723" tIns="45862" rIns="91723" bIns="45862" numCol="1" anchor="t" anchorCtr="0" compatLnSpc="1">
            <a:prstTxWarp prst="textNoShape">
              <a:avLst/>
            </a:prstTxWarp>
          </a:bodyPr>
          <a:lstStyle>
            <a:lvl1pPr algn="r" eaLnBrk="0" hangingPunct="0">
              <a:defRPr sz="1200">
                <a:latin typeface="Times" pitchFamily="18" charset="0"/>
              </a:defRPr>
            </a:lvl1pPr>
          </a:lstStyle>
          <a:p>
            <a:endParaRPr lang="en-US"/>
          </a:p>
        </p:txBody>
      </p:sp>
      <p:sp>
        <p:nvSpPr>
          <p:cNvPr id="94212" name="Rectangle 4"/>
          <p:cNvSpPr>
            <a:spLocks noGrp="1" noChangeArrowheads="1"/>
          </p:cNvSpPr>
          <p:nvPr>
            <p:ph type="ftr" sz="quarter" idx="2"/>
          </p:nvPr>
        </p:nvSpPr>
        <p:spPr bwMode="auto">
          <a:xfrm>
            <a:off x="1" y="8829823"/>
            <a:ext cx="3038475" cy="46498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eaLnBrk="0" hangingPunct="0">
              <a:defRPr sz="1200">
                <a:latin typeface="Times" pitchFamily="18" charset="0"/>
              </a:defRPr>
            </a:lvl1pPr>
          </a:lstStyle>
          <a:p>
            <a:endParaRPr lang="en-US"/>
          </a:p>
        </p:txBody>
      </p:sp>
      <p:sp>
        <p:nvSpPr>
          <p:cNvPr id="94213" name="Rectangle 5"/>
          <p:cNvSpPr>
            <a:spLocks noGrp="1" noChangeArrowheads="1"/>
          </p:cNvSpPr>
          <p:nvPr>
            <p:ph type="sldNum" sz="quarter" idx="3"/>
          </p:nvPr>
        </p:nvSpPr>
        <p:spPr bwMode="auto">
          <a:xfrm>
            <a:off x="3970339" y="8829823"/>
            <a:ext cx="3038475" cy="464980"/>
          </a:xfrm>
          <a:prstGeom prst="rect">
            <a:avLst/>
          </a:prstGeom>
          <a:noFill/>
          <a:ln w="9525">
            <a:noFill/>
            <a:miter lim="800000"/>
            <a:headEnd/>
            <a:tailEnd/>
          </a:ln>
          <a:effectLst/>
        </p:spPr>
        <p:txBody>
          <a:bodyPr vert="horz" wrap="square" lIns="91723" tIns="45862" rIns="91723" bIns="45862" numCol="1" anchor="b" anchorCtr="0" compatLnSpc="1">
            <a:prstTxWarp prst="textNoShape">
              <a:avLst/>
            </a:prstTxWarp>
          </a:bodyPr>
          <a:lstStyle>
            <a:lvl1pPr algn="r" eaLnBrk="0" hangingPunct="0">
              <a:defRPr sz="1200">
                <a:latin typeface="Times" pitchFamily="18" charset="0"/>
              </a:defRPr>
            </a:lvl1pPr>
          </a:lstStyle>
          <a:p>
            <a:fld id="{24B44C18-DA74-4282-B58F-15F5FB22D40C}" type="slidenum">
              <a:rPr lang="en-US"/>
              <a:pPr/>
              <a:t>‹#›</a:t>
            </a:fld>
            <a:endParaRPr lang="en-US"/>
          </a:p>
        </p:txBody>
      </p:sp>
    </p:spTree>
    <p:extLst>
      <p:ext uri="{BB962C8B-B14F-4D97-AF65-F5344CB8AC3E}">
        <p14:creationId xmlns:p14="http://schemas.microsoft.com/office/powerpoint/2010/main" val="42003317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1"/>
            <a:ext cx="3038475" cy="464980"/>
          </a:xfrm>
          <a:prstGeom prst="rect">
            <a:avLst/>
          </a:prstGeom>
          <a:noFill/>
          <a:ln w="9525">
            <a:noFill/>
            <a:miter lim="800000"/>
            <a:headEnd/>
            <a:tailEnd/>
          </a:ln>
          <a:effectLst/>
        </p:spPr>
        <p:txBody>
          <a:bodyPr vert="horz" wrap="none" lIns="91723" tIns="45862" rIns="91723" bIns="45862" numCol="1" anchor="t" anchorCtr="0" compatLnSpc="1">
            <a:prstTxWarp prst="textNoShape">
              <a:avLst/>
            </a:prstTxWarp>
          </a:bodyPr>
          <a:lstStyle>
            <a:lvl1pPr eaLnBrk="0" hangingPunct="0">
              <a:defRPr sz="1200">
                <a:latin typeface="Times" pitchFamily="18" charset="0"/>
              </a:defRPr>
            </a:lvl1pPr>
          </a:lstStyle>
          <a:p>
            <a:endParaRPr lang="en-US"/>
          </a:p>
        </p:txBody>
      </p:sp>
      <p:sp>
        <p:nvSpPr>
          <p:cNvPr id="25603" name="Rectangle 3"/>
          <p:cNvSpPr>
            <a:spLocks noGrp="1" noChangeArrowheads="1"/>
          </p:cNvSpPr>
          <p:nvPr>
            <p:ph type="dt" idx="1"/>
          </p:nvPr>
        </p:nvSpPr>
        <p:spPr bwMode="auto">
          <a:xfrm>
            <a:off x="3971926" y="1"/>
            <a:ext cx="3038475" cy="464980"/>
          </a:xfrm>
          <a:prstGeom prst="rect">
            <a:avLst/>
          </a:prstGeom>
          <a:noFill/>
          <a:ln w="9525">
            <a:noFill/>
            <a:miter lim="800000"/>
            <a:headEnd/>
            <a:tailEnd/>
          </a:ln>
          <a:effectLst/>
        </p:spPr>
        <p:txBody>
          <a:bodyPr vert="horz" wrap="none" lIns="91723" tIns="45862" rIns="91723" bIns="45862" numCol="1" anchor="t" anchorCtr="0" compatLnSpc="1">
            <a:prstTxWarp prst="textNoShape">
              <a:avLst/>
            </a:prstTxWarp>
          </a:bodyPr>
          <a:lstStyle>
            <a:lvl1pPr algn="r" eaLnBrk="0" hangingPunct="0">
              <a:defRPr sz="1200">
                <a:latin typeface="Times" pitchFamily="18" charset="0"/>
              </a:defRPr>
            </a:lvl1pPr>
          </a:lstStyle>
          <a:p>
            <a:endParaRPr lang="en-US"/>
          </a:p>
        </p:txBody>
      </p:sp>
      <p:sp>
        <p:nvSpPr>
          <p:cNvPr id="26628" name="Rectangle 4"/>
          <p:cNvSpPr>
            <a:spLocks noGrp="1" noRot="1" noChangeAspect="1" noChangeArrowheads="1" noTextEdit="1"/>
          </p:cNvSpPr>
          <p:nvPr>
            <p:ph type="sldImg" idx="2"/>
          </p:nvPr>
        </p:nvSpPr>
        <p:spPr bwMode="auto">
          <a:xfrm>
            <a:off x="407988" y="695325"/>
            <a:ext cx="6196012"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5"/>
          <p:cNvSpPr>
            <a:spLocks noGrp="1" noChangeArrowheads="1"/>
          </p:cNvSpPr>
          <p:nvPr>
            <p:ph type="body" sz="quarter" idx="3"/>
          </p:nvPr>
        </p:nvSpPr>
        <p:spPr bwMode="auto">
          <a:xfrm>
            <a:off x="935041" y="4416511"/>
            <a:ext cx="5140325" cy="4181622"/>
          </a:xfrm>
          <a:prstGeom prst="rect">
            <a:avLst/>
          </a:prstGeom>
          <a:noFill/>
          <a:ln w="9525">
            <a:noFill/>
            <a:miter lim="800000"/>
            <a:headEnd/>
            <a:tailEnd/>
          </a:ln>
          <a:effectLst/>
        </p:spPr>
        <p:txBody>
          <a:bodyPr vert="horz" wrap="none" lIns="91723" tIns="45862" rIns="91723" bIns="458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606" name="Rectangle 6"/>
          <p:cNvSpPr>
            <a:spLocks noGrp="1" noChangeArrowheads="1"/>
          </p:cNvSpPr>
          <p:nvPr>
            <p:ph type="ftr" sz="quarter" idx="4"/>
          </p:nvPr>
        </p:nvSpPr>
        <p:spPr bwMode="auto">
          <a:xfrm>
            <a:off x="1" y="8831422"/>
            <a:ext cx="3038475" cy="464979"/>
          </a:xfrm>
          <a:prstGeom prst="rect">
            <a:avLst/>
          </a:prstGeom>
          <a:noFill/>
          <a:ln w="9525">
            <a:noFill/>
            <a:miter lim="800000"/>
            <a:headEnd/>
            <a:tailEnd/>
          </a:ln>
          <a:effectLst/>
        </p:spPr>
        <p:txBody>
          <a:bodyPr vert="horz" wrap="none" lIns="91723" tIns="45862" rIns="91723" bIns="45862" numCol="1" anchor="b" anchorCtr="0" compatLnSpc="1">
            <a:prstTxWarp prst="textNoShape">
              <a:avLst/>
            </a:prstTxWarp>
          </a:bodyPr>
          <a:lstStyle>
            <a:lvl1pPr eaLnBrk="0" hangingPunct="0">
              <a:defRPr sz="1200">
                <a:latin typeface="Times" pitchFamily="18" charset="0"/>
              </a:defRPr>
            </a:lvl1pPr>
          </a:lstStyle>
          <a:p>
            <a:endParaRPr lang="en-US"/>
          </a:p>
        </p:txBody>
      </p:sp>
      <p:sp>
        <p:nvSpPr>
          <p:cNvPr id="25607" name="Rectangle 7"/>
          <p:cNvSpPr>
            <a:spLocks noGrp="1" noChangeArrowheads="1"/>
          </p:cNvSpPr>
          <p:nvPr>
            <p:ph type="sldNum" sz="quarter" idx="5"/>
          </p:nvPr>
        </p:nvSpPr>
        <p:spPr bwMode="auto">
          <a:xfrm>
            <a:off x="3971926" y="8831422"/>
            <a:ext cx="3038475" cy="464979"/>
          </a:xfrm>
          <a:prstGeom prst="rect">
            <a:avLst/>
          </a:prstGeom>
          <a:noFill/>
          <a:ln w="9525">
            <a:noFill/>
            <a:miter lim="800000"/>
            <a:headEnd/>
            <a:tailEnd/>
          </a:ln>
          <a:effectLst/>
        </p:spPr>
        <p:txBody>
          <a:bodyPr vert="horz" wrap="none" lIns="91723" tIns="45862" rIns="91723" bIns="45862" numCol="1" anchor="b" anchorCtr="0" compatLnSpc="1">
            <a:prstTxWarp prst="textNoShape">
              <a:avLst/>
            </a:prstTxWarp>
          </a:bodyPr>
          <a:lstStyle>
            <a:lvl1pPr algn="r" eaLnBrk="0" hangingPunct="0">
              <a:defRPr sz="1200">
                <a:latin typeface="Times" pitchFamily="18" charset="0"/>
              </a:defRPr>
            </a:lvl1pPr>
          </a:lstStyle>
          <a:p>
            <a:fld id="{DEE10C0D-8B0E-4CC1-975B-0545E54A470F}" type="slidenum">
              <a:rPr lang="en-US"/>
              <a:pPr/>
              <a:t>‹#›</a:t>
            </a:fld>
            <a:endParaRPr lang="en-US"/>
          </a:p>
        </p:txBody>
      </p:sp>
    </p:spTree>
    <p:extLst>
      <p:ext uri="{BB962C8B-B14F-4D97-AF65-F5344CB8AC3E}">
        <p14:creationId xmlns:p14="http://schemas.microsoft.com/office/powerpoint/2010/main" val="10257298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5325"/>
            <a:ext cx="6196012"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B582E2-FCD2-46AA-A7F6-0434D4856C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2850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5325"/>
            <a:ext cx="6196012"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EE10C0D-8B0E-4CC1-975B-0545E54A470F}" type="slidenum">
              <a:rPr lang="en-US" smtClean="0"/>
              <a:pPr/>
              <a:t>10</a:t>
            </a:fld>
            <a:endParaRPr lang="en-US"/>
          </a:p>
        </p:txBody>
      </p:sp>
    </p:spTree>
    <p:extLst>
      <p:ext uri="{BB962C8B-B14F-4D97-AF65-F5344CB8AC3E}">
        <p14:creationId xmlns:p14="http://schemas.microsoft.com/office/powerpoint/2010/main" val="3551298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5325"/>
            <a:ext cx="6196012"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EE10C0D-8B0E-4CC1-975B-0545E54A470F}" type="slidenum">
              <a:rPr lang="en-US" smtClean="0"/>
              <a:pPr/>
              <a:t>11</a:t>
            </a:fld>
            <a:endParaRPr lang="en-US"/>
          </a:p>
        </p:txBody>
      </p:sp>
    </p:spTree>
    <p:extLst>
      <p:ext uri="{BB962C8B-B14F-4D97-AF65-F5344CB8AC3E}">
        <p14:creationId xmlns:p14="http://schemas.microsoft.com/office/powerpoint/2010/main" val="1040097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5325"/>
            <a:ext cx="6196012"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EE10C0D-8B0E-4CC1-975B-0545E54A470F}" type="slidenum">
              <a:rPr lang="en-US" smtClean="0"/>
              <a:pPr/>
              <a:t>12</a:t>
            </a:fld>
            <a:endParaRPr lang="en-US"/>
          </a:p>
        </p:txBody>
      </p:sp>
    </p:spTree>
    <p:extLst>
      <p:ext uri="{BB962C8B-B14F-4D97-AF65-F5344CB8AC3E}">
        <p14:creationId xmlns:p14="http://schemas.microsoft.com/office/powerpoint/2010/main" val="3353719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5325"/>
            <a:ext cx="6196012" cy="3486150"/>
          </a:xfrm>
        </p:spPr>
      </p:sp>
      <p:sp>
        <p:nvSpPr>
          <p:cNvPr id="3" name="Notes Placeholder 2"/>
          <p:cNvSpPr>
            <a:spLocks noGrp="1"/>
          </p:cNvSpPr>
          <p:nvPr>
            <p:ph type="body" idx="1"/>
            <p:custDataLst>
              <p:tags r:id="rId1"/>
            </p:custDataLst>
          </p:nvPr>
        </p:nvSpPr>
        <p:spPr/>
        <p:txBody>
          <a:bodyPr/>
          <a:lstStyle/>
          <a:p>
            <a:r>
              <a:rPr lang="en-US" dirty="0"/>
              <a:t>Okay so you are going to Grad/Professional School….</a:t>
            </a:r>
          </a:p>
          <a:p>
            <a:r>
              <a:rPr lang="en-US" dirty="0"/>
              <a:t>See a career counselor to ensure you are on target to achieve your graduate/professional school goals. Refer to the College-Specific Game Plans for timelines, and attend Graduate/Professional School Fairs to network with representatives.</a:t>
            </a:r>
          </a:p>
          <a:p>
            <a:pPr marL="171981" indent="-171981">
              <a:buFont typeface="Wingdings" panose="05000000000000000000" pitchFamily="2" charset="2"/>
              <a:buChar char="ü"/>
            </a:pPr>
            <a:r>
              <a:rPr lang="en-US" dirty="0"/>
              <a:t>Attend Graduate and Professional School Information Day, Law School Information Day, and Health Professions School Information Day.</a:t>
            </a:r>
          </a:p>
          <a:p>
            <a:pPr marL="171981" indent="-171981">
              <a:buFont typeface="Wingdings" panose="05000000000000000000" pitchFamily="2" charset="2"/>
              <a:buChar char="ü"/>
            </a:pPr>
            <a:r>
              <a:rPr lang="en-US" dirty="0"/>
              <a:t>Complete graduate/professional school applications and apply.</a:t>
            </a:r>
          </a:p>
          <a:p>
            <a:pPr marL="171981" indent="-171981">
              <a:buFont typeface="Wingdings" panose="05000000000000000000" pitchFamily="2" charset="2"/>
              <a:buChar char="ü"/>
            </a:pPr>
            <a:r>
              <a:rPr lang="en-US" dirty="0"/>
              <a:t>Continue to get related research, on-campus, community and volunteer experience.</a:t>
            </a:r>
          </a:p>
          <a:p>
            <a:endParaRPr lang="en-US" dirty="0"/>
          </a:p>
          <a:p>
            <a:r>
              <a:rPr lang="en-US" dirty="0"/>
              <a:t>Research programs- Deadlines, test prep, personal statement, letters of rec</a:t>
            </a:r>
          </a:p>
          <a:p>
            <a:r>
              <a:rPr lang="en-US" dirty="0"/>
              <a:t>GRE, GMAT, MCAT, CBEST, LSAT, Petersons.com, phds.org, academic resource center, Kaplan, HPAC</a:t>
            </a:r>
          </a:p>
          <a:p>
            <a:endParaRPr lang="en-US" dirty="0"/>
          </a:p>
          <a:p>
            <a:endParaRPr lang="en-US" dirty="0"/>
          </a:p>
        </p:txBody>
      </p:sp>
      <p:sp>
        <p:nvSpPr>
          <p:cNvPr id="4" name="Slide Number Placeholder 3"/>
          <p:cNvSpPr>
            <a:spLocks noGrp="1"/>
          </p:cNvSpPr>
          <p:nvPr>
            <p:ph type="sldNum" sz="quarter" idx="10"/>
          </p:nvPr>
        </p:nvSpPr>
        <p:spPr/>
        <p:txBody>
          <a:bodyPr/>
          <a:lstStyle/>
          <a:p>
            <a:fld id="{DEE10C0D-8B0E-4CC1-975B-0545E54A470F}" type="slidenum">
              <a:rPr lang="en-US" smtClean="0"/>
              <a:pPr/>
              <a:t>13</a:t>
            </a:fld>
            <a:endParaRPr lang="en-US"/>
          </a:p>
        </p:txBody>
      </p:sp>
    </p:spTree>
    <p:extLst>
      <p:ext uri="{BB962C8B-B14F-4D97-AF65-F5344CB8AC3E}">
        <p14:creationId xmlns:p14="http://schemas.microsoft.com/office/powerpoint/2010/main" val="9742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5325"/>
            <a:ext cx="6196012"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EE10C0D-8B0E-4CC1-975B-0545E54A470F}" type="slidenum">
              <a:rPr lang="en-US" smtClean="0"/>
              <a:pPr/>
              <a:t>14</a:t>
            </a:fld>
            <a:endParaRPr lang="en-US"/>
          </a:p>
        </p:txBody>
      </p:sp>
    </p:spTree>
    <p:extLst>
      <p:ext uri="{BB962C8B-B14F-4D97-AF65-F5344CB8AC3E}">
        <p14:creationId xmlns:p14="http://schemas.microsoft.com/office/powerpoint/2010/main" val="400767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5325"/>
            <a:ext cx="6196012" cy="3486150"/>
          </a:xfrm>
        </p:spPr>
      </p:sp>
      <p:sp>
        <p:nvSpPr>
          <p:cNvPr id="3" name="Notes Placeholder 2"/>
          <p:cNvSpPr>
            <a:spLocks noGrp="1"/>
          </p:cNvSpPr>
          <p:nvPr>
            <p:ph type="body" idx="1"/>
            <p:custDataLst>
              <p:tags r:id="rId1"/>
            </p:custDataLst>
          </p:nvPr>
        </p:nvSpPr>
        <p:spPr/>
        <p:txBody>
          <a:bodyPr/>
          <a:lstStyle/>
          <a:p>
            <a:r>
              <a:rPr lang="en-US" dirty="0"/>
              <a:t>Continue to network and get internship or work experience before you graduate to verify your</a:t>
            </a:r>
            <a:r>
              <a:rPr lang="en-US" baseline="0" dirty="0"/>
              <a:t> </a:t>
            </a:r>
            <a:r>
              <a:rPr lang="en-US" dirty="0"/>
              <a:t>interests and build experience. Keep track of where you have applied for jobs, and follow up with</a:t>
            </a:r>
            <a:r>
              <a:rPr lang="en-US" baseline="0" dirty="0"/>
              <a:t> </a:t>
            </a:r>
            <a:r>
              <a:rPr lang="en-US" dirty="0"/>
              <a:t>employers and/or graduate school admissions representatives.</a:t>
            </a:r>
          </a:p>
          <a:p>
            <a:pPr marL="171981" indent="-171981">
              <a:buFont typeface="Wingdings" panose="05000000000000000000" pitchFamily="2" charset="2"/>
              <a:buChar char="ü"/>
            </a:pPr>
            <a:r>
              <a:rPr lang="en-US" dirty="0"/>
              <a:t>Use a “To Do List” to stay organized.</a:t>
            </a:r>
          </a:p>
          <a:p>
            <a:pPr marL="171981" indent="-171981">
              <a:buFont typeface="Wingdings" panose="05000000000000000000" pitchFamily="2" charset="2"/>
              <a:buChar char="ü"/>
            </a:pPr>
            <a:r>
              <a:rPr lang="en-US" dirty="0"/>
              <a:t>Develop a system, such as an Excel spreadsheet, to keep track of where you have applied.</a:t>
            </a:r>
          </a:p>
          <a:p>
            <a:pPr marL="171981" indent="-171981">
              <a:buFont typeface="Wingdings" panose="05000000000000000000" pitchFamily="2" charset="2"/>
              <a:buChar char="ü"/>
            </a:pPr>
            <a:r>
              <a:rPr lang="en-US" dirty="0"/>
              <a:t>Continue to develop and maintain your professional contacts.</a:t>
            </a:r>
          </a:p>
          <a:p>
            <a:endParaRPr lang="en-US" dirty="0"/>
          </a:p>
          <a:p>
            <a:r>
              <a:rPr lang="en-US" dirty="0"/>
              <a:t>-Make sure to develop</a:t>
            </a:r>
            <a:r>
              <a:rPr lang="en-US" baseline="0" dirty="0"/>
              <a:t> a system that works for you in following up with place you have applied. Look into Management Training programs, Diversity programs, leadership development programs, maintain professional contacts- faculty, staff, etc..</a:t>
            </a:r>
          </a:p>
          <a:p>
            <a:endParaRPr lang="en-US" baseline="0" dirty="0"/>
          </a:p>
          <a:p>
            <a:r>
              <a:rPr lang="en-US" baseline="0" dirty="0"/>
              <a:t>Log on to website to direct students towards “Career Plan” handouts.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EE10C0D-8B0E-4CC1-975B-0545E54A470F}" type="slidenum">
              <a:rPr lang="en-US" smtClean="0"/>
              <a:pPr/>
              <a:t>15</a:t>
            </a:fld>
            <a:endParaRPr lang="en-US"/>
          </a:p>
        </p:txBody>
      </p:sp>
    </p:spTree>
    <p:extLst>
      <p:ext uri="{BB962C8B-B14F-4D97-AF65-F5344CB8AC3E}">
        <p14:creationId xmlns:p14="http://schemas.microsoft.com/office/powerpoint/2010/main" val="3285871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5325"/>
            <a:ext cx="6196012"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EE10C0D-8B0E-4CC1-975B-0545E54A470F}" type="slidenum">
              <a:rPr lang="en-US" smtClean="0"/>
              <a:pPr/>
              <a:t>16</a:t>
            </a:fld>
            <a:endParaRPr lang="en-US"/>
          </a:p>
        </p:txBody>
      </p:sp>
    </p:spTree>
    <p:extLst>
      <p:ext uri="{BB962C8B-B14F-4D97-AF65-F5344CB8AC3E}">
        <p14:creationId xmlns:p14="http://schemas.microsoft.com/office/powerpoint/2010/main" val="1015566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5325"/>
            <a:ext cx="6196012"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B582E2-FCD2-46AA-A7F6-0434D4856C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017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5325"/>
            <a:ext cx="6196012"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B582E2-FCD2-46AA-A7F6-0434D4856C4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77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5325"/>
            <a:ext cx="6196012"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EE10C0D-8B0E-4CC1-975B-0545E54A470F}" type="slidenum">
              <a:rPr lang="en-US" smtClean="0"/>
              <a:pPr/>
              <a:t>4</a:t>
            </a:fld>
            <a:endParaRPr lang="en-US"/>
          </a:p>
        </p:txBody>
      </p:sp>
    </p:spTree>
    <p:extLst>
      <p:ext uri="{BB962C8B-B14F-4D97-AF65-F5344CB8AC3E}">
        <p14:creationId xmlns:p14="http://schemas.microsoft.com/office/powerpoint/2010/main" val="2269085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5325"/>
            <a:ext cx="6196012" cy="3486150"/>
          </a:xfrm>
        </p:spPr>
      </p:sp>
      <p:sp>
        <p:nvSpPr>
          <p:cNvPr id="3" name="Notes Placeholder 2"/>
          <p:cNvSpPr>
            <a:spLocks noGrp="1"/>
          </p:cNvSpPr>
          <p:nvPr>
            <p:ph type="body" idx="1"/>
            <p:custDataLst>
              <p:tags r:id="rId1"/>
            </p:custDataLst>
          </p:nvPr>
        </p:nvSpPr>
        <p:spPr/>
        <p:txBody>
          <a:bodyPr/>
          <a:lstStyle/>
          <a:p>
            <a:r>
              <a:rPr lang="en-US" dirty="0"/>
              <a:t>Show Senior Career Plan You Tube video https://www.youtube.com/watch?v=um7-nhEHT44</a:t>
            </a:r>
          </a:p>
          <a:p>
            <a:endParaRPr lang="en-US" dirty="0"/>
          </a:p>
        </p:txBody>
      </p:sp>
      <p:sp>
        <p:nvSpPr>
          <p:cNvPr id="4" name="Slide Number Placeholder 3"/>
          <p:cNvSpPr>
            <a:spLocks noGrp="1"/>
          </p:cNvSpPr>
          <p:nvPr>
            <p:ph type="sldNum" sz="quarter" idx="10"/>
          </p:nvPr>
        </p:nvSpPr>
        <p:spPr/>
        <p:txBody>
          <a:bodyPr/>
          <a:lstStyle/>
          <a:p>
            <a:fld id="{54FDE388-297E-4949-BA5A-D410B8208810}" type="slidenum">
              <a:rPr lang="en-US" smtClean="0"/>
              <a:t>5</a:t>
            </a:fld>
            <a:endParaRPr lang="en-US"/>
          </a:p>
        </p:txBody>
      </p:sp>
    </p:spTree>
    <p:extLst>
      <p:ext uri="{BB962C8B-B14F-4D97-AF65-F5344CB8AC3E}">
        <p14:creationId xmlns:p14="http://schemas.microsoft.com/office/powerpoint/2010/main" val="2712375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5325"/>
            <a:ext cx="6196012"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EE10C0D-8B0E-4CC1-975B-0545E54A470F}" type="slidenum">
              <a:rPr lang="en-US" smtClean="0"/>
              <a:pPr/>
              <a:t>6</a:t>
            </a:fld>
            <a:endParaRPr lang="en-US"/>
          </a:p>
        </p:txBody>
      </p:sp>
    </p:spTree>
    <p:extLst>
      <p:ext uri="{BB962C8B-B14F-4D97-AF65-F5344CB8AC3E}">
        <p14:creationId xmlns:p14="http://schemas.microsoft.com/office/powerpoint/2010/main" val="4245824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5325"/>
            <a:ext cx="6196012" cy="3486150"/>
          </a:xfrm>
        </p:spPr>
      </p:sp>
      <p:sp>
        <p:nvSpPr>
          <p:cNvPr id="3" name="Notes Placeholder 2"/>
          <p:cNvSpPr>
            <a:spLocks noGrp="1"/>
          </p:cNvSpPr>
          <p:nvPr>
            <p:ph type="body" idx="1"/>
            <p:custDataLst>
              <p:tags r:id="rId1"/>
            </p:custDataLst>
          </p:nvPr>
        </p:nvSpPr>
        <p:spPr/>
        <p:txBody>
          <a:bodyPr/>
          <a:lstStyle/>
          <a:p>
            <a:r>
              <a:rPr lang="en-US" dirty="0"/>
              <a:t>It’s your senior year - prepare to stand out! To</a:t>
            </a:r>
            <a:r>
              <a:rPr lang="en-US" baseline="0" dirty="0"/>
              <a:t> </a:t>
            </a:r>
            <a:r>
              <a:rPr lang="en-US" dirty="0"/>
              <a:t>get ready for a successful transition to the next</a:t>
            </a:r>
            <a:r>
              <a:rPr lang="en-US" baseline="0" dirty="0"/>
              <a:t> </a:t>
            </a:r>
            <a:r>
              <a:rPr lang="en-US" dirty="0"/>
              <a:t>chapter of your professional journey, have a</a:t>
            </a:r>
            <a:r>
              <a:rPr lang="en-US" baseline="0" dirty="0"/>
              <a:t> </a:t>
            </a:r>
            <a:r>
              <a:rPr lang="en-US" dirty="0"/>
              <a:t>polished resume, excellent interviewing</a:t>
            </a:r>
            <a:r>
              <a:rPr lang="en-US" baseline="0" dirty="0"/>
              <a:t> </a:t>
            </a:r>
            <a:r>
              <a:rPr lang="en-US" dirty="0"/>
              <a:t>skills,</a:t>
            </a:r>
            <a:r>
              <a:rPr lang="en-US" baseline="0" dirty="0"/>
              <a:t> </a:t>
            </a:r>
            <a:r>
              <a:rPr lang="en-US" dirty="0"/>
              <a:t>and internship or job experience. Take steps now</a:t>
            </a:r>
            <a:r>
              <a:rPr lang="en-US" baseline="0" dirty="0"/>
              <a:t> </a:t>
            </a:r>
            <a:r>
              <a:rPr lang="en-US" dirty="0"/>
              <a:t>to complete tasks for employment</a:t>
            </a:r>
            <a:r>
              <a:rPr lang="en-US" baseline="0" dirty="0"/>
              <a:t> </a:t>
            </a:r>
            <a:r>
              <a:rPr lang="en-US" dirty="0"/>
              <a:t>or graduate/professional school admissions.</a:t>
            </a:r>
          </a:p>
          <a:p>
            <a:endParaRPr lang="en-US" dirty="0"/>
          </a:p>
          <a:p>
            <a:r>
              <a:rPr lang="en-US" dirty="0"/>
              <a:t>Start the workshop by asking attendees</a:t>
            </a:r>
            <a:r>
              <a:rPr lang="en-US" baseline="0" dirty="0"/>
              <a:t> to turn to their neighbor and ask each other if they are ready for graduation and why? Ask individuals to share with the group.</a:t>
            </a:r>
            <a:endParaRPr lang="en-US" dirty="0"/>
          </a:p>
          <a:p>
            <a:endParaRPr lang="en-US" dirty="0"/>
          </a:p>
          <a:p>
            <a:r>
              <a:rPr lang="en-US" dirty="0"/>
              <a:t>Have a group discussion</a:t>
            </a:r>
            <a:r>
              <a:rPr lang="en-US" baseline="0" dirty="0"/>
              <a:t> regarding the questions on the slide.</a:t>
            </a:r>
            <a:endParaRPr lang="en-US" dirty="0"/>
          </a:p>
          <a:p>
            <a:r>
              <a:rPr lang="en-US" dirty="0"/>
              <a:t>If</a:t>
            </a:r>
            <a:r>
              <a:rPr lang="en-US" baseline="0" dirty="0"/>
              <a:t> students are uncertain about the answers to any of the questions on the slide:</a:t>
            </a:r>
            <a:endParaRPr lang="en-US" dirty="0"/>
          </a:p>
          <a:p>
            <a:r>
              <a:rPr lang="en-US" dirty="0"/>
              <a:t>Mention self-reflection- G</a:t>
            </a:r>
            <a:r>
              <a:rPr lang="en-US" baseline="0" dirty="0"/>
              <a:t>etting to know yourself will give you a better understanding of what you want in life. What classes have you liked or disliked? What jobs, volunteer or on campus experiences have you enjoyed or not enjoyed? Do you like working in groups or individually? What is important to me within a workplace?</a:t>
            </a:r>
          </a:p>
          <a:p>
            <a:r>
              <a:rPr lang="en-US" baseline="0" dirty="0"/>
              <a:t>These are just a few questions to get you thinking about what career path might interest you. </a:t>
            </a:r>
          </a:p>
          <a:p>
            <a:endParaRPr lang="en-US" baseline="0" dirty="0"/>
          </a:p>
          <a:p>
            <a:r>
              <a:rPr lang="en-US" baseline="0" dirty="0"/>
              <a:t>If you don’t know at this point, take an assessment to help you narrow down your options and understand the work environment you would thrive in. </a:t>
            </a:r>
          </a:p>
          <a:p>
            <a:r>
              <a:rPr lang="en-US" baseline="0" dirty="0"/>
              <a:t>-Do you know your personality type, interests, skills and values</a:t>
            </a:r>
          </a:p>
          <a:p>
            <a:r>
              <a:rPr lang="en-US" baseline="0" dirty="0"/>
              <a:t>http://careers.ucr.edu/careerplanningcounseling/careerplanningcounseling.html</a:t>
            </a:r>
          </a:p>
          <a:p>
            <a:endParaRPr lang="en-US" baseline="0" dirty="0"/>
          </a:p>
          <a:p>
            <a:r>
              <a:rPr lang="en-US" baseline="0" dirty="0"/>
              <a:t>*The Career Center can help you explore, identify resources, set goals and build job and search skills.</a:t>
            </a:r>
            <a:endParaRPr lang="en-US" dirty="0"/>
          </a:p>
          <a:p>
            <a:pPr defTabSz="917235">
              <a:defRPr/>
            </a:pPr>
            <a:endParaRPr lang="en-US"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DEE10C0D-8B0E-4CC1-975B-0545E54A470F}" type="slidenum">
              <a:rPr lang="en-US" smtClean="0"/>
              <a:pPr/>
              <a:t>7</a:t>
            </a:fld>
            <a:endParaRPr lang="en-US"/>
          </a:p>
        </p:txBody>
      </p:sp>
    </p:spTree>
    <p:extLst>
      <p:ext uri="{BB962C8B-B14F-4D97-AF65-F5344CB8AC3E}">
        <p14:creationId xmlns:p14="http://schemas.microsoft.com/office/powerpoint/2010/main" val="459172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5325"/>
            <a:ext cx="6196012" cy="3486150"/>
          </a:xfrm>
        </p:spPr>
      </p:sp>
      <p:sp>
        <p:nvSpPr>
          <p:cNvPr id="3" name="Notes Placeholder 2"/>
          <p:cNvSpPr>
            <a:spLocks noGrp="1"/>
          </p:cNvSpPr>
          <p:nvPr>
            <p:ph type="body" idx="1"/>
            <p:custDataLst>
              <p:tags r:id="rId1"/>
            </p:custDataLst>
          </p:nvPr>
        </p:nvSpPr>
        <p:spPr/>
        <p:txBody>
          <a:bodyPr/>
          <a:lstStyle/>
          <a:p>
            <a:r>
              <a:rPr lang="en-US" dirty="0"/>
              <a:t>Employment</a:t>
            </a:r>
          </a:p>
          <a:p>
            <a:r>
              <a:rPr lang="en-US" dirty="0"/>
              <a:t>Can you work in the field of your choosing without a grad or professional degree?  </a:t>
            </a:r>
          </a:p>
          <a:p>
            <a:r>
              <a:rPr lang="en-US" dirty="0"/>
              <a:t>What</a:t>
            </a:r>
            <a:r>
              <a:rPr lang="en-US" baseline="0" dirty="0"/>
              <a:t> are your career options?</a:t>
            </a:r>
          </a:p>
          <a:p>
            <a:endParaRPr lang="en-US" baseline="0" dirty="0"/>
          </a:p>
          <a:p>
            <a:r>
              <a:rPr lang="en-US" baseline="0" dirty="0"/>
              <a:t>Research Career Job Outlook, Salary, Education, Training, etc. </a:t>
            </a:r>
          </a:p>
          <a:p>
            <a:r>
              <a:rPr lang="en-US" baseline="0" dirty="0"/>
              <a:t>ONET www.onetonline.org</a:t>
            </a:r>
          </a:p>
          <a:p>
            <a:r>
              <a:rPr lang="en-US" baseline="0" dirty="0"/>
              <a:t>BLS www.bls.gov/ooh</a:t>
            </a:r>
          </a:p>
          <a:p>
            <a:r>
              <a:rPr lang="en-US" baseline="0" dirty="0"/>
              <a:t>Scotjobs careers.ucr.edu </a:t>
            </a:r>
          </a:p>
          <a:p>
            <a:r>
              <a:rPr lang="en-US" baseline="0" dirty="0"/>
              <a:t>Explorehealthcareers.org</a:t>
            </a:r>
          </a:p>
          <a:p>
            <a:r>
              <a:rPr lang="en-US" baseline="0" dirty="0"/>
              <a:t>Careers.ucr.edu- Careers in your major</a:t>
            </a:r>
          </a:p>
          <a:p>
            <a:r>
              <a:rPr lang="en-US" baseline="0" dirty="0"/>
              <a:t>http://careers.ucr.edu/careerplanningcounseling/careersmajor/careersmajor.html </a:t>
            </a:r>
          </a:p>
          <a:p>
            <a:endParaRPr lang="en-US" dirty="0"/>
          </a:p>
          <a:p>
            <a:r>
              <a:rPr lang="en-US" baseline="0" dirty="0"/>
              <a:t>You need to be prepared in order to successfully land a career upon graduation.</a:t>
            </a:r>
          </a:p>
          <a:p>
            <a:r>
              <a:rPr lang="en-US" baseline="0" dirty="0"/>
              <a:t>Expand Your Opportunities!!!</a:t>
            </a:r>
          </a:p>
          <a:p>
            <a:r>
              <a:rPr lang="en-US" baseline="0" dirty="0"/>
              <a:t>-Decide on where you are willing to move to.  Identify a target radius of places you are willing to work. </a:t>
            </a:r>
          </a:p>
          <a:p>
            <a:endParaRPr lang="en-US" baseline="0" dirty="0"/>
          </a:p>
          <a:p>
            <a:r>
              <a:rPr lang="en-US" baseline="0" dirty="0"/>
              <a:t>Build Your toolkit- </a:t>
            </a:r>
          </a:p>
          <a:p>
            <a:r>
              <a:rPr lang="en-US" baseline="0" dirty="0"/>
              <a:t>Resume, cover letter, portfolio, online brand</a:t>
            </a:r>
          </a:p>
          <a:p>
            <a:r>
              <a:rPr lang="en-US" baseline="0" dirty="0"/>
              <a:t>Resume Builder </a:t>
            </a:r>
          </a:p>
          <a:p>
            <a:r>
              <a:rPr lang="en-US" baseline="0" dirty="0"/>
              <a:t>Online resources “handouts” section – www.careers.ucr.edu </a:t>
            </a:r>
          </a:p>
          <a:p>
            <a:endParaRPr lang="en-US" baseline="0" dirty="0"/>
          </a:p>
          <a:p>
            <a:r>
              <a:rPr lang="en-US" baseline="0" dirty="0"/>
              <a:t>Preparation </a:t>
            </a:r>
          </a:p>
          <a:p>
            <a:r>
              <a:rPr lang="en-US" baseline="0" dirty="0"/>
              <a:t>-Meet with a counselor and personalize your strategy</a:t>
            </a:r>
          </a:p>
          <a:p>
            <a:r>
              <a:rPr lang="en-US" baseline="0" dirty="0"/>
              <a:t>-Interviewing Skills (Mock Interview Tool in </a:t>
            </a:r>
            <a:r>
              <a:rPr lang="en-US" baseline="0" dirty="0" err="1"/>
              <a:t>SCOTLink</a:t>
            </a:r>
            <a:r>
              <a:rPr lang="en-US" baseline="0" dirty="0"/>
              <a:t> )</a:t>
            </a:r>
          </a:p>
          <a:p>
            <a:r>
              <a:rPr lang="en-US" baseline="0" dirty="0" err="1"/>
              <a:t>Scotlink</a:t>
            </a:r>
            <a:r>
              <a:rPr lang="en-US" baseline="0" dirty="0"/>
              <a:t>: </a:t>
            </a:r>
            <a:r>
              <a:rPr lang="en-US" baseline="0" dirty="0" err="1"/>
              <a:t>Careershift</a:t>
            </a:r>
            <a:r>
              <a:rPr lang="en-US" baseline="0" dirty="0"/>
              <a:t>, Vault, Scotjobs, Nacelink </a:t>
            </a:r>
          </a:p>
          <a:p>
            <a:r>
              <a:rPr lang="en-US" baseline="0" dirty="0"/>
              <a:t>Indeed.com, SimplyHired.com, Glassdoor, </a:t>
            </a:r>
            <a:r>
              <a:rPr lang="en-US" baseline="0" dirty="0" err="1"/>
              <a:t>CareerTV</a:t>
            </a:r>
            <a:endParaRPr lang="en-US" baseline="0" dirty="0"/>
          </a:p>
          <a:p>
            <a:r>
              <a:rPr lang="en-US" baseline="0" dirty="0"/>
              <a:t>LinkedIn </a:t>
            </a:r>
          </a:p>
          <a:p>
            <a:r>
              <a:rPr lang="en-US" baseline="0" dirty="0"/>
              <a:t>Professional Associations</a:t>
            </a:r>
          </a:p>
          <a:p>
            <a:r>
              <a:rPr lang="en-US" baseline="0" dirty="0"/>
              <a:t>On Campus Interviews</a:t>
            </a:r>
          </a:p>
          <a:p>
            <a:r>
              <a:rPr lang="en-US" baseline="0" dirty="0"/>
              <a:t>Career Fairs</a:t>
            </a:r>
          </a:p>
          <a:p>
            <a:endParaRPr lang="en-US" baseline="0" dirty="0"/>
          </a:p>
          <a:p>
            <a:endParaRPr lang="en-US" baseline="0" dirty="0"/>
          </a:p>
          <a:p>
            <a:r>
              <a:rPr lang="en-US" baseline="0" dirty="0"/>
              <a:t>Take Action</a:t>
            </a:r>
          </a:p>
          <a:p>
            <a:r>
              <a:rPr lang="en-US" baseline="0" dirty="0"/>
              <a:t>-Start applying for Jobs/Internships on regular basis!!!</a:t>
            </a:r>
          </a:p>
          <a:p>
            <a:r>
              <a:rPr lang="en-US" baseline="0" dirty="0"/>
              <a:t>Put your resume in RESUME BOOKS available through </a:t>
            </a:r>
            <a:r>
              <a:rPr lang="en-US" baseline="0" dirty="0" err="1"/>
              <a:t>SCOTlink</a:t>
            </a:r>
            <a:endParaRPr lang="en-US" baseline="0" dirty="0"/>
          </a:p>
          <a:p>
            <a:r>
              <a:rPr lang="en-US" baseline="0" dirty="0"/>
              <a:t>Continue to build your network or START NOW!!</a:t>
            </a:r>
          </a:p>
          <a:p>
            <a:r>
              <a:rPr lang="en-US" baseline="0" dirty="0"/>
              <a:t> </a:t>
            </a:r>
          </a:p>
          <a:p>
            <a:r>
              <a:rPr lang="en-US" baseline="0" dirty="0"/>
              <a:t>Internships/Volunteering </a:t>
            </a:r>
          </a:p>
          <a:p>
            <a:r>
              <a:rPr lang="en-US" baseline="0" dirty="0"/>
              <a:t>Enhance your skills in public speaking (toastmasters, student orgs), writing, computer programs </a:t>
            </a:r>
          </a:p>
          <a:p>
            <a:endParaRPr lang="en-US" baseline="0" dirty="0"/>
          </a:p>
          <a:p>
            <a:r>
              <a:rPr lang="en-US" baseline="0" dirty="0"/>
              <a:t>Visit the career center for assistance with all of the above</a:t>
            </a:r>
          </a:p>
          <a:p>
            <a:endParaRPr lang="en-US" baseline="0" dirty="0"/>
          </a:p>
          <a:p>
            <a:r>
              <a:rPr lang="en-US" baseline="0" dirty="0"/>
              <a:t>Remember, once you graduate you can still have access to the Career Center resources for 90 days and then for a small fee.</a:t>
            </a:r>
          </a:p>
          <a:p>
            <a:endParaRPr lang="en-US" baseline="0" dirty="0"/>
          </a:p>
          <a:p>
            <a:pPr marL="171981" indent="-171981">
              <a:buFont typeface="Wingdings" panose="05000000000000000000" pitchFamily="2" charset="2"/>
              <a:buChar char="ü"/>
            </a:pPr>
            <a:r>
              <a:rPr lang="en-US" dirty="0"/>
              <a:t>Create a personalized</a:t>
            </a:r>
            <a:r>
              <a:rPr lang="en-US" baseline="0" dirty="0"/>
              <a:t> strategy and identify your </a:t>
            </a:r>
            <a:r>
              <a:rPr lang="en-US" dirty="0"/>
              <a:t>next steps with a career counselor.</a:t>
            </a:r>
          </a:p>
          <a:p>
            <a:pPr marL="171981" indent="-171981">
              <a:buFont typeface="Wingdings" panose="05000000000000000000" pitchFamily="2" charset="2"/>
              <a:buChar char="ü"/>
            </a:pPr>
            <a:r>
              <a:rPr lang="en-US" dirty="0"/>
              <a:t>Attend these workshops and events: Career</a:t>
            </a:r>
            <a:r>
              <a:rPr lang="en-US" baseline="0" dirty="0"/>
              <a:t> </a:t>
            </a:r>
            <a:r>
              <a:rPr lang="en-US" dirty="0"/>
              <a:t>Fairs, the Senior Success Series, Job Discovery</a:t>
            </a:r>
            <a:r>
              <a:rPr lang="en-US" baseline="0" dirty="0"/>
              <a:t> </a:t>
            </a:r>
            <a:r>
              <a:rPr lang="en-US" dirty="0"/>
              <a:t>Series, Employer Information Sessions,</a:t>
            </a:r>
            <a:r>
              <a:rPr lang="en-US" baseline="0" dirty="0"/>
              <a:t> </a:t>
            </a:r>
            <a:r>
              <a:rPr lang="en-US" dirty="0"/>
              <a:t>Seniors: Land A Job for When You Graduate</a:t>
            </a:r>
            <a:r>
              <a:rPr lang="en-US" baseline="0" dirty="0"/>
              <a:t> </a:t>
            </a:r>
            <a:r>
              <a:rPr lang="en-US" dirty="0"/>
              <a:t>Now (OCI), How Not to Get Fired: Professional</a:t>
            </a:r>
            <a:r>
              <a:rPr lang="en-US" baseline="0" dirty="0"/>
              <a:t> </a:t>
            </a:r>
            <a:r>
              <a:rPr lang="en-US" dirty="0"/>
              <a:t>Etiquette, Where Are the Jobs? The Hidden</a:t>
            </a:r>
            <a:r>
              <a:rPr lang="en-US" baseline="0" dirty="0"/>
              <a:t> </a:t>
            </a:r>
            <a:r>
              <a:rPr lang="en-US" dirty="0"/>
              <a:t>Job Market, What’s My Worth? Salary Negotiation,</a:t>
            </a:r>
            <a:r>
              <a:rPr lang="en-US" baseline="0" dirty="0"/>
              <a:t> </a:t>
            </a:r>
            <a:r>
              <a:rPr lang="en-US" dirty="0"/>
              <a:t>Dining Etiquette and LinkedIn: </a:t>
            </a:r>
            <a:r>
              <a:rPr lang="en-US" dirty="0">
                <a:solidFill>
                  <a:srgbClr val="DC1202"/>
                </a:solidFill>
              </a:rPr>
              <a:t>Your Job</a:t>
            </a:r>
            <a:r>
              <a:rPr lang="en-US" baseline="0" dirty="0">
                <a:solidFill>
                  <a:srgbClr val="DC1202"/>
                </a:solidFill>
              </a:rPr>
              <a:t> </a:t>
            </a:r>
            <a:r>
              <a:rPr lang="en-US" dirty="0">
                <a:solidFill>
                  <a:srgbClr val="DC1202"/>
                </a:solidFill>
              </a:rPr>
              <a:t>&amp; Internship Search</a:t>
            </a:r>
            <a:r>
              <a:rPr lang="en-US" dirty="0">
                <a:solidFill>
                  <a:schemeClr val="tx1"/>
                </a:solidFill>
              </a:rPr>
              <a:t>.</a:t>
            </a:r>
            <a:endParaRPr lang="en-US" dirty="0"/>
          </a:p>
          <a:p>
            <a:pPr marL="171981" indent="-171981">
              <a:buFont typeface="Wingdings" panose="05000000000000000000" pitchFamily="2" charset="2"/>
              <a:buChar char="ü"/>
            </a:pPr>
            <a:r>
              <a:rPr lang="en-US" dirty="0"/>
              <a:t>Utilize social media to network with employers</a:t>
            </a:r>
          </a:p>
          <a:p>
            <a:pPr marL="171981" indent="-171981">
              <a:buFont typeface="Wingdings" panose="05000000000000000000" pitchFamily="2" charset="2"/>
              <a:buChar char="ü"/>
            </a:pPr>
            <a:r>
              <a:rPr lang="en-US" dirty="0"/>
              <a:t>Set up search agents based on career interests in</a:t>
            </a:r>
            <a:r>
              <a:rPr lang="en-US" baseline="0" dirty="0"/>
              <a:t> </a:t>
            </a:r>
            <a:r>
              <a:rPr lang="en-US" dirty="0" err="1"/>
              <a:t>SCOTjobs</a:t>
            </a:r>
            <a:r>
              <a:rPr lang="en-US" dirty="0"/>
              <a:t> to alert you of new postings and</a:t>
            </a:r>
            <a:r>
              <a:rPr lang="en-US" baseline="0" dirty="0"/>
              <a:t> </a:t>
            </a:r>
            <a:r>
              <a:rPr lang="en-US" dirty="0"/>
              <a:t>opportunities.</a:t>
            </a:r>
          </a:p>
          <a:p>
            <a:pPr marL="171981" indent="-171981">
              <a:buFont typeface="Wingdings" panose="05000000000000000000" pitchFamily="2" charset="2"/>
              <a:buChar char="ü"/>
            </a:pPr>
            <a:r>
              <a:rPr lang="en-US" dirty="0"/>
              <a:t>Participate in the On Campus Interview program.</a:t>
            </a:r>
            <a:r>
              <a:rPr lang="en-US" baseline="0" dirty="0"/>
              <a:t> </a:t>
            </a:r>
            <a:r>
              <a:rPr lang="en-US" dirty="0"/>
              <a:t>Log into </a:t>
            </a:r>
            <a:r>
              <a:rPr lang="en-US" dirty="0" err="1"/>
              <a:t>SCOTLink</a:t>
            </a:r>
            <a:r>
              <a:rPr lang="en-US" dirty="0"/>
              <a:t>. In </a:t>
            </a:r>
            <a:r>
              <a:rPr lang="en-US" dirty="0" err="1"/>
              <a:t>SCOTjobs</a:t>
            </a:r>
            <a:r>
              <a:rPr lang="en-US" dirty="0"/>
              <a:t> select “Advanced</a:t>
            </a:r>
            <a:r>
              <a:rPr lang="en-US" baseline="0" dirty="0"/>
              <a:t> </a:t>
            </a:r>
            <a:r>
              <a:rPr lang="en-US" dirty="0"/>
              <a:t>Search” and “Show Me - Only Employers Interviewing</a:t>
            </a:r>
            <a:r>
              <a:rPr lang="en-US" baseline="0" dirty="0"/>
              <a:t> </a:t>
            </a:r>
            <a:r>
              <a:rPr lang="en-US" dirty="0"/>
              <a:t>at the Career Center.”</a:t>
            </a:r>
          </a:p>
          <a:p>
            <a:pPr marL="171981" indent="-171981">
              <a:buFont typeface="Wingdings" panose="05000000000000000000" pitchFamily="2" charset="2"/>
              <a:buChar char="ü"/>
            </a:pPr>
            <a:r>
              <a:rPr lang="en-US" dirty="0"/>
              <a:t>Maximize your exposure by adding your resume to</a:t>
            </a:r>
            <a:r>
              <a:rPr lang="en-US" baseline="0" dirty="0"/>
              <a:t> </a:t>
            </a:r>
            <a:r>
              <a:rPr lang="en-US" dirty="0"/>
              <a:t>an Opt In Resume Book in the Documents tab of</a:t>
            </a:r>
            <a:r>
              <a:rPr lang="en-US" baseline="0" dirty="0"/>
              <a:t> </a:t>
            </a:r>
            <a:r>
              <a:rPr lang="en-US" dirty="0"/>
              <a:t>your </a:t>
            </a:r>
            <a:r>
              <a:rPr lang="en-US" dirty="0" err="1"/>
              <a:t>SCOTLink</a:t>
            </a:r>
            <a:r>
              <a:rPr lang="en-US" dirty="0"/>
              <a:t> account.</a:t>
            </a:r>
          </a:p>
        </p:txBody>
      </p:sp>
      <p:sp>
        <p:nvSpPr>
          <p:cNvPr id="4" name="Slide Number Placeholder 3"/>
          <p:cNvSpPr>
            <a:spLocks noGrp="1"/>
          </p:cNvSpPr>
          <p:nvPr>
            <p:ph type="sldNum" sz="quarter" idx="10"/>
          </p:nvPr>
        </p:nvSpPr>
        <p:spPr/>
        <p:txBody>
          <a:bodyPr/>
          <a:lstStyle/>
          <a:p>
            <a:fld id="{DEE10C0D-8B0E-4CC1-975B-0545E54A470F}" type="slidenum">
              <a:rPr lang="en-US" smtClean="0"/>
              <a:pPr/>
              <a:t>8</a:t>
            </a:fld>
            <a:endParaRPr lang="en-US"/>
          </a:p>
        </p:txBody>
      </p:sp>
    </p:spTree>
    <p:extLst>
      <p:ext uri="{BB962C8B-B14F-4D97-AF65-F5344CB8AC3E}">
        <p14:creationId xmlns:p14="http://schemas.microsoft.com/office/powerpoint/2010/main" val="1089814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5325"/>
            <a:ext cx="6196012"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EE10C0D-8B0E-4CC1-975B-0545E54A470F}" type="slidenum">
              <a:rPr lang="en-US" smtClean="0"/>
              <a:pPr/>
              <a:t>9</a:t>
            </a:fld>
            <a:endParaRPr lang="en-US"/>
          </a:p>
        </p:txBody>
      </p:sp>
    </p:spTree>
    <p:extLst>
      <p:ext uri="{BB962C8B-B14F-4D97-AF65-F5344CB8AC3E}">
        <p14:creationId xmlns:p14="http://schemas.microsoft.com/office/powerpoint/2010/main" val="4207637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hangingPunct="0"/>
            <a:endParaRPr lang="en-US"/>
          </a:p>
        </p:txBody>
      </p:sp>
      <p:sp>
        <p:nvSpPr>
          <p:cNvPr id="5" name="Rectangle 20"/>
          <p:cNvSpPr>
            <a:spLocks noChangeArrowheads="1"/>
          </p:cNvSpPr>
          <p:nvPr/>
        </p:nvSpPr>
        <p:spPr bwMode="white">
          <a:xfrm>
            <a:off x="11988800" y="3175"/>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hangingPunct="0"/>
            <a:endParaRPr lang="en-US"/>
          </a:p>
        </p:txBody>
      </p:sp>
      <p:sp>
        <p:nvSpPr>
          <p:cNvPr id="6" name="Rectangle 21"/>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hangingPunct="0"/>
            <a:endParaRPr lang="en-US"/>
          </a:p>
        </p:txBody>
      </p:sp>
      <p:sp>
        <p:nvSpPr>
          <p:cNvPr id="7" name="Rectangle 23"/>
          <p:cNvSpPr>
            <a:spLocks noChangeArrowheads="1"/>
          </p:cNvSpPr>
          <p:nvPr/>
        </p:nvSpPr>
        <p:spPr bwMode="white">
          <a:xfrm>
            <a:off x="0" y="0"/>
            <a:ext cx="12192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hangingPunct="0"/>
            <a:endParaRPr lang="en-US"/>
          </a:p>
        </p:txBody>
      </p:sp>
      <p:sp>
        <p:nvSpPr>
          <p:cNvPr id="10" name="Rectangle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hangingPunct="0"/>
            <a:endParaRPr lang="en-US"/>
          </a:p>
        </p:txBody>
      </p:sp>
      <p:sp>
        <p:nvSpPr>
          <p:cNvPr id="11" name="Straight Connector 10"/>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0" hangingPunct="0">
              <a:defRPr/>
            </a:pPr>
            <a:endParaRPr lang="en-US">
              <a:cs typeface="+mn-cs"/>
            </a:endParaRPr>
          </a:p>
        </p:txBody>
      </p:sp>
      <p:sp>
        <p:nvSpPr>
          <p:cNvPr id="12" name="Rectangle 11"/>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hangingPunct="0"/>
            <a:endParaRPr lang="en-US"/>
          </a:p>
        </p:txBody>
      </p:sp>
      <p:sp>
        <p:nvSpPr>
          <p:cNvPr id="13" name="Oval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Arial" charset="0"/>
            </a:endParaRPr>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Arial" charset="0"/>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a:defRPr/>
            </a:lvl1pPr>
          </a:lstStyle>
          <a:p>
            <a:endParaRPr lang="en-US"/>
          </a:p>
        </p:txBody>
      </p:sp>
      <p:sp>
        <p:nvSpPr>
          <p:cNvPr id="16" name="Footer Placeholder 16"/>
          <p:cNvSpPr>
            <a:spLocks noGrp="1"/>
          </p:cNvSpPr>
          <p:nvPr>
            <p:ph type="ftr" sz="quarter" idx="11"/>
          </p:nvPr>
        </p:nvSpPr>
        <p:spPr/>
        <p:txBody>
          <a:bodyPr/>
          <a:lstStyle>
            <a:lvl1pPr>
              <a:defRPr/>
            </a:lvl1pPr>
          </a:lstStyle>
          <a:p>
            <a:endParaRPr lang="en-US"/>
          </a:p>
        </p:txBody>
      </p:sp>
      <p:sp>
        <p:nvSpPr>
          <p:cNvPr id="17" name="Slide Number Placeholder 28"/>
          <p:cNvSpPr>
            <a:spLocks noGrp="1"/>
          </p:cNvSpPr>
          <p:nvPr>
            <p:ph type="sldNum" sz="quarter" idx="12"/>
          </p:nvPr>
        </p:nvSpPr>
        <p:spPr>
          <a:xfrm>
            <a:off x="5791200" y="2198689"/>
            <a:ext cx="609600" cy="441325"/>
          </a:xfrm>
        </p:spPr>
        <p:txBody>
          <a:bodyPr/>
          <a:lstStyle>
            <a:lvl1pPr>
              <a:defRPr/>
            </a:lvl1pPr>
          </a:lstStyle>
          <a:p>
            <a:fld id="{7F4E31BB-B1F3-48B7-B78C-D11BADC6720F}"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transition spd="med">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CA183D9-2CB3-4EC1-87FB-72AB152375FB}"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transition spd="med">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hangingPunct="0"/>
            <a:endParaRPr lang="en-US"/>
          </a:p>
        </p:txBody>
      </p:sp>
      <p:sp>
        <p:nvSpPr>
          <p:cNvPr id="5" name="Rectangle 20"/>
          <p:cNvSpPr>
            <a:spLocks noChangeArrowheads="1"/>
          </p:cNvSpPr>
          <p:nvPr/>
        </p:nvSpPr>
        <p:spPr bwMode="white">
          <a:xfrm>
            <a:off x="9347200" y="0"/>
            <a:ext cx="28448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hangingPunct="0"/>
            <a:endParaRPr lang="en-US"/>
          </a:p>
        </p:txBody>
      </p:sp>
      <p:sp>
        <p:nvSpPr>
          <p:cNvPr id="6" name="Rectangle 21"/>
          <p:cNvSpPr>
            <a:spLocks noChangeArrowheads="1"/>
          </p:cNvSpPr>
          <p:nvPr/>
        </p:nvSpPr>
        <p:spPr bwMode="white">
          <a:xfrm>
            <a:off x="0" y="1"/>
            <a:ext cx="12192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hangingPunct="0"/>
            <a:endParaRPr lang="en-US"/>
          </a:p>
        </p:txBody>
      </p:sp>
      <p:sp>
        <p:nvSpPr>
          <p:cNvPr id="7" name="Rectangle 23"/>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hangingPunct="0"/>
            <a:endParaRPr lang="en-US"/>
          </a:p>
        </p:txBody>
      </p:sp>
      <p:sp>
        <p:nvSpPr>
          <p:cNvPr id="8" name="Rectangle 7"/>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hangingPunct="0"/>
            <a:endParaRPr lang="en-US"/>
          </a:p>
        </p:txBody>
      </p:sp>
      <p:sp>
        <p:nvSpPr>
          <p:cNvPr id="9" name="Rectangle 8"/>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hangingPunct="0"/>
            <a:endParaRPr lang="en-US"/>
          </a:p>
        </p:txBody>
      </p:sp>
      <p:sp>
        <p:nvSpPr>
          <p:cNvPr id="10" name="Straight Connector 9"/>
          <p:cNvSpPr>
            <a:spLocks noChangeShapeType="1"/>
          </p:cNvSpPr>
          <p:nvPr/>
        </p:nvSpPr>
        <p:spPr bwMode="auto">
          <a:xfrm rot="5400000">
            <a:off x="6402388"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0" hangingPunct="0">
              <a:defRPr/>
            </a:pPr>
            <a:endParaRPr lang="en-US">
              <a:cs typeface="+mn-cs"/>
            </a:endParaRPr>
          </a:p>
        </p:txBody>
      </p:sp>
      <p:sp>
        <p:nvSpPr>
          <p:cNvPr id="11" name="Oval 10"/>
          <p:cNvSpPr/>
          <p:nvPr/>
        </p:nvSpPr>
        <p:spPr>
          <a:xfrm>
            <a:off x="9118600"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Arial" charset="0"/>
            </a:endParaRPr>
          </a:p>
        </p:txBody>
      </p:sp>
      <p:sp>
        <p:nvSpPr>
          <p:cNvPr id="12" name="Oval 11"/>
          <p:cNvSpPr/>
          <p:nvPr/>
        </p:nvSpPr>
        <p:spPr>
          <a:xfrm>
            <a:off x="9245600" y="3021013"/>
            <a:ext cx="560917"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Arial" charset="0"/>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9855200" y="304802"/>
            <a:ext cx="19304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9220200" y="3009901"/>
            <a:ext cx="609600" cy="441325"/>
          </a:xfrm>
        </p:spPr>
        <p:txBody>
          <a:bodyPr/>
          <a:lstStyle>
            <a:lvl1pPr>
              <a:defRPr/>
            </a:lvl1pPr>
          </a:lstStyle>
          <a:p>
            <a:fld id="{9B2B7BFB-5920-4520-9C6E-461280873B72}" type="slidenum">
              <a:rPr lang="en-US"/>
              <a:pPr/>
              <a:t>‹#›</a:t>
            </a:fld>
            <a:endParaRPr lang="en-US"/>
          </a:p>
        </p:txBody>
      </p:sp>
      <p:sp>
        <p:nvSpPr>
          <p:cNvPr id="14" name="Date Placeholder 3"/>
          <p:cNvSpPr>
            <a:spLocks noGrp="1"/>
          </p:cNvSpPr>
          <p:nvPr>
            <p:ph type="dt" sz="half" idx="11"/>
          </p:nvPr>
        </p:nvSpPr>
        <p:spPr/>
        <p:txBody>
          <a:bodyPr/>
          <a:lstStyle>
            <a:lvl1pPr>
              <a:defRPr/>
            </a:lvl1pPr>
          </a:lstStyle>
          <a:p>
            <a:endParaRPr lang="en-US"/>
          </a:p>
        </p:txBody>
      </p:sp>
      <p:sp>
        <p:nvSpPr>
          <p:cNvPr id="15" name="Footer Placeholder 4"/>
          <p:cNvSpPr>
            <a:spLocks noGrp="1"/>
          </p:cNvSpPr>
          <p:nvPr>
            <p:ph type="ftr" sz="quarter" idx="12"/>
          </p:nvPr>
        </p:nvSpPr>
        <p:spPr/>
        <p:txBody>
          <a:bodyPr/>
          <a:lstStyle>
            <a:lvl1pPr>
              <a:defRPr/>
            </a:lvl1pPr>
          </a:lstStyle>
          <a:p>
            <a:endParaRPr lang="en-US"/>
          </a:p>
        </p:txBody>
      </p:sp>
    </p:spTree>
  </p:cSld>
  <p:clrMapOvr>
    <a:overrideClrMapping bg1="lt1" tx1="dk1" bg2="lt2" tx2="dk2" accent1="accent1" accent2="accent2" accent3="accent3" accent4="accent4" accent5="accent5" accent6="accent6" hlink="hlink" folHlink="folHlink"/>
  </p:clrMapOvr>
  <p:transition spd="med">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457189" fontAlgn="auto">
              <a:spcBef>
                <a:spcPts val="0"/>
              </a:spcBef>
              <a:spcAft>
                <a:spcPts val="0"/>
              </a:spcAft>
            </a:pPr>
            <a:fld id="{34724111-AF3F-154F-B263-B8BE4340B3C4}" type="datetimeFigureOut">
              <a:rPr lang="en-US" smtClean="0">
                <a:solidFill>
                  <a:prstClr val="black">
                    <a:tint val="75000"/>
                  </a:prstClr>
                </a:solidFill>
                <a:latin typeface="Calibri"/>
                <a:cs typeface="+mn-cs"/>
              </a:rPr>
              <a:pPr defTabSz="457189" fontAlgn="auto">
                <a:spcBef>
                  <a:spcPts val="0"/>
                </a:spcBef>
                <a:spcAft>
                  <a:spcPts val="0"/>
                </a:spcAft>
              </a:pPr>
              <a:t>8/30/2019</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457189"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457189" fontAlgn="auto">
              <a:spcBef>
                <a:spcPts val="0"/>
              </a:spcBef>
              <a:spcAft>
                <a:spcPts val="0"/>
              </a:spcAft>
            </a:pPr>
            <a:fld id="{1A66D095-1563-C242-889C-9782E93685FC}" type="slidenum">
              <a:rPr lang="en-US" smtClean="0">
                <a:solidFill>
                  <a:prstClr val="black">
                    <a:tint val="75000"/>
                  </a:prstClr>
                </a:solidFill>
                <a:latin typeface="Calibri"/>
                <a:cs typeface="+mn-cs"/>
              </a:rPr>
              <a:pPr defTabSz="457189"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4183469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189" fontAlgn="auto">
              <a:spcBef>
                <a:spcPts val="0"/>
              </a:spcBef>
              <a:spcAft>
                <a:spcPts val="0"/>
              </a:spcAft>
            </a:pPr>
            <a:fld id="{34724111-AF3F-154F-B263-B8BE4340B3C4}" type="datetimeFigureOut">
              <a:rPr lang="en-US" smtClean="0">
                <a:solidFill>
                  <a:prstClr val="black">
                    <a:tint val="75000"/>
                  </a:prstClr>
                </a:solidFill>
                <a:latin typeface="Calibri"/>
                <a:cs typeface="+mn-cs"/>
              </a:rPr>
              <a:pPr defTabSz="457189" fontAlgn="auto">
                <a:spcBef>
                  <a:spcPts val="0"/>
                </a:spcBef>
                <a:spcAft>
                  <a:spcPts val="0"/>
                </a:spcAft>
              </a:pPr>
              <a:t>8/30/2019</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457189"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457189" fontAlgn="auto">
              <a:spcBef>
                <a:spcPts val="0"/>
              </a:spcBef>
              <a:spcAft>
                <a:spcPts val="0"/>
              </a:spcAft>
            </a:pPr>
            <a:fld id="{1A66D095-1563-C242-889C-9782E93685FC}" type="slidenum">
              <a:rPr lang="en-US" smtClean="0">
                <a:solidFill>
                  <a:prstClr val="black">
                    <a:tint val="75000"/>
                  </a:prstClr>
                </a:solidFill>
                <a:latin typeface="Calibri"/>
                <a:cs typeface="+mn-cs"/>
              </a:rPr>
              <a:pPr defTabSz="457189"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231922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189" fontAlgn="auto">
              <a:spcBef>
                <a:spcPts val="0"/>
              </a:spcBef>
              <a:spcAft>
                <a:spcPts val="0"/>
              </a:spcAft>
            </a:pPr>
            <a:fld id="{34724111-AF3F-154F-B263-B8BE4340B3C4}" type="datetimeFigureOut">
              <a:rPr lang="en-US" smtClean="0">
                <a:solidFill>
                  <a:prstClr val="black">
                    <a:tint val="75000"/>
                  </a:prstClr>
                </a:solidFill>
                <a:latin typeface="Calibri"/>
                <a:cs typeface="+mn-cs"/>
              </a:rPr>
              <a:pPr defTabSz="457189" fontAlgn="auto">
                <a:spcBef>
                  <a:spcPts val="0"/>
                </a:spcBef>
                <a:spcAft>
                  <a:spcPts val="0"/>
                </a:spcAft>
              </a:pPr>
              <a:t>8/30/2019</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457189"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457189" fontAlgn="auto">
              <a:spcBef>
                <a:spcPts val="0"/>
              </a:spcBef>
              <a:spcAft>
                <a:spcPts val="0"/>
              </a:spcAft>
            </a:pPr>
            <a:fld id="{1A66D095-1563-C242-889C-9782E93685FC}" type="slidenum">
              <a:rPr lang="en-US" smtClean="0">
                <a:solidFill>
                  <a:prstClr val="black">
                    <a:tint val="75000"/>
                  </a:prstClr>
                </a:solidFill>
                <a:latin typeface="Calibri"/>
                <a:cs typeface="+mn-cs"/>
              </a:rPr>
              <a:pPr defTabSz="457189"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693516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3"/>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3"/>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457189" fontAlgn="auto">
              <a:spcBef>
                <a:spcPts val="0"/>
              </a:spcBef>
              <a:spcAft>
                <a:spcPts val="0"/>
              </a:spcAft>
            </a:pPr>
            <a:fld id="{34724111-AF3F-154F-B263-B8BE4340B3C4}" type="datetimeFigureOut">
              <a:rPr lang="en-US" smtClean="0">
                <a:solidFill>
                  <a:prstClr val="black">
                    <a:tint val="75000"/>
                  </a:prstClr>
                </a:solidFill>
                <a:latin typeface="Calibri"/>
                <a:cs typeface="+mn-cs"/>
              </a:rPr>
              <a:pPr defTabSz="457189" fontAlgn="auto">
                <a:spcBef>
                  <a:spcPts val="0"/>
                </a:spcBef>
                <a:spcAft>
                  <a:spcPts val="0"/>
                </a:spcAft>
              </a:pPr>
              <a:t>8/30/2019</a:t>
            </a:fld>
            <a:endParaRPr lang="en-US">
              <a:solidFill>
                <a:prstClr val="black">
                  <a:tint val="75000"/>
                </a:prstClr>
              </a:solidFill>
              <a:latin typeface="Calibri"/>
              <a:cs typeface="+mn-cs"/>
            </a:endParaRPr>
          </a:p>
        </p:txBody>
      </p:sp>
      <p:sp>
        <p:nvSpPr>
          <p:cNvPr id="6" name="Footer Placeholder 5"/>
          <p:cNvSpPr>
            <a:spLocks noGrp="1"/>
          </p:cNvSpPr>
          <p:nvPr>
            <p:ph type="ftr" sz="quarter" idx="11"/>
          </p:nvPr>
        </p:nvSpPr>
        <p:spPr/>
        <p:txBody>
          <a:bodyPr/>
          <a:lstStyle/>
          <a:p>
            <a:pPr defTabSz="457189" fontAlgn="auto">
              <a:spcBef>
                <a:spcPts val="0"/>
              </a:spcBef>
              <a:spcAft>
                <a:spcPts val="0"/>
              </a:spcAft>
            </a:pPr>
            <a:endParaRPr lang="en-US">
              <a:solidFill>
                <a:prstClr val="black">
                  <a:tint val="75000"/>
                </a:prstClr>
              </a:solidFill>
              <a:latin typeface="Calibri"/>
              <a:cs typeface="+mn-cs"/>
            </a:endParaRPr>
          </a:p>
        </p:txBody>
      </p:sp>
      <p:sp>
        <p:nvSpPr>
          <p:cNvPr id="7" name="Slide Number Placeholder 6"/>
          <p:cNvSpPr>
            <a:spLocks noGrp="1"/>
          </p:cNvSpPr>
          <p:nvPr>
            <p:ph type="sldNum" sz="quarter" idx="12"/>
          </p:nvPr>
        </p:nvSpPr>
        <p:spPr/>
        <p:txBody>
          <a:bodyPr/>
          <a:lstStyle/>
          <a:p>
            <a:pPr defTabSz="457189" fontAlgn="auto">
              <a:spcBef>
                <a:spcPts val="0"/>
              </a:spcBef>
              <a:spcAft>
                <a:spcPts val="0"/>
              </a:spcAft>
            </a:pPr>
            <a:fld id="{1A66D095-1563-C242-889C-9782E93685FC}" type="slidenum">
              <a:rPr lang="en-US" smtClean="0">
                <a:solidFill>
                  <a:prstClr val="black">
                    <a:tint val="75000"/>
                  </a:prstClr>
                </a:solidFill>
                <a:latin typeface="Calibri"/>
                <a:cs typeface="+mn-cs"/>
              </a:rPr>
              <a:pPr defTabSz="457189"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4074153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5"/>
            <a:ext cx="5386917"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5"/>
            <a:ext cx="5389033"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457189" fontAlgn="auto">
              <a:spcBef>
                <a:spcPts val="0"/>
              </a:spcBef>
              <a:spcAft>
                <a:spcPts val="0"/>
              </a:spcAft>
            </a:pPr>
            <a:fld id="{34724111-AF3F-154F-B263-B8BE4340B3C4}" type="datetimeFigureOut">
              <a:rPr lang="en-US" smtClean="0">
                <a:solidFill>
                  <a:prstClr val="black">
                    <a:tint val="75000"/>
                  </a:prstClr>
                </a:solidFill>
                <a:latin typeface="Calibri"/>
                <a:cs typeface="+mn-cs"/>
              </a:rPr>
              <a:pPr defTabSz="457189" fontAlgn="auto">
                <a:spcBef>
                  <a:spcPts val="0"/>
                </a:spcBef>
                <a:spcAft>
                  <a:spcPts val="0"/>
                </a:spcAft>
              </a:pPr>
              <a:t>8/30/2019</a:t>
            </a:fld>
            <a:endParaRPr lang="en-US">
              <a:solidFill>
                <a:prstClr val="black">
                  <a:tint val="75000"/>
                </a:prstClr>
              </a:solidFill>
              <a:latin typeface="Calibri"/>
              <a:cs typeface="+mn-cs"/>
            </a:endParaRPr>
          </a:p>
        </p:txBody>
      </p:sp>
      <p:sp>
        <p:nvSpPr>
          <p:cNvPr id="8" name="Footer Placeholder 7"/>
          <p:cNvSpPr>
            <a:spLocks noGrp="1"/>
          </p:cNvSpPr>
          <p:nvPr>
            <p:ph type="ftr" sz="quarter" idx="11"/>
          </p:nvPr>
        </p:nvSpPr>
        <p:spPr/>
        <p:txBody>
          <a:bodyPr/>
          <a:lstStyle/>
          <a:p>
            <a:pPr defTabSz="457189" fontAlgn="auto">
              <a:spcBef>
                <a:spcPts val="0"/>
              </a:spcBef>
              <a:spcAft>
                <a:spcPts val="0"/>
              </a:spcAft>
            </a:pPr>
            <a:endParaRPr lang="en-US">
              <a:solidFill>
                <a:prstClr val="black">
                  <a:tint val="75000"/>
                </a:prstClr>
              </a:solidFill>
              <a:latin typeface="Calibri"/>
              <a:cs typeface="+mn-cs"/>
            </a:endParaRPr>
          </a:p>
        </p:txBody>
      </p:sp>
      <p:sp>
        <p:nvSpPr>
          <p:cNvPr id="9" name="Slide Number Placeholder 8"/>
          <p:cNvSpPr>
            <a:spLocks noGrp="1"/>
          </p:cNvSpPr>
          <p:nvPr>
            <p:ph type="sldNum" sz="quarter" idx="12"/>
          </p:nvPr>
        </p:nvSpPr>
        <p:spPr/>
        <p:txBody>
          <a:bodyPr/>
          <a:lstStyle/>
          <a:p>
            <a:pPr defTabSz="457189" fontAlgn="auto">
              <a:spcBef>
                <a:spcPts val="0"/>
              </a:spcBef>
              <a:spcAft>
                <a:spcPts val="0"/>
              </a:spcAft>
            </a:pPr>
            <a:fld id="{1A66D095-1563-C242-889C-9782E93685FC}" type="slidenum">
              <a:rPr lang="en-US" smtClean="0">
                <a:solidFill>
                  <a:prstClr val="black">
                    <a:tint val="75000"/>
                  </a:prstClr>
                </a:solidFill>
                <a:latin typeface="Calibri"/>
                <a:cs typeface="+mn-cs"/>
              </a:rPr>
              <a:pPr defTabSz="457189"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839047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457189" fontAlgn="auto">
              <a:spcBef>
                <a:spcPts val="0"/>
              </a:spcBef>
              <a:spcAft>
                <a:spcPts val="0"/>
              </a:spcAft>
            </a:pPr>
            <a:fld id="{34724111-AF3F-154F-B263-B8BE4340B3C4}" type="datetimeFigureOut">
              <a:rPr lang="en-US" smtClean="0">
                <a:solidFill>
                  <a:prstClr val="black">
                    <a:tint val="75000"/>
                  </a:prstClr>
                </a:solidFill>
                <a:latin typeface="Calibri"/>
                <a:cs typeface="+mn-cs"/>
              </a:rPr>
              <a:pPr defTabSz="457189" fontAlgn="auto">
                <a:spcBef>
                  <a:spcPts val="0"/>
                </a:spcBef>
                <a:spcAft>
                  <a:spcPts val="0"/>
                </a:spcAft>
              </a:pPr>
              <a:t>8/30/2019</a:t>
            </a:fld>
            <a:endParaRPr lang="en-US">
              <a:solidFill>
                <a:prstClr val="black">
                  <a:tint val="75000"/>
                </a:prstClr>
              </a:solidFill>
              <a:latin typeface="Calibri"/>
              <a:cs typeface="+mn-cs"/>
            </a:endParaRPr>
          </a:p>
        </p:txBody>
      </p:sp>
      <p:sp>
        <p:nvSpPr>
          <p:cNvPr id="4" name="Footer Placeholder 3"/>
          <p:cNvSpPr>
            <a:spLocks noGrp="1"/>
          </p:cNvSpPr>
          <p:nvPr>
            <p:ph type="ftr" sz="quarter" idx="11"/>
          </p:nvPr>
        </p:nvSpPr>
        <p:spPr/>
        <p:txBody>
          <a:bodyPr/>
          <a:lstStyle/>
          <a:p>
            <a:pPr defTabSz="457189" fontAlgn="auto">
              <a:spcBef>
                <a:spcPts val="0"/>
              </a:spcBef>
              <a:spcAft>
                <a:spcPts val="0"/>
              </a:spcAft>
            </a:pPr>
            <a:endParaRPr lang="en-US">
              <a:solidFill>
                <a:prstClr val="black">
                  <a:tint val="75000"/>
                </a:prstClr>
              </a:solidFill>
              <a:latin typeface="Calibri"/>
              <a:cs typeface="+mn-cs"/>
            </a:endParaRPr>
          </a:p>
        </p:txBody>
      </p:sp>
      <p:sp>
        <p:nvSpPr>
          <p:cNvPr id="5" name="Slide Number Placeholder 4"/>
          <p:cNvSpPr>
            <a:spLocks noGrp="1"/>
          </p:cNvSpPr>
          <p:nvPr>
            <p:ph type="sldNum" sz="quarter" idx="12"/>
          </p:nvPr>
        </p:nvSpPr>
        <p:spPr/>
        <p:txBody>
          <a:bodyPr/>
          <a:lstStyle/>
          <a:p>
            <a:pPr defTabSz="457189" fontAlgn="auto">
              <a:spcBef>
                <a:spcPts val="0"/>
              </a:spcBef>
              <a:spcAft>
                <a:spcPts val="0"/>
              </a:spcAft>
            </a:pPr>
            <a:fld id="{1A66D095-1563-C242-889C-9782E93685FC}" type="slidenum">
              <a:rPr lang="en-US" smtClean="0">
                <a:solidFill>
                  <a:prstClr val="black">
                    <a:tint val="75000"/>
                  </a:prstClr>
                </a:solidFill>
                <a:latin typeface="Calibri"/>
                <a:cs typeface="+mn-cs"/>
              </a:rPr>
              <a:pPr defTabSz="457189"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160912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189" fontAlgn="auto">
              <a:spcBef>
                <a:spcPts val="0"/>
              </a:spcBef>
              <a:spcAft>
                <a:spcPts val="0"/>
              </a:spcAft>
            </a:pPr>
            <a:fld id="{34724111-AF3F-154F-B263-B8BE4340B3C4}" type="datetimeFigureOut">
              <a:rPr lang="en-US" smtClean="0">
                <a:solidFill>
                  <a:prstClr val="black">
                    <a:tint val="75000"/>
                  </a:prstClr>
                </a:solidFill>
                <a:latin typeface="Calibri"/>
                <a:cs typeface="+mn-cs"/>
              </a:rPr>
              <a:pPr defTabSz="457189" fontAlgn="auto">
                <a:spcBef>
                  <a:spcPts val="0"/>
                </a:spcBef>
                <a:spcAft>
                  <a:spcPts val="0"/>
                </a:spcAft>
              </a:pPr>
              <a:t>8/30/2019</a:t>
            </a:fld>
            <a:endParaRPr lang="en-US">
              <a:solidFill>
                <a:prstClr val="black">
                  <a:tint val="75000"/>
                </a:prstClr>
              </a:solidFill>
              <a:latin typeface="Calibri"/>
              <a:cs typeface="+mn-cs"/>
            </a:endParaRPr>
          </a:p>
        </p:txBody>
      </p:sp>
      <p:sp>
        <p:nvSpPr>
          <p:cNvPr id="3" name="Footer Placeholder 2"/>
          <p:cNvSpPr>
            <a:spLocks noGrp="1"/>
          </p:cNvSpPr>
          <p:nvPr>
            <p:ph type="ftr" sz="quarter" idx="11"/>
          </p:nvPr>
        </p:nvSpPr>
        <p:spPr/>
        <p:txBody>
          <a:bodyPr/>
          <a:lstStyle/>
          <a:p>
            <a:pPr defTabSz="457189" fontAlgn="auto">
              <a:spcBef>
                <a:spcPts val="0"/>
              </a:spcBef>
              <a:spcAft>
                <a:spcPts val="0"/>
              </a:spcAft>
            </a:pPr>
            <a:endParaRPr lang="en-US">
              <a:solidFill>
                <a:prstClr val="black">
                  <a:tint val="75000"/>
                </a:prstClr>
              </a:solidFill>
              <a:latin typeface="Calibri"/>
              <a:cs typeface="+mn-cs"/>
            </a:endParaRPr>
          </a:p>
        </p:txBody>
      </p:sp>
      <p:sp>
        <p:nvSpPr>
          <p:cNvPr id="4" name="Slide Number Placeholder 3"/>
          <p:cNvSpPr>
            <a:spLocks noGrp="1"/>
          </p:cNvSpPr>
          <p:nvPr>
            <p:ph type="sldNum" sz="quarter" idx="12"/>
          </p:nvPr>
        </p:nvSpPr>
        <p:spPr/>
        <p:txBody>
          <a:bodyPr/>
          <a:lstStyle/>
          <a:p>
            <a:pPr defTabSz="457189" fontAlgn="auto">
              <a:spcBef>
                <a:spcPts val="0"/>
              </a:spcBef>
              <a:spcAft>
                <a:spcPts val="0"/>
              </a:spcAft>
            </a:pPr>
            <a:fld id="{1A66D095-1563-C242-889C-9782E93685FC}" type="slidenum">
              <a:rPr lang="en-US" smtClean="0">
                <a:solidFill>
                  <a:prstClr val="black">
                    <a:tint val="75000"/>
                  </a:prstClr>
                </a:solidFill>
                <a:latin typeface="Calibri"/>
                <a:cs typeface="+mn-cs"/>
              </a:rPr>
              <a:pPr defTabSz="457189"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235918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189" fontAlgn="auto">
              <a:spcBef>
                <a:spcPts val="0"/>
              </a:spcBef>
              <a:spcAft>
                <a:spcPts val="0"/>
              </a:spcAft>
            </a:pPr>
            <a:fld id="{34724111-AF3F-154F-B263-B8BE4340B3C4}" type="datetimeFigureOut">
              <a:rPr lang="en-US" smtClean="0">
                <a:solidFill>
                  <a:prstClr val="black">
                    <a:tint val="75000"/>
                  </a:prstClr>
                </a:solidFill>
                <a:latin typeface="Calibri"/>
                <a:cs typeface="+mn-cs"/>
              </a:rPr>
              <a:pPr defTabSz="457189" fontAlgn="auto">
                <a:spcBef>
                  <a:spcPts val="0"/>
                </a:spcBef>
                <a:spcAft>
                  <a:spcPts val="0"/>
                </a:spcAft>
              </a:pPr>
              <a:t>8/30/2019</a:t>
            </a:fld>
            <a:endParaRPr lang="en-US">
              <a:solidFill>
                <a:prstClr val="black">
                  <a:tint val="75000"/>
                </a:prstClr>
              </a:solidFill>
              <a:latin typeface="Calibri"/>
              <a:cs typeface="+mn-cs"/>
            </a:endParaRPr>
          </a:p>
        </p:txBody>
      </p:sp>
      <p:sp>
        <p:nvSpPr>
          <p:cNvPr id="6" name="Footer Placeholder 5"/>
          <p:cNvSpPr>
            <a:spLocks noGrp="1"/>
          </p:cNvSpPr>
          <p:nvPr>
            <p:ph type="ftr" sz="quarter" idx="11"/>
          </p:nvPr>
        </p:nvSpPr>
        <p:spPr/>
        <p:txBody>
          <a:bodyPr/>
          <a:lstStyle/>
          <a:p>
            <a:pPr defTabSz="457189" fontAlgn="auto">
              <a:spcBef>
                <a:spcPts val="0"/>
              </a:spcBef>
              <a:spcAft>
                <a:spcPts val="0"/>
              </a:spcAft>
            </a:pPr>
            <a:endParaRPr lang="en-US">
              <a:solidFill>
                <a:prstClr val="black">
                  <a:tint val="75000"/>
                </a:prstClr>
              </a:solidFill>
              <a:latin typeface="Calibri"/>
              <a:cs typeface="+mn-cs"/>
            </a:endParaRPr>
          </a:p>
        </p:txBody>
      </p:sp>
      <p:sp>
        <p:nvSpPr>
          <p:cNvPr id="7" name="Slide Number Placeholder 6"/>
          <p:cNvSpPr>
            <a:spLocks noGrp="1"/>
          </p:cNvSpPr>
          <p:nvPr>
            <p:ph type="sldNum" sz="quarter" idx="12"/>
          </p:nvPr>
        </p:nvSpPr>
        <p:spPr/>
        <p:txBody>
          <a:bodyPr/>
          <a:lstStyle/>
          <a:p>
            <a:pPr defTabSz="457189" fontAlgn="auto">
              <a:spcBef>
                <a:spcPts val="0"/>
              </a:spcBef>
              <a:spcAft>
                <a:spcPts val="0"/>
              </a:spcAft>
            </a:pPr>
            <a:fld id="{1A66D095-1563-C242-889C-9782E93685FC}" type="slidenum">
              <a:rPr lang="en-US" smtClean="0">
                <a:solidFill>
                  <a:prstClr val="black">
                    <a:tint val="75000"/>
                  </a:prstClr>
                </a:solidFill>
                <a:latin typeface="Calibri"/>
                <a:cs typeface="+mn-cs"/>
              </a:rPr>
              <a:pPr defTabSz="457189"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829739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8" name="Content Placeholder 7"/>
          <p:cNvSpPr>
            <a:spLocks noGrp="1"/>
          </p:cNvSpPr>
          <p:nvPr>
            <p:ph sz="quarter" idx="1"/>
          </p:nvPr>
        </p:nvSpPr>
        <p:spPr>
          <a:xfrm>
            <a:off x="402336" y="1527048"/>
            <a:ext cx="11338560" cy="4572000"/>
          </a:xfrm>
        </p:spPr>
        <p:txBody>
          <a:bodyPr/>
          <a:lstStyle>
            <a:lvl2pPr>
              <a:defRPr>
                <a:solidFill>
                  <a:schemeClr val="tx1"/>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a:xfrm>
            <a:off x="5816600" y="1027114"/>
            <a:ext cx="609600" cy="441325"/>
          </a:xfrm>
        </p:spPr>
        <p:txBody>
          <a:bodyPr/>
          <a:lstStyle>
            <a:lvl1pPr>
              <a:defRPr/>
            </a:lvl1pPr>
          </a:lstStyle>
          <a:p>
            <a:fld id="{7E4E639A-8462-4C10-97B6-8F46D8B2F76F}"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transition spd="med">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189" fontAlgn="auto">
              <a:spcBef>
                <a:spcPts val="0"/>
              </a:spcBef>
              <a:spcAft>
                <a:spcPts val="0"/>
              </a:spcAft>
            </a:pPr>
            <a:fld id="{34724111-AF3F-154F-B263-B8BE4340B3C4}" type="datetimeFigureOut">
              <a:rPr lang="en-US" smtClean="0">
                <a:solidFill>
                  <a:prstClr val="black">
                    <a:tint val="75000"/>
                  </a:prstClr>
                </a:solidFill>
                <a:latin typeface="Calibri"/>
                <a:cs typeface="+mn-cs"/>
              </a:rPr>
              <a:pPr defTabSz="457189" fontAlgn="auto">
                <a:spcBef>
                  <a:spcPts val="0"/>
                </a:spcBef>
                <a:spcAft>
                  <a:spcPts val="0"/>
                </a:spcAft>
              </a:pPr>
              <a:t>8/30/2019</a:t>
            </a:fld>
            <a:endParaRPr lang="en-US">
              <a:solidFill>
                <a:prstClr val="black">
                  <a:tint val="75000"/>
                </a:prstClr>
              </a:solidFill>
              <a:latin typeface="Calibri"/>
              <a:cs typeface="+mn-cs"/>
            </a:endParaRPr>
          </a:p>
        </p:txBody>
      </p:sp>
      <p:sp>
        <p:nvSpPr>
          <p:cNvPr id="6" name="Footer Placeholder 5"/>
          <p:cNvSpPr>
            <a:spLocks noGrp="1"/>
          </p:cNvSpPr>
          <p:nvPr>
            <p:ph type="ftr" sz="quarter" idx="11"/>
          </p:nvPr>
        </p:nvSpPr>
        <p:spPr/>
        <p:txBody>
          <a:bodyPr/>
          <a:lstStyle/>
          <a:p>
            <a:pPr defTabSz="457189" fontAlgn="auto">
              <a:spcBef>
                <a:spcPts val="0"/>
              </a:spcBef>
              <a:spcAft>
                <a:spcPts val="0"/>
              </a:spcAft>
            </a:pPr>
            <a:endParaRPr lang="en-US">
              <a:solidFill>
                <a:prstClr val="black">
                  <a:tint val="75000"/>
                </a:prstClr>
              </a:solidFill>
              <a:latin typeface="Calibri"/>
              <a:cs typeface="+mn-cs"/>
            </a:endParaRPr>
          </a:p>
        </p:txBody>
      </p:sp>
      <p:sp>
        <p:nvSpPr>
          <p:cNvPr id="7" name="Slide Number Placeholder 6"/>
          <p:cNvSpPr>
            <a:spLocks noGrp="1"/>
          </p:cNvSpPr>
          <p:nvPr>
            <p:ph type="sldNum" sz="quarter" idx="12"/>
          </p:nvPr>
        </p:nvSpPr>
        <p:spPr/>
        <p:txBody>
          <a:bodyPr/>
          <a:lstStyle/>
          <a:p>
            <a:pPr defTabSz="457189" fontAlgn="auto">
              <a:spcBef>
                <a:spcPts val="0"/>
              </a:spcBef>
              <a:spcAft>
                <a:spcPts val="0"/>
              </a:spcAft>
            </a:pPr>
            <a:fld id="{1A66D095-1563-C242-889C-9782E93685FC}" type="slidenum">
              <a:rPr lang="en-US" smtClean="0">
                <a:solidFill>
                  <a:prstClr val="black">
                    <a:tint val="75000"/>
                  </a:prstClr>
                </a:solidFill>
                <a:latin typeface="Calibri"/>
                <a:cs typeface="+mn-cs"/>
              </a:rPr>
              <a:pPr defTabSz="457189"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610313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189" fontAlgn="auto">
              <a:spcBef>
                <a:spcPts val="0"/>
              </a:spcBef>
              <a:spcAft>
                <a:spcPts val="0"/>
              </a:spcAft>
            </a:pPr>
            <a:fld id="{34724111-AF3F-154F-B263-B8BE4340B3C4}" type="datetimeFigureOut">
              <a:rPr lang="en-US" smtClean="0">
                <a:solidFill>
                  <a:prstClr val="black">
                    <a:tint val="75000"/>
                  </a:prstClr>
                </a:solidFill>
                <a:latin typeface="Calibri"/>
                <a:cs typeface="+mn-cs"/>
              </a:rPr>
              <a:pPr defTabSz="457189" fontAlgn="auto">
                <a:spcBef>
                  <a:spcPts val="0"/>
                </a:spcBef>
                <a:spcAft>
                  <a:spcPts val="0"/>
                </a:spcAft>
              </a:pPr>
              <a:t>8/30/2019</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457189"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457189" fontAlgn="auto">
              <a:spcBef>
                <a:spcPts val="0"/>
              </a:spcBef>
              <a:spcAft>
                <a:spcPts val="0"/>
              </a:spcAft>
            </a:pPr>
            <a:fld id="{1A66D095-1563-C242-889C-9782E93685FC}" type="slidenum">
              <a:rPr lang="en-US" smtClean="0">
                <a:solidFill>
                  <a:prstClr val="black">
                    <a:tint val="75000"/>
                  </a:prstClr>
                </a:solidFill>
                <a:latin typeface="Calibri"/>
                <a:cs typeface="+mn-cs"/>
              </a:rPr>
              <a:pPr defTabSz="457189"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040402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7"/>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7"/>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189" fontAlgn="auto">
              <a:spcBef>
                <a:spcPts val="0"/>
              </a:spcBef>
              <a:spcAft>
                <a:spcPts val="0"/>
              </a:spcAft>
            </a:pPr>
            <a:fld id="{34724111-AF3F-154F-B263-B8BE4340B3C4}" type="datetimeFigureOut">
              <a:rPr lang="en-US" smtClean="0">
                <a:solidFill>
                  <a:prstClr val="black">
                    <a:tint val="75000"/>
                  </a:prstClr>
                </a:solidFill>
                <a:latin typeface="Calibri"/>
                <a:cs typeface="+mn-cs"/>
              </a:rPr>
              <a:pPr defTabSz="457189" fontAlgn="auto">
                <a:spcBef>
                  <a:spcPts val="0"/>
                </a:spcBef>
                <a:spcAft>
                  <a:spcPts val="0"/>
                </a:spcAft>
              </a:pPr>
              <a:t>8/30/2019</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457189"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457189" fontAlgn="auto">
              <a:spcBef>
                <a:spcPts val="0"/>
              </a:spcBef>
              <a:spcAft>
                <a:spcPts val="0"/>
              </a:spcAft>
            </a:pPr>
            <a:fld id="{1A66D095-1563-C242-889C-9782E93685FC}" type="slidenum">
              <a:rPr lang="en-US" smtClean="0">
                <a:solidFill>
                  <a:prstClr val="black">
                    <a:tint val="75000"/>
                  </a:prstClr>
                </a:solidFill>
                <a:latin typeface="Calibri"/>
                <a:cs typeface="+mn-cs"/>
              </a:rPr>
              <a:pPr defTabSz="457189"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163699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457189" fontAlgn="auto">
              <a:spcBef>
                <a:spcPts val="0"/>
              </a:spcBef>
              <a:spcAft>
                <a:spcPts val="0"/>
              </a:spcAft>
            </a:pPr>
            <a:fld id="{34724111-AF3F-154F-B263-B8BE4340B3C4}" type="datetimeFigureOut">
              <a:rPr lang="en-US" smtClean="0">
                <a:solidFill>
                  <a:prstClr val="black">
                    <a:tint val="75000"/>
                  </a:prstClr>
                </a:solidFill>
                <a:latin typeface="Calibri"/>
                <a:cs typeface="+mn-cs"/>
              </a:rPr>
              <a:pPr defTabSz="457189" fontAlgn="auto">
                <a:spcBef>
                  <a:spcPts val="0"/>
                </a:spcBef>
                <a:spcAft>
                  <a:spcPts val="0"/>
                </a:spcAft>
              </a:pPr>
              <a:t>8/30/2019</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457189"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457189" fontAlgn="auto">
              <a:spcBef>
                <a:spcPts val="0"/>
              </a:spcBef>
              <a:spcAft>
                <a:spcPts val="0"/>
              </a:spcAft>
            </a:pPr>
            <a:fld id="{1A66D095-1563-C242-889C-9782E93685FC}" type="slidenum">
              <a:rPr lang="en-US" smtClean="0">
                <a:solidFill>
                  <a:prstClr val="black">
                    <a:tint val="75000"/>
                  </a:prstClr>
                </a:solidFill>
                <a:latin typeface="Calibri"/>
                <a:cs typeface="+mn-cs"/>
              </a:rPr>
              <a:pPr defTabSz="457189"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6356957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189" fontAlgn="auto">
              <a:spcBef>
                <a:spcPts val="0"/>
              </a:spcBef>
              <a:spcAft>
                <a:spcPts val="0"/>
              </a:spcAft>
            </a:pPr>
            <a:fld id="{34724111-AF3F-154F-B263-B8BE4340B3C4}" type="datetimeFigureOut">
              <a:rPr lang="en-US" smtClean="0">
                <a:solidFill>
                  <a:prstClr val="black">
                    <a:tint val="75000"/>
                  </a:prstClr>
                </a:solidFill>
                <a:latin typeface="Calibri"/>
                <a:cs typeface="+mn-cs"/>
              </a:rPr>
              <a:pPr defTabSz="457189" fontAlgn="auto">
                <a:spcBef>
                  <a:spcPts val="0"/>
                </a:spcBef>
                <a:spcAft>
                  <a:spcPts val="0"/>
                </a:spcAft>
              </a:pPr>
              <a:t>8/30/2019</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457189"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457189" fontAlgn="auto">
              <a:spcBef>
                <a:spcPts val="0"/>
              </a:spcBef>
              <a:spcAft>
                <a:spcPts val="0"/>
              </a:spcAft>
            </a:pPr>
            <a:fld id="{1A66D095-1563-C242-889C-9782E93685FC}" type="slidenum">
              <a:rPr lang="en-US" smtClean="0">
                <a:solidFill>
                  <a:prstClr val="black">
                    <a:tint val="75000"/>
                  </a:prstClr>
                </a:solidFill>
                <a:latin typeface="Calibri"/>
                <a:cs typeface="+mn-cs"/>
              </a:rPr>
              <a:pPr defTabSz="457189"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653116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189" fontAlgn="auto">
              <a:spcBef>
                <a:spcPts val="0"/>
              </a:spcBef>
              <a:spcAft>
                <a:spcPts val="0"/>
              </a:spcAft>
            </a:pPr>
            <a:fld id="{34724111-AF3F-154F-B263-B8BE4340B3C4}" type="datetimeFigureOut">
              <a:rPr lang="en-US" smtClean="0">
                <a:solidFill>
                  <a:prstClr val="black">
                    <a:tint val="75000"/>
                  </a:prstClr>
                </a:solidFill>
                <a:latin typeface="Calibri"/>
                <a:cs typeface="+mn-cs"/>
              </a:rPr>
              <a:pPr defTabSz="457189" fontAlgn="auto">
                <a:spcBef>
                  <a:spcPts val="0"/>
                </a:spcBef>
                <a:spcAft>
                  <a:spcPts val="0"/>
                </a:spcAft>
              </a:pPr>
              <a:t>8/30/2019</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457189"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457189" fontAlgn="auto">
              <a:spcBef>
                <a:spcPts val="0"/>
              </a:spcBef>
              <a:spcAft>
                <a:spcPts val="0"/>
              </a:spcAft>
            </a:pPr>
            <a:fld id="{1A66D095-1563-C242-889C-9782E93685FC}" type="slidenum">
              <a:rPr lang="en-US" smtClean="0">
                <a:solidFill>
                  <a:prstClr val="black">
                    <a:tint val="75000"/>
                  </a:prstClr>
                </a:solidFill>
                <a:latin typeface="Calibri"/>
                <a:cs typeface="+mn-cs"/>
              </a:rPr>
              <a:pPr defTabSz="457189"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165788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3"/>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3"/>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457189" fontAlgn="auto">
              <a:spcBef>
                <a:spcPts val="0"/>
              </a:spcBef>
              <a:spcAft>
                <a:spcPts val="0"/>
              </a:spcAft>
            </a:pPr>
            <a:fld id="{34724111-AF3F-154F-B263-B8BE4340B3C4}" type="datetimeFigureOut">
              <a:rPr lang="en-US" smtClean="0">
                <a:solidFill>
                  <a:prstClr val="black">
                    <a:tint val="75000"/>
                  </a:prstClr>
                </a:solidFill>
                <a:latin typeface="Calibri"/>
                <a:cs typeface="+mn-cs"/>
              </a:rPr>
              <a:pPr defTabSz="457189" fontAlgn="auto">
                <a:spcBef>
                  <a:spcPts val="0"/>
                </a:spcBef>
                <a:spcAft>
                  <a:spcPts val="0"/>
                </a:spcAft>
              </a:pPr>
              <a:t>8/30/2019</a:t>
            </a:fld>
            <a:endParaRPr lang="en-US">
              <a:solidFill>
                <a:prstClr val="black">
                  <a:tint val="75000"/>
                </a:prstClr>
              </a:solidFill>
              <a:latin typeface="Calibri"/>
              <a:cs typeface="+mn-cs"/>
            </a:endParaRPr>
          </a:p>
        </p:txBody>
      </p:sp>
      <p:sp>
        <p:nvSpPr>
          <p:cNvPr id="6" name="Footer Placeholder 5"/>
          <p:cNvSpPr>
            <a:spLocks noGrp="1"/>
          </p:cNvSpPr>
          <p:nvPr>
            <p:ph type="ftr" sz="quarter" idx="11"/>
          </p:nvPr>
        </p:nvSpPr>
        <p:spPr/>
        <p:txBody>
          <a:bodyPr/>
          <a:lstStyle/>
          <a:p>
            <a:pPr defTabSz="457189" fontAlgn="auto">
              <a:spcBef>
                <a:spcPts val="0"/>
              </a:spcBef>
              <a:spcAft>
                <a:spcPts val="0"/>
              </a:spcAft>
            </a:pPr>
            <a:endParaRPr lang="en-US">
              <a:solidFill>
                <a:prstClr val="black">
                  <a:tint val="75000"/>
                </a:prstClr>
              </a:solidFill>
              <a:latin typeface="Calibri"/>
              <a:cs typeface="+mn-cs"/>
            </a:endParaRPr>
          </a:p>
        </p:txBody>
      </p:sp>
      <p:sp>
        <p:nvSpPr>
          <p:cNvPr id="7" name="Slide Number Placeholder 6"/>
          <p:cNvSpPr>
            <a:spLocks noGrp="1"/>
          </p:cNvSpPr>
          <p:nvPr>
            <p:ph type="sldNum" sz="quarter" idx="12"/>
          </p:nvPr>
        </p:nvSpPr>
        <p:spPr/>
        <p:txBody>
          <a:bodyPr/>
          <a:lstStyle/>
          <a:p>
            <a:pPr defTabSz="457189" fontAlgn="auto">
              <a:spcBef>
                <a:spcPts val="0"/>
              </a:spcBef>
              <a:spcAft>
                <a:spcPts val="0"/>
              </a:spcAft>
            </a:pPr>
            <a:fld id="{1A66D095-1563-C242-889C-9782E93685FC}" type="slidenum">
              <a:rPr lang="en-US" smtClean="0">
                <a:solidFill>
                  <a:prstClr val="black">
                    <a:tint val="75000"/>
                  </a:prstClr>
                </a:solidFill>
                <a:latin typeface="Calibri"/>
                <a:cs typeface="+mn-cs"/>
              </a:rPr>
              <a:pPr defTabSz="457189"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7109906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5"/>
            <a:ext cx="5386917"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5"/>
            <a:ext cx="5389033"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457189" fontAlgn="auto">
              <a:spcBef>
                <a:spcPts val="0"/>
              </a:spcBef>
              <a:spcAft>
                <a:spcPts val="0"/>
              </a:spcAft>
            </a:pPr>
            <a:fld id="{34724111-AF3F-154F-B263-B8BE4340B3C4}" type="datetimeFigureOut">
              <a:rPr lang="en-US" smtClean="0">
                <a:solidFill>
                  <a:prstClr val="black">
                    <a:tint val="75000"/>
                  </a:prstClr>
                </a:solidFill>
                <a:latin typeface="Calibri"/>
                <a:cs typeface="+mn-cs"/>
              </a:rPr>
              <a:pPr defTabSz="457189" fontAlgn="auto">
                <a:spcBef>
                  <a:spcPts val="0"/>
                </a:spcBef>
                <a:spcAft>
                  <a:spcPts val="0"/>
                </a:spcAft>
              </a:pPr>
              <a:t>8/30/2019</a:t>
            </a:fld>
            <a:endParaRPr lang="en-US">
              <a:solidFill>
                <a:prstClr val="black">
                  <a:tint val="75000"/>
                </a:prstClr>
              </a:solidFill>
              <a:latin typeface="Calibri"/>
              <a:cs typeface="+mn-cs"/>
            </a:endParaRPr>
          </a:p>
        </p:txBody>
      </p:sp>
      <p:sp>
        <p:nvSpPr>
          <p:cNvPr id="8" name="Footer Placeholder 7"/>
          <p:cNvSpPr>
            <a:spLocks noGrp="1"/>
          </p:cNvSpPr>
          <p:nvPr>
            <p:ph type="ftr" sz="quarter" idx="11"/>
          </p:nvPr>
        </p:nvSpPr>
        <p:spPr/>
        <p:txBody>
          <a:bodyPr/>
          <a:lstStyle/>
          <a:p>
            <a:pPr defTabSz="457189" fontAlgn="auto">
              <a:spcBef>
                <a:spcPts val="0"/>
              </a:spcBef>
              <a:spcAft>
                <a:spcPts val="0"/>
              </a:spcAft>
            </a:pPr>
            <a:endParaRPr lang="en-US">
              <a:solidFill>
                <a:prstClr val="black">
                  <a:tint val="75000"/>
                </a:prstClr>
              </a:solidFill>
              <a:latin typeface="Calibri"/>
              <a:cs typeface="+mn-cs"/>
            </a:endParaRPr>
          </a:p>
        </p:txBody>
      </p:sp>
      <p:sp>
        <p:nvSpPr>
          <p:cNvPr id="9" name="Slide Number Placeholder 8"/>
          <p:cNvSpPr>
            <a:spLocks noGrp="1"/>
          </p:cNvSpPr>
          <p:nvPr>
            <p:ph type="sldNum" sz="quarter" idx="12"/>
          </p:nvPr>
        </p:nvSpPr>
        <p:spPr/>
        <p:txBody>
          <a:bodyPr/>
          <a:lstStyle/>
          <a:p>
            <a:pPr defTabSz="457189" fontAlgn="auto">
              <a:spcBef>
                <a:spcPts val="0"/>
              </a:spcBef>
              <a:spcAft>
                <a:spcPts val="0"/>
              </a:spcAft>
            </a:pPr>
            <a:fld id="{1A66D095-1563-C242-889C-9782E93685FC}" type="slidenum">
              <a:rPr lang="en-US" smtClean="0">
                <a:solidFill>
                  <a:prstClr val="black">
                    <a:tint val="75000"/>
                  </a:prstClr>
                </a:solidFill>
                <a:latin typeface="Calibri"/>
                <a:cs typeface="+mn-cs"/>
              </a:rPr>
              <a:pPr defTabSz="457189"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795018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457189" fontAlgn="auto">
              <a:spcBef>
                <a:spcPts val="0"/>
              </a:spcBef>
              <a:spcAft>
                <a:spcPts val="0"/>
              </a:spcAft>
            </a:pPr>
            <a:fld id="{34724111-AF3F-154F-B263-B8BE4340B3C4}" type="datetimeFigureOut">
              <a:rPr lang="en-US" smtClean="0">
                <a:solidFill>
                  <a:prstClr val="black">
                    <a:tint val="75000"/>
                  </a:prstClr>
                </a:solidFill>
                <a:latin typeface="Calibri"/>
                <a:cs typeface="+mn-cs"/>
              </a:rPr>
              <a:pPr defTabSz="457189" fontAlgn="auto">
                <a:spcBef>
                  <a:spcPts val="0"/>
                </a:spcBef>
                <a:spcAft>
                  <a:spcPts val="0"/>
                </a:spcAft>
              </a:pPr>
              <a:t>8/30/2019</a:t>
            </a:fld>
            <a:endParaRPr lang="en-US">
              <a:solidFill>
                <a:prstClr val="black">
                  <a:tint val="75000"/>
                </a:prstClr>
              </a:solidFill>
              <a:latin typeface="Calibri"/>
              <a:cs typeface="+mn-cs"/>
            </a:endParaRPr>
          </a:p>
        </p:txBody>
      </p:sp>
      <p:sp>
        <p:nvSpPr>
          <p:cNvPr id="4" name="Footer Placeholder 3"/>
          <p:cNvSpPr>
            <a:spLocks noGrp="1"/>
          </p:cNvSpPr>
          <p:nvPr>
            <p:ph type="ftr" sz="quarter" idx="11"/>
          </p:nvPr>
        </p:nvSpPr>
        <p:spPr/>
        <p:txBody>
          <a:bodyPr/>
          <a:lstStyle/>
          <a:p>
            <a:pPr defTabSz="457189" fontAlgn="auto">
              <a:spcBef>
                <a:spcPts val="0"/>
              </a:spcBef>
              <a:spcAft>
                <a:spcPts val="0"/>
              </a:spcAft>
            </a:pPr>
            <a:endParaRPr lang="en-US">
              <a:solidFill>
                <a:prstClr val="black">
                  <a:tint val="75000"/>
                </a:prstClr>
              </a:solidFill>
              <a:latin typeface="Calibri"/>
              <a:cs typeface="+mn-cs"/>
            </a:endParaRPr>
          </a:p>
        </p:txBody>
      </p:sp>
      <p:sp>
        <p:nvSpPr>
          <p:cNvPr id="5" name="Slide Number Placeholder 4"/>
          <p:cNvSpPr>
            <a:spLocks noGrp="1"/>
          </p:cNvSpPr>
          <p:nvPr>
            <p:ph type="sldNum" sz="quarter" idx="12"/>
          </p:nvPr>
        </p:nvSpPr>
        <p:spPr/>
        <p:txBody>
          <a:bodyPr/>
          <a:lstStyle/>
          <a:p>
            <a:pPr defTabSz="457189" fontAlgn="auto">
              <a:spcBef>
                <a:spcPts val="0"/>
              </a:spcBef>
              <a:spcAft>
                <a:spcPts val="0"/>
              </a:spcAft>
            </a:pPr>
            <a:fld id="{1A66D095-1563-C242-889C-9782E93685FC}" type="slidenum">
              <a:rPr lang="en-US" smtClean="0">
                <a:solidFill>
                  <a:prstClr val="black">
                    <a:tint val="75000"/>
                  </a:prstClr>
                </a:solidFill>
                <a:latin typeface="Calibri"/>
                <a:cs typeface="+mn-cs"/>
              </a:rPr>
              <a:pPr defTabSz="457189"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5884404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189" fontAlgn="auto">
              <a:spcBef>
                <a:spcPts val="0"/>
              </a:spcBef>
              <a:spcAft>
                <a:spcPts val="0"/>
              </a:spcAft>
            </a:pPr>
            <a:fld id="{34724111-AF3F-154F-B263-B8BE4340B3C4}" type="datetimeFigureOut">
              <a:rPr lang="en-US" smtClean="0">
                <a:solidFill>
                  <a:prstClr val="black">
                    <a:tint val="75000"/>
                  </a:prstClr>
                </a:solidFill>
                <a:latin typeface="Calibri"/>
                <a:cs typeface="+mn-cs"/>
              </a:rPr>
              <a:pPr defTabSz="457189" fontAlgn="auto">
                <a:spcBef>
                  <a:spcPts val="0"/>
                </a:spcBef>
                <a:spcAft>
                  <a:spcPts val="0"/>
                </a:spcAft>
              </a:pPr>
              <a:t>8/30/2019</a:t>
            </a:fld>
            <a:endParaRPr lang="en-US">
              <a:solidFill>
                <a:prstClr val="black">
                  <a:tint val="75000"/>
                </a:prstClr>
              </a:solidFill>
              <a:latin typeface="Calibri"/>
              <a:cs typeface="+mn-cs"/>
            </a:endParaRPr>
          </a:p>
        </p:txBody>
      </p:sp>
      <p:sp>
        <p:nvSpPr>
          <p:cNvPr id="3" name="Footer Placeholder 2"/>
          <p:cNvSpPr>
            <a:spLocks noGrp="1"/>
          </p:cNvSpPr>
          <p:nvPr>
            <p:ph type="ftr" sz="quarter" idx="11"/>
          </p:nvPr>
        </p:nvSpPr>
        <p:spPr/>
        <p:txBody>
          <a:bodyPr/>
          <a:lstStyle/>
          <a:p>
            <a:pPr defTabSz="457189" fontAlgn="auto">
              <a:spcBef>
                <a:spcPts val="0"/>
              </a:spcBef>
              <a:spcAft>
                <a:spcPts val="0"/>
              </a:spcAft>
            </a:pPr>
            <a:endParaRPr lang="en-US">
              <a:solidFill>
                <a:prstClr val="black">
                  <a:tint val="75000"/>
                </a:prstClr>
              </a:solidFill>
              <a:latin typeface="Calibri"/>
              <a:cs typeface="+mn-cs"/>
            </a:endParaRPr>
          </a:p>
        </p:txBody>
      </p:sp>
      <p:sp>
        <p:nvSpPr>
          <p:cNvPr id="4" name="Slide Number Placeholder 3"/>
          <p:cNvSpPr>
            <a:spLocks noGrp="1"/>
          </p:cNvSpPr>
          <p:nvPr>
            <p:ph type="sldNum" sz="quarter" idx="12"/>
          </p:nvPr>
        </p:nvSpPr>
        <p:spPr/>
        <p:txBody>
          <a:bodyPr/>
          <a:lstStyle/>
          <a:p>
            <a:pPr defTabSz="457189" fontAlgn="auto">
              <a:spcBef>
                <a:spcPts val="0"/>
              </a:spcBef>
              <a:spcAft>
                <a:spcPts val="0"/>
              </a:spcAft>
            </a:pPr>
            <a:fld id="{1A66D095-1563-C242-889C-9782E93685FC}" type="slidenum">
              <a:rPr lang="en-US" smtClean="0">
                <a:solidFill>
                  <a:prstClr val="black">
                    <a:tint val="75000"/>
                  </a:prstClr>
                </a:solidFill>
                <a:latin typeface="Calibri"/>
                <a:cs typeface="+mn-cs"/>
              </a:rPr>
              <a:pPr defTabSz="457189"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4095600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hangingPunct="0"/>
            <a:endParaRPr lang="en-US"/>
          </a:p>
        </p:txBody>
      </p:sp>
      <p:sp>
        <p:nvSpPr>
          <p:cNvPr id="5" name="Rectangle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hangingPunct="0"/>
            <a:endParaRPr lang="en-US"/>
          </a:p>
        </p:txBody>
      </p:sp>
      <p:sp>
        <p:nvSpPr>
          <p:cNvPr id="6" name="Rectangle 21"/>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hangingPunct="0"/>
            <a:endParaRPr lang="en-US"/>
          </a:p>
        </p:txBody>
      </p:sp>
      <p:sp>
        <p:nvSpPr>
          <p:cNvPr id="7" name="Rectangle 23"/>
          <p:cNvSpPr>
            <a:spLocks noChangeArrowheads="1"/>
          </p:cNvSpPr>
          <p:nvPr/>
        </p:nvSpPr>
        <p:spPr bwMode="white">
          <a:xfrm>
            <a:off x="11988800" y="1905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hangingPunct="0"/>
            <a:endParaRPr lang="en-US"/>
          </a:p>
        </p:txBody>
      </p:sp>
      <p:sp>
        <p:nvSpPr>
          <p:cNvPr id="8" name="Rectangle 24"/>
          <p:cNvSpPr>
            <a:spLocks noChangeArrowheads="1"/>
          </p:cNvSpPr>
          <p:nvPr/>
        </p:nvSpPr>
        <p:spPr bwMode="white">
          <a:xfrm>
            <a:off x="203200" y="2286000"/>
            <a:ext cx="11777133"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hangingPunct="0"/>
            <a:endParaRPr lang="en-US"/>
          </a:p>
        </p:txBody>
      </p:sp>
      <p:sp>
        <p:nvSpPr>
          <p:cNvPr id="9" name="Rectangle 25"/>
          <p:cNvSpPr>
            <a:spLocks noChangeArrowheads="1"/>
          </p:cNvSpPr>
          <p:nvPr/>
        </p:nvSpPr>
        <p:spPr bwMode="auto">
          <a:xfrm>
            <a:off x="207434" y="142875"/>
            <a:ext cx="11777133"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hangingPunct="0"/>
            <a:endParaRPr lang="en-US"/>
          </a:p>
        </p:txBody>
      </p:sp>
      <p:sp>
        <p:nvSpPr>
          <p:cNvPr id="10" name="Rectangle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hangingPunct="0"/>
            <a:endParaRPr lang="en-US"/>
          </a:p>
        </p:txBody>
      </p:sp>
      <p:sp>
        <p:nvSpPr>
          <p:cNvPr id="11" name="Rectangle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hangingPunct="0"/>
            <a:endParaRPr lang="en-US"/>
          </a:p>
        </p:txBody>
      </p:sp>
      <p:sp>
        <p:nvSpPr>
          <p:cNvPr id="12" name="Straight Connector 11"/>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0" hangingPunct="0">
              <a:defRPr/>
            </a:pPr>
            <a:endParaRPr lang="en-US">
              <a:cs typeface="+mn-cs"/>
            </a:endParaRPr>
          </a:p>
        </p:txBody>
      </p:sp>
      <p:sp>
        <p:nvSpPr>
          <p:cNvPr id="13" name="Oval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Arial" charset="0"/>
            </a:endParaRPr>
          </a:p>
        </p:txBody>
      </p:sp>
      <p:sp>
        <p:nvSpPr>
          <p:cNvPr id="14" name="Oval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Arial" charset="0"/>
            </a:endParaRPr>
          </a:p>
        </p:txBody>
      </p:sp>
      <p:sp>
        <p:nvSpPr>
          <p:cNvPr id="3" name="Text Placeholder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p:txBody>
          <a:bodyPr/>
          <a:lstStyle>
            <a:lvl1pPr>
              <a:defRPr/>
            </a:lvl1pPr>
          </a:lstStyle>
          <a:p>
            <a:endParaRPr lang="en-US"/>
          </a:p>
        </p:txBody>
      </p:sp>
      <p:sp>
        <p:nvSpPr>
          <p:cNvPr id="16" name="Date Placeholder 3"/>
          <p:cNvSpPr>
            <a:spLocks noGrp="1"/>
          </p:cNvSpPr>
          <p:nvPr>
            <p:ph type="dt" sz="half" idx="11"/>
          </p:nvPr>
        </p:nvSpPr>
        <p:spPr/>
        <p:txBody>
          <a:bodyPr/>
          <a:lstStyle>
            <a:lvl1pPr>
              <a:defRPr/>
            </a:lvl1pPr>
          </a:lstStyle>
          <a:p>
            <a:endParaRPr lang="en-US"/>
          </a:p>
        </p:txBody>
      </p:sp>
      <p:sp>
        <p:nvSpPr>
          <p:cNvPr id="17" name="Slide Number Placeholder 5"/>
          <p:cNvSpPr>
            <a:spLocks noGrp="1"/>
          </p:cNvSpPr>
          <p:nvPr>
            <p:ph type="sldNum" sz="quarter" idx="12"/>
          </p:nvPr>
        </p:nvSpPr>
        <p:spPr>
          <a:xfrm>
            <a:off x="5791200" y="2198689"/>
            <a:ext cx="609600" cy="441325"/>
          </a:xfrm>
        </p:spPr>
        <p:txBody>
          <a:bodyPr/>
          <a:lstStyle>
            <a:lvl1pPr>
              <a:defRPr/>
            </a:lvl1pPr>
          </a:lstStyle>
          <a:p>
            <a:fld id="{30CCB225-852C-4D1E-B6FE-BBFB05409872}"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transition spd="med">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189" fontAlgn="auto">
              <a:spcBef>
                <a:spcPts val="0"/>
              </a:spcBef>
              <a:spcAft>
                <a:spcPts val="0"/>
              </a:spcAft>
            </a:pPr>
            <a:fld id="{34724111-AF3F-154F-B263-B8BE4340B3C4}" type="datetimeFigureOut">
              <a:rPr lang="en-US" smtClean="0">
                <a:solidFill>
                  <a:prstClr val="black">
                    <a:tint val="75000"/>
                  </a:prstClr>
                </a:solidFill>
                <a:latin typeface="Calibri"/>
                <a:cs typeface="+mn-cs"/>
              </a:rPr>
              <a:pPr defTabSz="457189" fontAlgn="auto">
                <a:spcBef>
                  <a:spcPts val="0"/>
                </a:spcBef>
                <a:spcAft>
                  <a:spcPts val="0"/>
                </a:spcAft>
              </a:pPr>
              <a:t>8/30/2019</a:t>
            </a:fld>
            <a:endParaRPr lang="en-US">
              <a:solidFill>
                <a:prstClr val="black">
                  <a:tint val="75000"/>
                </a:prstClr>
              </a:solidFill>
              <a:latin typeface="Calibri"/>
              <a:cs typeface="+mn-cs"/>
            </a:endParaRPr>
          </a:p>
        </p:txBody>
      </p:sp>
      <p:sp>
        <p:nvSpPr>
          <p:cNvPr id="6" name="Footer Placeholder 5"/>
          <p:cNvSpPr>
            <a:spLocks noGrp="1"/>
          </p:cNvSpPr>
          <p:nvPr>
            <p:ph type="ftr" sz="quarter" idx="11"/>
          </p:nvPr>
        </p:nvSpPr>
        <p:spPr/>
        <p:txBody>
          <a:bodyPr/>
          <a:lstStyle/>
          <a:p>
            <a:pPr defTabSz="457189" fontAlgn="auto">
              <a:spcBef>
                <a:spcPts val="0"/>
              </a:spcBef>
              <a:spcAft>
                <a:spcPts val="0"/>
              </a:spcAft>
            </a:pPr>
            <a:endParaRPr lang="en-US">
              <a:solidFill>
                <a:prstClr val="black">
                  <a:tint val="75000"/>
                </a:prstClr>
              </a:solidFill>
              <a:latin typeface="Calibri"/>
              <a:cs typeface="+mn-cs"/>
            </a:endParaRPr>
          </a:p>
        </p:txBody>
      </p:sp>
      <p:sp>
        <p:nvSpPr>
          <p:cNvPr id="7" name="Slide Number Placeholder 6"/>
          <p:cNvSpPr>
            <a:spLocks noGrp="1"/>
          </p:cNvSpPr>
          <p:nvPr>
            <p:ph type="sldNum" sz="quarter" idx="12"/>
          </p:nvPr>
        </p:nvSpPr>
        <p:spPr/>
        <p:txBody>
          <a:bodyPr/>
          <a:lstStyle/>
          <a:p>
            <a:pPr defTabSz="457189" fontAlgn="auto">
              <a:spcBef>
                <a:spcPts val="0"/>
              </a:spcBef>
              <a:spcAft>
                <a:spcPts val="0"/>
              </a:spcAft>
            </a:pPr>
            <a:fld id="{1A66D095-1563-C242-889C-9782E93685FC}" type="slidenum">
              <a:rPr lang="en-US" smtClean="0">
                <a:solidFill>
                  <a:prstClr val="black">
                    <a:tint val="75000"/>
                  </a:prstClr>
                </a:solidFill>
                <a:latin typeface="Calibri"/>
                <a:cs typeface="+mn-cs"/>
              </a:rPr>
              <a:pPr defTabSz="457189"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712639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189" fontAlgn="auto">
              <a:spcBef>
                <a:spcPts val="0"/>
              </a:spcBef>
              <a:spcAft>
                <a:spcPts val="0"/>
              </a:spcAft>
            </a:pPr>
            <a:fld id="{34724111-AF3F-154F-B263-B8BE4340B3C4}" type="datetimeFigureOut">
              <a:rPr lang="en-US" smtClean="0">
                <a:solidFill>
                  <a:prstClr val="black">
                    <a:tint val="75000"/>
                  </a:prstClr>
                </a:solidFill>
                <a:latin typeface="Calibri"/>
                <a:cs typeface="+mn-cs"/>
              </a:rPr>
              <a:pPr defTabSz="457189" fontAlgn="auto">
                <a:spcBef>
                  <a:spcPts val="0"/>
                </a:spcBef>
                <a:spcAft>
                  <a:spcPts val="0"/>
                </a:spcAft>
              </a:pPr>
              <a:t>8/30/2019</a:t>
            </a:fld>
            <a:endParaRPr lang="en-US">
              <a:solidFill>
                <a:prstClr val="black">
                  <a:tint val="75000"/>
                </a:prstClr>
              </a:solidFill>
              <a:latin typeface="Calibri"/>
              <a:cs typeface="+mn-cs"/>
            </a:endParaRPr>
          </a:p>
        </p:txBody>
      </p:sp>
      <p:sp>
        <p:nvSpPr>
          <p:cNvPr id="6" name="Footer Placeholder 5"/>
          <p:cNvSpPr>
            <a:spLocks noGrp="1"/>
          </p:cNvSpPr>
          <p:nvPr>
            <p:ph type="ftr" sz="quarter" idx="11"/>
          </p:nvPr>
        </p:nvSpPr>
        <p:spPr/>
        <p:txBody>
          <a:bodyPr/>
          <a:lstStyle/>
          <a:p>
            <a:pPr defTabSz="457189" fontAlgn="auto">
              <a:spcBef>
                <a:spcPts val="0"/>
              </a:spcBef>
              <a:spcAft>
                <a:spcPts val="0"/>
              </a:spcAft>
            </a:pPr>
            <a:endParaRPr lang="en-US">
              <a:solidFill>
                <a:prstClr val="black">
                  <a:tint val="75000"/>
                </a:prstClr>
              </a:solidFill>
              <a:latin typeface="Calibri"/>
              <a:cs typeface="+mn-cs"/>
            </a:endParaRPr>
          </a:p>
        </p:txBody>
      </p:sp>
      <p:sp>
        <p:nvSpPr>
          <p:cNvPr id="7" name="Slide Number Placeholder 6"/>
          <p:cNvSpPr>
            <a:spLocks noGrp="1"/>
          </p:cNvSpPr>
          <p:nvPr>
            <p:ph type="sldNum" sz="quarter" idx="12"/>
          </p:nvPr>
        </p:nvSpPr>
        <p:spPr/>
        <p:txBody>
          <a:bodyPr/>
          <a:lstStyle/>
          <a:p>
            <a:pPr defTabSz="457189" fontAlgn="auto">
              <a:spcBef>
                <a:spcPts val="0"/>
              </a:spcBef>
              <a:spcAft>
                <a:spcPts val="0"/>
              </a:spcAft>
            </a:pPr>
            <a:fld id="{1A66D095-1563-C242-889C-9782E93685FC}" type="slidenum">
              <a:rPr lang="en-US" smtClean="0">
                <a:solidFill>
                  <a:prstClr val="black">
                    <a:tint val="75000"/>
                  </a:prstClr>
                </a:solidFill>
                <a:latin typeface="Calibri"/>
                <a:cs typeface="+mn-cs"/>
              </a:rPr>
              <a:pPr defTabSz="457189"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6596450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189" fontAlgn="auto">
              <a:spcBef>
                <a:spcPts val="0"/>
              </a:spcBef>
              <a:spcAft>
                <a:spcPts val="0"/>
              </a:spcAft>
            </a:pPr>
            <a:fld id="{34724111-AF3F-154F-B263-B8BE4340B3C4}" type="datetimeFigureOut">
              <a:rPr lang="en-US" smtClean="0">
                <a:solidFill>
                  <a:prstClr val="black">
                    <a:tint val="75000"/>
                  </a:prstClr>
                </a:solidFill>
                <a:latin typeface="Calibri"/>
                <a:cs typeface="+mn-cs"/>
              </a:rPr>
              <a:pPr defTabSz="457189" fontAlgn="auto">
                <a:spcBef>
                  <a:spcPts val="0"/>
                </a:spcBef>
                <a:spcAft>
                  <a:spcPts val="0"/>
                </a:spcAft>
              </a:pPr>
              <a:t>8/30/2019</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457189"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457189" fontAlgn="auto">
              <a:spcBef>
                <a:spcPts val="0"/>
              </a:spcBef>
              <a:spcAft>
                <a:spcPts val="0"/>
              </a:spcAft>
            </a:pPr>
            <a:fld id="{1A66D095-1563-C242-889C-9782E93685FC}" type="slidenum">
              <a:rPr lang="en-US" smtClean="0">
                <a:solidFill>
                  <a:prstClr val="black">
                    <a:tint val="75000"/>
                  </a:prstClr>
                </a:solidFill>
                <a:latin typeface="Calibri"/>
                <a:cs typeface="+mn-cs"/>
              </a:rPr>
              <a:pPr defTabSz="457189"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112638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7"/>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7"/>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189" fontAlgn="auto">
              <a:spcBef>
                <a:spcPts val="0"/>
              </a:spcBef>
              <a:spcAft>
                <a:spcPts val="0"/>
              </a:spcAft>
            </a:pPr>
            <a:fld id="{34724111-AF3F-154F-B263-B8BE4340B3C4}" type="datetimeFigureOut">
              <a:rPr lang="en-US" smtClean="0">
                <a:solidFill>
                  <a:prstClr val="black">
                    <a:tint val="75000"/>
                  </a:prstClr>
                </a:solidFill>
                <a:latin typeface="Calibri"/>
                <a:cs typeface="+mn-cs"/>
              </a:rPr>
              <a:pPr defTabSz="457189" fontAlgn="auto">
                <a:spcBef>
                  <a:spcPts val="0"/>
                </a:spcBef>
                <a:spcAft>
                  <a:spcPts val="0"/>
                </a:spcAft>
              </a:pPr>
              <a:t>8/30/2019</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457189"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457189" fontAlgn="auto">
              <a:spcBef>
                <a:spcPts val="0"/>
              </a:spcBef>
              <a:spcAft>
                <a:spcPts val="0"/>
              </a:spcAft>
            </a:pPr>
            <a:fld id="{1A66D095-1563-C242-889C-9782E93685FC}" type="slidenum">
              <a:rPr lang="en-US" smtClean="0">
                <a:solidFill>
                  <a:prstClr val="black">
                    <a:tint val="75000"/>
                  </a:prstClr>
                </a:solidFill>
                <a:latin typeface="Calibri"/>
                <a:cs typeface="+mn-cs"/>
              </a:rPr>
              <a:pPr defTabSz="457189"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410677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6083301" y="1576388"/>
            <a:ext cx="12700"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a:xfrm>
            <a:off x="402336" y="228600"/>
            <a:ext cx="11379200" cy="758952"/>
          </a:xfrm>
        </p:spPr>
        <p:txBody>
          <a:bodyPr/>
          <a:lstStyle/>
          <a:p>
            <a:r>
              <a:rPr lang="en-US"/>
              <a:t>Click to edit Master title style</a:t>
            </a: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7721601" y="6410326"/>
            <a:ext cx="4059767" cy="365125"/>
          </a:xfrm>
        </p:spPr>
        <p:txBody>
          <a:bodyPr/>
          <a:lstStyle>
            <a:lvl1pPr>
              <a:defRPr/>
            </a:lvl1pPr>
          </a:lstStyle>
          <a:p>
            <a:endParaRPr lang="en-US"/>
          </a:p>
        </p:txBody>
      </p:sp>
      <p:sp>
        <p:nvSpPr>
          <p:cNvPr id="7" name="Footer Placeholder 5"/>
          <p:cNvSpPr>
            <a:spLocks noGrp="1"/>
          </p:cNvSpPr>
          <p:nvPr>
            <p:ph type="ftr" sz="quarter" idx="11"/>
          </p:nvPr>
        </p:nvSpPr>
        <p:spPr/>
        <p:txBody>
          <a:bodyPr/>
          <a:lstStyle>
            <a:lvl1pPr>
              <a:defRPr/>
            </a:lvl1pPr>
          </a:lstStyle>
          <a:p>
            <a:endParaRPr lang="en-US"/>
          </a:p>
        </p:txBody>
      </p:sp>
      <p:sp>
        <p:nvSpPr>
          <p:cNvPr id="8" name="Slide Number Placeholder 6"/>
          <p:cNvSpPr>
            <a:spLocks noGrp="1"/>
          </p:cNvSpPr>
          <p:nvPr>
            <p:ph type="sldNum" sz="quarter" idx="12"/>
          </p:nvPr>
        </p:nvSpPr>
        <p:spPr/>
        <p:txBody>
          <a:bodyPr/>
          <a:lstStyle>
            <a:lvl1pPr>
              <a:defRPr/>
            </a:lvl1pPr>
          </a:lstStyle>
          <a:p>
            <a:fld id="{6BA273FB-355B-4065-AD81-28FD60FE4F48}"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transition spd="med">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6096000" y="2200276"/>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Rectangle 20"/>
          <p:cNvSpPr>
            <a:spLocks noChangeArrowheads="1"/>
          </p:cNvSpPr>
          <p:nvPr/>
        </p:nvSpPr>
        <p:spPr bwMode="white">
          <a:xfrm>
            <a:off x="0" y="0"/>
            <a:ext cx="12192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hangingPunct="0"/>
            <a:endParaRPr lang="en-US"/>
          </a:p>
        </p:txBody>
      </p:sp>
      <p:sp>
        <p:nvSpPr>
          <p:cNvPr id="9" name="Rectangle 21"/>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hangingPunct="0"/>
            <a:endParaRPr lang="en-US"/>
          </a:p>
        </p:txBody>
      </p:sp>
      <p:sp>
        <p:nvSpPr>
          <p:cNvPr id="10" name="Rectangle 23"/>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hangingPunct="0"/>
            <a:endParaRPr lang="en-US"/>
          </a:p>
        </p:txBody>
      </p:sp>
      <p:sp>
        <p:nvSpPr>
          <p:cNvPr id="11" name="Rectangle 24"/>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hangingPunct="0"/>
            <a:endParaRPr lang="en-US"/>
          </a:p>
        </p:txBody>
      </p:sp>
      <p:sp>
        <p:nvSpPr>
          <p:cNvPr id="12" name="Rectangle 11"/>
          <p:cNvSpPr/>
          <p:nvPr/>
        </p:nvSpPr>
        <p:spPr>
          <a:xfrm>
            <a:off x="203200" y="1371600"/>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Arial" charset="0"/>
            </a:endParaRPr>
          </a:p>
        </p:txBody>
      </p:sp>
      <p:sp>
        <p:nvSpPr>
          <p:cNvPr id="13" name="Rectangle 12"/>
          <p:cNvSpPr>
            <a:spLocks noChangeArrowheads="1"/>
          </p:cNvSpPr>
          <p:nvPr/>
        </p:nvSpPr>
        <p:spPr bwMode="auto">
          <a:xfrm>
            <a:off x="194734" y="6391275"/>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hangingPunct="0"/>
            <a:endParaRPr lang="en-US"/>
          </a:p>
        </p:txBody>
      </p:sp>
      <p:sp>
        <p:nvSpPr>
          <p:cNvPr id="14" name="Straight Connector 13"/>
          <p:cNvSpPr>
            <a:spLocks noChangeShapeType="1"/>
          </p:cNvSpPr>
          <p:nvPr/>
        </p:nvSpPr>
        <p:spPr bwMode="auto">
          <a:xfrm>
            <a:off x="203200" y="1279525"/>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0" hangingPunct="0">
              <a:defRPr/>
            </a:pPr>
            <a:endParaRPr lang="en-US">
              <a:cs typeface="+mn-cs"/>
            </a:endParaRPr>
          </a:p>
        </p:txBody>
      </p:sp>
      <p:sp>
        <p:nvSpPr>
          <p:cNvPr id="15" name="Rectangle 14"/>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hangingPunct="0"/>
            <a:endParaRPr lang="en-US"/>
          </a:p>
        </p:txBody>
      </p:sp>
      <p:sp>
        <p:nvSpPr>
          <p:cNvPr id="16" name="Oval 15"/>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Arial" charset="0"/>
            </a:endParaRPr>
          </a:p>
        </p:txBody>
      </p:sp>
      <p:sp>
        <p:nvSpPr>
          <p:cNvPr id="17" name="Oval 16"/>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Arial" charset="0"/>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402336" y="2471383"/>
            <a:ext cx="5388864"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6400800" y="2471383"/>
            <a:ext cx="53848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a:defRPr/>
            </a:lvl1pPr>
          </a:lstStyle>
          <a:p>
            <a:endParaRPr lang="en-US"/>
          </a:p>
        </p:txBody>
      </p:sp>
      <p:sp>
        <p:nvSpPr>
          <p:cNvPr id="19" name="Footer Placeholder 7"/>
          <p:cNvSpPr>
            <a:spLocks noGrp="1"/>
          </p:cNvSpPr>
          <p:nvPr>
            <p:ph type="ftr" sz="quarter" idx="11"/>
          </p:nvPr>
        </p:nvSpPr>
        <p:spPr>
          <a:xfrm>
            <a:off x="406400" y="6410326"/>
            <a:ext cx="4775200" cy="365125"/>
          </a:xfrm>
        </p:spPr>
        <p:txBody>
          <a:bodyPr/>
          <a:lstStyle>
            <a:lvl1pPr>
              <a:defRPr/>
            </a:lvl1pPr>
          </a:lstStyle>
          <a:p>
            <a:endParaRPr lang="en-US"/>
          </a:p>
        </p:txBody>
      </p:sp>
      <p:sp>
        <p:nvSpPr>
          <p:cNvPr id="20" name="Slide Number Placeholder 8"/>
          <p:cNvSpPr>
            <a:spLocks noGrp="1"/>
          </p:cNvSpPr>
          <p:nvPr>
            <p:ph type="sldNum" sz="quarter" idx="12"/>
          </p:nvPr>
        </p:nvSpPr>
        <p:spPr>
          <a:xfrm>
            <a:off x="5791200" y="1042989"/>
            <a:ext cx="609600" cy="441325"/>
          </a:xfrm>
        </p:spPr>
        <p:txBody>
          <a:bodyPr/>
          <a:lstStyle>
            <a:lvl1pPr>
              <a:defRPr/>
            </a:lvl1pPr>
          </a:lstStyle>
          <a:p>
            <a:fld id="{E631A8FB-3EE6-4E29-8947-B48405FAE4DA}"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transition spd="med">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a:xfrm>
            <a:off x="5791200" y="1036639"/>
            <a:ext cx="609600" cy="441325"/>
          </a:xfrm>
        </p:spPr>
        <p:txBody>
          <a:bodyPr/>
          <a:lstStyle>
            <a:lvl1pPr>
              <a:defRPr/>
            </a:lvl1pPr>
          </a:lstStyle>
          <a:p>
            <a:fld id="{56C4765E-6A45-4668-9736-E96C008B547E}" type="slidenum">
              <a:rPr lang="en-US"/>
              <a:pPr/>
              <a:t>‹#›</a:t>
            </a:fld>
            <a:endParaRPr lang="en-US"/>
          </a:p>
        </p:txBody>
      </p:sp>
    </p:spTree>
  </p:cSld>
  <p:clrMapOvr>
    <a:masterClrMapping/>
  </p:clrMapOvr>
  <p:transition spd="med">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hangingPunct="0"/>
            <a:endParaRPr lang="en-US"/>
          </a:p>
        </p:txBody>
      </p:sp>
      <p:sp>
        <p:nvSpPr>
          <p:cNvPr id="3" name="Rectangle 20"/>
          <p:cNvSpPr>
            <a:spLocks noChangeArrowheads="1"/>
          </p:cNvSpPr>
          <p:nvPr/>
        </p:nvSpPr>
        <p:spPr bwMode="white">
          <a:xfrm>
            <a:off x="0" y="1"/>
            <a:ext cx="12192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hangingPunct="0"/>
            <a:endParaRPr lang="en-US"/>
          </a:p>
        </p:txBody>
      </p:sp>
      <p:sp>
        <p:nvSpPr>
          <p:cNvPr id="4" name="Rectangle 21"/>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hangingPunct="0"/>
            <a:endParaRPr lang="en-US"/>
          </a:p>
        </p:txBody>
      </p:sp>
      <p:sp>
        <p:nvSpPr>
          <p:cNvPr id="5" name="Rectangle 23"/>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hangingPunct="0"/>
            <a:endParaRPr lang="en-US"/>
          </a:p>
        </p:txBody>
      </p:sp>
      <p:sp>
        <p:nvSpPr>
          <p:cNvPr id="6" name="Rectangle 5"/>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hangingPunct="0"/>
            <a:endParaRPr lang="en-US"/>
          </a:p>
        </p:txBody>
      </p:sp>
      <p:sp>
        <p:nvSpPr>
          <p:cNvPr id="7" name="Rectangle 6"/>
          <p:cNvSpPr>
            <a:spLocks noChangeArrowheads="1"/>
          </p:cNvSpPr>
          <p:nvPr/>
        </p:nvSpPr>
        <p:spPr bwMode="auto">
          <a:xfrm>
            <a:off x="203200" y="15875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hangingPunct="0"/>
            <a:endParaRPr lang="en-US"/>
          </a:p>
        </p:txBody>
      </p:sp>
      <p:sp>
        <p:nvSpPr>
          <p:cNvPr id="8" name="Date Placeholder 1"/>
          <p:cNvSpPr>
            <a:spLocks noGrp="1"/>
          </p:cNvSpPr>
          <p:nvPr>
            <p:ph type="dt" sz="half" idx="10"/>
          </p:nvPr>
        </p:nvSpPr>
        <p:spPr/>
        <p:txBody>
          <a:bodyPr/>
          <a:lstStyle>
            <a:lvl1pPr>
              <a:defRPr/>
            </a:lvl1pPr>
          </a:lstStyle>
          <a:p>
            <a:endParaRPr lang="en-US"/>
          </a:p>
        </p:txBody>
      </p:sp>
      <p:sp>
        <p:nvSpPr>
          <p:cNvPr id="9" name="Footer Placeholder 2"/>
          <p:cNvSpPr>
            <a:spLocks noGrp="1"/>
          </p:cNvSpPr>
          <p:nvPr>
            <p:ph type="ftr" sz="quarter" idx="11"/>
          </p:nvPr>
        </p:nvSpPr>
        <p:spPr/>
        <p:txBody>
          <a:bodyPr/>
          <a:lstStyle>
            <a:lvl1pPr>
              <a:defRPr/>
            </a:lvl1pPr>
          </a:lstStyle>
          <a:p>
            <a:endParaRPr lang="en-US"/>
          </a:p>
        </p:txBody>
      </p:sp>
      <p:sp>
        <p:nvSpPr>
          <p:cNvPr id="10" name="Slide Number Placeholder 3"/>
          <p:cNvSpPr>
            <a:spLocks noGrp="1"/>
          </p:cNvSpPr>
          <p:nvPr>
            <p:ph type="sldNum" sz="quarter" idx="12"/>
          </p:nvPr>
        </p:nvSpPr>
        <p:spPr>
          <a:xfrm>
            <a:off x="5689600" y="6324601"/>
            <a:ext cx="812800" cy="441325"/>
          </a:xfrm>
        </p:spPr>
        <p:txBody>
          <a:bodyPr/>
          <a:lstStyle>
            <a:lvl1pPr>
              <a:defRPr>
                <a:solidFill>
                  <a:srgbClr val="FFFFFF"/>
                </a:solidFill>
              </a:defRPr>
            </a:lvl1pPr>
          </a:lstStyle>
          <a:p>
            <a:fld id="{6997EA12-3F16-4644-9D27-6DB89B62B84D}" type="slidenum">
              <a:rPr lang="en-US"/>
              <a:pPr/>
              <a:t>‹#›</a:t>
            </a:fld>
            <a:endParaRPr lang="en-US"/>
          </a:p>
        </p:txBody>
      </p:sp>
    </p:spTree>
  </p:cSld>
  <p:clrMapOvr>
    <a:masterClrMapping/>
  </p:clrMapOvr>
  <p:transition spd="med">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203200" y="152400"/>
            <a:ext cx="1177713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hangingPunct="0"/>
            <a:endParaRPr lang="en-US"/>
          </a:p>
        </p:txBody>
      </p:sp>
      <p:sp>
        <p:nvSpPr>
          <p:cNvPr id="6" name="Rectangle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hangingPunct="0"/>
            <a:endParaRPr lang="en-US"/>
          </a:p>
        </p:txBody>
      </p:sp>
      <p:sp>
        <p:nvSpPr>
          <p:cNvPr id="7" name="Rectangle 21"/>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hangingPunct="0"/>
            <a:endParaRPr lang="en-US"/>
          </a:p>
        </p:txBody>
      </p:sp>
      <p:sp>
        <p:nvSpPr>
          <p:cNvPr id="8" name="Rectangle 23"/>
          <p:cNvSpPr>
            <a:spLocks noChangeArrowheads="1"/>
          </p:cNvSpPr>
          <p:nvPr/>
        </p:nvSpPr>
        <p:spPr bwMode="white">
          <a:xfrm>
            <a:off x="0" y="1"/>
            <a:ext cx="12192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hangingPunct="0"/>
            <a:endParaRPr lang="en-US"/>
          </a:p>
        </p:txBody>
      </p:sp>
      <p:sp>
        <p:nvSpPr>
          <p:cNvPr id="9" name="Rectangle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hangingPunct="0"/>
            <a:endParaRPr lang="en-US"/>
          </a:p>
        </p:txBody>
      </p:sp>
      <p:sp>
        <p:nvSpPr>
          <p:cNvPr id="10" name="Rectangle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Arial" charset="0"/>
            </a:endParaRPr>
          </a:p>
        </p:txBody>
      </p:sp>
      <p:sp>
        <p:nvSpPr>
          <p:cNvPr id="11" name="Rectangle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hangingPunct="0"/>
            <a:endParaRPr lang="en-US"/>
          </a:p>
        </p:txBody>
      </p:sp>
      <p:sp>
        <p:nvSpPr>
          <p:cNvPr id="12" name="Straight Connector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0" hangingPunct="0">
              <a:defRPr/>
            </a:pPr>
            <a:endParaRPr lang="en-US">
              <a:cs typeface="+mn-cs"/>
            </a:endParaRPr>
          </a:p>
        </p:txBody>
      </p:sp>
      <p:sp>
        <p:nvSpPr>
          <p:cNvPr id="13" name="Oval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Arial" charset="0"/>
            </a:endParaRPr>
          </a:p>
        </p:txBody>
      </p:sp>
      <p:sp>
        <p:nvSpPr>
          <p:cNvPr id="14" name="Oval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Arial" charset="0"/>
            </a:endParaRPr>
          </a:p>
        </p:txBody>
      </p:sp>
      <p:sp>
        <p:nvSpPr>
          <p:cNvPr id="15" name="Rectangle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hangingPunct="0"/>
            <a:endParaRPr lang="en-US"/>
          </a:p>
        </p:txBody>
      </p:sp>
      <p:sp>
        <p:nvSpPr>
          <p:cNvPr id="2" name="Title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4165600" y="685800"/>
            <a:ext cx="75184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828800" y="312739"/>
            <a:ext cx="609600" cy="441325"/>
          </a:xfrm>
        </p:spPr>
        <p:txBody>
          <a:bodyPr/>
          <a:lstStyle>
            <a:lvl1pPr>
              <a:defRPr/>
            </a:lvl1pPr>
          </a:lstStyle>
          <a:p>
            <a:fld id="{3CB52F19-0C85-46B4-B9FB-E224753061A5}" type="slidenum">
              <a:rPr lang="en-US"/>
              <a:pPr/>
              <a:t>‹#›</a:t>
            </a:fld>
            <a:endParaRPr lang="en-US"/>
          </a:p>
        </p:txBody>
      </p:sp>
      <p:sp>
        <p:nvSpPr>
          <p:cNvPr id="17" name="Date Placeholder 4"/>
          <p:cNvSpPr>
            <a:spLocks noGrp="1"/>
          </p:cNvSpPr>
          <p:nvPr>
            <p:ph type="dt" sz="half" idx="11"/>
          </p:nvPr>
        </p:nvSpPr>
        <p:spPr/>
        <p:txBody>
          <a:bodyPr/>
          <a:lstStyle>
            <a:lvl1pPr>
              <a:defRPr/>
            </a:lvl1pPr>
          </a:lstStyle>
          <a:p>
            <a:endParaRPr lang="en-US"/>
          </a:p>
        </p:txBody>
      </p:sp>
      <p:sp>
        <p:nvSpPr>
          <p:cNvPr id="18" name="Footer Placeholder 5"/>
          <p:cNvSpPr>
            <a:spLocks noGrp="1"/>
          </p:cNvSpPr>
          <p:nvPr>
            <p:ph type="ftr" sz="quarter" idx="12"/>
          </p:nvPr>
        </p:nvSpPr>
        <p:spPr>
          <a:xfrm>
            <a:off x="402168" y="6410326"/>
            <a:ext cx="4510617" cy="366713"/>
          </a:xfrm>
        </p:spPr>
        <p:txBody>
          <a:bodyPr/>
          <a:lstStyle>
            <a:lvl1pPr>
              <a:defRPr/>
            </a:lvl1pPr>
          </a:lstStyle>
          <a:p>
            <a:endParaRPr lang="en-US"/>
          </a:p>
        </p:txBody>
      </p:sp>
    </p:spTree>
  </p:cSld>
  <p:clrMapOvr>
    <a:overrideClrMapping bg1="lt1" tx1="dk1" bg2="lt2" tx2="dk2" accent1="accent1" accent2="accent2" accent3="accent3" accent4="accent4" accent5="accent5" accent6="accent6" hlink="hlink" folHlink="folHlink"/>
  </p:clrMapOvr>
  <p:transition spd="med">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0" hangingPunct="0">
              <a:defRPr/>
            </a:pPr>
            <a:endParaRPr lang="en-US">
              <a:cs typeface="+mn-cs"/>
            </a:endParaRPr>
          </a:p>
        </p:txBody>
      </p:sp>
      <p:sp>
        <p:nvSpPr>
          <p:cNvPr id="6" name="Rectangle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hangingPunct="0"/>
            <a:endParaRPr lang="en-US"/>
          </a:p>
        </p:txBody>
      </p:sp>
      <p:sp>
        <p:nvSpPr>
          <p:cNvPr id="7" name="Rectangle 21"/>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hangingPunct="0"/>
            <a:endParaRPr lang="en-US"/>
          </a:p>
        </p:txBody>
      </p:sp>
      <p:sp>
        <p:nvSpPr>
          <p:cNvPr id="8" name="Rectangle 23"/>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hangingPunct="0"/>
            <a:endParaRPr lang="en-US"/>
          </a:p>
        </p:txBody>
      </p:sp>
      <p:sp>
        <p:nvSpPr>
          <p:cNvPr id="9" name="Rectangle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hangingPunct="0"/>
            <a:endParaRPr lang="en-US"/>
          </a:p>
        </p:txBody>
      </p:sp>
      <p:sp>
        <p:nvSpPr>
          <p:cNvPr id="10" name="Rectangle 9"/>
          <p:cNvSpPr>
            <a:spLocks noChangeArrowheads="1"/>
          </p:cNvSpPr>
          <p:nvPr/>
        </p:nvSpPr>
        <p:spPr bwMode="auto">
          <a:xfrm>
            <a:off x="203200" y="152401"/>
            <a:ext cx="1177713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hangingPunct="0"/>
            <a:endParaRPr lang="en-US"/>
          </a:p>
        </p:txBody>
      </p:sp>
      <p:sp>
        <p:nvSpPr>
          <p:cNvPr id="11" name="Rectangle 10"/>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Arial" charset="0"/>
            </a:endParaRPr>
          </a:p>
        </p:txBody>
      </p:sp>
      <p:sp>
        <p:nvSpPr>
          <p:cNvPr id="12" name="Rectangle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hangingPunct="0"/>
            <a:endParaRPr lang="en-US"/>
          </a:p>
        </p:txBody>
      </p:sp>
      <p:sp>
        <p:nvSpPr>
          <p:cNvPr id="13" name="Oval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Arial" charset="0"/>
            </a:endParaRPr>
          </a:p>
        </p:txBody>
      </p:sp>
      <p:sp>
        <p:nvSpPr>
          <p:cNvPr id="14" name="Oval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Arial" charset="0"/>
            </a:endParaRPr>
          </a:p>
        </p:txBody>
      </p:sp>
      <p:sp>
        <p:nvSpPr>
          <p:cNvPr id="15" name="Rectangle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hangingPunct="0"/>
            <a:endParaRPr lang="en-US"/>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828800" y="312739"/>
            <a:ext cx="609600" cy="441325"/>
          </a:xfrm>
        </p:spPr>
        <p:txBody>
          <a:bodyPr/>
          <a:lstStyle>
            <a:lvl1pPr>
              <a:defRPr/>
            </a:lvl1pPr>
          </a:lstStyle>
          <a:p>
            <a:fld id="{ABD78A56-3637-4A32-BC4E-6C5CAF70199F}" type="slidenum">
              <a:rPr lang="en-US"/>
              <a:pPr/>
              <a:t>‹#›</a:t>
            </a:fld>
            <a:endParaRPr lang="en-US"/>
          </a:p>
        </p:txBody>
      </p:sp>
      <p:sp>
        <p:nvSpPr>
          <p:cNvPr id="17" name="Date Placeholder 4"/>
          <p:cNvSpPr>
            <a:spLocks noGrp="1"/>
          </p:cNvSpPr>
          <p:nvPr>
            <p:ph type="dt" sz="half" idx="11"/>
          </p:nvPr>
        </p:nvSpPr>
        <p:spPr>
          <a:xfrm>
            <a:off x="7717367" y="6405564"/>
            <a:ext cx="4059767" cy="365125"/>
          </a:xfrm>
        </p:spPr>
        <p:txBody>
          <a:bodyPr/>
          <a:lstStyle>
            <a:lvl1pPr>
              <a:defRPr/>
            </a:lvl1pPr>
          </a:lstStyle>
          <a:p>
            <a:endParaRPr lang="en-US"/>
          </a:p>
        </p:txBody>
      </p:sp>
      <p:sp>
        <p:nvSpPr>
          <p:cNvPr id="18" name="Footer Placeholder 5"/>
          <p:cNvSpPr>
            <a:spLocks noGrp="1"/>
          </p:cNvSpPr>
          <p:nvPr>
            <p:ph type="ftr" sz="quarter" idx="12"/>
          </p:nvPr>
        </p:nvSpPr>
        <p:spPr>
          <a:xfrm>
            <a:off x="402168" y="6410326"/>
            <a:ext cx="4779433" cy="366713"/>
          </a:xfrm>
        </p:spPr>
        <p:txBody>
          <a:bodyPr/>
          <a:lstStyle>
            <a:lvl1pPr>
              <a:defRPr/>
            </a:lvl1pPr>
          </a:lstStyle>
          <a:p>
            <a:endParaRPr lang="en-US"/>
          </a:p>
        </p:txBody>
      </p:sp>
    </p:spTree>
  </p:cSld>
  <p:clrMapOvr>
    <a:masterClrMapping/>
  </p:clrMapOvr>
  <p:transition spd="med">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hangingPunct="0"/>
            <a:endParaRPr lang="en-US"/>
          </a:p>
        </p:txBody>
      </p:sp>
      <p:sp>
        <p:nvSpPr>
          <p:cNvPr id="1027" name="Rectangle 15"/>
          <p:cNvSpPr>
            <a:spLocks noChangeArrowheads="1"/>
          </p:cNvSpPr>
          <p:nvPr/>
        </p:nvSpPr>
        <p:spPr bwMode="white">
          <a:xfrm>
            <a:off x="0" y="1"/>
            <a:ext cx="12192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hangingPunct="0"/>
            <a:endParaRPr lang="en-US"/>
          </a:p>
        </p:txBody>
      </p:sp>
      <p:sp>
        <p:nvSpPr>
          <p:cNvPr id="1028" name="Rectangle 17"/>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hangingPunct="0"/>
            <a:endParaRPr lang="en-US"/>
          </a:p>
        </p:txBody>
      </p:sp>
      <p:sp>
        <p:nvSpPr>
          <p:cNvPr id="1029" name="Rectangle 18"/>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eaLnBrk="0" hangingPunct="0"/>
            <a:endParaRPr lang="en-US"/>
          </a:p>
        </p:txBody>
      </p:sp>
      <p:sp>
        <p:nvSpPr>
          <p:cNvPr id="9" name="Rectangle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0" hangingPunct="0"/>
            <a:endParaRPr lang="en-US"/>
          </a:p>
        </p:txBody>
      </p:sp>
      <p:sp>
        <p:nvSpPr>
          <p:cNvPr id="14" name="Date Placeholder 13"/>
          <p:cNvSpPr>
            <a:spLocks noGrp="1"/>
          </p:cNvSpPr>
          <p:nvPr>
            <p:ph type="dt" sz="half" idx="2"/>
          </p:nvPr>
        </p:nvSpPr>
        <p:spPr>
          <a:xfrm>
            <a:off x="7721601" y="6405564"/>
            <a:ext cx="4059767" cy="365125"/>
          </a:xfrm>
          <a:prstGeom prst="rect">
            <a:avLst/>
          </a:prstGeom>
        </p:spPr>
        <p:txBody>
          <a:bodyPr vert="horz" wrap="square" lIns="91440" tIns="45720" rIns="91440" bIns="45720" numCol="1" anchor="t" anchorCtr="0" compatLnSpc="1">
            <a:prstTxWarp prst="textNoShape">
              <a:avLst/>
            </a:prstTxWarp>
          </a:bodyPr>
          <a:lstStyle>
            <a:lvl1pPr algn="r">
              <a:defRPr sz="1400">
                <a:solidFill>
                  <a:srgbClr val="FFFFFF"/>
                </a:solidFill>
              </a:defRPr>
            </a:lvl1pPr>
          </a:lstStyle>
          <a:p>
            <a:endParaRPr lang="en-US"/>
          </a:p>
        </p:txBody>
      </p:sp>
      <p:sp>
        <p:nvSpPr>
          <p:cNvPr id="3" name="Footer Placeholder 2"/>
          <p:cNvSpPr>
            <a:spLocks noGrp="1"/>
          </p:cNvSpPr>
          <p:nvPr>
            <p:ph type="ftr" sz="quarter" idx="3"/>
          </p:nvPr>
        </p:nvSpPr>
        <p:spPr>
          <a:xfrm>
            <a:off x="406400" y="6410326"/>
            <a:ext cx="4775200" cy="366713"/>
          </a:xfrm>
          <a:prstGeom prst="rect">
            <a:avLst/>
          </a:prstGeom>
        </p:spPr>
        <p:txBody>
          <a:bodyPr vert="horz" wrap="square" lIns="91440" tIns="45720" rIns="91440" bIns="45720" numCol="1" anchor="t" anchorCtr="0" compatLnSpc="1">
            <a:prstTxWarp prst="textNoShape">
              <a:avLst/>
            </a:prstTxWarp>
          </a:bodyPr>
          <a:lstStyle>
            <a:lvl1pPr>
              <a:defRPr sz="1200">
                <a:solidFill>
                  <a:srgbClr val="FFFFFF"/>
                </a:solidFill>
              </a:defRPr>
            </a:lvl1pPr>
          </a:lstStyle>
          <a:p>
            <a:endParaRPr lang="en-US"/>
          </a:p>
        </p:txBody>
      </p:sp>
      <p:sp>
        <p:nvSpPr>
          <p:cNvPr id="8" name="Rectangle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0" hangingPunct="0"/>
            <a:endParaRPr lang="en-US"/>
          </a:p>
        </p:txBody>
      </p:sp>
      <p:sp>
        <p:nvSpPr>
          <p:cNvPr id="10" name="Straight Connector 9"/>
          <p:cNvSpPr>
            <a:spLocks noChangeShapeType="1"/>
          </p:cNvSpPr>
          <p:nvPr/>
        </p:nvSpPr>
        <p:spPr bwMode="auto">
          <a:xfrm>
            <a:off x="203200" y="1276350"/>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0" hangingPunct="0">
              <a:defRPr/>
            </a:pPr>
            <a:endParaRPr lang="en-US">
              <a:cs typeface="+mn-cs"/>
            </a:endParaRPr>
          </a:p>
        </p:txBody>
      </p:sp>
      <p:sp>
        <p:nvSpPr>
          <p:cNvPr id="12" name="Oval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Arial" charset="0"/>
            </a:endParaRPr>
          </a:p>
        </p:txBody>
      </p:sp>
      <p:sp>
        <p:nvSpPr>
          <p:cNvPr id="15" name="Oval 14"/>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srgbClr val="FFFFFF"/>
              </a:solidFill>
              <a:cs typeface="Arial" charset="0"/>
            </a:endParaRPr>
          </a:p>
        </p:txBody>
      </p:sp>
      <p:sp>
        <p:nvSpPr>
          <p:cNvPr id="23" name="Slide Number Placeholder 22"/>
          <p:cNvSpPr>
            <a:spLocks noGrp="1"/>
          </p:cNvSpPr>
          <p:nvPr>
            <p:ph type="sldNum" sz="quarter" idx="4"/>
          </p:nvPr>
        </p:nvSpPr>
        <p:spPr>
          <a:xfrm>
            <a:off x="5791200" y="1039814"/>
            <a:ext cx="609600" cy="441325"/>
          </a:xfrm>
          <a:prstGeom prst="rect">
            <a:avLst/>
          </a:prstGeom>
        </p:spPr>
        <p:txBody>
          <a:bodyPr vert="horz" wrap="square" lIns="45720" tIns="45720" rIns="45720" bIns="45720" numCol="1" anchor="ctr" anchorCtr="0" compatLnSpc="1">
            <a:prstTxWarp prst="textNoShape">
              <a:avLst/>
            </a:prstTxWarp>
            <a:normAutofit/>
          </a:bodyPr>
          <a:lstStyle>
            <a:lvl1pPr algn="ctr">
              <a:defRPr sz="1600">
                <a:solidFill>
                  <a:srgbClr val="D2911C"/>
                </a:solidFill>
              </a:defRPr>
            </a:lvl1pPr>
          </a:lstStyle>
          <a:p>
            <a:fld id="{547E17B4-F6A7-4B74-9A4E-06FEB9827E93}" type="slidenum">
              <a:rPr lang="en-US"/>
              <a:pPr/>
              <a:t>‹#›</a:t>
            </a:fld>
            <a:endParaRPr lang="en-US"/>
          </a:p>
        </p:txBody>
      </p:sp>
      <p:sp>
        <p:nvSpPr>
          <p:cNvPr id="1038" name="Title Placeholder 21"/>
          <p:cNvSpPr>
            <a:spLocks noGrp="1"/>
          </p:cNvSpPr>
          <p:nvPr>
            <p:ph type="title"/>
          </p:nvPr>
        </p:nvSpPr>
        <p:spPr bwMode="auto">
          <a:xfrm>
            <a:off x="402167" y="228601"/>
            <a:ext cx="113792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9" name="Text Placeholder 12"/>
          <p:cNvSpPr>
            <a:spLocks noGrp="1"/>
          </p:cNvSpPr>
          <p:nvPr>
            <p:ph type="body" idx="1"/>
          </p:nvPr>
        </p:nvSpPr>
        <p:spPr bwMode="auto">
          <a:xfrm>
            <a:off x="402167" y="1524000"/>
            <a:ext cx="113792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transition spd="med">
    <p:circle/>
  </p:transition>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189" fontAlgn="auto">
              <a:spcBef>
                <a:spcPts val="0"/>
              </a:spcBef>
              <a:spcAft>
                <a:spcPts val="0"/>
              </a:spcAft>
            </a:pPr>
            <a:fld id="{34724111-AF3F-154F-B263-B8BE4340B3C4}" type="datetimeFigureOut">
              <a:rPr lang="en-US" smtClean="0">
                <a:solidFill>
                  <a:prstClr val="black">
                    <a:tint val="75000"/>
                  </a:prstClr>
                </a:solidFill>
                <a:latin typeface="Calibri"/>
                <a:cs typeface="+mn-cs"/>
              </a:rPr>
              <a:pPr defTabSz="457189" fontAlgn="auto">
                <a:spcBef>
                  <a:spcPts val="0"/>
                </a:spcBef>
                <a:spcAft>
                  <a:spcPts val="0"/>
                </a:spcAft>
              </a:pPr>
              <a:t>8/30/2019</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189"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189" fontAlgn="auto">
              <a:spcBef>
                <a:spcPts val="0"/>
              </a:spcBef>
              <a:spcAft>
                <a:spcPts val="0"/>
              </a:spcAft>
            </a:pPr>
            <a:fld id="{1A66D095-1563-C242-889C-9782E93685FC}" type="slidenum">
              <a:rPr lang="en-US" smtClean="0">
                <a:solidFill>
                  <a:prstClr val="black">
                    <a:tint val="75000"/>
                  </a:prstClr>
                </a:solidFill>
                <a:latin typeface="Calibri"/>
                <a:cs typeface="+mn-cs"/>
              </a:rPr>
              <a:pPr defTabSz="457189"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213939320"/>
      </p:ext>
    </p:extLst>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189" fontAlgn="auto">
              <a:spcBef>
                <a:spcPts val="0"/>
              </a:spcBef>
              <a:spcAft>
                <a:spcPts val="0"/>
              </a:spcAft>
            </a:pPr>
            <a:fld id="{34724111-AF3F-154F-B263-B8BE4340B3C4}" type="datetimeFigureOut">
              <a:rPr lang="en-US" smtClean="0">
                <a:solidFill>
                  <a:prstClr val="black">
                    <a:tint val="75000"/>
                  </a:prstClr>
                </a:solidFill>
                <a:latin typeface="Calibri"/>
                <a:cs typeface="+mn-cs"/>
              </a:rPr>
              <a:pPr defTabSz="457189" fontAlgn="auto">
                <a:spcBef>
                  <a:spcPts val="0"/>
                </a:spcBef>
                <a:spcAft>
                  <a:spcPts val="0"/>
                </a:spcAft>
              </a:pPr>
              <a:t>8/30/2019</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189"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189" fontAlgn="auto">
              <a:spcBef>
                <a:spcPts val="0"/>
              </a:spcBef>
              <a:spcAft>
                <a:spcPts val="0"/>
              </a:spcAft>
            </a:pPr>
            <a:fld id="{1A66D095-1563-C242-889C-9782E93685FC}" type="slidenum">
              <a:rPr lang="en-US" smtClean="0">
                <a:solidFill>
                  <a:prstClr val="black">
                    <a:tint val="75000"/>
                  </a:prstClr>
                </a:solidFill>
                <a:latin typeface="Calibri"/>
                <a:cs typeface="+mn-cs"/>
              </a:rPr>
              <a:pPr defTabSz="457189"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618556537"/>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4.jpg"/><Relationship Id="rId13" Type="http://schemas.openxmlformats.org/officeDocument/2006/relationships/image" Target="../media/image39.jpg"/><Relationship Id="rId3" Type="http://schemas.openxmlformats.org/officeDocument/2006/relationships/image" Target="../media/image29.png"/><Relationship Id="rId7" Type="http://schemas.openxmlformats.org/officeDocument/2006/relationships/image" Target="../media/image33.jpg"/><Relationship Id="rId12" Type="http://schemas.openxmlformats.org/officeDocument/2006/relationships/image" Target="../media/image38.jpg"/><Relationship Id="rId2" Type="http://schemas.openxmlformats.org/officeDocument/2006/relationships/notesSlide" Target="../notesSlides/notesSlide15.xml"/><Relationship Id="rId16"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32.jpg"/><Relationship Id="rId11" Type="http://schemas.openxmlformats.org/officeDocument/2006/relationships/image" Target="../media/image37.jpg"/><Relationship Id="rId5" Type="http://schemas.openxmlformats.org/officeDocument/2006/relationships/image" Target="../media/image31.jpg"/><Relationship Id="rId15" Type="http://schemas.openxmlformats.org/officeDocument/2006/relationships/image" Target="../media/image40.jpeg"/><Relationship Id="rId10" Type="http://schemas.openxmlformats.org/officeDocument/2006/relationships/image" Target="../media/image36.jpg"/><Relationship Id="rId4" Type="http://schemas.openxmlformats.org/officeDocument/2006/relationships/image" Target="../media/image30.jpg"/><Relationship Id="rId9" Type="http://schemas.openxmlformats.org/officeDocument/2006/relationships/image" Target="../media/image35.jpg"/><Relationship Id="rId1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3" descr="A screenshot of a cell phone&#10;&#10;Description generated with high confidence">
            <a:extLst>
              <a:ext uri="{FF2B5EF4-FFF2-40B4-BE49-F238E27FC236}">
                <a16:creationId xmlns:a16="http://schemas.microsoft.com/office/drawing/2014/main" id="{9A043CBC-5D07-4A34-8EA7-8AD61856E9C6}"/>
              </a:ext>
            </a:extLst>
          </p:cNvPr>
          <p:cNvPicPr>
            <a:picLocks noChangeAspect="1"/>
          </p:cNvPicPr>
          <p:nvPr/>
        </p:nvPicPr>
        <p:blipFill>
          <a:blip r:embed="rId4"/>
          <a:stretch>
            <a:fillRect/>
          </a:stretch>
        </p:blipFill>
        <p:spPr>
          <a:xfrm>
            <a:off x="4492083" y="254552"/>
            <a:ext cx="5205761" cy="4676214"/>
          </a:xfrm>
          <a:prstGeom prst="rect">
            <a:avLst/>
          </a:prstGeom>
        </p:spPr>
      </p:pic>
    </p:spTree>
    <p:extLst>
      <p:ext uri="{BB962C8B-B14F-4D97-AF65-F5344CB8AC3E}">
        <p14:creationId xmlns:p14="http://schemas.microsoft.com/office/powerpoint/2010/main" val="2485995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2" y="0"/>
            <a:ext cx="12192002" cy="6858000"/>
          </a:xfrm>
        </p:spPr>
      </p:pic>
      <p:pic>
        <p:nvPicPr>
          <p:cNvPr id="1026" name="Picture 2" descr="https://lh6.googleusercontent.com/-u0g-dWwf0hzBk_JBXc-kyB6tG8TszAPs4Gyh6gjsGWq4GCL_M2u6bHxQt8u2NNa1Esm17kLBaR_jyHngGZFD0lMqYhrUMKbsjwJb3dPAjLlo3fqy4nDJgBDLEArwbpoMLuqu17e8V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2324100"/>
            <a:ext cx="2209800" cy="22098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457200" y="2590800"/>
            <a:ext cx="7239001" cy="553998"/>
            <a:chOff x="1020147" y="3421193"/>
            <a:chExt cx="7217347" cy="553998"/>
          </a:xfrm>
        </p:grpSpPr>
        <p:sp>
          <p:nvSpPr>
            <p:cNvPr id="13" name="TextBox 12"/>
            <p:cNvSpPr txBox="1"/>
            <p:nvPr/>
          </p:nvSpPr>
          <p:spPr>
            <a:xfrm>
              <a:off x="1165879" y="3421193"/>
              <a:ext cx="7071615" cy="553998"/>
            </a:xfrm>
            <a:prstGeom prst="rect">
              <a:avLst/>
            </a:prstGeom>
            <a:noFill/>
          </p:spPr>
          <p:txBody>
            <a:bodyPr wrap="square" rtlCol="0">
              <a:spAutoFit/>
            </a:bodyPr>
            <a:lstStyle/>
            <a:p>
              <a:r>
                <a:rPr lang="en-US" sz="1500" dirty="0">
                  <a:solidFill>
                    <a:schemeClr val="bg1"/>
                  </a:solidFill>
                  <a:latin typeface="Arial"/>
                  <a:cs typeface="Arial"/>
                </a:rPr>
                <a:t>A personalized feed of jobs, internships, events and resources — like Netflix but for careers! </a:t>
              </a:r>
            </a:p>
          </p:txBody>
        </p:sp>
        <p:sp>
          <p:nvSpPr>
            <p:cNvPr id="14" name="Oval 13"/>
            <p:cNvSpPr/>
            <p:nvPr/>
          </p:nvSpPr>
          <p:spPr>
            <a:xfrm>
              <a:off x="1020147" y="3532225"/>
              <a:ext cx="138795" cy="138795"/>
            </a:xfrm>
            <a:prstGeom prst="ellipse">
              <a:avLst/>
            </a:prstGeom>
            <a:solidFill>
              <a:srgbClr val="ECC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457200" y="3281303"/>
            <a:ext cx="7239001" cy="553998"/>
            <a:chOff x="1020147" y="3421193"/>
            <a:chExt cx="7217347" cy="553998"/>
          </a:xfrm>
        </p:grpSpPr>
        <p:sp>
          <p:nvSpPr>
            <p:cNvPr id="16" name="TextBox 15"/>
            <p:cNvSpPr txBox="1"/>
            <p:nvPr/>
          </p:nvSpPr>
          <p:spPr>
            <a:xfrm>
              <a:off x="1165879" y="3421193"/>
              <a:ext cx="7071615" cy="553998"/>
            </a:xfrm>
            <a:prstGeom prst="rect">
              <a:avLst/>
            </a:prstGeom>
            <a:noFill/>
          </p:spPr>
          <p:txBody>
            <a:bodyPr wrap="square" rtlCol="0">
              <a:spAutoFit/>
            </a:bodyPr>
            <a:lstStyle/>
            <a:p>
              <a:r>
                <a:rPr lang="en-US" sz="1500" dirty="0">
                  <a:solidFill>
                    <a:schemeClr val="bg1"/>
                  </a:solidFill>
                  <a:latin typeface="Arial"/>
                  <a:cs typeface="Arial"/>
                </a:rPr>
                <a:t>A “Favorite” option to know when top employers are posting jobs and coming to campus.</a:t>
              </a:r>
            </a:p>
          </p:txBody>
        </p:sp>
        <p:sp>
          <p:nvSpPr>
            <p:cNvPr id="17" name="Oval 16"/>
            <p:cNvSpPr/>
            <p:nvPr/>
          </p:nvSpPr>
          <p:spPr>
            <a:xfrm>
              <a:off x="1020147" y="3532225"/>
              <a:ext cx="138795" cy="138795"/>
            </a:xfrm>
            <a:prstGeom prst="ellipse">
              <a:avLst/>
            </a:prstGeom>
            <a:solidFill>
              <a:srgbClr val="ECC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457200" y="3971806"/>
            <a:ext cx="7239001" cy="553998"/>
            <a:chOff x="1020147" y="3421193"/>
            <a:chExt cx="7217347" cy="553998"/>
          </a:xfrm>
        </p:grpSpPr>
        <p:sp>
          <p:nvSpPr>
            <p:cNvPr id="19" name="TextBox 18"/>
            <p:cNvSpPr txBox="1"/>
            <p:nvPr/>
          </p:nvSpPr>
          <p:spPr>
            <a:xfrm>
              <a:off x="1165879" y="3421193"/>
              <a:ext cx="7071615" cy="553998"/>
            </a:xfrm>
            <a:prstGeom prst="rect">
              <a:avLst/>
            </a:prstGeom>
            <a:noFill/>
          </p:spPr>
          <p:txBody>
            <a:bodyPr wrap="square" rtlCol="0">
              <a:spAutoFit/>
            </a:bodyPr>
            <a:lstStyle/>
            <a:p>
              <a:r>
                <a:rPr lang="en-US" sz="1500" dirty="0">
                  <a:solidFill>
                    <a:schemeClr val="bg1"/>
                  </a:solidFill>
                  <a:latin typeface="Arial"/>
                  <a:cs typeface="Arial"/>
                </a:rPr>
                <a:t>A seamless experience across all devices: phones, tablets and computers.</a:t>
              </a:r>
            </a:p>
          </p:txBody>
        </p:sp>
        <p:sp>
          <p:nvSpPr>
            <p:cNvPr id="20" name="Oval 19"/>
            <p:cNvSpPr/>
            <p:nvPr/>
          </p:nvSpPr>
          <p:spPr>
            <a:xfrm>
              <a:off x="1020147" y="3532225"/>
              <a:ext cx="138795" cy="138795"/>
            </a:xfrm>
            <a:prstGeom prst="ellipse">
              <a:avLst/>
            </a:prstGeom>
            <a:solidFill>
              <a:srgbClr val="ECC2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8678551"/>
      </p:ext>
    </p:extLst>
  </p:cSld>
  <p:clrMapOvr>
    <a:masterClrMapping/>
  </p:clrMapOvr>
  <p:transition spd="med">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68296"/>
            <a:ext cx="12115800" cy="6686272"/>
          </a:xfrm>
          <a:prstGeom prst="rect">
            <a:avLst/>
          </a:prstGeom>
        </p:spPr>
      </p:pic>
      <p:sp>
        <p:nvSpPr>
          <p:cNvPr id="5" name="Oval 4"/>
          <p:cNvSpPr/>
          <p:nvPr/>
        </p:nvSpPr>
        <p:spPr>
          <a:xfrm>
            <a:off x="152400" y="1849332"/>
            <a:ext cx="3011423" cy="1524000"/>
          </a:xfrm>
          <a:prstGeom prst="ellipse">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7239000" y="4343400"/>
            <a:ext cx="4083552" cy="1981200"/>
          </a:xfrm>
          <a:prstGeom prst="rect">
            <a:avLst/>
          </a:prstGeom>
          <a:ln w="38100">
            <a:solidFill>
              <a:schemeClr val="tx1"/>
            </a:solidFill>
          </a:ln>
        </p:spPr>
      </p:pic>
    </p:spTree>
    <p:extLst>
      <p:ext uri="{BB962C8B-B14F-4D97-AF65-F5344CB8AC3E}">
        <p14:creationId xmlns:p14="http://schemas.microsoft.com/office/powerpoint/2010/main" val="1083784536"/>
      </p:ext>
    </p:extLst>
  </p:cSld>
  <p:clrMapOvr>
    <a:masterClrMapping/>
  </p:clrMapOvr>
  <p:transition spd="med">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g;base64,%20/9j/4AAQSkZJRgABAQEAYABgAAD/2wBDAAUDBAQEAwUEBAQFBQUGBwwIBwcHBw8LCwkMEQ8SEhEPERETFhwXExQaFRERGCEYGh0dHx8fExciJCIeJBweHx7/2wBDAQUFBQcGBw4ICA4eFBEUHh4eHh4eHh4eHh4eHh4eHh4eHh4eHh4eHh4eHh4eHh4eHh4eHh4eHh4eHh4eHh4eHh7/wAARCAL9BV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xj86PzoornP1sPzo/OiigA/Oj86KKAD86PzoooE2H50cUUUAkH50fnRRQMPzo/OiigA/Oj86KKAD86PzoooAPzo/OiigA/Oj86KUCpYABS0UUAFFHeigAooooKSCiiigYUUUUAFKBSUoFSwAigDNKBS0XHYQ9KAKWikMPzooooAPzo/OiigA/Oj86KcKGA386Xb70tJ1oTAPagCl7UdqlspIKKKKQwooooAKKKKACiiigAooooGFFKDijGaAADNLjigDFLQA0jFKOlBGaTbQAoFL+dFFAB+dH50UUrjD86PzooouAfnR+dFFIA/Oj86KKAD86PzoooAT6Uv50UUAH50fnRRQAfnR+dGOKKAGscVEOtSSn5aYBWkUZzeopoHSilApsSFzmiilHWoNAXOKcOlFFJjQq0tNFOqWWFL0G6gDNMlO1SAetJasHorkMjbnNA6Ui9ad3rds5lqxw4FKFpKcvQVDNUhRwKcOaQjNKKhmiQq9aX86WiobLSAdadR2oqSkFAHFC9a9M/Z78Br408ZedfxltI0wLNdAg4lYn5Ys9OSMn2HvThFzlZGOLxNPCUZVqj0R69+y58OI9H0qPxjrFr/xNLxD9jRxzbwkfex2Zxz7DHTJr3ZelJGqqiqqhQAMADGKdXqwioxsj8ixuMqYyvKtUer/BdEFFB6VT1bULPS9On1C/nSC1t42kmkc8KoGSao5Um3ZGP8QvF2l+C/DdzrWqFikfyxRJ9+aQ/dRfc+vYZNfEfjnxTq3jDxFPrery7pZeI4wfkhjB+VFHbA/M8962/jN4+uvH3ip7xWZNKtmaPT4SMbU7uR/ebGT6DA7Vw9eZiK3O7LY/T+HslWBp+1qL94/wXb/MKXtSUVyn0oUoOKUfdpAcUDFxnmkJpd1LQAnSgGlopXAPzpAOaCaWkCQd8UfnRRQFg/OkzzS0UDaD86D0o/Gg07BcRaU9O9AOaKLiEWl/Og80DpQAnTmjNLRTACKTbSE5pKAHN0ptFFIBSeKVelL2pB1zRcBT+NJ0oxzmgnFCAQmkpwHehqYCZ4pKXPFAOKAEopx5GabQK4UUUUBcM1s+DPE2qeEfENvrmjzeVcRHaytnZKhPKMO6nj8gaxqO2KqMrO6M6lKNWDhNXT3Pvb4c+MNL8aeF7fWtNIUP8s8G/c8EndG9/fuMGunr4Y+D/wAQL3wB4mW9HnTaZcER31qrffXnDj/aXOR68jvX25pV/balZQX1lKk1rcRiSKVTkOp5BH4V6tCr7SPmflGd5TLLq9l8D2f6FumsMjAx+NOorY8Y8G/ak+HC6po//CX6Nb/8TGxT/TEjUZngH8XqWTr7jPoK+V/5V+js0ayAhlDAjBB6EGviv9oPwCvgjxh5lgoXR9TLTWYyP3ZH34vfaWGPYj0NceJpfbR91wvmvMvqdR6/Z/Vf5fM81IzSfnTqQ9K4z7Ib+dNPWn0h6VcRDGpp6d6fTT1rQzYykxmnNSU0QyMjvSxMVY0Hk4ptXa5ls7k/50v50iHKZ70p6VmbFWiiiuk5QooooAKKKKVwCiiimAUUUUAFFFFABRRRQAUUUUAFFFFDAKKKBzUgHfFOoFFABRRRQVYKKKKAsFFFFAwooooAUmlHSjNHWoAbTl6UKMUtA0BpBS0fnQMB0oo/OigApRSUUAHelNANKaAExQeKWigdhAKBS0UrjSCiiipGFFFFABRRRQAUUUACgdgoFLtp1ADdtAU06kxzQFhaKKKVxhRRRQAUUUUXAKKKKQBRRRQAhpT0o/Oj86AQDpRRRQOwUd6KBQJBRR3oJoHYKKKDQFgoFFAoGkBooNHY0wsQyctz0oHrSHrTh0rRLQ53rqKBQKBS1LLSCnAU3vT6RQUCinUmUkFA60UVmUOIqvO2Tj0NTE/IarHlqumt2RUelgFPXpSKKd2rRkIUdadTV7U7vUFoXFOxSU4dKhs1SFHSlHSkFKKhlIWiilBpMtIdbxSTXEcMMZllkYIiDqzE4Ar7s+EHg+DwV4GtNHUK10f3144AG+ZgN3TsOFHsK+cf2U/CX9vePjrdyiyWejRiTLDIM7ZCflhm/AV9fKuK7cLTsuY+A4szBzqLCxekdX6/8AcOgoopGrrPjwc4UnrXzN+1d8QWuLoeBdLkZYYSsmpMON74ykX0AIY+p2+le1/FjxhB4M8EahrLbTchPKtEYZEkzcKMdwDyfYGvhe+uri+vp767laa5uJGlmkY5LuxyST9a5MVV5VyrqfXcK5X7eq8TUXux283/AMAhFFFFeafowtBNJRQMcBQ3SlHSg0XAaBTqB0opMAooopDsFB60UUBuFFFH50BYKKQj0zS9MUAlcPpRQaB0oC9gBooooEFITS0UANBpx5WkIozjinuAi0pNHWjFFgEJpV6UA0EU7gGc8Uo4oopMAPSkWlPSgU7gN70pwelJ3petABtpCMU7tSdaAEpKU0UAJRRRQK4tJRRQICK+gv2U/iH9muP+EG1WU+VITJpjt/Cx5aLPvyR75HcV8+mprG8udPvre+s5nguYJFkhlT70bKcgj6EVrSq+zlzHn5nl8Mfh5UZfL16H6KK2Rnbin1x/wo8X2/jTwRYa5HsWeRfLuo1/gmXhxjsM8j2IrsB0r107q6Px+pTlSm4SVmtGIa4v4weDIfGvgW+0llQ3YXzrN2H3Jl5H5jKn2NdrTZBlCBxTaurDpVZUqiqQdmj847mGW3uJLe4heGaJjHJG4wUZTgg++c0yvZP2rPBq6B44j16yhK2OtK0j4PCXC/f+m4EN9c140K8qceWXKfr2BxccXh4Vo9fz6g1MPrT2pKlM6mNJpvanNSHpVohob2php9IRWiM5K4wmmkU44xTSOKszaHRN2qSoRw2amNTJFQWhVooorc5wooooAKKKKACiiigAooooAKKKKACjtmiigAoooqWwCiilHWgAApaKKACiiigaQUUUUFBRRRQAUUUuOKGwAUHrQtKRzUsdhF606kGKWkMKKKKACj86KKACiilFABijpRSigEJ70ClopXHYKKKKkoKKKKACiiigAooooGFKVPagCnUAIAKWiigBCaWiilcAooo/Oi4wooooAKKKKQB2oHWijIoGkFFFFAWCigUvSgaQgpcUlA+tAJBigUp+tA6UDA9KT86M80vXpQAUYpaKAExR060tIaADFGKO1AoAO1NkPy041HN0/GmtxS2IwOKcKRelOFaGAooo70VLLQoFOXkUgpallC9KUdKb1p1IpBQKKd2qCkMlb5arjpmpJzyBTAK2hojCo/eHLTu9NWlFDZS2HgUopKUdKllxFFOHSkAxTqyZqgHWnUijilqRhSjAGTSV03ws8Pt4o+IGj6LsZoZrgNPgdIl+Z88HsCOe5FEVzNImtVjSpyqS2SufW/7P3hVfC3w302GRCt5eKLy6znO9wCFOf7q7R+FeiUyJUVVVFVQAAABgAelPr14rlSR+M160q9WVWW7dwpGpaw/HmvW/hnwjqevXLYjsrdpMf3m6Kv4sQO3WnexEYOclFbs+Y/2rvFg1jxvH4etZA1ppCYkx3nblvyG0fUmvGsjNbtt4b8VeKBLrtvai7+1zSSPK0yKXcsSxwxz1JqT/AIV540/6BSf+BUX/AMVXzdfMcL7RqVSK9Wj9cwEaeBw8KCe2/r1OeyKMiuh/4V540/6BKf8AgVF/8VR/wrzxp/0Ck/8AAqL/AOKrL+0cH/z9j96Ov63T7nPZ57Uu5a6D/hXnjX/oEp/4FRf/ABVH/CvPGn/QJT/wKi/+Ko/tHB/8/Y/eili6fcwNwpAfeug/4V540/6BSf8AgVF/8VTh8PfGWOdLT/wJj/8AiqHmOD/5+x+9D+t0+5z2RSA+9Sa1Y3ujag+n6lEIblAGZAwbAIyORx0rZs/A/iu9s4Ly109HhnjWSNvtCDKkZBwTkcVrPE0acVOc0k9ndalSxEEr3MPcPWjcPWt8/D3xpnjSkP8A29R//FUf8K88af8AQJT/AMCov/iqy/tHB/8AP2P3on63T7mAWHrRuHrW/wD8K88af9AlP/AqL/4ql/4V940/6BSD63Mf/wAVSeY4P/n7H70H1un3Of3D1pB1rTuPCfiy2UvNoN6VBwTGm/8ARSTj3rIm+0W77LiCWBvSSMqf1ropVqVVe5JP0aZUcRCWzJqKhSQE9alBHrWhvGSFoooPSkO3URqMrgc1G8nY1vad4L8Uanp8N9ZaeslvMu6NjOikj6E5rOrXpUFzVJJLzMZ1ow3Zi5WjI9a6A/D3xp20pP8AwKj/APiqB8PfGmP+QUn/AIFRf/FVh/aOD/5+x+9Gf1yn3Of3DFKK19T8G+J9K0+W/vrBY7eEAyOJ0bAJA6A56kViIwPQ8dq6KVanWjzU5Jryd/yNYVYz+FkhpM4o5FRSOFXJNamj03JdwpGYZ61vweA/FtxBHcQaarRyoroTcRjKkZB5b0NKfh540z/yCk/8Cov/AIquN5hhE7OrH70c7xVNdTAJ460gNdCfh/4wRCzaYmFBJxcx9B/wKuaSTIraliKVb+HJS9HcuFeNT4WSg0p4FMpp3PIsa8szBVGe5PFbPRXNG7K4/Izml3LXRN8PfGXT+y48+n2mP/4qm/8ACvfGX/QJT/wKi/8Aiq4/7Rwf/P2P3o5/rdPuc+WGOtJ+Nbl94J8U6fYzXt3p6RwQIXkYXEZ2qOpwDzXOGTA610Ua9Kum6Uk/RouNeM9mT0FhW1pngvxPqenQ39jYLJbzLujYzouR06E57VN/wrvxpn/kFJ/4FRf/ABVYPMMJFuLqxTXmiHiqae5z2R60ZHrXQ/8ACvPGn/QJT/wKi/8AiqP+FeeNM/8AIKT/AMCov/iqX9o4T/n7H70R9bh3OeyPWgYroR8PPGmf+QUmP+vqL/4qqt34N8XWu7foN24U43RASA/TaTmqjjsLJ2jUi/mhrFwfUyKQH60y4W4tGCXdvPbsc4EsZQ8detIsme9dSaexsqilsz2j9lfxj/YvjN/Dt1IPses4VCxPyTqDt7fxDK9euPx+uh0FfnRpt7c6fqFtf2khjuLaZZoWB+66kEH9K++vBGux+JPC2ma5FhVvbZJSoOQrEfMPwbI/CvSwk/d5T8+4twPsq8cRFaS39V/wDdoPSkU5pT0rrPkDzn9obwuPFHw0v4ooy93Yqb61CjJLxg5A9cqWH1Ir4jHTrn39a/R6RA6lTgg9j0r4J+K2g/8ACM/EPW9HWNlhiu2aAFSP3b/OmM9eDjPfGa48VH7R9xwji3aeHk/Nfr+hzFNPWnU09a4z7Ua1JTqaetaJkMTrSN0pe9IapMiS0GU09adTT1q0ZsaTUqHK1ERzT4TwfanJaEwdmQ/jR+NFFbGCQfjR+NFFAw/Gj8aKKAD8aKKKAO4+Ffwx1/4jHURod1p8P2Dy/N+1yMud+7GNqn+4f0ruP+GY/H+f+Ql4e/8AAiX/AON10/7Dn3vFv/bp/wC1q+mhWkYpo+PzPOcVhsVOlTasrdPJM+Pv+GYvH/8A0EvD3/gRL/8AG6P+GYvH/wD0EvD3/gRL/wDG6+v9y529zQTjs1V7NHB/rDje6+4+NNQ/Zu+I9sVFv/Y17nO7yrsrt/77UfpXBeKfh/418LxtNrnhvULWBes4QPEOM/fUkdD61+hQAI5H50yaJJImjZFZWBVlYZDA9QaXs0bUuJcVF++k19x+aP40fjX1F+0P8EbCTTrvxX4OshbXcAMt5YQ8JMgBLPGuMBx1IGAfr1+XRzWUk0fWYDH0sbS54fNGl4W0W68ReI9P0GxkhS5v51giaUkIGPTJAJx+Fevj9mTx9/0EvD3/AIES/wDxuuB+B4/4vB4U/wCwnF/Ovv4DmqhFNXZ4+d5piMHVjCk9LX/E+P8A/hmTx9/0EvD3/gRL/wDG6P8AhmTx9/0EvD3/AIES/wDxuvsGm5PvV+zR43+sWN7r7j5A/wCGZPH3/QS8Pf8AgRL/APG6D+zJ4+/6CXh7/wACJf8A43X1/k+hoyfQ0/ZxD/WPHd19x8TeN/gR4w8I+Fr7xFqd9o0lpZIHkWCaQuQWCjAKAdSO4q7on7O/jTWNHsdWstT0E217bpcQl5pQ2x1DDI8vg4Ir6H/aS5+CXicY/wCWEf8A6OSsv9lPWl1b4Rafblh5umTS2TjB7HevXr8rjpUciUrHb/bOMeE9umrqVtvK54yf2ZPHw/5iXh7/AMCJf/jdeSeLNCvvDPiW/wBA1JVF3YymKQoDtbHIZcgEgjBBxyK/RqvjX9r3R1074tfb1VFXVLKOYkOSSy5jJIPT7qjilOKSujpybOsRisR7Ks1ZrTTqeOCprWGS5uIreEZkldY0GOpJwP51Dj6V3fwB0dta+MHh222l44boXUmH24WIb/x+YLx9ayirs+mxFVUaUqj6Js7Mfsy+Pv8AoJeH/wDwIl/+N1S1/wDZ48daNol7qs11o1zHZwPO8cE8hkZVGSFBQDOAe9fZqior61hvbKe0uI1khnjaORT0ZWGCPyNb+zifCx4jxqerX3H5rqQelLx61d1/TZNF1/UdIk3b7K5ktyWTaTsYjODyM4BxVI9DzXMffxkpRUls/wDhzrvhh8Pdc+Iep3en6JNZQvaQiaV7qRlXBOBjaCSc5/KvQP8AhmXx9/0EvD//AIES/wDxuu3/AGJ9KCaF4g1t44t091Haxtt+cKibjz/dJkH4qa+iK3jTTV2fG5nnuJoYqdOk1ZeR8MfEf4P+JfAWgLrOtaho8kLzLCkdvO7SMxyeAyjOACTXnNfR/wC2rrLGbw94dUnaBJeyEgYJ+4vuD9/25HpXzjtYkKqlmbhVUZJPoKynZSsj6HKMRVr4VVq27v5aHp3gL4H+L/Gfhq31/TbnS7e1uGcRrdSSI52nGcBCMZHBzXQD9mbx9/0EvD//AIES/wDxuvpr4aaIPD3gXQ9H2IjWtlGsgQEAyFQXPPIyxY/jXSVv7KJ8pV4jxftJcjVr6aHyD/wzP49/6CXh/wD8CJf/AI3Xj2u6bdaNrd9pF6u25sp3glwDjcpxkZwcHqPYiv0ck+7xXxZ+1Rop0n4vXtwsSpDqUMd2hVSAWxtfJPBO5STj1FZ1aajHQ9XI85r4vEOlWfTT1PKqVRuYKOpIFJT4f9fH/vr/ADFYLc+rk9D2ofsz+PSAf7R8Pj/t4l/+N0f8MzePf+gl4f8A/AiX/wCN19ep9wfSg11eyifnn+smO7r7j5D/AOGZvHv/AEEvD/8A4ES//G6ZN+zT4/SNmW+0GQgEhFuZMsfTmPFfXp69/wAqHIA5BP4U/YxEuJcd3X3Hw/q/wO+Jumx+YfDv2tQAT9kuElI5xjGck/QGvP8AULG9066a01CzuLS4T70U8ZRgfcHmv0hQKyhsA1heM/B/h3xdpjWGvaVb3keDsdlxJET3Rhyp+lS6K6M7sNxXVTtWgmvLRn56AUv5V3Xxn+Hd58OvEwsWke5025BexumXl1HVWwMB14z7EGuGrmaadmfZUK8MRTVSm7pnpPw6+DPinx14bGvaPeaTFamZ4dtzK6vuXGeAhGOfWuj/AOGZ/H3/AEEvD/8A4ES//G69b/ZB/wCSPJ/2Ebj+Yr2E10xpRaTPi8dn+Mo4mdODVk2tj5D/AOGZ/Hv/AEEvD/8A4ES//G6P+GZ/H3/QS8P/APgRL/8AG6+uWbBxg0v4Gn7GByf6y47uvuPkX/hmfx7/ANBLw/8A+BEv/wAboP7NHj0D/kJeH/8AwIl/+N19dfgaRj8p4P5UexgL/WbHd19x+e3jzwvqHg3xRc+HdUlt5bu3VGdoGLIQ6hhgkA9D6Vh/jXp37Uf/ACWzWe37q2/9EJXmNcklaTPvsFVlWw1OpPdpMPxo/Gij8ak6kg/Gj8aO2e1fTP7OHwesf7Ns/GPiqzS5mnCzWFnKMpGh5WR1/iY9QOgGD16XCDk7HBmGPpYCj7Sp8l3PHvBfwn8deLIFutN0ZoLNul1eMIUIzgkA/M34A9K9I0v9mDXZAjal4n062yuWEFu8pVvTkqCOvPH0r6m2rxwKjkmji3GRlRVGSTwAPrXVGhA+KrcTY2b/AHdor0v+Z82Tfst3KxOYfGkbyYOxW08qCfchzgfhXL+If2cfHOnqZNNutL1YAfcjlML+vR+PTv3/ABr63ivbOV9kV3BI3XakgY/kDU67XUNj86HQgZQ4kzCD1lf1S/Q/OvXtF1bQNQbT9a0250+6XrHOhUkeoPQjnqKzyK/Qfx34S0Hxhob6Vr1glzCeY3HEkLf3kbqp/n3r4i+Kfgu98B+LZ9FvH8yIr51pPtwJoiTg47EY2keoNYVKTjr0PrcozyGPbpyXLNfj6f5HKgV6t4Q+A3jHxR4ZsPEGn32jR2t9EJYlmmkDgZI5AQjt615TX3Z+z9/yRjwv/wBeI/8AQjSowUtx5/mFbBUYzovVu34Hz/8A8M0ePf8AoJeH/wDwIl/+N0f8M0+PP+gl4f8A/AiX/wCN19dHpSc+9b+wgfKf6zY/uvuPkb/hmjx5/wBBLw//AOBEv/xugfs0ePf+gl4f/wDAiX/43X11n60mfrR9XgL/AFmx/dfcfIx/Zp8e/wDQR8P/APgRL/8AG689+JfgXWPAGs2+la1NZyzz24uENs7Mu3cV5yBzlTX32x4PWvkv9ss5+Iulf9glf/R0lZ1aUYxuj1cmzvFYzFRpVGra9Dw+iiiuQ+0CiilNAHo3w6+Dfijx14dGu6PeaVFbec8O25ldX3LjPAQjHPrXQv8AszePW/5iXh//AMCJf/jdetfsh/8AJIh/2Ebj/wBlr2Ou6nRjypnwOP4gxtLETpxasm1sfBnxS+F/iD4dQWEut3WnTLfO6RC1kZiCoBOdyj+8K4da+nP23v8AkF+Ff+vm5/8AQUr5kHWs6iUXY+iyfFVMXhY1am7uH866fwT4D8WeMZD/AMI9o091Cp2vcN+7hX6u2B+Wa739nP4UweNJpfEGvoX0K1k8tIlYr9qkHJGR/AM8+ucetfX1nZ2tjaRWlnaw21vEoSOKJAqoo6AAdBVQpc2rODNeIVhZujRXNJb32R8raR+zJ4ruYo5NS17SrIlhvjRXmKjHPPAJ7enHWtv/AIZak/6HZf8AwW//AGyvpMuqYXp6DFQDULEuEF5blydoUSrkn0xmtfYw7Hzr4hzCTup29Ev8j5V1j9mfxhawmTTta0m/ZSf3bb4WK9sZBGfrgV5b4v8ABnifwjcCHxBo9xZhs7JThopP91xweo9+a/QVDuySO/eqms6Xp+raXPpupWVvd2lwpSWGZAyMD6iolh4vY68LxTioSXtkpL7n/l+B+cxp3brXqX7QPwv/AOEC1iLUNM3yaHfuVh3tuaCQDJjYnqMZIPXAOema8trjnFwdmfd4PFU8XRVam7pnofgD4L+KvHnh5fEGjXmkw2jSvCFuZXV9ynB4CEY/GuiH7Mvj7/oJeH//AAIl/wDjdewfsif8kbg/6/7j/wBCr1813Qpx5UfDY/PsZSxNSEWrJvp5nyD/AMMzePeP+Jl4e/8AAiX/AON0H9mfx71/tHw/j/r4l/8AjdfXhpAW9/yp+xicq4lxy6r7j4z1T9nr4kWW/wAm202+VFDZgvAC3sA4XmuA8SeFfEnhmcRa9ot7p5P3WmiIRvo3Q/ga/QtdrHp09RUOo2FjqFlJZ31nb3VvIMNFNGHRvqDxUSoRex14fivEwl+9ipL7mfnJ+NA617T+0N8II/CCjxJ4bjkOiySbbi3LFjaOehBP/LM9OTwcDp08XriqQcHZn3GBxtLG0lVpPR/gOooo71mdqQCvdv2PND+0+KtW16SMFLK2FvExXP7yQ5JBzwQq46chq8JHHNfXP7Iuki1+GU2pGOMSX9/I+8EksiAIAfoQ/wCdbYaN6iPB4mrujl8kt5Ox7MvanUCivSPy8K8D/bN8QGz8I6Z4ehkUSajOZpvm5EcY7jOeWYc9PlIr3lydpx1r47/a61WS++KRsC0nl6dZRRBWxjc43kj6hlH4VjiJctNnt8PYdVsdG+0dfu/4Jq/Bdt3w/tW9bib/ANDNdpXF/BX/AJJ9af8AXxN/6Ga7SvxDNv8Afqv+J/mfZVfjYUUVwGvfFLSdI1u80ubS9QlktpTGzoU2sfUZNY4XBVsW3GjG7REYuTsjv6K81Hxf0cjjSNSx9Y/8aP8Ahb2kf9AjUvzj/wAa7P7BzD/n0/w/zNfq9Tsek0orzX/hb2kf9AjUvzj/AMacPi5pB/5hOo/nH/jT/sHMP+fT/D/MPq9TscH8a2I+Il9z/wAsof8A0WK9s8E/8ibomP8Anwh/9AFeBfEDV4fEPia41a3hlhjkRFCyY3DaoHb6V774J/5E3RB/04Q/+gCvbz2nKnl+HhJarf7jWvFxhFM2KKKDXxqRxhQOue9eVf8AC5IfMZP+Ecl+ViOLsf8AxNPh+MVqZP33h+6VMHJS4Vj+RUfzr2v9Xswtf2f4r/M29hNq9j1KoL6zs76AwX1rDcxEYKSoGH61jeFPGGh+JdyafcMtwq7mgmXa4GOo7Ee4zXQfpXmVKVXDTtNOLRDTjueZ+LfhZbTRvd+G3a3uBlvssj/u39lJ5U/p9K8odZre4e3uI5IpY2KOjjDKR2Ir6jryz45eH4vs0PiS1jVZFcQ3RAA3Z+63uc8Z9x6V9ZkGeVJVVh8Q7p7N7/8ABO7C4qSkot6HmqnI60McCoYG4p8h4r7Rq57SloQlWmnSCPG+Rgoz05IHP519PabapYadbWMYwlvEsSjOeFGP6V4B8NLL+0PHmmRlS6xSG4YZwcIMj6844r6Hr4ji2vepToror/eeHjp3kohRRRXx9jhKms2S6lpN3p79LmF4uTj7wxXzFAWVirdQSDX1QOe2T7CvnP4gWI03x1qtuqlUaYzIM5+Vxuz+pr7LhPEe9UpPrZ/oehgZ2k13MzPy1WuWwhqdTkVBd/6s19sevVfun014eOdA07/rzi/9AFXqz/Dv/IB07/rzh/8AQBWhX47iP4svV/mfNS3ZHdc2so/2G/lXyzbNlQRwCBivqa5/495f9xv5V8sWX+qT6V9jwh8NX5fqd+XuzZc/hpls3/EwtOuftEf/AKEKf2qO3B/tG1/6+I//AEIV9fP4WepXfuM+pG+8frSUrfeP1pK/G5bnzVjD+IH/ACI2tf8AXlJ/KvmzcdtfSXxB/wCRG1v/AK8pP5V819q+94R/3ep6/od+E+Fn0d8Mf+Sf6N/17/8Asxro65v4Yf8AJP8ARv8Ar3/9mNdJXxeP/wB6qf4n+ZxT+JhRQOteX3/xdhtNRurP/hH5XNvM8W77UBnaxGfu+1PB5fXxjaoxvb0/UIwcnZHqFFeWJ8Y7bePN8P3Cp/EVuFY/gMD+ddh4R8ZaL4mPk2M0kd2qlmtpl2uBnkg5II57Gt8Rk2Mw8eepTsvv/Ip0px3Rt6hZWeowNb6haw3UR/hlUMP16fUV5n43+F8flte+F12SAkvaOxIb/cJ6fQ16pR3B5/A1GBzLEYOSlSlp26ChUlB3TPlkM8cjRSoySIxVlYYKkcEEetfVv7HviA3/AIQv9BmZTJptz5kWSM+VIM4A68MG9uQK8a+OPhyO3lh8RWcIQTP5V4FH8Zztf8eh98Vs/si6y1j8UDp7M4i1GykjKjGN6YdSe/Zxx/er9VyfHQxdONaPXT5hnUVi8tl3jr93/AufYS0tInSlr6A/Mwr5W/bJ0dbfxZpOuxR7Re2xt5XCgAvG2Rk9ztbH0UV9U14p+15pSXfw1h1IiMS6ffowY/e2yZQgfUlT+FZV1emz2Mhr+xx9N9G7fefJNIaWkPSvMP1UbSMKWg9KaExhpD3pTSVqjNjKa1Pakq0YsYaWE/MRSN0pIuJKroyVuhlFFFamQUUUUAFH40UUAFFFFAH0t+w518W/9un/ALWr6br5k/Yc6+Lf+3T/ANrV9Nito/Cj86zz/f6ny/JHk37V8kkXwX1CSKR43F1bYZGII/ejuK+L/t9//wA/91/3+b/Gvs79rT/kimo/9fVt/wCjVr4pqZvU+j4ainhG2uv6I9i+Bnxk8ReHPEdhpGt6ncajoV1KsEi3Mhd7bccK6MTkAEjIJxjPSvs5GDe47V+a+mWdxqOpWun2qeZcXUyQxr6sxwPwzX6S26eXGinGQoBopttHlcSYelSrQlBWbWv+Y940YEMqsCMEEZBFfnh8R9GHh/4ga9oywmGK0v5lhRiCREWJTp6qQa/RE9K+AvjhqEGp/F7xPeW/+rN80a5xz5YEZIx2ypp1NiuGJS9vNdLfqJ8EP+SweFP+wnF/Ovv7vXwD8EP+SweFP+wnF/Ovv6lT2Didf7RH0/UK/PPVvFvitdWvVXxRriqLiQADUJQANx/2q/QyvzZ1j/kMX3/XzL/6GaKjaNOGKcZyqcyvt+po/wDCX+Lf+hp13/wYy/8AxVH/AAl/i3/oadd/8GMv/wAVWJRWXM+59d9Xpfyr7kat74k8RX1s9re+INWureQYeKa9kdGHXlScGvdP2J9YEeua/wCH3cDzreO7jTackoSrHPQcOvHv7V87V6B+z1rX9h/F/QLlnVIrif7JISCeJQUA4/2iv86cH7yOHNMLGpgqkIrpf5o+7hXzx+2xpfm+HtA1pUkP2a7ktnZV+VVkUEZP1QAfU19DqwPSvNf2ltGGrfB3XMrGXskW9iLEjaY2BY8d9u8fj+NbyV0z4TK63scZTn5nw6c17/8AsV6T5vizW9bdW2W1olsp4wXkcMfxAjGMdia8Br7E/ZE0Y6d8KxfyRBZdTvZZ9xj2kouEQZ/iHykj/eP489JXkfacQ1/Z4JpfaaR7QKVuhphZVGTS/eXjvXSfnh8SftR6N/ZHxi1KVY1SLUY47xMBuSy7XyT33KTx6ivMK+l/219E/wBF8PeIVwCskllJlucEb1wOn8L5/CvmqKOSaVIYx+8kcIgPcnpXJUVpH6Xk2IVTAwk+m/yPt79mXS20v4N6GsiyrJdLJdMsgxje5Ix7EYI9jXplZfhfTE0fw9p2lxRiNLS1jgVAchdqAYyevSrd/eQWNnNdXUqxxQxtI7McAKoySfoBXUlofnWIqOtWlPuz4m/aY1j+2PjJrAUfu7Dy7JSVwfkX5u/PzM/Ppiue+E2if8JH8StA0hlLRy3iNL14RDvbkdOFIz6kdKwtZvpNU1m+1Ob/AFl3cPOfmJwWYnGT25x+Fey/scaP9s+IOoawzLt02xKqM8h5W2g47jar/jiuaKvM/RK7+pZa/KNvnsfXGeBWfrGr22m3enW9xIFfULn7PDlgMt5bv3PomOO5FaBwBXz3+1D4uGh/EDwHHHJhdOuf7SnHl7sKXCZHr8ol4+ldLaR+fYPDSxNVU15/gj6GGCo4r50/bW0PdpegeI44yfImezlIJ4Djchx0xlW6+o/D6LQgqCOhHFeeftG6P/bXwh1yIY32sP21ctgZiO8/oD+OKU1dM3yqv7DGU5vv+eh8MU+H/j4j/wB9f5imc9+tPh/18f8Avr/OuNdD9Rl8J+k6fcH0paRPuD6Utdx+PHwp8e7u7j+MnidI7u5RReDCrKwA+Re2a4+w1vWtPuVubHWNQtZ16SRXTq30yD9Pyrq/j9/yWbxR/wBfg/8ARa1w3HtXFNvmZ+r4KnCWEppr7K/I+tf2YPiZrXjGK/0HxBN9pvrGNJorrbtaWInaQ2OMg457556c+5dutfHH7IXHxgGOh0y4zj6pX2OOldNJuUT4DPsNTw+MlGmrLRnlP7Unh+31n4V3946E3OlMt5AypuYchXHsCpOfoD2r4vr79+LRA+GXijP/AECLrt/0yavgIVjiFqj6PhSpJ4ecXsmfY/7IP/JHk/7CNx/MV7DXj37IP/JH0/7CNx/MV7DW8PhR8nmv++1f8TPn79srVdU0qx8MNpepXtgZJrgSG2naIuAqYztIz3r5y/4S7xX/ANDRrf8A4MJf/iq+gf23f+Qf4U/673P/AKDHXzJXNWk+Y+24fo05YCDlFN69PNm1/wAJd4r/AOho1v8A8GEv/wAVR/wl3iv/AKGjW/8AwYS//FVi0VnzPue19Xo/yL7kT315eX9011fXc93cPjdLPIXdsDAySc9BUFFFI3jFRVkAoxRS80itjU8H6Z/bXizSNI/dkXt7DbneSFwzgHOOR+FfodawxW9vHDDGqRxqFVR0AHAFfAvwjx/wtTwp/wBhe2/9GCvv8dK6sOtLnwnFsn7anHpb9RkmeNvHNfDXxu8d6z4v8a6jHcXk8el2dzJBa2e7CKqnaSwH3mOMknPpX3M3UfWvzt8V/wDI1ax/2ELj/wBGtTxEmkrE8KUYTrTlJXaSsZ8EktvIstvI8MikFXRyrD6EcivsX9mHxtq3i/wZdQ6xcSXN9pdwIWuHxmVGXKk+rDkE9+K+OK+nv2J+dB8Tf9fkP/os1jQl71j2+JqNOWCc7apq33n0MeRXgf7Z2jxzeENJ1xUiElreG3ZzncUkU8DtjKA8174K8a/bCH/FpY/+wpB/6C9dVT4GfF5NKUcfS5e6PkAV91/s/f8AJGPC/wD14j/0I18Kd6+6/wBn7/kjHhf/AK8R/wChGubDbs+r4s/3aH+L9Gd3Xy5+19retaX480mHTdY1GxifSwzJbXTxqzea4yQpHNfUdfJv7aH/ACULR/8AsEj/ANHSVtXbUGfP8ORjLHxUldWf5Hkv/CW+K/8AoaNb/wDBhL/8VR/wlviv/oaNc/8ABhL/APFVi0uK4uZ9z9FWGo/yL7kbP/CW+K/+ho1z/wAGEv8A8VWfqWpajqcyz6lqF3fSqu1XuJmkYL6AsScVWGKXj2pczLjh6cXeMUn6CYoxR3pRmkbCYoWg5o6UAfYX7In/ACSP/uI3H/stewmvHv2Q/wDkkQ/7CNx/7LXsJr0qfwI/JM1/32r/AImfOP7b/wDyDPC3/Xxc/wDoKV8xscKT6Cvpz9t0f8S7wt/18XP/AKDHXzG/+rb6VhW+I+14d/5F8fn+Z9//AAg0WLQvhl4f01Y4gyWMbyGPO1ncb2bnnkkmusbpWX4O/wCRS0f/AK8IP/Ra1qP0rqR+fVpOU5Sfdnyl+1h471l/FreDbK7ns9PtYY3uVjO0zyOA4yQclQCMDgZycdK8GXiQMOGzkMDgg+ufWvTf2o/+S16x/wBcrb/0SteY1w1G+dn6fk1GnTwVPlVrq/3n0h+yR461m81W68GaneT3lstqbiyeRtzQ7GAZdx52kMCBzjBxxX0suehr49/ZA/5K2/8A2C7j/wBCjr7CFdVFtxPiOI6MKWOlyK10mef/ALQ+kR6x8ItejZImktbc3cTOT8rRncSMd9oYfjXw6enFffHxg/5JV4q/7BFz/wCi2r4HfhTXPiN0fQ8Iybw9SPZ/ofYn7IX/ACRuD/r/ALj/ANCr2CvH/wBkH/kjcH/X/cf+hV7BXXHZHyGZ/wC+VfVnzl+21NNBaeFfImli3S3WfLcrniLrivm2HUtRhkSaPUbxHQhlZbhgQR0IOa+j/wBt/wD48/Cf/XW6/lFXzMPzrlqtqR91w9BPL4XXf82fSX7M/wAWtb1LXo/Bvia+e/FwjGyu5T+9V1GdjMfvAgHB654r6UQkqMnnvXwv+z9Yz33xj8OLbxhjBdGeTPRURGLH/PevuhMYGOlbUW3HU+W4kw1GhjP3StdXa87mL490iHXfBur6PND5y3VpJGEGMltp24z3zgj3r8+trKSsi7XBIYehHWv0V1m9h07TLm/uD+6t4mlfp91Rk9fYV+dksiyzyyrwHdmAPUAnNYYroexwdKVqsemglFFFcZ9whQOR39q+6PgNYHTvhF4dt2txbyNaCV1AHJcltxx3OQfxr4WYZRs88V+gPw1/5J34c99KtT/5CWurCfEz4/jGb9jSj5v8v+CdBRRRXcfADGG7I6V8CfFy/fU/iT4jvHUqW1GZNpbdgI2wc/8AAa+/G4zX5yavPNdX9zdXEjSzSzPJI7dWYsSSfqa5MY9EfX8I071Ks+yX4/8ADHtfwW/5J9a/9fE3/oZrtK4v4Lf8k+tf+vib/wBDNdpX4rm3++1f8T/M96r8bEPSvnD4gpnx9rX/AF9N/SvpCvnH4gN/xX2tf9fTf0r3eEf94qf4f1R04Ne+ZKxin+WppY8YBp+QK+7PcUVYZ5S0eWKkB96CetBaiilcqMGvpHwV/wAifon/AF4Q/wDoAr5wuM4r6P8ABX/In6N/14Q4/wC+BXynFn8Gn6njZh0NigdR9aKB1H1r4NbnmI+Vgq/aJf8AfP8AOp2jUqeKhXH2iT/fP86s/wANftHRH0dFXghml3k+kava6lauEmgkDqfUD7wI6kEcGvp61mjuLaK4ibdHKiuhx1BGRXy1d/6s/Svpvw/zoGmkdPskX/oAr43i6MeWnPrqjzcfFKSL1Y/jazGoeEdVtDG7l7Vyqp1LKNwx+IFbFQ3pC2U7MQAImJJPA4NfHYebhVjJdGjgi9UfLlsc4qeU4Wq1p/qV6/8A16llbAzX7G2fRRfuHpPwDsC1/qupuh/dokCHP947m469AvPua9cHArjfgzp/2HwLbSMMNdyPcduFJ2r07YUH8a7Ovy7Pa/tsdUa2Tt9x4FaXNNszPFWoHSvDWpakr7Gt7WR0bbuw+07eO/zYqTw9ejUdBsNQDb/tFtHIWxjJKjJx25zxXJ/HS9a18ATQqWBu544TtfB253H68Lj8am+Cd6138P7JHLMbWWS3BL5JAJK/QYIGPal9S/4TViLa81vlYnl0udrXjvx7sfL1rTNRWM4uIWhZs91OQMfRv5V7FXDfGzTzeeCXuEXL2U6TduFOVPJ6fe6D0FPIcR7DHQfR6feXh58tRM8WiOVqC6/1Zp8DfLTLv7hxX6i1ZnvSd4H014d/5AWn/wDXnF/6AKv1Q8O/8gLT/wDrzi/9AFX6/HK/8WXq/wAz52W7I7n/AI95f9xv5V8sWf8Aq0+lfU9z/wAe0v8AuN/I18sWf+rT6V9jwh8NX5fqd2A+JlztUdsf+Jja/wDXxH/6EKk7VFB/yErT/r4j/wDQhX18/hZ6uI/hn1K33j9aSlb7x+tJX43Lc+bML4g/8iNrf/XlJ/KvmvtX0p8Qf+RG1v8A68pP5V819q+94R/3ep6/od2E+F+p9G/DD/kn+jf9e/8A7Ma6Sub+GH/JP9G/69//AGY10lfF4/8A3qp/if5nHP4mKv3h9a+X9cUf8JFqn/X7N/6MavqBfvD618w61/yMWqf9fs3/AKMavp+EXadX0X6nVgfjZB5ale1FhdzaXqltqVs5jltpFkUj27fTtUnG2ql5/qn/AN019s0pJxfU9WtFcjPqiCVZ4I54ySkiK65GOCART6qaP/yB7H/r2i/9AFW6/G6iSqNLufPNa2MD4hWS6h4J1eBlZitq0ibVDHevzDH4rj8a8d+Dd9/Z/wAT/DF3s8zGpQpt3Y++2z/2bP4V7zqXGn3OOP3L/wDoJr5i0GSWG/s5YZHjkSaMo6MQyncMEEdK+64Pqv2c49E0dNGPPRnB9U/yP0gh+7jOSOKfTUxzj1p1fo5+WBXC/HqwOofCLxJDHDHLIlm0yhsfLsIYsCehABNd1WB8RreW68AeIbaCNpZpdMuUjRerMYmAA/GlJXTN8NPkrQl2a/M/PwdM0UoyBz35pK8g/ZhtB6UppD0poTG009adTT1rVESEb9aYae1Nq0ZNDD0pF4elPSm96oyejG0UUVqZhRRRQAUUUUAFFFFAH0v+w718W/S0/wDa1fTR6elfMv7Dv/M2/S0/9rV9NGtofCj86zz/AH6fy/JHD/Gvwdf+OvAV14c0+7t7SeaeKQSTg7AEcMfu89q8Fi/Zb8UmVRL4m0VYyRvKpKWA74GK+rpJI413SOqL0JY4FR/arX/n6g/7+CqcU9zHCZpicJB06TsvQ8q+EvwM8P8Aga+i1i4uJNX1iMHZNIgSKIkYyic4PX5iSea9bZgoNBdRwetUte086ppk1it7e2RlG3z7SXy5U46q2Dii1jlrYipiKnPVldnnXx5+Kll4E0KW1sp4rnXruNktoFcZgGMGVwOQAeg7kfU18TOzu7PI7O7HczMcknua9o+NHwM1vwvBd+JNMv5dd05XMl203/H1ED1Z/wC+Mk5I6dx1NeKjpWNRu593kWHw1OhehLmb3fX7jsvgf/yV/wAKf9hOL+dff1fAPwP/AOSv+FP+wnF/Ovv6nS2PE4o/3iHoFfKV9+zD4quL64uF8R6KFlleQArLkAsT/d96+raSrcU9zxsHmFfBtui7XPk3/hlzxZ/0Mmif98y//E1W1X9mfxTp+mXV/J4h0Z0toXmZVWXJCqSQOPavrv8AOsrxj/yKGs9f+QfP/wCi2pezXY9CPEGObS5vwR+cq/MMjOO2altp5rW4iuoW2yQuJEIOMFTkH9Khiz5a/QVIPz4rnvqfoLSs0z9F/COpx654a03WIv8AV31pFcKdpX76g9DyOtW9ZsY9S0i806YsI7qB4WKnBAZSOPfmvL/2TtcOr/CK1tZJC82l3ElmxOc7Qdycnr8rDGOMYFetP9w56V1p3PynE0nh68ofys/NjUbS4sb+4sZ0KzwStDInVg6sQRx34r9Cfh3o8eg+BdD0dEjX7LYxRtsztL7QWIzzyxJ/GvlbxP4PV/2rk0L7Ogt7zVYrzZgxqYmAmfB7nh+R1INfYqklQenFZ042ue/xBi1Vp0Yrqr/f/TPOv2k9ck8P/CHVri3kEdzc7LSE7ypJkYA4xyTtDHHcA11ngXWF8QeDtH1xDxe2ccx4A+YqM8DpzmvCv21ddYaboPh1JCBNLJeSqGHIQBVyOo5ZsfQ11P7I2tnUvhWunEjdpV3LAQFxlWPmL9Tl29Kak3No4KmBtlkcR15vw2/NG/8AtKaMNZ+DmtgcSWUYvk+bH+rOW7f3d3Hrivkj4OaTHrXxS8N6dIiPG99G8gdN6lYzvKkeh24/GvvXVLSG+064sbhSYbiJopAD/Cwwf0NfKP7Knh2e3+MuqfaEkU6HBPC/zK2JC/l4JHXgP07rUzjeSO7J8Z7LA1432V189D64PSvPP2h9Y/sX4R6/cJIUmnhFrEVkCNukYIceuAScegNehEV88/trauYdA0HQkeRftVzJcyBQNpWMADP4yfzrSbtFnj5XQ9vjKcPP8tT5c7V9c/sdaL9j+Gt1qzR4k1K/cq28EGOMBBwOnzb/ANK+RT90/T1xX6D/AAt0YeH/AIdaDo/lmN7exiEilgxEhXL8jr8xPNYUVd3PreKK/Lh4011f5HRuPl4r4k/af1c6r8X9SijlZo9PjitE/eblDKuWxjp8zHI9Qa+2blljgeR2KqoLMR2A5r86vFOpvrPifVdWkk8xry8ln3bdudzkg47cEcVVd6HmcLUebESqdl+Z94fCzWv+Eg+Hug6rvLNPYxFy0gc7wu1sn13A5966C+tkvLSa1mBaKaNo3Gf4WBB/nXj37IGrfb/hadPaXdJpt9LDt2Y2I2HAz35ZjXtFaxd0eDjqPsMTOHZs/OPXdPl0nXdQ0mZdstlcyQOu8Ngo5Xr36VVh/wBdH/vr/OvTv2pNH/sn4x6jKsbJFqEMd4hLg5LDa3Hb5kPHt715jB/r4/8AfX+YrkatI/T8HW9vhoVO6P0nT7o+lBoT7g+lLXYj8mZ8LfHqzvJPjH4neO0uHQ3gwywsQfkXviuR07Qdd1KfydP0XUrqTj5YrV2IycDOBxz61+i20f5NBUEYIrF0U3e59TR4onSoxpqmtEle/byseIfsx/DDVPB9pd+INfT7PqWoRLHHa5BMEQOfn/2iQOM8Afl7cOlBwo9gK5H4gfEXwp4Jtg2t6qkdyy7o7SMb55BzjCDoDg/McD3rVJRR4NarWx9dyavKXRHJftV+IINH+Fl3YN81xq0i2kK5AIGQ7N16ALj6kV8aV2HxZ8e6l8QfE7areKYLSJTHZWobIhjzn8WPUt7AdBXH1x1Z80j9DyXL5YHDKM/ier/yPsf9kH/kj6f9hG4/mK9gbpXj/wCyD/yR9P8AsI3H8xXsDdK66fwo+BzX/fav+Jnlf7QXw01b4j2mjRaXqFjaGweZnNyH+beFAxtB6bT+deS/8MweLMf8jJof/fMv+FfVhxnpS8+9KVOLd2a4XOsXhaapUpaLyR8on9mHxYP+Zk0T/vmX/CvOfit8PtR+Her2Wm6nf2t7Jd25nVrcMFUBiuDuAPavvM9e9fKf7aX/ACO+g9v+JY3/AKNNZVKUVG6PcyXOsXisZGlVldO/RHg/0o5paTNcp9uKKDRR2oBnUfCP/kqnhT/sMW3/AKMFffw6V8A/CP8A5Kp4U/7DFt/6MFffw6V04b4T4Ti7/eKfp+ojdR9a/OzxX/yNWsf9hC4/9GtX6Jt1H1r87PFf/I1ax/2ELj/0a1GJ2RfCH8Sr6Iza+nv2J/8AkA+J/wDr8h/9FmvmGvp79ib/AJAPif8A6/If/RZrGh8aPb4k/wCRfP1X5n0MK8b/AGwv+SSx/wDYUg/9BevZBXjf7YX/ACSWP/sKQf8AoL12VPgZ8LlH+/0v8SPkAda+6/2fv+SM+F/+vIf+hGvhQdRivuv9n/8A5Iz4Y/68h/6Ea5sLuz67i3/dof4v0Z3RrxX49fCDWPiH4nsdW0/VtPs4rayFuyXAfcTvZsjaDx81e0npTSBXXKKkrM+IwuLq4SoqtJ2aPlT/AIZh8WdvEeif98y/4Uf8Mx+LB18SaJ/3zL/hX1aOlI1Zewp9j1f9Zcw6SX3I+CPij4G1D4f+IYNF1G9tbyaW2FyJLcMFClmXHzDOcr+tcoM17V+2Jj/haFj/ANgiP/0bLXi1cdSKjJpH32VV54jCQq1HdtCUtFFQegJznrS9aKSgD7B/ZF/5JH/3Ebj/ANlr2E149+yL/wAkj/7iNx/7LXsJr06fwI/JM1/32r/iZ84/tu/8g3wt/wBfFz/6DHXzG/8Aq2+lfTn7b/8AyDPC3/Xxc/8AoKV8xv8Acb6VzVviPteHf+RfH5/mfov4O/5FLR/+vCD/ANFrWo3Ssvwd/wAilo//AF4Qf+i1rUfpXWj88qfEz4m/aj/5LXrH/XK2/wDRK15iOten/tRf8lr1j/rlbf8Aola8yrgqfGz9Wyn/AHKl/hR7F+yD/wAlcb/sF3H/AKFHX2H2r48/ZB/5K43/AGC7j/0KOvsPt+NdVH4D4jif/f36I5T4v/8AJK/FX/YIuf8A0W1fA0v3Gr75+L//ACSrxV/2CLn/ANFtXwM/3SKwxG6Pa4R/g1fVfkfYv7IP/JGoP+v+5/8AQq9grx/9kH/kjUH/AF/3H/oVewHpXXHZHyWZ/wC+VfVnlH7Qnwy1b4kQaLHpmpWVkdPeZpPtIY7t4TGNo/2TXlll+y/4ia4QXnijSo4OdzRQSO35HA/WvqWWSGMDzJETPTcwGaYt1bMyos8RY8ABgSamVOMndm2GznGYakqVKVkvJHFfCn4XeHfh7BN/ZqyXV9cIqz3k+C7Adlx9xc84HXvmu4ZlXgU5WBOP6VzvjvwyPFWjTaW+sappaSKVMljP5bMCMEHjke1WlY4Z1ZV6vPVlq93ueN/tOfFK0h0i48EaFcR3N1dKF1CeOQMsKZB8sEcFmxgjsOvWvmYe+Mdq7/4t/CnXPh9Kl1M8d9pUrbY7yJNu1uoR1/hPvyD+lcAtebXcnL3j9PyShhqOFSw8uZPd93+gtHeiisT2kGSQeM8V+h/hWO0h8M6XDYEG0SzhWAhtwMYQbcHvxivzwP3Tj0r9Afhr/wAk78Of9gq1/wDRS11YPeR8ZxkvcpPzf6HQUUUV3HwY1+hr8373/Wy/77fzNfo+3evzk1WGa3vbm3uI2ilimdJEYYKsGOQfeuPGfZPs+D96y9P1PbPgt/yT60/6+Jv/AEM12lcX8Fv+SfWn/XxN/wChmu0r8Wzb/fav+J/mezV+NhXhnjXwV4svvGOq31noss1tNcFo5BIgDD15bNe50lVluZ1MvnKdNJtq2o6dSUHdHz2PA3jMcHQ5f+/sf/xVKPAvjL/oBy/9/o//AIqvoSj8q9f/AFsxX8kfx/zOlY6ofPy+BfGP8Why4/66x/8AxVc+rcHtg4PFfUDfdP0r5ZUneeT94/zr6DI81q5hz+0SXLbY7cJip1G1ILjlTX0f4K/5E/RP+vCH/wBAFfN9x0NfSHgr/kT9E/68If8A0AVx8V/wafqYZhujYoHUfWiivg0eYj5TMg+0Sf75/nUxlBGBXuR+GPg0sWOn3GSST/pb/wCNSW/w18HROWOlvKMYxJcOw+vXrX6H/rTgu0vuX+Z6cccoRtY8a8J6HeeJtdg0+2jfygwa5lA+WOPPJz6+nvX0ooCqFUBQBgAdhVXS9N0/S7b7Np1lb2sPBKRIACff1/GrdfK5zmzzCorK0Vsv1OKvWdWV3sFc98R9Qj03wTqk0gDGSEwKDnlpPlHT65roGYKCScADJNeHfFjxUuvammm6fJu0+0ckuD/rZOQSPVQMgfUmlkuAni8VHT3VqwoU+eaRxUK4QUjRvNPHBEpaSRwiKO5JwP1qQDaPStv4daeNT8d6ZCyb4o5DPJxu4QZ5HYZwM+9fpVeqqVKVR9E2e1WfJTZ79o9nHp2k2unxAbLaJIhhQM4UA9O+f51b/WiivyCU3OTk+p8+3uzx79oa9L3Gk6YMYRXuG+Xpk7Vwfwapv2eLzEeraWcDDJcqAvJByrc/gnH1rmPi/ei+8e3yqxKWwSBRuBAIGT06ck1N8F7z7H46ghZiEu4nhxuwNwG4Z9en619/LB/8IXs7a2v89zu9n+5PfKoeILBdV0K+01xkXEDoPlBwxHBAPfNX6B1FfAU5uE1JdNfuOJOzufK0QaMtG4w6nDD0PekuPuGtvx3p66X4z1S1VNkfnmSMbcAI3zAAenJHvisO4PyH6V+w0ZqrSjNdUj3YTvTufTnh3/kBaf8A9ecP/oAq/Wf4d/5AOnf9ecP/AKAK0K/IMR/Fl6v8zw5bsjuP+PeX/cb+VfLFn/q0+lfU9z/x7Tf9c2/lXyxafcX8f519jwh8NX5fqd2A+JlztUUH/IStP+viP/0IVL2qKD/kI2v/AF8R/wDoQr6+fws9Sv8AAz6lb7x+tJSt94/Wkr8blufOGF8Qf+RG1v8A68pP5V81/wANfSnxB/5EbW/+vKT+VfNf8Nfe8I/7vU9f0O7CfC/U+jfhh/yT/Rv+vf8A9mNdJXN/DD/kn+jf9e//ALMa6Svi8f8A71U/xP8AM45/ExV+8PrXzBrf/Ixan/1+zf8Aoxq+n1+8PrXzDrWf+Ei1TH/P7N/6Mavp+Efjqei/U7MB/EYwfdqpd/6tvTvVsfdqpef6p/pX23U9at8J9QaN/wAgey/69o//AEAVbqpo3/IHsf8Ar2i/9AFW6/HKv8WXqz5x7lfUv+Qfcf8AXJ//AEA18waP/wAfFt/11T/0IV9P6j/yD7n/AK4vj/vk18waP/x823/XRP5ivteD17lT1R14X4Zeh+kid6Wmp3p1fpZ+UhVXVwDpN5n/AJ4P/wCgmrVYfxAu57DwJr99asEnt9NuJY2K5AZY2IOO/IpPYumrzSPz5X7o+gooHTjOOnNKa8g/ahppG6Up60h6U0IbTT7U6k4rVEMa1NpW60lWjJjT19qaetOzz7U3+KqIYz8qPyoorUxD8qPyoooAPyo/KiigA/Kj8qKKAPpb9hzr4t/7dP8A2tX03XzL+w518W/9un/tavprtW0NkfnWef7/AFPl+SPI/wBrUA/BTUf+vu2/9GrXxWMg5HB9a+1f2tP+SJ6j/wBfdt/6NWvioVnV3PpOGUvqbv8AzP8AJHZ+APid4w8GanFc2GrXVxZq4aaxuJjJFKO4w2dpI6EV90eE9as/Efh+x1uwd2tb2BZotwwQCOhHr1r85T0r7h/ZcMh+CmheaXLZuAN2fu+e+3Ge2OntVU5N6HJxLhKUYRrRVne39fcemvGjKQyggjBzXwv+0X4Rg8IfE27t7JFjsb9BfW0a/wDLNXJBXHoGVse1fdVfLH7byRjXPC8iqoc2twrMByQGjwCfxP5mnU+E87h2rKONUFtK/wDmeUfA/wD5K/4U/wCwnF/Ovv6vgH4H/wDJX/Cn/YTi/nX39U0tjo4n/wB4h6BX5y6vqmqDV70DU74AXMnS4f8Avn3r9Gq/NnWP+Qxff9fMv/oZoqu1jXhaKcqt12/Uf/a2q/8AQUv/APwJf/GhtT1JlKnUr1geoNw5B/WqVOxxWF2fYezh2QDj0pfypPrRkUjW59D/ALFWvNBrmueG5JTtuYUvIUJJ+ZDtfA6DIZc+uBX1Jyycc5HevhD4Ba2mg/FzQbyV9kMs5tZDkgYlUoM468kHHTIFfeCDiuqk/dPz3iSh7PGcy+0kzgb3wXNP8b9P8a+SfJg0aS3Z94OZt+EG08j5Xc5HpzXe87fU4p+KiuZUgt5ZpCQkaF2I9AMmrPFnUlU5VJ7Kx8W/tU6w2qfF28tuRHpsEVogKgdt7c9+X71037F2sC28Y6xobBQL60WdPlOS0TY69AMSGvFvFeqf254o1bWsAG/vJbjgYHzsWGM89CK3/gnrI0D4reHdRcDy/tawyEgnCygxk4HfDcVzKXv3P0Kvgv8AhLdDqo/itT75ddy4rg/A3g2TQfiD4z11rcCLWLmCSCTcMlRHlxtHQbycE8nmu9BBOKABXSfnkakoxcVs9/zGklQSa+Mv2sdYOp/Fua0DZTTbSK2AKYKsR5jDPf745r7MuGSOJnkOEAJY+g71+eXjnWf+Eh8Z6xrYbct7eyyodxI2FjtxnnGMfSsqz90+j4Wo82KlUf2V+Za+F2jP4g+Img6Qqkie9jMmMZCKd7nnj7qmv0Fi+7xwM8CvkH9jzQ11H4lXWqzQlo9MsmZGKAqJXO1eex278fQ19fqAOlFFWiTxPX58Wqa+yvxephfESPVpvA2tW+hWzXOpzWckVtGsojJdl2ghjwCM5/Cvjz/hRPxUwB/wjJOPW9g/+Lr7fLD1oyKqVNS3POy/Nq2AjKNNLXvf/M8I/Zb8GeN/Bd/rdr4k0h7Oxu445InN3G4EqkggKpPJDdePuivdz1pCwHOaUENVJW0OXGYqWLrSrStd9j5v/bU0VmtNA8QRrlY5JLOU5GPmAdPfPyt9OfWvmuD/AF8X++v8xX23+0noY1r4Q6zthaSayVb2LagYgxnJI9Pl3ZPpmviSD/XR/wDXRf5iuaqveR9zw3X9pguRv4W19+p+kqfcH0oNCfcH0pTXUfnp8zfFD48+M/DHxB1rQNPtNFktbK48uJpoJC5G1TyQ4Hf0rs/2cPinqfjxtZs/EElst/bus9ukKbB5LcFQP9kjrkn5vavnb4/f8lm8Uf8AX4P/AEBar/BbxN/wiXxL0jVpH22zS/Z7r5sDypPlYn2HDc/3c9q5VUfPqfeVcmoVcuUqUEp8qd+u1/xPvX7y5HOa+ef2xPBxuNHsPGVrDmazcWt4VXrEx+Rjj+65x/wP8D9CxD92M1l+MdFt/EXhfUdDu/8AU31u8DHGSu4YDD6HB/CuiUeZWPj8vxTwmIhVXR/gfnd3PrnvSflV3W9Nu9H1m90m+jMd1ZzvDKp/vKcfl3Hsap1wNWZ+sxkppSjsz7H/AGQf+SPp/wBhG4/mK9hPNePfshf8kfT/ALCNx/MV7DXdT+FH5Vmv++1f8TPnf9tS5ubWw8LG2uZ4C89yG8uQrnCpjODXzZ/a2q9tUv8AP/Xy/wDjX0d+27/yDvCn/Xe5/wDQUr5lxXNWb5z7nh2nB5fBtd/zZc/tXVj97VL8/wDby/8AjUFxcXNy4a6uJpyOAZZC5A9s1HRWVz3FTgndISiilqblhRR3peMUr6gzqPhF/wAlT8K/9he2/wDRgr79HSvgL4Rf8lT8K/8AYXtv/Rgr79HSuvDfCz4Ti7/eKfp+ojdR9a/OzxX/AMjVrH/YQuP/AEa1fom/b61+dvirH/CVax6/2hcf+jWoxOyNOEF+8q+iMyvp79ib/kA+J/8Ar8h/9FmvmNulfTv7FAxoPib/AK/If/QDWND40e5xKv8AhPn6r8z6FHSvG/2wf+SSxf8AYUg/9BevZB0rxv8AbB/5JLF/2FIP/QXrsqfAz4PJ/wDf6Xqj5B/ya+6v2f8A/kjPhfHT7EP/AEI18Kmvur9n/wD5Iz4X/wCvEf8AoRrmwu7PruLf92h/i/RndV8q/tjXl5beP9IS2vLmBTpQJWKZkBPmyc4Br6qr5P8A2zv+ShaP/wBgkf8Ao6Stq79w+e4aipZhFNdH+R4v/a2rf9BW/wD/AAKf/Gj+1tW/6Ct//wCBT/41Uorhuz9K9lD+VElxcT3EgkuJ5Z3A2hpHLHHpk1F+VLRSLUUlZCflR+VLSUrjsH5UflS0UXA+wP2RP+SR/wDcRuP/AGWvYTXj37In/JIx/wBhG4/9lr2E16dP4Efkea/77V/xM+cv23sf2Z4Wz/z8XP8A6ClfMT/6tvpX05+28P8AiWeFf+vi4/8AQY6+Y3/1bfSuet8Z9rw7/wAi+Pz/ADP0X8Hf8ilo/wD14Qf+i1rUbpWX4O/5FLR/+vCD/wBFrWo3SutH55U+JnxN+1GT/wALr1j/AK5W3/ola8zr0z9qP/ktesf9crb/ANErXmdcFT42fquU/wC50v8ACj2L9kH/AJK43/YLuP8A0KOvsPt+NfHn7IP/ACVxv+wXcf8AoUdfYfb8a6qPwHxPE/8Av79Ecp8X/wDklfir/sEXP/otq+CO9fe/xf8A+SV+Kv8AsEXP/otq+B+5rnxPQ9vhD+FV9V+R9h/sgbv+FNQbuv2+5/8AQq9hryD9kP8A5I3B/wBf9x/6FXr9dcPhR8lmmmMq/wCJ/mfN/wC2+P8AQ/CeP+et1/KKvmmCSSGQSRSPFIPusjFSPxFfS37cH/Hn4T/663X8oq+Zh0rlrfEfd8Opf2fC67/mz1f4LfF/X/CviC0sdY1S6v8AQZSsMsU7mRrdegdCckYyMr3FfZyHK5zmvzafO1tv3scY61+inhMyHwvpBlLmQ2MJcvncT5YznPOa1oSbvc8HinCUqU6dWmrOV7/Il13TbLV9JudLv7dLi0uo2imjboykc/8A66+A/GeizeG/FuqaDNJ5jWNy8If+8oPyn8iK/QpgMc18V/tQLGnxp1fylVVaK3Y4GMkxLk/WoxUVyphwjWmsTOl0av8ANP8A4J5pQBRRXCfocQ479O/0r7r+BF+2pfCLw3cPcLO62axMy44KErtOO4AA/CvhUAg9Px9K+vP2RtViu/hYdPDIJNPvpYyoOW2viQE+nLMP+A10YR+80fLcX0ubCQn2f+Z7JRR3or0D85I2yAT1FfAfxYsW034keJLNmVympTsWUcHc5b/2avv1ulfG/wC1lpLaf8U5L1Y2EepWkUwOwBS6jYwHqflBPu1c2LXuJn0/Clbkxcqf8y/J3/zNn4L/APJPrT/rvN/6Ga7SuL+Cv/JPbT/rvN/6Ga7SvxPNv99q/wCJ/mfTVfjYVwut/E/QdJ1m60u4s9Rea2kMbtGiFSR6ZYV3VfN/xCRT4/1r/r6b+lehw/l9HHVpwrLRK/5I0w9JVJWZ6aPi54dP/Ljqv/ftP/i6P+Ft+Hj/AMuOq/8AftP/AIuvH0jXFO8sdq+p/wBWcv7P7z0ll1Ox7APix4fI/wCPHU/+/af/ABVeNquOfc1KqcU4ggV6GCyzD4Hm9inr5m9HCRpbFW4+5719IeCv+RP0T/rwh/8AQBXzfc5wa+kPBX/InaJ/14Q/+gCvD4r/AINP1OHMN0bFFFFfBo8xBhsZ2n16UgIPQg/SvlmS+1JppVbUr3BcjH2h+mfrXZ/BHV30/wAWNps0r/Z9QUqqk5xKOVP5bh+Ir6vE8MVKOHlVjO7Wtrf8E6ZYeUY8x7pSHdghcbu2eme1LSHpXynU5j5/8b+NvEGuT3OlXHl6fbJI0clrC3UgkEO3ccdOlc5EgA+7iu0+Neif2f4oTVoowINQXLY6CVRhvzGD+dcdGflr9Yyt0JYWEqEUk1+J7mDUXFNDXwFr0T4B6esmqalqrJ/qYlgjYrwCxy2D64UZHvXnEzcdQM17h8FrD7H4IjndFEl5M82cclc7Vz/3z/KuLiOv7LASV9ZWRGPn7tjtqRmVVLNwqjJ47ClqprNvNeaRe2dvN5E09u8ccnPyMykA8c8E1+bU0nJKWx4x8z6pd/2jrF9qHy/6VcPNlRwdzE8e3NSaDe/2br+nX52gW91HISRnABGT+Wa7Vfg7raj/AJDWm59fLf8AwpJPg7rjKf8Aidad/wB8P/hX6c84y32fs/aq1rHpfWYcnKe1nrx0oqvpsM1vp9tb3EglljhRJJAT8zBQCefXrVivzGSSk7bXPOPGfj1YeTrtjqSrj7TCY5CEx8yHjJ9cN+lebTE7D9K9z+OGn/avBf2pI9z2dwshIBLBDlWxj6g/hXhTn92dxGcc46V+l8O4j22AinvHQ9LDTvT1PqHw7/yAdP8A+vOH/wBAFaFUPDv/ACANP/69If8A0WtX6/OMR/Fl6v8AM86W7I7n/j2l/wCubfyNfLFn9xfp/Wvqe6/49Zv+ubfyr5YtPuL+P86+w4Q+Gr8v1O/L/iZcPSmWwB1C1/6+I/8A0IU/tTLX/kIWv/XxH/6EK+vn8LPUr/Cz6jb7x+tJSt94/Wkr8blufNGF8Qf+RG1v/ryk/lXzX/DX0p8Qf+RG1v8A68pP5V81/wANfe8I/wC71PX9Dvwnwv1Po34Yf8k/0b/r3/8AZjXSVzfww/5J/o3/AF7/APsxrpK+Lx/+9VP8T/M45/ExV+8PrXzDrX/Ixan/ANfs3/oxq+nl+8PrXzDrP/Ixap/1+zf+jGr6fhH46nov1OvAfxGN7VUvf9U/+7VsdKqXn3Gz0719stz1qz9w+n9H/wCQPY/9e0X/AKAKt1U0b/kD2X/XtH/6CKt1+OVf4svVnzr3K+pf8g+4/wCuT/8AoBr5++EllJqPxE8N2cSozPqUBKueCquGYf8AfINfQOo/8eFz/wBcX/8AQTXmf7I+jHVPirbXjQiSDTbaS4cuhIBI2Jz0By2R/umvt+C1f2i80OdX2OFqz7Jn2fF93oRT6RQB0pa/ST8zCuL+ON/Jp/wl8TXEO0yfYHjwwyMP8h/RjXaV41+1xqAtfhUbTaGa+v4Yh82CoXLk47/cx+NRN2i2duW0va4unDvJfmfIfA4GTj19aQ0vak7V5SP2Bqw2g/hS005poTEIpp604mmnrWqIe4jfpTac1Nq0ZNjT703+PilbpSJ9+qM+qGUUUVqY3CiiigYUUUUAFFFFJgfS/wCw518W/wDbp/7Wr6ZPSvmX9hzr4t/7dP8A2tX03it4bI/Os9/3+p8vyR5L+1krSfBfUVRWY/a7bgDJ/wBatfF4trjtbzf98Gv0pMak8jNKVU9qUocxtludPA0nTUL633PgLwN8M/GXi++gh07RbuK0kZQ97PEY4Y1PVstjdxzgZzX3N4O0S18N+HNP0Gx8z7NYW6wRmRsswHc++c1qbV6cnHfNLuX1pxgonNmWa1Mc0pKyXQeelfFX7WOuw6z8WZba3YPHpVqlmzBsgyZZ3H4F8fhXuPxw+NWj+FNNu9J0C+gvvELAwhIjuW0JHLuRxkZ4XqT1r42mkkmmkmmkaSSRi7uxyWYnJJ9ySaiq9LI9vhzL5xqfWaisunmdf8D/APkr/hT/ALCcX86+/q+Afgf/AMlf8Kf9hOL+dff1FLY5+KP94h6BX54ar4Y8TNq96y+G9aZTcyEEWEuCNx/2a/Q+kx9fzqpQ5jzsszSWXuTjG97fgfnT/wAIt4m/6FrWv/ACX/4ml/4RfxP/ANC1rX/gvl/+Jr9FdvufzoI+v51PsvM9b/Wqp/z7X3n50/8ACL+Jj/zLWtf+AEv/AMTWSVKsVZSCDgg9jX6VHnHJ/Ovzd1T/AJCd5x/y8Sf+hGs5w5T2MnzeWYSmpRtaxFBK9vcR3ETOskTB0ZGwQw5GD25Ffor4T1aDXfDWm6zbspjvbaOcbSSBuUEjnnrX5z19m/sna0dV+E9raSSh5tNuZLVhuJKpnemc9OGwAOwFVRlrY4+KaHNRhV7O33/8MewVw/xz1o6D8KvEV8soSU2b28Xz7Tvk+QYI5yNxI+ldxXgP7aOrG28G6TosbMGvr7zZAG6pGp4I/wB5lP8AwGtpOyZ8rl1D2+Kp0+7R8ogEDFKpYEFc7gcjB70UHpXFc/VGrn6G+A9YXxB4P0jXI9uy9s45vlBABKjIGecZyPwreHSvGf2RNaXUvhYNN3Zl0q7lgYEHO1j5ik9v4iOOwFeyc9q7Yu6ufk2Mo+wxE6fZs5P4ya0PD3wx1/VBIY5Es3SEh9p8xxsXB9csD+FfAI6Cvrf9sjWxafD2w0ZZCJdQvlZlAGGjjBY57/eKdPSvkjoOBk+n8q56z1SPteF6HJhpVH9p/kfWv7Guiiz8AX2svGyzaleFUZkwTHENowe43FvxzXuq571yPwg0RvD/AMONA0poxHLDZIZlCbf3jDe2Qe+WOfeuvroirJI+NzCv7fEzqd2z5v8A2oviN4r8L+MdN0jw5q8unRiy8+Yxqjb2Z2AB3KcYCcY/vV5H/wALm+J//Q4Xn/fqL/4ipf2j9SXVPjNr8qtCyW8kdqpjbdnYgB+hByD7jFeegcVyznLmep9/leXYf6pT56aba6pdT0K0+NXxLhuoZZfFV3PGkiu8TRxgSAHJUkJnB6fjX3FZyCa3SYdHVWHORgjNfm4Rwe1fe/wR1Qax8KPDl7mLd9gjhcRtkBoxsI+vy8itKMm73PE4nwdKlCnUpxS1adlbtY6nVbODUNMurC5RXguYXhkVgCCrAggg9eDX526lYTaVrtzpc6yLJaXbQuJF2tlX2nI7Hiv0ak+4a+JP2j9FbRvjLqRWMJBfvFeRbUKg78bj7ncGJI7mnWWiZjwtX5a1Sm+qv9x9tp9wfSlpI/uL9KU9K2Plj4Q+P3/JZfFH/X4P/Ra1ww7Zz+Fdz8fv+SzeKP8Ar8H/AKLWuGrgn8TP1vAf7rT/AMK/I+4P2evFg8U/C/TJXm33liv2K7zydyDCsfqu0/ia9FI3ZDdK+Sf2QvFP9l+Nrrw3cT7LbVot0Kn7vnoCR9CV3D3wPavrfmuylLmij83znCfVMXKHR6r0Z8mftgeFDpvjO18S2sAW21SERzMq8eeg7+7Lj0+6a8NFfdnxw8KDxh8OdV01YvMu44jcWmAM+agJAGfXlf8AgVfCfOcMCD3BFc9eNpXPtOGsZ9Ywvs3vDT5dD7H/AGQ/+SPp/wBhC4/mK9fPtXj/AOyF/wAkfT/sIXH8xXsNdEPhR8Rmv++1f8T/ADPnz9srTtS1Gw8MLp+n3d4Y57guLeBpNoKpjO0HFfOX/CMeJv8AoW9a/wDACX/4mv0OKA+tLj6/nUzoqUr3PSy/iGpgqCoqCaXn3Z+eH/CMeJv+hb1r/wAF8v8A8TR/wjHib/oW9a/8F8v/AMTX6IY+tJj61H1ddzt/1uq/8+l95+c1/pep6cEOpaZfWQfOw3Fu8YbHXG4DPWqZ619MfttcWPhU+k1yf/HY6+Zz1rmqw5JWPqsrxksdho1pKzd/wFGO9J3opQOKzPRtoavg7Um0TxZpGsfJ/oV9DOd+duFcE5xz0Br9DYJI5oEmiYPG6hlYdwehr83efT9K+nf2cPjDYvpVn4N8TXUdrc2wWCwupGwkqdFjYnhWA4GeoA79enD1FH3WfJ8U5fUrQjXpq/Le/ofQ0u7A2+tfDPxs8D6x4Q8a6i13aTtp13cyT2l2Fykis27BYcBhnBBx6jIr7lVwxwTzimzW8MyMk0ayIwwyuMgj6GuipTU1Y+VyrNZ5fUc4q6ejR+cUKtNII4UaVycBUBJP4DmvsH9l7wXq/hPwZc3GswSWt5qk4mNs+A0Uarhdw7MckkZ4GOhzXq0Gl6bBIJILC1icdGjhVT+YFWBtX5eg9KmlR5He53ZtxDPH0vYxhyrrrcXmvBf2zNXWDwfpGhq0Rku77z2BzkJGp5Hbq46169408WaH4Q0V9V1y/jtYAdqA8vK3ZEX+Jq+Jfiv42vPH/i6bW7qMRQqohtIM58qIEkD6kkk/XHSivNKNg4cy+pXxUazVox6+fRI5TuPrX3T8AP8AkjXhf/ryH/oRr4WHUV90/s/8fBrwuP8ApyH/AKEaxw27Pd4t/wB2p/4v0Z3VfJ37Z3/JQdH/AOwSP/R0lfWNfJ37Z3/JQdH/AOwSP/R0la4j4GeBwz/yMI+j/I8NopKK8+5+mi0UY9qUD2pXASkxTsCjAoQDSQOpAp8EUtxMsNvG80jHCpGpZiT0wByea9N/Zft4bj4yabDPDHNEba43I6hgSIzjg19k2+m6fbyeZb2NtC+Mbo4lU4+oFdNKgqivc+czfP8A+z63sfZ3dr3v/wAA4H9nPw1qnhb4Y2dhq9u1vdzTSXLwMBuiDnhWwTzgAn0zjtXo7dKANq4HQVBd3UNtayXE80cEMSl3kkYKqqOpJPQV3xXKrH53iK8q9WVWW8nc+eP23JE+w+F4tw8wTXDFc8hdqDOPTNfMbcqeo47CvSP2iPHUfjnx681g4fS9OQ2towH+tO755PoT09gPWvOK46rTlc/R8kw8qGChCW+/3s+//hFrMeufDTw/qKvGWexjSQJnCyINjLz6EEV1T7tvHWvj/wDZv+K8Pg2aXw74glKaHdS+bHPtz9llPXIAyUbjPpjPrX11Z3dteW0V1a3MU8Eq745I3DK6noQR1FdUJKSPhM1wFTB15Rkvdez8j5Y/az8D6xD4vbxlaWs1zpt5DElwyLu+zyKAgDY5CkAYPrnkcV4OCpcIrAsTgAdc1+khVX+brVVdI0tZBINNsw4bcGEC5B9c4rOVBSd7nrYDiaeGoKlOF7aJ3sfOP7I3gfWbbV7rxnf2k1paG1NvZiRdrT72BZsHnaNoweM54zX0yM45oCqvSquqajY6Zp8+oaheQ2trAu6WaVwqIPUk1pCPKrHh4/G1MdXdWS1fQ4v9oTWI9G+EPiCR2j33NsbSNXzhjKdhAx3wWP4V8OHg84616r+0L8UF8e6rDp2lBl0OwkLRMww1xJjBkI6gYJAHoSe+B5Sa4q81KWh+g8OYCphMN+8VpSd/TsfY37Iox8HYP+v+4/8AQq9ePSvI/wBkr/kkEP8A1/3H/oVeuV20/hR8Fm3++1f8T/M+cf23IpZbTwp5UckmJbrO1SccRelfNK2t0W2i1nJzgDyjk/pX6RFFJ5GaPLX+6B+FROkpO9z08v4heDoRo+zva/Xu79j4t+EHwd8S+JvEdnPrGj3mnaHG4kuJrhDE0iqc7EBw3J4zjjmvtCNdqcjGBSkBTnufWmyyxxRPI8ioqruZmOAB7ntVQpqB5uZZnVzCopT0tskNnkVIyzthB94ngAY5Oa+BPiZrUfiL4ga5rUAzBdXjtEck5QfKp59QAce9e2/tDfGbT73R5/Cfg++S6Nyuy+voiQioesaN/ETzkjjHA68fOPGTgcZ4rmxNS/uo+t4XyypQjLEVVZvRLyHUUn40tcZ9ihQfevfP2ONYWLxBrmhSSEC5tluYV4wWRtre5OHX8Aa8CFdd8HtcXw38StD1aRmSBbgRTFT/AMs5PkbPHIAOcd8VdGXLNM87OMN9ZwVSn1tdeq1PvFadTVwe46U6vVPyEQqp614B+2d4fFx4U0rxFBGoewuDBM20E+XJ0564DKOP9qvoCuc+I+gR+KfBuq+H5MD7baPGjNnCvjKHgjowU/hUzjzR5Tsy/EfVsTCr2f4dT5w+C3/JPrTHT7RN3z/Ga7SuP+D8M1v4Git7iMxzRXc6SIVI2sJCCMH3BrsK/DM1/wB9q/4n+Z+gVGnJtBXzl8QMf8J9rX/X039K+ja+cfiD/wAj9rX/AF9N/Svd4S/3ip/h/VHXgvj+RnJT8UyPpT6+6Z7q2E5zQ3SlpOaBla5+7X0d4K/5E/RP+vCH/wBAFfOF192vo/wV/wAifon/AF4Q/wDoAr5Xiv8Ag0/U8fMOhsUDqPqKKB1H1r4Nbnlo+Vsf6RJn++f50+Gaa0uobq3YpNDIsiMDjBBz/SmrzPJ/vn+dPlU44/Sv2dpNJM+gjHmgfTGh6jDq+kWup2/+quYlkAz90nqPwORV2vM/gPrHnaTeaHI532j+dCvbY3UD6Nk/8Cr0w9a/JsxwjwmJnS6J6enQ8KpHkk0c38SNF/t3wndWsYBuIh59ucfxqM4/EZH4189wOCvtX1RXzt8S9F/sDxdcwxqBaXObi37ABicqPocj8K+m4TxlubDS9V+p2YKryvlOfffIfKjGXYgKAOSc9BX09o1kunaTZ2KqoFvAkWF6cDHH6189fDqy/tLxxpdt2Wbzm5xwnz9fqBX0gep+tTxbXTnTo+V/v2FjZ80kgoorz34j/EC98Ma7Fptnp1rcq1uszvI7AgliAuB9M/jXy2DwdbGVPZ0VdnHGLk7I9Corxtfi9rJH/IF0/wD7+PSP8XtaA/5Aun/9/Hr1v9Wcw/lX3o2+q1ex7LRXAfDXx9eeKdZutPvNPtrURQeajxyHLfMBjB+vWu/rycZhKuEqezrKz+8xlFxdmZ/iSwXVPD2oaeyqftFs6Dd0zjj9cV8ttuClZFCuOGHTmvrTnIxzyK+ZPH+njTfGWrWY+6LhnXnPD/MMn1+avquEa/8AEo/P9Dpw0tWj6M8Of8i/p3vZw4/79ir9Y3gi7F94Q0i6Cqu60QbQ2cFQAa2a+TxKca00+7/M5pbsjuf+PeX/AHG/lXyxZ/6tPpX1TKpeJ0XALKVGfUivlhopbG5ls7ldssEjROOnIOK+u4QatVXXQ7sBJJstD7tR2x/4mFr/ANfEf/oQoMoxUmhW02o+ItOsrdd0s1yirgZxhgST7AZP4V9fUfLTk3tY9OvNcjPqBvvH60lBOST60V+Nvc+dZhfEH/kRtb/68pP5V819q+i/ihdC08B6szKp8yDygCcffYLn8Mk49q+dSPlr9A4Si1hpvz/Q7sIvdZ9GfDD/AJJ/o3/Xv/7Ma6Sub+GH/JP9G/69/wD2Y10lfE4//eqn+J/mcU/iYq/eH1r5h1r/AJGLVP8Ar9m/9GNX08v3h9a+Xtbb/iotU/6/Zv8A0Y1fT8I/HU9F+p2YF++xR0qnd8o4HpU3mLjk1Lomm3Oua3a6XaR+Y88gVuMhVzyxx0Ar7WclCLlLZHp1ppQ3PpXRv+QNY+n2aL/0AVbpkMccUKRRDEaKEUegHA/QU+vxupJSm35ngN3ZX1IgaddHIGIHJye20039irw61r4a1XxLMrBr+ZbaEnIzHEPmPX+82OmflPrWT8Rbj7P4L1JVQPLcRfZoU3YLPIdgA7A8559K93+GXhmPwj4G0jQI1RXtbdROVHDykZkb8WJr9F4HoP2VSo+6/I8XPMT7PC+yT1k/wWv52OmUYpaQUtfenxwV8vftm6x52u6HoKYP2aF7uTI5BkO0c/RDxj0r6fLYIywFfCPxo8QL4m+J2t6pG6vD9oMEDKODHH8in3zgn8RXPipWhbufScLYb2uN5/5U389jjqQ9KWkNeej9JYlIelLTSatIlsSmmlNIelWiGxrU1valprVaMmI3SliHzUhxinQjjNOTsiY6shox9Km+y3H9wfnSi0n/ALi/nV+0j3J9jU/lIKKn+yTf3V/OkNrP/dX86PaR7h7Kp/KQ/lRU/wBlmx9xfzoFrP8A3V/Oj2ke4eyqfykFFTfZZ8/dX86X7LN/dX86XPHuHsqn8p2Xwp+J2vfDj+0f7Fs9PuP7Q8rzftSs23y9+MbWH989fSu7/wCGn/Hf/QH8P/8AfmX/AOOV4n9ln/ur+dBtZ/7q/nT9ql1OKtk9CtNzqU7tnto/ae8df9Afw/8A9+pf/jlL/wANPeOv+gP4f/78y/8AxyvEfss391fzo+zT/wBwfnR7bzMv7Bwn/Pr8/wDM9mvf2mPiBNFsgstBtnyDvW2cnHp8zkVw/iv4qePvE0DW2qeJLr7M2d0FtiBCM9CEwWH1Jrkfs0/90fnR9mn/ALo/Oj2y7m1HKMPSd40lf0IaKm+zT/3R+dH2ab+6PzqeePc7vZz7F3wprVz4c8S6dr1mkMlxYXCzxpKCVZh2OCDj8a9h/wCGnfHf/QH8P/8AfmX/AOOV4h9nm/ur+dOMEv8AdX86aqpbM5MRllHEyUqtO7Pbf+GnfHf/AEB/D/8A35l/+OUf8NPeOv8AoDeH/wDvzL/8crxHyJv7i/nR5E391fzp+28zD+wcJ/z6/P8AzPbv+GnvHX/QH0D/AL8y/wDxyl/4ad8c/wDQH0D/AL8y/wDxyvEPIm/ur+dL9nl/uj86PbeY/wCwsH/z6/P/ADPbT+0545/6A/h//v1L/wDHK8RnkaaeSZgA0js5A6ZJzS+RJ/dH/fVL5En9wfnUurfdnTh8tpYZt0YWuRiu7+FnxS8QfDqG/h0aCyuYr10d0u1dlVlBGV2sMEg4Of7oriPIk/uD86PJlx90fnSVRLVM1r4SNeDhUjdHt3/DTnjn/oEeH/8Av1L/APF1578UfiFrfxD1S0vtais4TaQmKKK2RlUZbJJySSTx34xXJiGUfwj86PJl/uj86brX6nNQynD0J89OnZ/15jKKf5Mg/hH50eVJ/dH51Dku56ChLsdp8K/ibr3w5bUDotvY3IvxH5i3SuVXZnBUKwwTuwevQV3Q/ac8cY/5BHh/P/XKX/4uvEfJl/ur/wB9UeTL/dH51XtrLRnBWyjDV5udSndvqdd8UPiJrfxDu7G51q3sLc2MbxxLaxso+YgkncxJ6CuRgkWKaORo1lVXUlGJAYA5IOCDg4wcEHmlMMnZR/31SeTJ7CodRPdnVRwsaMFTpxsl0PbV/aZ8bKAF0fw+ABgDypf/AIulP7Tfjj/oEaB/36l/+LrxIQvR5LVp7WXc4f7Cwf8Az6X4/wCZa8Qalca1rd9q90qJNe3Mlw6RghVZ2LHGTnGTVMdKf5b/AN0fnR5bVm5anpxpOMVFLRDR1r1D4f8Axw8VeCvC1t4d0zT9Jmtrd5GV7iOQud7Fj0cDq1eY+W1Hlt7U1U5dmY4jB08THkrQuj2xv2mvHLAg6P4fwev7qX/4uvP/AImeP9U8fatZ6pq1hY21zaReUptQ4Dru3AEMx6EnpjqfauT8tvajy29qbqtqzZhRyjC0Z89OnZ/M9u/4aa8cAY/sjw//AN+pf/i6T/hprx1/0CPD/wD36l/+LrxLy29qPLb2o9vLuZPIsD/z6X4/5mn4w1678UeJ7/xBfRQxXN9L5siQghAcAcZJPb1rKp3ltS+W3+RWfMenTpKEVGK0Ra0LUrvRdbsdYsWC3NlOk8RPTcpyM/y/GvY/+GmfHGf+QRoH/fqX/wCLrxLy2oMbmqVRx2ZzYnLsPimpVoXaPbf+GmfHH/QI0D/v1L/8XXjmt3x1TWLvUjbQ2puZmlMMC7Y0LHOFHUDJOB+FVRG9Lsah1HLdiw2XYfDNypQtc9I+HHxn8TeBPDQ0HSdP0qe2Ezzb7lJC+WxkfKwGOPSul/4aa8cf9AjQP+/Uv/xdeJbGo2NTVaS6mdXJ8FVm5zpJt+v+Z7b/AMNNeOP+gRoH/fqX/wCLoH7TPjn/AKBPh/8A79S//F14lsajyzR7eXchZFgP+fS/H/M9u/4aZ8cf9Anw/wD9+pf/AIuk/wCGmfHH/QI0D/v1L/8AF14lsajY1Htp9w/sLAf8+l+P+Z3HxT+J+vfEWLT4tZs9Pt1sWkaM2qOMlwAc7mP90Vw5HegK1Ltb0rNycndnoYfDU8PD2dKNl2GnNAz6U7a3oKNregpXN7MKPrz9aNregpdpoCx3Xgv4ueO/CkKWtjrBu7ND8tvep5yqM5wpPzD8+9ej6V+0/rEYRdT8J2M2F+c2900eW9QCrYHtk18/FT2pNrVpGrJdTza+S4HENynTV/LT8j6Pn/ajfym8jwYBJg7S+oZGffCVzHiH9o/xtfqU0yw0rSwRguqGZweeQW49P4eorxgKe9G2h15vqY0uH8vpu/s7/f8AqzQ8Qa7rPiC/a/1vUrnULlv45pM49gOijjtis0nnmnbaXbWUm27nrwpxguWKsho616v4P+PXi3wv4YsNAsdN0eW2sYvKjeaOQuRknnD4715TtoKnFEZuL0ZhisFQxUVGtG6R7af2mPHGONI0D/v1L/8AF1558TvHer/EDWbbVNYtbKCa3t/s6LaqwUruLZO4nnLGuVCmlwacq0paNmGHyrCYeftKVNJ/MaMUH6U7bRg1B6FhBS0YNGDQFgoowaMGgDqfhV4u/wCEH8a23iL7Ab4QRyp5Il8vdvXb97Bxj6V7Qf2o1x/yJTj/ALiIP/tOvm7Bowa0hWlBWR5uMyfCYyp7StG79We96l+054hkLrp/hnTLYbsq08zy/L6EDbz715Z43+IvjLxfE0OtazK9q3P2SEeVDxyPlHXp3zXL4NBXIP0p+2nLdjoZRg8O+anTV/v/ADbKa8DGAKdQU5pcGtHqbpMAa6rwR8QfF3gyT/iQaxLBAxy1tJ+8hY+6twPqMGuU2mn4PtQnZ6MirRp1o8tSN15nvekftPeJYY401Lw7pl4Qw3yRSPCSO/HzDP6Vtn9qVO3gp/8AwYj/AON180jNO59qftprqebLh/ASd/Z/i/8AM921j9prxXcQMmm6Fpdi5JAkkZpio7cZAz+f4V5b4z8b+KPGFyJfEGsT3aKSY4QdkSfRFwK5vmnBazlUlLdnZhsrwmGd6VNJ99/zF7YxQOtH5UVFj0j0r4e/GnxP4F8MLoelWGkz26TPLuuI5C+WOT0YDH4VvD9p3x1jJ0fw/wD9+Zf/AI5XizA7CMdarFcfLXRTqu1rnjYnKMHObnKmm3v/AFc9z/4ac8cn/mD+H/8Av1L/APF0o/ab8cn/AJhHh/8A79S//F14YKVetN1ZGayXAf8APpfj/mezap+0d8QrtAtvHo9jwQWitixye/zMeRXAeK/HXi7xU3/E+168u4+P3O7ZF/3wuF/Sua59qcOlQ5ye7OyhluEoPmp00vkP+X/JopB1paxPRFWnU0dad3qWNAB604dKb1pR71JZ9zfAzxMviv4daXqLypJdxR/Zrrb2kj4J/EYb/gVd1XyZ+yV4uXSPGNx4bvJtltqyboixAUXCD9Ny5Hvha+sVYNnBBx1r1KM+eJ+SZ1gXgsZKn0eq9GOprjOKdQRWp5R5B460CDRdZmns4vLt7+V7ggDjzWOX+mTz9SawK9l8XaOur6JNbr/rl/eQk9nHT+o/GvGjwzKwKkHGDwa/IuK8teFxrqr4amvz6r9T7PKMX7ehyyesdPl0CvnH4g/8j9rX/X039K+ja+dfiAv/ABXmtHH/AC9N/StOEZL6zU/w/qj6TAp85lR9KePempThX3h7q2FpOcUtB6UhlS6zjivo/wAFf8ifon/XhD/6AK+cpxla+jvBeP8AhD9G/wCvCHH/AHwK+V4sdqFN+Z4+Y9DXo7j6iijuPqK+DW55cWfLC/8AHxJ/vn+dTkfLUYTbcSZB+8amA4r9murI+mox9xGj4E1j+wfF1jfM22Bn8qcdjG3BJ57cH8K+jOFAHboPevlq5TcP8DX0H8N9a/tvwhaXDyb7iIeTcZb+NeAT9Rg/nXx3FeEuoYhej/Q8vH0uV8yOjrz/AOOWii/8JjVI4y1zpzb8gZJiY4Yfhwa9AqK6hhurWW2uE3wzI0ci+qkYI/I18pgcS8JXjWXR/h1PPjKzueN/s82Qn1nU9UbDfZoFhQbv4nOenphfWvae1cr8M/DT+F9GvLGXl5L6WRW3A7o+Ah46cDp/KuqrszvFxxWNnODutkE580rhXzv8TLoX/wAQNTmXY6xyCEFT/cUDP8x+FfQzyLFG8zthI1LMfQDr+lfL9zNJdajc3cjh3nmeRmxjJZic/rXscJ0U6tSp2VvvOzBQvNsWNfl6USLx2qRBgUjivub2PdsrG38KrtbLx/p+fLAn3wEt/tKeB7kgD8a+g/zzXzDplw1jrNlerIIzBcxyByMhcMMkj6Zr6dDK43qSQ3IJ7ivheLaVq1Op3X5HhY6HLMXtXiX7QGnrD4l0/UFHF3bmNuf4kPHH0YfrXttcD8c9PN34OjvFXLWV0jZz0VvlP1OSvFeZw/X9hj4eehy0XaaM34Da8kulzeHbh9s1sxltwSBvjY5IA9jk/wDAq9Q718sWEs1leQ3lpM0E8LBkdTypHp/nFe0eDfiVpupRpa62yafe52+YeIZD7E/dPsfwPavW4gySr7R4igrp7rsdFfDSi+ZI7+uQ8ZfD/RfElwbx2ls7443TxAHfj+8p4Jx3611yMroHUhlIyGByCPrS98d6+Ww+Jq4afPTk4s5Yy5dUzyYfB1vO+bxDmHd0Fr82367sZrsPBngXRvDLGeASXN6VKtcynnHooHC11NFduJznG4mHs6lTR9NF9+hUq05KzYUds1HcTQ28D3FxKkMSDLO7BVH1Jrzvxp8TbO1jez8OlLu75U3JXMUZ9Rn7x/T69K58Hga+Mny0o38+i9QhCU3ZIzPjpr0U0kHh61fcYn8672n7rY+VD78k/iK8ucfL0qxmWeV5riR5ZXYs7uSSxPUk9+abKp2mv1DL8HDBUI0Y62/M9mjQ9nCx9BfDH/kn+jf9e/8A7Ma6Suc+GXHgDRhkf8e//sxro6/Lcd/vVT/E/wAzxaluZhnHNefXnwn0C6vri7kvtTV55WkYK6YyxycfL05r0GijC42vhW3Rla4oycXdHnsXwk8OLIrSXmqSKOSplQZ/Ja6rw54a0Xw9Fs0qySFiNrSn5pHHHBY844HHStigDPTmtK+ZYvEx5alRtdhyqSlo2FIazNb8QaNo0fmalqVvb/7JfLt9FGSa8x8Y/Ei+1c/2V4XhuIBM3l+cFzNKTwAgH3c/n9K1wGUYrGzSpx079CoUpS9D1TwPaL41+KdvBD++0fwy/wBru3x8j3gJWKMH+Lb8zcd1r6LHQVwfwQ8DxeB/Alrp0gJ1G4b7TfueSZmAyufRR8v4E9672v2HK8BDAYaNGHT8WfBZpi1icQ3H4Vov68woPSikc4UmvQPOOF+OfiX/AIRX4a6rqMblLqSI21sV6iWT5VPQ9Mlvwr4Y9/65r3H9rbxiNW8T2nheznDW2lAyXGxjhrhh90+u1f1Y+9eHV5+JnzTsfpXDOCeHwftJbz1+XQWmnrSmkrnPohKaetK1Ia0RLGkelIenNONMY1ZmxKaetKelN/KrSM5MT6VMowOlQqCW4qelPsOBoUUUVwXPWA9KbTj0ptNDCiiigAoop0cbSSJHGuWdgqj3PAoJk0ldiYOM7TjsaT8K9o/aPEWgaH4O8C28iMdOsBNcAbSS5AUE8A9nPbO6vFzWlSHJKxxZfjPrdBVrWTvb0vvstworu9J+EnjnUbWO4XS4bQTAGCO9uUglmB6bUY59O3cVyOu6TqGh6rPpWrWklpe25xLDJjK/iOCPccGk4SSu0aUsbh603TpzTa7MpUV13hb4ceLfEemrqVjYRQ2UjFYp7ydIElx12FjlvqBiszxl4T1/wfqSaf4gsfss0ql4iHV1lUHGVIPrQ4TSvYUMbh51PZRmnLtfUxKRuldDongrxVrmj/2vpGh3V7ZfaBbb4QGJkOONuc45GWxgdzwak1LwN4jsfEWneHpLa2l1XUFDQW0F0kh78MQdoPB4z2p+znpoEsbh1Jw9orq/XtucxRXb6b8KfHV9qEtiNIS1mjcpm6uY41dgcEIc/Pzx8uRkHmuY8RaNqXh/WrrR9XtWtb21YLLGSDjIyCCOoIIIPoRQ4tK7QqWMoVp8lOab30d9DPpCyg4LDP1qzptnc6lqVtp1jEZrq6lWGGPIG92ICjJ4GSe9fQHh74ZeJtI+B+t2A8Oxz+JtVuwqRM8bPFDwCQ5baON54P8AEARV06bmzmzDMqWCUeZq8mla9t+voj54oPXoR+Feg/A/wxJqXxh0/Sr+FSunTPcXaK6sFEOcAkHBG8KMgmtvxj4A8cePfHmu65Y6XFHHNcsYIri4iileJRtQqmckbQpzgZyPrTVJuPMiambUKWI9jNpLlve/fZfPc8ioqWa2uYLuSzmgeO5jkaJ4iPmVwcFSB3zkY9a7qz+D3j+5txJ/ZEFtKy7o7W5vI47hx7ITnntnFRGEnsjqrYyhQSdWaV+7OAoqxqVjd6bqE+n38D291buY5onGGRgeRVcnAyelLU6FJNXT0CjnNdla/C7x5NJaq2gSQx3MIuEuJZUSERnGGZycL1HB59qzdI8G+JNY8QXeh6Rpp1C7s3KXBgcGOMg4JLnC7c55zg4OM1XJLscqx+Gd7VFpvrsc8aSuy8U/DPxf4b0d9YvrG2msY2CST2l2k6xk4xu2nI61h+GPDut+J9R+waDpk9/chN7JHj5F4GSTgAc9SRQ4STtYqGMw9SDqRmuVdb6GV+FBUg/MpB969q+E/wAJ/Emn/EvQ7rWrS3bT4JGuHmtblZ0WSMblRiudpJwcHqARXm/xM1pfEXj7WtYjz5M904gBzxGvypwenAHHbNOVNxjdnLQzGGIxDpUrNJXbT63tY5yprW0uruTyrS1nuJMZ2xRs5x9AK0vCXhnXPFeovp3h/T3vrlIzK6K6rhAQCcsQOpr3fxx4d8beCPhBomm+FI5LHyIXvdfvre6SJ0kAU7dxwxXk/d7IBznkhSck30RGOzOGGqQoxa55Pq7WXd7/AC7nzpJDNHI8ckMiOh2urKQVPoR2qOvaL6Wbw7+zU9xeLu1PxfqZlaVs7zEDuJPI6hO3BD815x4N8F+I/FhnOi6f5kFv/rrmV1igiJPRnYgZ56daJU2mrF4fMYzpzqVLRjF2vfR23f36HPUV1fjT4eeKvCOn2+o6zZRCyuH8uO5t50ljLEEhcqevyk9O1c7pmn32qX8NhptnNeXcxISGFCzt9AP88GpcGnZo6qeJo1Ie0hNOPfoVqK7dvhT42Onz3dtpsF6bZ/LuLezu4p54GzjDojEj6dawtb8L6xpOtwaJPbxzajOqNHb20qztliQFOzPzcdOvIpunJboinjsNUdo1E36mLRXoEXwb+IElhJdJpEDSRxmR7QXcZuQo9Ywc59utcC6NG7RyRlHRirKeoI6g+9KUHHdFUMXQr39lNO3ZiUgIzgEZ9M1reFvDus+KNV/svQbI3t75bSeUJFQ7BjJyxA7jv3r234ofDvXrD4P+GtF0vRLd5LCF7zWboPGjRsFzguzDIBZzgZ+6MVcaTkm+xyYvM6OGqwpNq8n32Vr3+ey7nz5RW54T8JeIPFU0iaHpzXCQkefOzLHDDnoXdjgZ/OtDxh8OvFfhXTodT1WwhawlcRi5trhJow/90lTweD7e9TySte2h1SxmHjV9i5rm7X1OUo59KQdPWvRv2c9Fj1f4qWE1wv8AommI9/Ox+6oQfKSc8DcVP4e9KEeaVgxeIjhqE6svso86YMpwVIPvRXT+I5NS8efEbVJ9Hsp765v7yRreCJMsYwfl4HAAQDJzitTUfhH46stKn1E6baXMdvEZZ47W9jmkiUAkkqpzxg5xn8afI9bIyWOowUVWkoyaWjZwlFWdI02/1jUINO0u0mvLydtscMSFnY4J4H0BOfSu0uvg/wCPINOlvBplpP5EZkmgt76KSaMDrlAc8dwP1oUJPZGlbGYeg1GrNJvuzgaVgVOGUg+hrufgHof/AAkHxW0WzcZhgl+2TAjqsXzAEEEckKOccH1p3jNNa+I/xa1o6DYS6hI07rEsIwqQxnapJOAowM/NjlsZp+z925jPHRhiXReyjdu+3RL52ODoqW6gktrmW3m2+ZE7I+1gwBBweRwenao0RpHSONC7uwVFUZLE9AAOpqDu5k1e4lFegWfwc8f3UO5dLtopyMraT3scdw3Gf9WTnkdM4rjRo+pf26NCazkTUjci1+ztwwlLbdvPuQKbhJdDnpY3DVL8k07b6lGitHxHoupeHdWm0nWbUWt9AqtLD5iuVyARkqSAcHOM1oXvgrxNZ6ppOm3GltHeauiPYRGaMmYN908NwCfXFHKy/rNFJPmWuq8zncjO3jPpmnfhX0Rpfwz8T6X8CNS0uDw7HN4m1W9y8ZaPzILcEDh92AcKeh5DYr57u7eS1uZraVR5sTsjhWDDcDg4IyDz6cVU6bhY5cDmVLGSmqbXuu297+ZFVizsb28DGzsrm5C/eMMLPj64HHQ1v+BfAfibxnM50DTTc28EyRzzmVEWPd0JycnjJ4B4r1/9omLxj4XtrK18NibSPB+n2Udqr29yiCaRtwZXXO5+OxBHJPrThTvFyZliszjTxEMNSacnfd2t+er6Hz1+FJXX+Gfhr4u1+whv7HTobexlXME97cJbrKM/wbzlvqPzrJ8X+F9c8J6t/Zev2JtLgoHT5g6upOAysOCOD78VDi0r20O2GMw86ns4zTl2vqY1FdXpvw58balp9hqFj4fuJrPUAWtpwyhCoBJZiT8g46tgelYviTRrvQNZn0m+a3a5gx5nkTCVBkZGGHB4I6etDi0rtDhi6FSfJCab8mZ1OZWX7yEfUYq5oOlajresW2laTZteXtw+2KAEDeQMkdRgYBzz0rc+ImseJPEXi37P4jW3Gp2YWw8q3VQikMflG0kE5OCc+melHKrXFKt+9VNW2beuq+Xb5nK0V2o+FXjtdUOmzaH9mmAG57i5jSJSeQC+7GcdgSeRxWN418J674O1gaXr9mLa4aMSxlZA6yIe4I9wR9RQ4SSu0TSxuHqSUIVE2+zRh0UYrb8WeFPEHhWa1h1/TWspLqIywq0iPuQHGflJx+NFna5vKrCMlBvV7IxKK15vDOtQ+E4fFU1iU0aaYwx3JkQbnGcgLncfut27V0WhfCbxxq9rHcR6bb2azANCt7dJA8qnoVRjuwfXFPlltYxnjcNTXNKokr236rocNRV/xDouqeH9Yn0jWbN7O+gYLJE+OMjOQRwRgggirXiHwvrnh+10+51iwNpHqEPnWu6VGMiYB3YUkgcjrilZ6+Rqq9J8tpL3tvP0MaiteXw3rUfhWHxRJYldImmMEVx5qfPICQVC53fwnt2qzoPgnxXr2jvq+j6Hd31nHOLd3gUMRIccbc7j94cgYGeeho5XtYh4qjGLk5qydt+vY5+itvxd4W1fwrcW9trS20dxPGZBFFcJKyKDj5tpIB4PGe1Y0UbzTJDEheR2CqoPJJ4AHvmk007M0p1YVYc8HddytKpU52nB6EjrTa7v4l3XjTTdI0jwX4otYrC30tBLb2se3JDAgM5Vjk/e69Mn1qHw58LPGuuafFqFvptva2s6B4Jb66S3E6noUDHJGCDnGK6lHojy/rkI01UqyUU9tdGvwOKpwB2lsHA6nHArT8WeHNa8KazJpGvWD2V2ihtjEEMp6MpHBHB6V7nfeEPEUX7O/hzw3o1gv2vWLn7dqMskoijjjPzKHdyAOPLGOc7SQKIwvfyM8TmNOhGnJNNTdr30t1Z880o610PjjwV4j8GXNvFr9gIFuo98E0TiSKUYH3WXgnkZHXkdq50dazlc9CjVhVgpwd0x1Fa3hjw3rnia9a10LTJ72SNd8hQYWNfVmOFUe5Irc8W/DPxf4Y0caxqVjby6fv8ALkuLS4WZI24xu2k7ckgc96FCTV7ESxdGFRU5TXM+l9TjqUVr+E/C+v8Aiq+ez0HS5r6SMBpShCpEp6M7HAUcHrWz4q+Gfi/wzpDavqFhBLYI4SS4s7pJ0jJ6BtpyM5HahRbV7BLGUI1FTlNKT6X1OPNV5xhwenNa2h6TqWuapDpekWc17ezHEcUS5J9z6Aep4rr9W+Dfjy10i61D+zrO4S1j8yeO2vo5ZY1AJJKg9sHj2PWiEW3exOJxWHpWjUmk+1zzmgdas6Np95q+p2ul6bCbi8u5FigjXjezdME8fnXWP8K/HNvDfzajo66ZDp4dppb2dIlYKu5hHz+84P8ADkds5rblb2RlUxVGk7Tkk/U42l/lXTeDvAPirxXam90rTVWxDFPtl1MsEG4dVDseT7Co/GngrxJ4OktV16xWGK6UtbzxSrLFLjGdrKSO496hxdr2LjiqDqeyU1zdr6nPrnPAJ4z0p1e2fAjSbyy+FXjPxPYWMt3qd1H/AGZYLGisxJxuIB9N6k5HRM+tcNrXwt8Z6L4WfxFe6fbnT4iPOaG7jlaEE4+YKT3I6Z6ih02kmYUs0oyrzpSaVmkrtas4wfSlHNN/ClFYPc9NDh1pT7CkoBpMtMsWdzPZXcN5ayGG4gkWWJ1PKupBB/MCvu34X+K7Xxl4LsNdgZFeVNtxGP8AlnKOHX6Z6exFfBYPIr1r9mjx4PCvi4aPqNz5ekaowQl8bYp+iNntn7p/4D6VvhqnJKz6nznEuW/WsN7WHxQ/FdT7FFLTFYccinivRPzMbJ9w8Zr5l/am0bxRoGqx+K9D1S9g0q8Kw3MUTkCGfs3sHH6j3r6cPSs3xHo9hr2kXGk6pbrcWVyhSaM9x169jnGD2rDEYaniI8s1c78txrweIjUtddfQ+Bx4q8VZ/wCRh1Ej/rsazriaa6u5bq6kaaeVt0kjHJY+prqPil4Lv/A3i2fSLpJHtmJksrhhxPF2P1HQ+h/CuWrxlh4UZPlikfreFdKrCNWlswxzQRigU4irOsB0opp4pRSsA10BGK0ofEniS3gjt7fXL6KGJAkaLLgKB0AqhSYHpUTpQqfHFP1RnOnGe5onxV4s/wChh1H/AL/GnDxZ4rxz4g1D/v8AGszA9KCKy+q4f+RfcjP6tDsMReS3GScmpPypB9KX8K3OlWSGMuR0q3pusaxpcTxaZqVzaI7bnET7dx9TVekwPSlKMZq0ldEzpxmtTSPivxZ/0MOo/wDf40n/AAlXiz/oYdR/7/Gs7A9KMD0rL6th/wDn3H7kY/VYdjRPirxX/wBDDqP/AH+NA8V+LM/8jBqP/f41nYHpRtHpR9Ww/wDz7X3If1WHY0m8U+KHUo+vag6sMMDKSCPSspI8cYNSYo/CrhSp0/gSXoXGjGGyADFFH4UfhV3NLEbrmtb/AISrxSoCr4g1AKBgATHArNI9qTAx0qJ0qdT44p+pnUoxnujSHirxX/0MOo/9/jUd34i8Q3lrJa3msXs8Mg2ukkm4EelUcD0pR9KhYagtoL7kQsPTXQiEftSNCPTNTfhR+Fbpmrhck07U9Y0vjTdUu7VcY2xSkDH06VvW3xG8YwgKb+CcBs/vbdCT7cAfpXOFRSbR6VzVcJh638Smn8kYTwkJbo7E/FTxScj7Ppf/AH5f/wCKqhc/ELxhcR7P7QihwesVuin6Zwa50qPSlCjFYxyvBR2pR+4hYKlfYdqF9qmpuG1HULu6YdPNlZh+XSoBFjFTYHpQRXdFRirJaG8aKjsIFwOMU1lLCn0U7mli7a+IfENlaR2tnrN7BBGNqRpJgKPan/8ACVeLP+hh1H/v8aziPagjjpWLw1Fu7gvuRg8PBvY0f+Eq8Wf9DDqP/f40f8JX4s/6GHUf+/xrN7dKQ0fVaH/PtfchfVodjT/4SzxZ/wBDDqP/AH+NUrvVtcvC32rV7+YMcsGuGwT9M4qEAZpDtA54qoYejF3UEvkhLDwXQhWAD1Ne7/sqfDoavrS+MtUhP2HT5MWKsP8AWzj+P6J/6F9K84+F3gu/8deK4dFs98UA+e7uQuRBGOp+p4AHcn2Nfcfh7R7DQtItNJ0yEQ2lpGIokHYDuT3JPJPcmvSw1HmfM+h8txNmkcNS+q0X70t/Jf8AB/IvqgXpmnUUV6B+eBXM/E7xTbeD/BGpa9PtcwR7YYz/ABytwo6+pyfYGumqG4toLiF4Z4kljfh0dQysPcHrSautC6bippyV0fnVf3VzqF9cX95IZbq5laWZz/E7Ek/qahr7I8e/AfwT4iV5bC0Oh3hyfNsgBGT/ALUZ+X8sV4Z44+A/jjw+j3Vhbx69aA/eswfNA9TGef8AvnNefUoTWu5+m4LiHA4hKN+R9np+Ox5SataTpep6vdfZdJ0671C4/wCeVtE0jfkBXv8A8Mv2dWmhh1LxzM6BhuGm27bWHIx5kg6cdVX86+hvD2h6ToNgljo2n21hbIOIoIwo/HufxrSnhm1eRw5hxTQovkoLnffZf8E+QNB+AXxH1SNJJ9PtNMRj1vJwGAx12ruP9ea7DTf2X9Ukx/aXiy0hBXkQWbOQ3p8zDI9/0r6hxRit40II+dq8TY+b0kl6Jfrc+bv+GWYv+h2k/wDBcP8A45VHUP2W79ZB9g8Y2zpt+bz7FlOf+AseK+n8fWjFV7KHYwXEGYL/AJefgv8AI+NdX/Zz+Ilmm61XS9RGMlYLkqw56fOBn1rzjxF4N8WeHif7b8N6nYKP45IGKf8AfYyvcd6/RHFNkiSRSrjcpGCpGQRR7JHXS4nxUf4kVL8D81YCCN3GPXtUtfb3jf4K+AfEoeZtJ/s28f8A5eNPIhJPqVxtP4ivEfGf7N/irTi8/hu9t9bgB4hf9xPj8Ttb8x9KwnSlufRYPiLB1kozfK/P/P8AzPH6KKK8s+0EzSUfnRTQBRRRTAK7r4C6CfEPxU0a1MYeG2kN5NnoFj5Hf+9sGfeuFr2D9nTWPDPh+DxFqOra9ZaTqlxb/ZNPa5UtsyCS5UA8Z2d+cEVrRSdRHlZzVnTwVR01dtWVvPT8DkfjZr3/AAkfxP1vUFdmhS4+zw5JI2RjZwCOMkE47Fq2f2dfDllrfjltS1byhpWiQm9uGmx5e4cJuJ4AHLc/3arnwJ4Rb5j8WtBZj1P2Obk/nWh8EtZ0G10rxn4a1TVrfTZNcsfstpeXKkRZAdfnwSF++D+fPFaqL9reR5+IqxWWyo4a/upL4WtLpN6r1Zc1/wAL23iLxg/iHVvix4PZ5bsS8XbFokDcInA4CjAGe1Y/xr1WDxT8Yri48ORjWFJt4YFhXzVuWVQeAp+YHJH51Lpvh/wL4QkuL7xb4g0vxSwtiLTTNHlkcSSHgNJINoQD0znv2wb/AOzzrXhzS9T8QyajqFvoerXlo0OlXcw/dWxYHPJ6EHb16gVctWovS5yxXsYyxEOaoqcbR93lWrXbV266Gj4v8I674k1azf4meNNC8P3DCO2stKiUzNGCQABEhwmc9cntk46Uv2o74Q65ofhCKYTx6FpsaSOSNzOyjrjoSqqcZ71J4F0fwhofxIt9c8ZfEbSdSuYZTcg2jSTq8gwVaSUjHU8AZzj2rkdQ1PTvFHxnk1XWryGPSrjVvMlmZiUFur8YzngqowMd8UTty+bfcWEhL6zGd7wpRbVo8qu/5Va70vu3c7f4tahqHgv4V+EvAVjdyWs11aNd6oIm2s2452NgkgbmOex2/hWb+zDp8C+LdU8VXYb7LoWnS3DHaxBdlI9OflDnHXkGub+OHiW38V/EfUNSsZvNsEVLe1cZ2mNB1AIGAWLHHvWzofiHRdB+AOr6Ta6jC2v63eqs1uq/vI7cYGCfTCtjuC/Sp506t+iRbwtSGWKmo+/Vavpr7zu7+iKXwzXUfiD8btLvdTlnupHvDezNJIxMcUeWCgjkKOFHQc9BWT8ZdaHiD4oa/qaLtje5MKcYysQEYPU9dtb3wQ17QvCem+K9fvb+GLWRp5ttLhJG93YEkrkHkEJ14PNeZfz78VEpfu156noYWhfHTko2jCKivzdiSCN5Z0jiOJHYKuDjknA5+tevftG3TaLF4V8CWs4C6LpqPOyNhmmcYO7HIOFLded+a4P4W3WkWPxE0O+16UQ6bb3SyzSHJC7QSpIAzjdtz7VsfHMLeeO9T10a3o+px30263WwujMViAwm4Y+U4HTPUniiDtSdnuLEL2uY0oyWkU3tu3pb5I6v4HySeFfhh428fFpEnES2Fmefvkj5uhz8zpz7HNVP2abWa++Id/4w1SSe6TR7KW7uLh2Yu0jKV5J6kjfwfT2ql448QaLb/BTwr4O0TUYLq5MjXmqiFeFlIJCsfUF8cZyF/Cm+GfEGh6D8CfEVjb38X/CRa5crA8AwXS3BHJ46Eb+M5+atVJKUVfZHmVKVSrRrVFF81WXKtNo7fdZNmv8AAKwtNb8a+IPiFrX2O2stOMl4j3HFulzKxK5J7KCe+eVqPTPDFk/j2x8Va78WPCNzNHfx3k7LdsZG2uGKjIHpgegqn8JtT0G6+Gfi7wRqGsWOjX+rNFJbXF5uWFtuDhmHA5X9e9U4dH8CeD9P1STxBq+neLdUkhMdhZaXLIYI2P8Ay1kl4AIx0GePUnhxfuoVaM/rFWN5J6RilG9426N6LW99TD+MmrWeu/E/X9U0+VZrWW62xyKQQ4RVTcCOoO3I9iKofDrQpPEvjnRtEWPct1dKJARkeWp3OTyONqt3rAzk52hc84A6e1elfs+6z4e8MeIdU8Sa9dwwy2Vg/wBgicndNM3YAA9gRnjG7vWMPeqJs9nEqWDy9xpK7jGy79kP/aP8XXmu/ELUNMW7k/sjS3FtBbh/3ZZQN74GQTnIz2AA7V22oeFYNF+D+i+FE8XaF4Z1HVQt/q326YxSzqwyqYAztB4IPdfrXgF3cTXV1LdXLM8sztJIz5yWYkkn3J/GvbfipaeHfiRf6b4k0rxz4c02GHTI7ee31CVopo2Qsx+TBLfexj271pCfNzM8rGYRYeOHw9+WK1btf3ktLr1bKtjF4f8AA/wd8aaX/wAJloWt3urrDHb22nTbtoBxu5xn72TgdFpPF7SfDr4KaH4f07NrrHieNrzU5kYCbygAVjBByB8wHocN6muI+IU3gi3ttM0nwhavcvaJ/p+rSh0+1v1O1CflXr2B7e59D+KMHhf4jWPh3XNM8aeH9His9MW0urO+ldJYNpzhVwWbGSPfAwTnh3bT5f67mDp8s6VSrzOM5OUrrqlaOi/C5S+DUv8Awi3wc8deLvMMUl0q6dZ9OZCDkjJ5OZATx0X8K8YGAoAzgV6x8Sde8O2vwk8MeDfCuuJqcUc8lzfv5bRvv6rlT0BLsQDkjateUHrWdV2tHsevlUHJ1cRJW55dVZ2Wi/zOp+E2jS+IfiLomkqW8uW6R5wDjMSfO44I7A+/Nbnxt1e58WfGTUreycsPtCadbKj8NtOzPXByxP4EelTfATXNA8LX+ueJNYvIIry301006ByS0srZPy4U44CrntuPrWZ8ErzRrf4n6frPijVYrK1tWe7eWUk75sHAyvfc2fQ4PrTjbkUb7swruf1qriOVv2cbLTdvV279Do/2mbq3tPEOi+DdPY/ZPD+mpFtGOJHAJ4x12hM9uaty+HfGGreA9JsfF+saN4K8L2sZa3imBSW5OPvtCDudu/ODznHNY3g3xXoN98e/+Et8WTMtg93LNHIykpGcEQlhyQAAv0OO1anjrQ9D1rx9JrHin4qaPeabcXf7lbZnuJo4C/EeANsYCnk54wTgmtdJNyOG08PGjh2rcq5ublcnd7qOlr+pp/FiK08G/Afw74R0zWE1WHVLg332kJs3w/6wFVOSFLMuDkHjB61k/CqJ9K+CfjjxVpMbtrYkjsI5EXLwQts3suOQcOTn/ZHoaz/j1rlr4v8AiFZWPheYanY29lDZ2C225g7HJOAe/IU4HIA9K7e9ufCXhLw9pPhiXxZdeDfElrBt1OXRY/tXmSY/5eJFUEnIJChuN3pyHdOo30Ri1OngadNpudR8zWr0vfVLXstEc38KorjwN8PfFXjPV45LR9Ssf7O0mKcEG6dydzhTg7QdvPT73tXIfBDxFpfg/wCI2naxqyN9hjSSN5Am4xbl2+ZjHOPbnBra+KXhPUT4dtvG9v42/wCEw0eWf7OtzIziWKRuq7GJA5GMD24qDwhoXgLxJ4Bls5NZtNB8YRzZW41G4ZbaaLdng4wp28euV96j3uZJdDui6MsPVq1Ly9o+WXKn7ttNnrp1dt3sbHjHwdr3hrUJfih4G19NZ0uSaScahA++eAPnPmgj5sbsE+wyBXlOo3l1qGoT397K011cOZJZGxl2JySccckk167a634f+Gvw28Q+GdN8Q2viHXdcHlyizVmtbZCpQkOQN52k9O+PQk+Nf4YrOrbodWU88lJzV0tIytZuK7r+rnTfC/RX8Q/EDRdHViq3F2vmEd41+dxjPPyq2R3re+P+vzeIfizqq2rloLd10+3SN+GCcEcdcuW/l2q7+zZrGh6F42vL/WL61sbj7A8eny3bFYfOYgYYgfKMDqfU1xWpW/8AY3imF7rVLHUmS6WeeaxmM6Eh8n58fMep7/XmqXu00vMTbnmUpNfDH3dN76tr7kj0b44E+D/CXhz4a2JCRi1XUNVYLtNxMxIG49wCG4PotEaDRf2TpEupZN2uawr2sZYAKquCWUZzg+U2eByefWr/AMUtG8K+PPHEnjCD4i+HbHSLmKLzkkdhdxhFCsBFjJPA4OP054r4veM7PxNdaZpGhQSW/h7RbYW9jG4w0nABkYZ6kAY9vcmtJPlcnf0POwcHiKdClFO6lzzbT3Wttet9PRHBnvur2T4WlvC3wO8aeMFkC3V/t0u09QehI+Xr+8J64O0dK8bJwCeePQ16h8TPEWhn4X+DvBmh30N8LSM3WoPErYWdh93k9cu5P4YxjFYUtG5HrZrTlW9lh0tJS19Fr+JpeGUl8BfAG88U2y+TrPiW5+wWku35obf5slT2J2uc/wC7Tv2YlGmS+LPFdxI0en6bo7rKAVAdmO5Rkkc4Tj3Y0txHoXjr4SeEdDt/F2iaRqehCVbqHVJWh3b+6Ng56Dp69qyPF3iPRPDvw6/4V14U1D+02ubgXGsapEpWOZhjEceTkqMDnoQMdzWy91p9EjyFGWJhUo8r9pUn72j0in3elrLTXqangFJfAvwP1jx3Epj1nV5l03TJSnzQx5Id1J7nD/MM8ovvR+yrE1r4r1zxNNIy2Wk6XI8+GAEhbkAkn/YYj3B6Utv/AGD40+CvhrwvF4q0bR9V0a5mkni1SQxKyuz4KNg5+8P16Vm+IPEGieEfh1c+AfC+ppq97qMqyaxqcIIhKgD9zGScsOME9ME+uA72al0SE4zrwq0OV+0qSs9HpFNJa9rbep0/7OOj3g8LeNfFlotvHNLbtZWUt04SOPI3yM7E8Ku5Cc8/Lx6VV+IsFh4J+DuiW3gvUhPaeIJJV1DUBGVmvAnYNwRHnI245Hfk5wvFXiXSdO+B/hzwd4e1YSXc8j3WsLA7LycnY+AN2dw45xsA5p2s+ItK1L9nHSNAk1W1GsabqJdbMqRIYMuBg4x/HnqOBTc0o8vkQsPWniViZp8sqiXLbok0m/nqjywDAAr1n9nrTbe1bxB4/wBRtxLa+HLJpYFZNytcFSV+u0c9QfmFeTV6x8KtR0K++FnivwLf67Y6NqGqXEM1rLfZWFguwkFhkA/IRz6jg9K56KXMe3nPN9VcVs2k7dm9fwMr4QLqniv456VqF1cyPfSXxvrudcbsJ8zemAeF47Hpiu48D2tt4o/aj1zXEz9h0y4nu2ccgmMCJTkZBy2SBxkCsDSNQ0L4T6Nqs2na/Y+IfFeo25toH0/L29jEeS5kONzHg4A4IHvUnwI1DSI/CHjbR7jxBpmiazqlukVtdX77QUIYOCx+v1Gc4OK3jpaLfmePjVOpGrXppqHKoR0ezertvZehy+nLN8R/jVE7RtImq6qZHBLZWAMSRnqMRjHtWn+0Bqk3iT4xXtnZ8fZpY9MtBu2jcvB74Hzk8jHABrd+EL+BfAmt6hrepeLLPUtWsrOVbRLWNvIZyuAqO6hmc4IyBtAbknNcP8J9U0u3+Kmka14nuhFaLePcTzueBJtZgxx23le2Ki+ii3uzqj71adWnF8tKFoqz1b7fJJHY/tK339nan4e8F2VwfI0HTI0kMbYzK4Gc45B2qp6/xZrx/nOe9dt8ZU+0+ONT1o67o+pjULpnhFjdmbZF0XccYTgAYz19q4jt0rKs7y1PRyimqeDglrpr6vV/jc9V/Zh0xbz4jf2ldtILLRbWS9ky+FD42rnkY6lv+A1leC7Gf4nfGRY7sP8AZr+/lvbpASAsIJYjHIGRhfq1aPgPxHo3hn4K+KrdNSjHiDWZFtordGIYQ4wX+7x96TvyMdKpfs8+ItH8L/EiPUNcvPslm9nLbmYoxVWbGCcdBwea0TVoxZ51dVnLFYiEdUuWPyWr/EqfGjxBc+LfiLe28CqLWzmOnabbhQqoiNsAC9AS2T+XtXZftGWkl34s8G+DLV5bnUbTTIbN5HYEtJIyqM8/e+XJB/vDnvWf4c8PeEfAviGLxPrvjPRNcisZfNstP0lzLLcSg/Lv6BADg8nt6Dml8PfE2m6x8b/+Ez8aX0FnAssl3mTJUMFxEijBzjjA/wBnNPdtS6sxXwwqUIvkpQfR6yat6vzNf9pXX7m01XTvAOm3UkWk6PYQRywxthJZNvG7k5AXbgHoSeua8bXp2/AVr+NdYfxB4u1bW33f6bdyTKGOSEJ+UfguB07Csj86yqS5ptnt5Zhfq2GhBrW2vq9Wevfsy2sNjrOv+NLsJ5Hh/TJJAG6GRw2Oxxwjcjpn3rF+BumT+L/jTp9xdlmKXLaldPtPJU7+TjHLlfTrirVl4k0XRf2e7nQLC+hl1zW9QDXkKKwaKFSMbucc7ByOz4NP+DPiHRfCfhHxjq1xqUMWu3FkLTTbfbukOQfmHbbuKkj/AGc1tGy5I9tTyKyqyjia0Yvmk1COnTa/pdtmb471LUPiT8Yns4555oZ9S+x2EbklYog+3cB1AwCx4z+Vaf7T2pw3nxL/ALLtUxBo1lFYockk4G/k55+8Bms/9n+98N6R8QY9c8TahDa21haySwGb/lpORtUDqehY59QPWuK1/UptY16/1a43mW8uZJ23YzlmJ5xxUOXuN92dWHwyWMjFK0KcFbzct/wRRPCnjtXv/wAWdB1Lxt4h+GWkxM7T32iJJcTgD92pCNJKeg45P1wK+f2I2n3FfR/xV8XWvh74W+HoYLee18UajoMNgS3EltagL5hIB43FcDv+VOilyyvsZ5w6ixGH9iryfMl5XW/otyLRZNP8efF+00m0ijPgvwTbtJFEq5SZowBuPGCWYceoU+pz5Ld6lqfxG+K1veSSSfadS1GOO3KHaYIt+ECAnjavPXqDzmug+AetaFp6eK9F1rVYdLOuaUbK3uJ1PlK5DD5iOn3hWh4Si8MfCu9l8TX3iXSPEutRxOmmWOluZY0dlx5sjnAGORjrz6kYpvmSZxwprB1asIxbkopQ0et9W77b7lj402kfjD9o6HQbQk5a1sZmB3dBuc8ZxhWI5HBBzWR+0rq51r4sXGm2qu8WmRx6fDGCTucAM2B0yWbHH90H2pPgN4h022+Mqa/4q1CGE3Ec7farj7qzv0JPRcgsMk4wcd6taRofg+x+Jsep+LvH+kajGb03h+wI0kbtuMn7xiNqqcAbVLHnHGCaPijfuyor6nXhCab9nT0sm7t77ehb/aKZdB8P+DfAUY2/2ZpoubkbjhpX+Xv15WQ8jIz71b+JGoah4E+DHhHwXYXD2V3qcD32pGBtrMrc7CQcjO8A44Ow+9cd4x1nTPGHxum1PUNQSLRp9SSNrhzhVtYyoyDjuqkjIP3hTfjx4os/FfxFu73S5xPpltFHa2brkIUUZJUEDALFuPaiVSylJehWGwk5PD0akdk5yuvtPb8Xt5HBjqTzk5zjjJrt/gXof/CQfFTQ7NlVoYpvtUysAQyRfMRg9ckAfjXEHoetezfAtG8OfD7xv8QJIm3w2gsbNtzcyNjPIx3aPkcjmsqUbz9D1s3qOjhJKO70XrLQZp9mnxT/AGk7p51WbTEu2llK4KtbQYVQSB91iFGe4brXD/E3XL3x98TrgxZMb3f9n6ZCFCiOISFEVRnAJzk89Sa3/wBnfxHo3h3xjfvr1+LKDUNLls1uZFLKrsyEFscjODz/AI1d8K6L4R+GuuQ+K9b8WaP4hnsQW0/TdHczNNNjAZ2OAgUnPf8AHHO8HzRv3Z41X/Za7jytuEFGCs9W9/0uaX7QliNe+Mnhjwba3DzXMNla6fLM7AlmdiSTz12nJB74rD/ah1xb74jSaHaMBpuhwRWkcSMPLVtoZ+BwCMhcc42/knwj8W6OPipqXxE8b6ikU0SS3EcaqXeWaT5Qsa56KuQAeOB0xVl/DHgyTxXN4t8WfEPQ9Q0e4unvPstl5kl3chmLCNojyg7HJOAMe9aNcyfmctGP1WrCNVN8kdLJu8m9bFz4zyfYPgn8NdBuo4RffZjdEtzJHHtGAD0wdwyPVR6V4uK6n4p+Mrrx14wuNbnhFvCFEFpbhsiGFc4XPcnJJ+v0rl1KhgWGVz8wzjjv9KxqNOR7mWUJ0MMudau7fq3e36Hr3wV1rwzc+AvEngDW9XOg3OsyK0GoEfu24VRG57DI6EgEM3Tvg+M9G8efCy2vvDlxdlNI1iM7pbchoLtVXkDcMqcNyOD05PFbWv8Agr4eeIEsdT8G+MtE0Ky8gC9tNXun+0Ryg5bAIy/HGBwccHniH4xeNdE1Dw14b8EeHLh9T03Qo1Ml/PG0ZuJAu0bR1C4z9c8dMnRr3bM8ulJVMTzUotqbvKMo7NbO/wCmvkdvrXhS30b4R6L4NXxfoHhrUL9RqGrrfTGKW43DKoQBnYp4we6D3zz9vH4d8EfBXxho6eMND1u+1h4Y4IdPm3bQDgsQeT3JwOgq18WbHw58SNWs/Fek+PPDenWyadHbzW+oSvFPGyFmPyYJPDdvTvXnvxCm8DQjTNK8IWtxcLaxj7fqrlg17J32IxwoGT2Hb0yScuW9jnwVKVeMYzlK7lzSXLazTvq36aJX9Df+ENh8QLnw3rMfhgafo+j3h8u+1u8byTGo6qkueMd9oPJ5Oend/C/RtE+Hnhbxj410rxjY69LbWLWri3hKRJPwVG5s7yWxjjBz+FUvix/wjnjHQNBh8O/EXQtI8M2VokTabcytG6OD9/ykXLMAcdMAgkdc1heOta8I6T8DtM8H+Etfj1Oa5vhdai3ltHJ0J5TsuQowSegoVosmpKpjWlbl9pJKSUXsv5pNb6dLFL9l7TE/4Ty/8UX8a/YvD9hLdyOSB87AhcHIwcB/bg9OK4ya61z4mfES2S9u7i5vdUvlij8zLCBGY4CryFVFycD05zXW6B4g0Pw/+z/4i062v4j4j166WCSBCRIluMDJOOh+cEZ5DVyXwh1rT/D3xL0LWtUlaOytboNM4QsVUqy5wOTyR+FVF+7FHc4T9tiMQo6r3Y6dl0+bOt/aP1WNPFdv4I0tPI0Tw3BHbwQquAZSgLOeeTjAz9feuM1fxjrOqeDNK8JXjQNpukyNJa7UIkyc8Fs8gbiAMcDFeh+JfCfgq58d6j4w1j4iaBP4fur2W++zWEjSXsqu28RbABgnOCSePbNcZJqHhzxF8Ura5+w2Hhzw495GrQrGBHFbqQTvA+8zAHOO59qJp33DATpKjCPI3yK97P4vnu3d7HonxZu7zwV8HPBngSzup4Li+t2vdQVGZd6tz5Z4Hy73OQcfcA5FUtOjHhX9li+uJYD5/inUViiBB/1S9Gwcf883IOOhFcv8ffFFt4u+Jt/f6ZdLPp8aRW1nJwEKKOo9ixY544+lafx48Q6DfWfhPwv4WvYb3StG0wJ5qYCNM2A3YYb5cnt81K+r8tDCjh5+zoU5LWUnOXy1t+SPMaWur+Iej+DdHOnR+E/EU2tySwl71mACQtxhRhRnnd3PSuUrmcbPU+koVo1qanFNLz0Yopabk+1KKzN0KKcOeeR9KaOuDThSKTPrr9mz4jR+KtBj0HVLnOuadHty+c3EIwBJn1GQD9M969kX1BzX54+Hda1Lw9rNrrGk3DW93atujcfqD7HJBHoa+4vhZ430vx14Zj1XT2EcyER3dsx+aCQdQfY9Qe4r0aFbnVnuj824iyf6nU9tSXuS/B/5djraKTP0pa6D5g4z4r+A9P8AHfhebTbrbDdpmSzutoLQyfz2nGCPT6CvifxLomp+HdcutF1e3MF5bPtdOoIxkMD3BHIPcV+hTLuBFed/Gj4Y6Z490deVttYt1P2S7IJ46mNgDypP5dRXNiKHtFdbn0nD+ePAT9lV/hv8PM+KB1p1W9f0jUtB1i50jV7V7W9tn2yxsc49CCOCCOciqQNeY00fp8ZRnFSi7p7CkfWlAxQKRulIoCeaWgdKDQwCkGaM+1KetSAUUUUAFFIRS0DuFFFFBVwoopMc0ALRRRQJXCgUUfnQMKKKKBK4UUUCgHYKKKKBhRRRQS2B6UCiigQUUUUDuBpBS0fnTQgNNPNLijpTAB0ptKetJQAVp+GND1PxJrtro2kQtLd3LYQdlHdmPZQOSe1Q6FpOo67rFtpGk2rXV5cvsjjX19T6AdSegHevsj4LfDTT/AOjsz7bnWbtV+2XOOBj/lmnfYD68k8nsBvQouo/I8LOs5hl1Ky1m9l+r8jV+FHgLTfAnhiPTbMmW6kIkvLk9ZpMfoo6Af1JrsgMUIMDHNLXqpJKyPyurVnWm6k3dsKKKQMM4yKZmLRQKKADFIF96WigBAKWiigAooooAKKKKACiiigANJilooA/Oeiq326H+6/5Ufbof7r/AJV4nsp9j909vS/mLJ6U2oDew4+6/wCVJ9si/uvTVKfYPb0v5ixRVf7ZF/dej7ZD/den7OXYPrFL+YsUVX+2Rf3Xo+2Rf3Xo9nPsL29N9SxRUH2uHH3XpPtkX916Xs5dh+2h3LFFV/tkX916BdxH+F/yo9nLsHtqfcsUVXN3H/delF3H/dejkl2D20O5PQag+1R/3X/Kk+1Rn+F6OSXYXtafcmNJUX2iP+6/5UfaI/Rh9RVcj7DdWD6ktFQm5jHZj9BS/aI/U0cj7E+0j3JaKi+0R+jH6UfaI/elyS7B7WPcloqL7RH6MfoKPtEfvT9m+wvaR7ktFRfaI/U0eelPkl2D2ke5LRUX2iP1o89KXK+w/aR7kppO9R+elHnx0cr7BzxfUkz7UVF5ye9HnJ70cj7B7SPcko/Oo/OT3pwmTFHK+wueI6imeYnqaPMT1NHKwU13NHQdUvtD1qz1jTZfJvLOUSwvjOGHqO47H611uufEDTtenm1DWvAWhXWrTcyXcc08Ku3Tc0avgn3zzXBeYnvR5i1SlKKsc1bD0K0lOa1Wl7tO3a6tp5HSeKfGGseILK202X7PY6TaZ+zadZR+VbxZJJO3JLNz1Yk9fWudpnmJ6ml8xaltt3NKUKVKPLBJIdRTPMX3pfMWlZmvMu46im+YtHmLRZhzRHUU3zFo8xaLMbmn1HUU3zFoLrRZi513HUU3etBdaLBzRHUU0OtLuWizC6FopNy+9G4UDuhaKTctG4UBdC0Um4UbhRYLi0Um4UbhRYBaKQOKcGGKVgTBaWkLAUBhinYAApRSbhRuFA7imgGk3CjcKBXFopNwoJHrSHcSil3CgH0oFc7Hwd42s/DGnRi38H6NfatFI0kWpXm6R42PTCcLwOnvzXOa/rGqa9qs2q6xezXt7McvLIefYAdAB2A4FUaBVOTasYQwtKnUdVL3n13f47eiEooo4qToTTCiilBFAdRKKXNJQDLGmzQW2oW9xc2gvIY5Q8kDuVWVRj5CRyAcV1njT4hXmv8Ah+38N2GkafoOhQv5v2GyBKySZJ3MW5PXp/PjHF0VSk0rI554alUqRqSV3Hb/AIba/mFNlXKU6iknY3cU1ZlagdaWb5X9qaGFdG6OTWLsPopoPpShuM1LQ7i0oNN3ClFJplJofRSA5peKQ0xKd2pKKlopOwvUEVXlXYxPY1Yz7U2Rd6/yqoS5WROHMiuDS03OGINOFbWOeLHA5p2ajFOHSpZomPpwOaYDTgalouLHUA0UVDRaHUA0gNLU2KTHV1Xwx8cap4E8SxatYFpbdsLeWu/Czx56HngjnBwcE+lcmOtLwPehNp3RFajCvTdOorpn6C+EPEel+KNDtdY0ecT2k68cYZD3Vh2YdxW3Xwn8JviHq3w+10XtpuuNOmI+22RbCyj+8PRwOh/A8V9qeE/Eml+KNDg1nR7lZ7SYcHoynurDsw9K9KjVVReZ+W5zk88uqaawez/R+ZsUEZoHSitjxjg/i58M9H+IGlBblja6lbqxtLuNRuU/3W/vJ7du1fG/jDwxrnhLWH0rXrGS0uF5UnlJVz95G6Mv+Tiv0DblSK5vx94Q0XxhoEuj6xbh0fJilAHmQP2ZCeh/n0rCtQVRX6n0WSZ/Uy9qnP3qfbt6f5HwR3pW6V3fxO+FniXwPcSTTW73+kA/u9QhU7QCeBIOdjfXg9jXB15couLs0fpmHxNLE01UpSugBpxplO3VJuGeelLQvNIDzQAveiig0gEIpaP50Uh6BRRRQIKKKKClsHagUUCgSYUUUUD1A0UUUC1DvRRRQNBRSA5paZNwooopAFITSmk6UwAGgml6ik6UwF64pGozTe9IBc8UneiimAtbPg3wxrni3WU0rQrJ7mdsF2ztSJc/edv4R/Ptmt/4VfDLX/H18GtU+x6SjYnv5V+QeqoP429hwO5Hf69+HvgjQfBGk/2foltt3YM9w/zSzt6u3f2HQdq6qOGc9ZbHzWdcQ0sEnSpe9U/Bev8AkZHwi+Gmj+AdI22/+karOii8vG6sR/Cg/hQHoOp4zmu9xRilr0oxUVZH5pXr1MRUdSq7yYUjHA7UprH8XeIdJ8M6DcaxrV0lvaQDJJI3OeyqP4mPYU27GcYuUlGKu2M8Y+J9L8KaDc61rFwkNtAmfVpG7Io7kn/OBXzjpX7SuuQ6/c3F/odtcaTLJ+5t0k2ywLzwH6OenUDnoa89+LXxF1b4ga4Li5aS302An7HZBztQc/MwzgyEHk9ugriK4amJk37mx+gZXw1RhRvileUvw+7qfbvgf4y+CPFbrb22o/Yb0jP2W9HlMT6Kx+VuvY59q9DRtyg9M1+b5GQQcYPtXuH7J3iTX5fiJHoEurXculmzmk+yySl0DLtwQDnHXtWlLEOT5ZI87NeGYYelKvRnotbP9H/wD6yooorqPjwooooAKKKKACiiigAooooAKKKKAPzN/Oij86PzrmP1sPzo/Oj86PzoYBSkUn50A/WkACnUUUDsFFFFBQUUUUAFKTSUUtAFBp3500ClPPrSY0haKQfjS/nQMKKPzo/OgBR0oxQvSlNIBMUtIDS0mNBRRQaVyrBRRRSCwUUUUDClA4pAcGlxnmgY786PzpPzo/OgBfzo/Ogj60n50gF/Oik/Ol/OkNBQKB170rfjQUBPtQKUdKKACiiigAooopMAoHNFL0pXGkIRzS9KUfjR+dFyrIaetP49KT86PzouAd6Pzo/Oj86VgD86Pzo/Oj86Wgw/Oj86PzpV61ICrS0UDvQMKKKKACiiigpBRRRQJIKKKUGkyhKPxoFOHHrSAaOtL1oxQ3WgAB5pSM0fnR+dA9RAKWj86PzoGhaTvR+dFAahSikNH50DF70EUn50pH1oFYSlFJ+dKR9aBkc6706c1Wq5x61WmXa3HStqcuhzVo9RoGadTKd+daGKFpQab+dKOvekUmO70oPakoFS0UOpaQDHrR+dSWhaB1pPzo/OoKuRzL/EB9aiHIqz271XljKtkDitqcrqxhVj9pABS00fjThVWM0x46UA01etO/OkapocOtOFMBpwNS0WmKactN/OlB+tQ0UOopoNKKktMcFrrPhp491vwFrZ1DS3E1vKQtzZyMRHMvvjow7NyR7iuTzxSUJuLujOtQp16bp1VeLPvr4e+N9C8baKmo6Lcq5AAngJxJAxH3WH8j0PaumBzX56eGNf1jw3q8WraHfy2d5HwGXkMP7rA8Mp7g19c/CT4w+HfGFrbWd1NHp2uvhGtJTtEz45MRPUHnjqP1r0KVdT33PzjOOH6uC/e0veh+K9f8z1Oimo25QfWnV0HzZDc20VzE8UyJJHICro6hlYHqCD1HtXz38Wf2e4ZBc6z4HkWGQ/MdLfhGPfy2zx7KePcdK+iqDUTpxmrSO3A5hXwM+ejK3fs/U/O3V9N1DSNSm03VLOazvIDiSGZdrL/wDW9+hqqOK+9/HHgfw14zsvsuv6bFcYH7uYfLLGcY+VxyOvTp7V81/Eb4CeItCSS+8NyPrtiuS0YUC5QAddvR+/3efavPq4WUfh1R+gZZxRhsVaFb3Jfh9/+Z48KTpSzxSQTyQTRvHLGxV0dSrKR2IPIPtSbq5T6dNNCjmkA5o3DNJQMdRTQaXt3oAWikGD2ozzilYBaKPzo9feiwXDmj+dJ0pO9FgHdqKKPzoC4UUfnR+dILhzRR+dNbrTQXHGk3UvbFIPxpgLSE4pT+NJupWAWkJxSE8UlMB26kJzSUUAFFPghluJkgt4pJpZGCpHGpZnJ6AAdTXr/wAPfgH4n13ybvX5DoVg21tjANcuOD9zonBP3uR6VcKcpv3UceLzDD4OPNWnb8/uPJ9M0++1S+Sx0yyuL26cfJDBGXZvwFfRPwl/Z9WCW31jxw8czAB10tOVU/8ATRh97/dHHqTXsPgXwL4Z8G2Qg0DT44Wb/WXDjfNKP9pzyR044HtXUFa9ClhYx1kfBZrxTWxKdPD+7Hv1f+RBY2dtZWcdpZwRW9vENscUSBEUegA4AqcLg0opCcV1Hye+4tIG4o3cE15l8Xvi5oXgSBrNNmo64y5SzjfiPj70jfwj26n9amUlFXZth8PVxNRU6UbtnUfEDxvoPgjSTqGuXQTcD5ECEGWdh/Cq9/r0Hc18Y/E74ga74+1dbzVmSK2gLfZbSL/Vwg/+hNgDJP6dKyvGXibWPF2uy61rlz591KNoAXakaDoijso/rk5rIJrgq13PRbH6Tk2Q0sCvaVNZ/gvT/MSiimk1gke+3cDycV6X+zHqcWl/GTS/O2BLxJbXcz7QrMmV+pJUAD/arzP86sade3Wm39vqFjI0V1bSLNC4/hdTkGtIPlaZyY2h9Yw86XdNH6Mq+e3Q4p46Vz3w+8R2fivwlYeILJgY7uMFx3SQcOv4MCPwroR0r1N9T8enFwk4y3QUUUUEhRRRQAUUUUAFFFFABRRRQB+ZtFFFcx+thRRRSAUdaU00UuPegaFHSiiigYCiiigYU7bSAUHigBw4FJ14oBobpU2BCjpRSDpS0igpAKWigApQaSgUAKetGeKM0tACClpD9aWpbKSCgUUUhhRRRQAUUUUDFHNKOlItOoYwooopAFFFFIApR0pKKCkKelIKBSigYZpaKKACjvRSg4FDASig9aUHFTcBR0pabjPNG2kWh1FIMiloAKKKKACiiigaCk59aB1xTse9SxiUooFLSAKKKKACiiigaCiiigoKKCKB1pALtpDS9KN1AC0Z5xRRzSGkIBzS8UUUD0CilxQDQMKCaMUlADgPekbrRnigGk2AlFO7UmPeldgJSjrS9qTNF2ApFIRSig0XYCAU2VNyEU7pSnpQnZ3BpNWKJGDg0DrU9xHkbhx61AK64u6OGUXF2HA0tJupc+9AJiilptOHSpZdxVp1NBxSd6kpMfRmkBzS0mhi496Rl3DBoBpc0hlRwVfmlzVl1DDFVmUxsd1dEZKSOacOXUWlB7U0daWhoSkPFKKYvWnd6ixqmx69adTKUHFJotMcKXNN7UA1DRSY+gDNNpQc1Nikx2e1ORmDBlZlZSGUg8gjoaYOtLupFXvoe9fCP4+3WlQxaP40W4v7ZSqxX6DdNGvA/eD+MD1HzfWvpjRdW0/WdPj1DS7uC8tJVDRzQuGVh+Hf2r87O9dJ4G8aeI/BeoNeeH79rffgTQON8UoH95T39D1HrXVSxLjpLY+UzXheliL1ML7su3R/5H36KK8c+GXx78M+IhHY68E0LUjwPNk/0eQ9tshxgn0bH1NevxTLIoZcFSMgg5BrujJSV0fB4rCVsLP2daNn/WxJSY+lANLTOY5Px18PfCvjOErrmlxSTBSEuYvknT6OOe3Q5FeB+Nv2dNas2efwlqEWpwfeFvclY5uvQN91v/Ha+qKTb9KzqUoVPiR6mBzjGYHSlPTs9Ufnp4g0PWPD+oGw1vTLrT7kfwTptyPUHow9xxWca/Q3WdH07WbVrPVbG2vrZhgxXEQdfyNeW+Mv2fPBesb7jSWuNBuWJP8Ao53wk/8AXNjx+BFcc8G18LPrsHxjRnaOIhyvutV/mfItJXsPij9nrxppjM+kTWWtQ7jhY38mQDt8r8fkxrzLXPDuvaHIU1nRtQ08r1Nxbsi9+5GD065rmlSnHdH0uGzLC4pfuqifz1+7cy6eOlMorM7hxOKN1JSUAO3UhoBxS5oAQHFLuptLxQArdKB0o3Uh60rAKDQTSE0UwAmkoooAUdaCc0hIHJIArU0Tw74g1x1j0bRNQ1Bif+WFuzKOnVgMDrTUW9iJ1IU1zTaS8zLor2Dwt+z5421KaNtWkstFgblvNkEsoH+6vGfq1eteFf2efBWlKsmqvda3cAgnzmMcX02Ken1Jrohhpy8jw8XxLgMPopcz8tfx2PlTQ9H1bXL0Wej6bd6hPj7lvEzkfXHT6mvYvBH7OuvagIrrxPqMekQEbjbwfvZ/oT9xT/31X07pGkadpFmlnpdjbWVuvAjgiCL+Qq8BXVDCRjqz5XG8XYqsnGguRfe/8jkfAnw58J+DEDaHpiJOQQ1zMfMnYcfxnkDjoMD2rrgKWiulJLY+Xq1Z1pOdSTb7sQUtFRyyrGpZsBQMknoBTMx27nt1qnreq6fo2mT6lql3DaWcC7pJpX2qo/x9u9eWfE747eGfDRlsNFK65qYJUrC+IIjjq0g4b3C5PXkV8y+O/HPibxpfm617UGkQEGK2iykEWP7qZxnk8nJ561hUrxh6n0GW8OYnGWnU92Hd9fRfqesfFz9oC6vnbTPAjy2lvgeZqMi7ZZPURqfuD3IyfQda8FmmlnnkuLiWSaaVizySNuZiepJPJNRmiuGc5Td2foWBy7DYGHJRj8+r9WBOTSGl7U0moOxtgaKKaTxVktik03+IH0OaKQ9KpIhs9Y/Z5+J//CD61/ZOrzt/wj17Jlyefs0p4Eg/2ePmA+vbn7LgljmgjlidZI3UMjKchgRkEGvzaJr134IfGrUPBIh0TW45NQ0AMdm05mtcnnZ/eX/ZP4Y6V1UqlvdZ8hn2SOvJ4jDr3uq7+aPswUVm+G9d0nxFpEOraLfQ3tlMMpLE2R7gjqCO4PIrSBrpPhmnF2e4UUUUCCiiigAooooAKKKKAPzNooormP1sKKKKTAKVetHvSigaCiiigoKKUcnFdv8ACz4fXXjGeW9urg6doVscXF6U3F2/55RDo0mPwA5PYGJzjCLlJ2SMq1aFGPNN6HGW0M1zMtvbQyzzMQFjjQszH2A5P4V2Wl/Crx5eokkmhvp8b9G1CVLbHX+FyG7enpXu+gWGk+FrVrPwtpyaap4e5Pz3cw/25OuP9kYFcj4m+IljpmqXFmbG8uLiM4Zz8gZs9ctyR745zXy1Tib2tR0sDTc33ei/4Y5adXE4iVqUbfi/zsvxOG/4U54tx/x9aD/4MB/hVS++Enjq1XfBptvqS4z/AKDeRyn/AL5yG/SuiufinfEJ9n0u3jA/1m+Vmz9MYxx9a3PC3ji/1/WVtYNBKWwx50yzE+SMfePAH0HU1Ms5zSlHnq0I8vXW36s3nhsdCLk2vnb/ADPEdSsL7TLp7TUrK5srhOsVxE0bY+jAGq1fWF+trqtkuna5ZQatYLkCC5GSnGDsf7yHHoRXj3xT+GK6LYyeI/DMkt1ook/f20gzPZZPG7A+aPsH+gPrXpZZnuFzD3Ye7Ls/07/1oY0sa+ZRqq19n0/zR5hQaP8APFFeyegFKBQKU9KAswpMc0D60vahggooFFQWFFFFABRRQKCrBRSgZpO9ADgaUUUCgAooopAFANFFIEFAFFKKCkxB1p1FFAwooooAKUUgpTUtgIaBRSk0ikg96dSDpS0DCiiigAooooGFH50UUmMAKXpSClqQAfSlo6UlAC0CiigpIKKKKAsFFFFIYUoNC9aCKQA3SlA5xRRQUkFFFFAwopce9A56HNAWFxSdKXtQKVwE70pFHeilcA7UHoKKKAAdKKKXtSHYSiiigLBR3oo7UBYKKKKAsBqrOm1uOlWqR1DKQa0hPlZnVhzIpg9qdTXUq2D+FKDXTurnGLQOtFFIaY6img07tUNFIUHFLSA8UopFpi0UUVLQx1MlQSLg04UUkNq6sVWBQ7W/Okq06hxg/hVZ1ZDhq6YzTOacHEWlBpgNOFKw1IcG5pwqMdaeD9aRaY4U4VHn604GpaKUh9ANIDS1LRVxe1L2pv50oqbFJi0u6koFIu4pGa7r4e/FTxf4K2QafffatOX/AJcbnLRgf7J6ofp+VcL1ox701KUdjHEYeliIOFWKkvM+wvAXx78G6+IrXVJG0K+Yquy6YGJmP92Qf+zY6ivWYbiKZVeF1kRhuDKQQR7HvX5yj8a6bwX4/wDFvhEqug61cW8AJJtnxJC31Rsj8Rg10wxT2kfI47hGDvLCyt5P/M++M0tfPHgn9pLT5IorfxbpE1pLwrXdmPMjJ9Sh+YfgTXs3hnxr4X8SoH0PXLG+OP8AVxzDzB9UPzDr6V1xqRlsz5HF5ZisG/3sGl36ffsdDQaar7s8YpQ1WcIbRnPGajuII54miljSRGGCrrkEe4NS0UAcVrvwr8Ba0ZGvfDGniWTrLAnkvnnnKY55rhdW/Zr8H3Azpup6tpzcceYsqjj0YZ6+9e30VDpwfQ76GaYyhpTqtfM+XdX/AGZ9chJ/svxLp1wMDaJ4HiJPfkbvwrl9S+AfxHtN5hsLG9VW2r5F4oLj1AbFfZRGaaVPtWTwtNnq0+K8xh8TUvVf5WPhq8+E3xHtZSknhHUX2jJaILIvTsVY1kt4J8Zrkt4S10AdT9gl/wDia++yp9qXBrN4OPc7I8ZYpfFTi/v/AMz88Ro+sEcaTqJ+lrJ/hS/2LrP/AEB9S/8AAV/8K/Q3FLS+pLubf66VP+fK+/8A4B+eH9j6x/0CNQ6f8+sn/wATWkngnxk6hl8J66QemNPl5/8AHa+/abtOaawce5MuM632aS+8+GrT4T/Ee5lWOPwjqCbhndLtjXpnqxFbum/AP4kXYQy2FhZKzYPn3ikqPXCbuK+ydo9BRtprBw7nNU4vxsvhjFfJ/wCZ8vaT+zPrk23+0/E2n2wKncILd5SD267RXa6P+zb4Nt/m1HUtW1BuePMWJeR/sjPH1r2zH0pa1WHproedW4izGrvVa9NDi9C+FvgPRHR7Dwzp3mIciSePznznOcvnmuvhgjhiEUMaRovCqq4AH0qWitVFLZHk1a1Sq71JN+rEC0tFBPNMzCikLYBNYPijxn4X8MwGbXdasrEDOEklHmN9EGWPboO9D0KhCU5csVdm9mo7m4jt4WmmdY41GWd2wqj1J7V89+M/2lNPhZ4PCejy3jknFxfHy4xjuEHzH8SteIeNfiD4v8YSyHWtauHt3OfskTGOBeOgQcH8c1zzxMFtqfRYLhfGYh3qe4vPf7v8z6d+IPx58HeHVmtdMkOu6gvyhLY/ulOO8nT8s185fEH4q+MPGheG+1A2dgxyLK0JSP8A4F3f8TXDA+gx9KK5Klecz7HAZDg8FaSXNLu/6sKAAoA6AY6UlFIayPauLSZpCfrRVJEtgaQ0tMppIlsXcaQ0hNJ+dXYhsDSHpQTim5ppEthSE0hNJmrSMmzqPh74+8S+A9Sa80G82pL/AK+1lBaCb03Lkcj1HNfU/wAMfj34S8VRxWeqMNC1Q4Ux3L/upDjqsnQc5wGwfrXxgilj7VKFUCrVRwPKxuSYfHe9LSXdf1qfpNHIH6cjsQcg08dK+EPAPxW8aeDBFb6dqZudPUjNldjzI8ZJIXumcn7pH0r3vwT+0h4T1PZB4jtbnRLjgGT/AF0BP1Ubh+I/Gt41YyPj8Zw/i8M3yrmXl/ke6UVn6Hrmk65aLeaPqNpf27YIkt5Vdf06VfzzitDxJJxdmLRRRQIKKKKAPzNooornZ+thSgUlGfepHYXFLSD60tAWCiiigqxoeG9IuNf8QafoloyrPf3CW8ZboNxwWP0619Si3sdOsbbRdJQR6bYL5UKgY8w/xSt/tOcsfrXhX7PJYfFzRtpIIju8Eev2aU17gmdoJ78n3r4njTFThSp0I7Su38jysR7+Is9opfe76/gOrg/itrGhx6ZLps0KXOolR5W1QWg5zkntx2rr9dv00vR7vUHwRBEzgepxwPxOK8N8PWM3ibxTFa3VwVkvHZ5pTyehZsep9K+dyLBRqOWJqtqMD0svoKTdWbsomOMY69PT/GvT/hX4q02Kwi0O6221wHPlyHAWYk8DPHzc4564HNVtT0nwvok9zY3ej6xJAjRb7ppDhgzdVwBwO+PSuM8S2+k2+oY0TUHu7NxuBeMqyN3ByBntzX01aVDNqfsWmlunbT8D1JyhjY8lmuzPoQ81NZztbTF1jSRXUxyxuu5ZEPDKw7gjiuW+HWry6z4YhnuCWuI3MEjY+8Vxg/XBFdE3T8D/ACr4GcauDxDV/eg/yPm61FXdOaPnv4seG4fCvjm+021ObGQLd2POSYJOVBPqOV99tQeCfE1r4ca6N34X0TX/AD9u0anCZBFjP3MEYznn6Cu2/aUJbVfDOTk/2O+Sf+viSvJx1r9nw1Z1KMKnVpP8DfDJYnCpVNen3H0l4bvfCup/AzXfH83w38JJfabdGGO3Sz/dOAYuTk5/5aHv2FeM+NvGVlr+krZ2vgnw3oUiSiQ3GnQMkjAAjaST93nP4CvUPAn/ACZ74y/7CDfzt68Cm/1bfSuqT0RwZZhqbrVW7+7Ky1ei08z2j9pbw7oWg6X4HfRtJs7CS8sHkuDbxBTM+2HlsdT8zfnXjTq8bCORGR8chlwa+mf2h/FV94V0nwJdaTa2K6g+mv5d9NAJZLddkWRGGyoJyPmwTxx1NZGuXc/xA/Zhv/FfiVLe51vS74Rw3iQrHIyiSNcMQOhEhzjHQU5xu3Ywy7G1aOGpucbxlK1763bfS36nz6AWYKoJLHCgDJJ9KHV42CyI6MRkBlIOPWvb/hbp83hH4Jap8RNO0kX3iC9uRZ6a5gE/kIGCmRV5wd2//vle1a/wuu9f+KS654U+IWmzXrPp7z2GozacsM1tIrAAK+0DqQQPY54NQqZ3Vs2UHOUY+7B2euvnZW2XqfPHpyPwI/OkJwuTx9a9u+A1nb+JfBfjT4bahbwf2o0T3Vi5UFklXhgG5wA4j6ccsapfstaRZt4u1jxFrVsjWOg6fJLN5sYZVdsjoe+0SfrS5NjWpmapqreOsPxvsZ/7PE/hdda1VPFXh6y1XTltPtMt1dKGSyjj3ZYAg5LsyKACMnFeZXLxtPLJHhYy7FAcDC54+laera/qF/qmrXyzNDHq0rPcxRHarrv3qh9VBC8ew9K6L4CRRT/GLw1FNEkkbXZ3I43A/u36g0Xu1EtQeHVXFPsna/ZHExK0hIiVpCBnCDJxSqGdlVFLM3QDk9M17l8afiFqfhP4i63ong2zsdDCugu7mK2RprlzGvJZgcKAQAoA6Z71Po8Go/Dn4FaR4i8N6WW8S+Ip8vepbrcPbW+GKhODgFQD9WOe2Dk31Mf7TqKlCpKFue3Kr99ddNFb1PBmyrlGyrDqpGCPwor37QF1j4p/DPxXb+LdJL+IdIhF3p2pPZrbyuMOfLLbQCPkIPsR3ArwAEEZB4NROPLY7MHjPrDnBq0ouz1uvJrYXtTgkhjMgRigBJZRkfmOK1PB0mhQ+JrGbxLDc3GkxybriC3GXlAHCj5lwCcZOelevWfxH+Iuu+I3T4deHnPhe3k8m206DS1MDxA4HmNjCsQDnkYwMe5GKYsViqlF2jHS27dl6Xs9TwoHIyDmnIjyNtjR3b0Vcn64r1/9q7w1pWgeP7KXSbOO0GpWZuJoYlwgkDkFgOxPft1PU11tn/aul/BPQ9T+DUFvLdZ3a9JDCkt6sgTLAhgflDA8YJxtx3NP2fvNX2OaWbR9hSqwj8fd2S9XZnzkeCV6MDgg8EH0r2X4ZeHtDvv2evHGuXuk2dzqNnJILa5kiBkiAijI2senJP51zXjzx9D4s8LW9jr2gxp4psrkh9UjRYjJHzlJEAzuycn3GeORXdfCJWk/Zj+IMcaM7vNIqqoySTFFgCqppc+hlmVerLCxlKPK+aPXz79n8jwbIB25A+rfpXU/DXxF4e8Na3PeeJfDMHiG1ktzGlvMVAjfcp3/ADAjIAI/GvS9c0mb4OfCuJ2sVm8TeJj5cl3JArpp8agExLno+GPPqCf4RVf9j21trr4jaqt1BFcINKYgSoGGfOj55+tJRakl1NMRj41sHVq8t4LRa2v39P1PFriSN5pZUURxs5ZV7KCeBTUzIwWMF2J4CjJ/Kul8GorfFPR42RWQ67CpUjgjzwMV6x8f/Gmq+DPilc2XhS203SJfskDy3cVnG00uQcDLAhVHooGe9JRVnJnTVxtSNaFCnC7lG+9v0Z4IVZWZSCCvXIxj/CkXqM9zivdP2g4bfWfhj4I8cXFpbxazqcapdyQRhBLuj35OOTgrxz/ERWL8PIofC/wa1v4hW1ra3GstqMenWUtxGHFoPlLOqMCpbnrjPvU+z96xNPNFPDqoo+85ctr9b237edjyd0eNgskboSM4YYoIwdrAqe4I5r3/AOG/jPXfGfg/xdc641hd614f0432malNYxNJAdr5AG3B4Bwe2ehrwjVL661PU7nUr6YzXN1K000hUDc7HJOBwPwpTikro3wmLq1qk6c4JOPnffVdF0K54Hpz3oXJxwfy6V03wq1238OfELRtVvVjexS4CXYkTcPKcbWOM4OM559Aa6X40+CpLH41TaHp9uRBrNxHLaLEBgCZvmCjjo27jPTHrSULxui6mM9niPYyVlyuSfpuvkeZg5zjn6Yp6xysnmJG7J13KuQPxr6I+Iui6X4o+Ovhj4dWlrFHpWlWym9W3VY9wC7mHv8AKEX1+ZvSub8f/FzxToHj3UdJ8PtZ6foelXTWkenLZx+VIkZ2ndxn5iD0I4xVOmluzio5pVr8qpU9XHm1drLp0erPGAQQCDwelIGUnAYGvWP2kvDNhpPiXS9c0myWzsvEFkt15K7QqS4G8ADpwyH0yTitv4s2trF+zf8AD+4jtoUmkaLfIsYDN+5fqepo9nq/I3jmkZwozjH+I7em54b3xkZ+tLXuPwJtLW4+CnxJmmtoJZYrWQxu8YLIfs79CeleGr2rOcbJPudGGxir1atPltyO3rpc0fDVrFf+I9MsLgsIbm8hgk2nB2vIqnH4Gut+OvhHSfBHjw6Fostw9qLSKbNzIHfcxYYyAP7o7VT+EXiTUvDvjSxXTVtT9vure2n8+BZPkMq525+6eeor1L9qPxprWneMLzwrbLp/2C60xPNMlojS/PuDYc8joMVcYx9k2zgxOIxMcyp04L3Wnpe19tdunQ+fkDOwVRknoByT+ApXV0bbIjI2M7WBBr27RjJ8OPgNZ+MNNtYl8Ra/e+VHeSxpI1vD85GzOcZVM/VuQcVZ8D6lqHxg8DeKtF8TRw6hq+mWwvNNvvJjjlDYbEZIAGCVx6YJ9qFRXw31LqZs4qVVQ/dxlyt313tdK23zPB6P0+tHXn15Fdt8D4fC83xI02Pxc0P9nHcVE5AiM3/LMOTxtzn2zgHvWMY3dj1MRW9hRlVavbWyOK2SCISNG4Q/xEcfnTHJCMehxXv/AMQfG3xK8F+Npf7e02G48LfaiLe0WyjNpNBnACttJDbSOp+9njFeLeMLrSdR8QX97oemnStOnffDZlg3lAjkAjoM9B2q5RUdnqcuBxlTE2coLlaumnf5PRanqP7Snh3Q9Ct/Bx0bSrOwa8sXefyIghlYCPBOOp5P5mvHHVkYCRWRs9GGDX0l+0J4p1Dwta+C7jSbeyXUJdNYJezQiWS3ULFkRhsqCTjnGeKyPEN3N47/AGZrjxZ4ijt59a02+EcV3HCqSOolRMMQOhDnIGOgNa1aalJ2ep5GV5hVo4alzxvGUuW99btvpbb53PBQMsFUEk8AAUrq6ffR0OM4cbTj8a9m+HsK+CPgdqXxFgsoZdavrwWenTyosgtk3bS6g9DuD/kvatP4U67qXxcttd8G+M/K1SX+zzd2F55EaS28ikLgEAd2Uj8c9ayVLZN6s9Crm0oe0qRhenB2bvr52Vul+54ISO7Y/HFKqsyM6q7Iv3mAyB9T2r1/9lLT4rj4o3lnqFtFKF0udXRwGAYSRg49+vIqG1+L+vaD4uextrPTIPDVtdNbNpEVmnlGFWKk5+8XwM5J5PUUKnHlTbNauY1fbzo0afNypPe2/wAnr+B5LSivSf2i/Cdr4V+Isg022W307UIFu4I1wFjJJDqB2GRnt1x2rzYjPFZyjytxO3CYmOKoRrQWklc9l/Z30fRpPDPjHxRf6bZ6le6NaeZaJeIrxAiJ3yV99oH0zXmvi/xNc+Kr6G+ubHSbFoovKCadbCFCMk5YAnLc9fTFe/fBHxtres/Dnxre3iaeJtJss2xis0RSRDIfnAHzcqOvvXj3hpb74ofFTSrXV1hU3bJHP9kjWACGNSzYUcZ2g9Oa3qJOMYxe54GDqzWLxNfER+DzvbS9l6o4pY5HQsscjKM5YKSB9TTB09fxzXtPxI+KniXwx481DQvCptNL0XSZfssdilrGY5AgAYtxk5OehHGO/NZv7R/h7T7O50PxXpOnrY2viHTxcywptCJLsUkBR6hxntmsnSVnZ7bno0Mzm5U1Vp2VRNx1vsr2eis7ep5QDuOEwx6Dac5NKysp2sCrd1IwRX0r8ffEieC4/DE2g6Pp0OsXNixTUHt1doI8JuCKRtDE4+Yg9K+eNd1bUNc1e41bVbg3F5csGlkKgFiAFBwAB0AHTtSq04wdr6muW46rjYKq4csXfrrv6bfMZodvFea3p9lMSI7i6ihfaQCAzgHHvg12fx58IaT4H8cpomivcvbNZRz5uJQ7bmZwQCAP7o7VlfC/xFqXh3xZaNpotSbyeG2l8+BZMI0q5256HPcc163+1H4z1nSvF03hm1SwNhd6WnmmW1R5cOZFba5GRwOPSrjGHsmzlxWJxccyp04K8XFu17X2u/l0Od+CWgaHq3wu8f6hqOlWl3d2NozW00sQZ4W8h2ypPI5AP1FePKrGMSBWKdN2OAfr0r3n9m6aO3+FvxHuJraO6jity7wSEhZQIJCVOOcHpxUfwJ+IHiHxJ4+tPCmrjTZ9CvIJlOnrYRpDEEjLAIAP9nHOetU4KUYI5YYythq2LqRjzRi09Xayt00f6HhNOVHZC6oxQZ3MFJA/Gu+g8HWeo/HefwXaq62P9rywlQwDCFCWbHbhQa7T4keOvHPh/wAZ3ug+EdLaw0HTHFvFZxaWskU4UDcW+U5BPoRxjvk1mqS1cvQ9Grmn7yFOik3KPNq+VW6dHqeFjkZpAevIGPevWv2i/Ddhp9x4d8Uabpg0yDXbFZbi1VVRIpgqkgKBwcMMjHUV1XxK1FfCvwk8A6vpOl6YurXOnxQpfS2qyPAvlI5Kq2V3EgfMQTj60exs5XexP9sKcKMqcLuo2rXtZrv93/APn50ZGCurKcZwRgj8KGVlRXZWCv8AdJHB+nrX0SmvSa3+z5N488R6Zpeua7pt40NrcXdqp27pEQFlUAMBvJweOBkcVF8JNa1L4i+CPGWmeMZoNTtNPso5rRTbRxtA2yU5UqBjlBj059apUE2lfcxlnVWNOdSVJWhLll73nbTTXfrY+eqSkX7oz1IFLXOfQaWGyRhxz17VUYFTzV2o5ow4z/F2rWnO25hVpX2K60tNGV4PH1pc1ucotAoopFJjqBTQadUtFpjgfrR+dIDRz61JQ786UdKbS596TQx1NdQ3WgdadSBq5VkjKH1FN/GrZGRioJIivK8+1bKaejMJU2tUNopuffFKDVNEKQ4dacDTB1p26psXEfRTQaXcKVjS48H60v50wUoNS0UmO/OgH60mfrRU2GPFFNz70oNJodxwPFKDzim0UrFJinGadDJJFcJNFI8cqHKOrEMp9QRTO9KT6Ugdnoz0Lwt8ZfiF4fAjj1ptQgGB5N+vnD8GPzD869U8MftMWLukfiPw7cW/HzTWMokXOBzsbBHOe57V80g/WlJ4rWFacep5OKyLAYnWVOz8tP8AgH3J4d+Lvw91wolr4ktoZmOBFd5gbP8AwPA/I12ttdW9zGJLaaOZCAQ0bBgQeRyK/ORuRjt6Ve0zVtV0tzJpep3tk5By1vcPETnrypHoPyrdYvujwa/B0H/BqW9V/l/kfoluozXxNo3xr+JGmAKviE3kYH3byFZe+fvH5vbr0rsNJ/aW8SxMBqugaXdJk/6iR4T7dd3/ANetY4qDPIrcK4+n8Npej/zsfVWaK+ftM/aZ0Jyo1Hw3qcHyfM0EySjd6AHbx710unftDfDq5MKzz6nZ7x8xmsyQhxnBKk/pmtFVg+p59TJcfT+Kk/lr+R65RXntn8avhldFgviq3j24/wBdDJHn6ZXmtSx+Jvw/vVY2/jDRvlOCJLlYz+TYzVKUX1OWWBxMfipyXyZ11Fc3/wAJ94H/AOhw0H/wPi/xo/4T7wP/ANDhoP8A4Hxf407oz+rVv5H9zOkormv+E+8D/wDQ4aD/AOB8X+NVb/4n/D2x2/aPGOjDOceXcrJ0GeducUcy7jWFrvaD+5nX0V55ffGv4Y2mzf4qt5dwJ/cwySYHvtU4rG1D9ob4dWxlWGbU7soPlMVoQHOOg3kfripdSK3ZvDK8bP4aUvuZ62GzS5r5+1L9prQ49w07w1qVwduVaeZIgW9CBu46c/pXLar+0t4mlf8A4leg6XaJkH9+7zMeOnBUdah4imup20uHcxqf8u7erS/U+qS2Khubu3tojLcSpDGv3nkYKB9Sa+KdX+NfxK1MFW8SPaKcfLZwJF3z1xn9elcVqmr6tqsrS6pqd5eu3UzztJnr6n3NZvFx6I9ShwfiJfxZpemv+SPtbxH8X/h7oTPHdeI7aeZTgxWmZ2z77cgfiRXmnin9pjT1ynhvw9cXB5HnXsojXpwQqZJ/EivmYdcZ4obrWMsTN7HtYfhTBUtajcvXRfgeh+KPjN8QtfR45NcbToHUq0Onr5IIz/e+/wD+PV57LJJNK0s0jSSOcu7sSWPqSaTPFJWDnKW7Pfw+GoYZWoxUV5IKKKTdSsbXFpCaTPvSU7CbFzR+dJQaaQri00mgmmE1aRLY6kzSZ96Q9aaRDkxTTSaCfSmk1ViGxaQmkz70hPpkmqSIbAn60qIWOT0p6R9C1P3Ck5diow6sAMDFJ3oJo/GoNLoDSbsetL2NN7UyTR8O69rXh28+2aFqt5ps5xue3lK7sdAR0YdeCD1r2XwV+0p4k0/y7fxRptvrEAwDPD+4nA9SPuN+S14RSZ5rSMpR2OHFZfhsV/Fgn59fvPujwV8Z/AHiry4bXWUsbx+Ba3+IXJ9ASdrfgTXoSOGUMOh96/NRsEYPP1rrvBfxK8beESi6Lr9ytsv/AC6znzYf++W6fhit41u6PmcXwut8PP5P/Nf5H38Dmlr5u8E/tPWb7IfGOhyW74w11p53oT6mNjkfgTXuPhHxp4X8W25n8O6za6gFALpG2JEz03IcMv4itVJPY+axOX4nCv8Aext59PvPztooorA/TwpRSUfjUlIUdaWkBpaATCiiigZseCtdm8M+LNM16BSzWVwsjIDjenR1/FSR+NfUV/HbiSO6sZRPYXUazWkwziSNhkH8M4PvXyL+Vek/Cf4kDw7bf8I/4gjlu9EkfdE6HMtjIerp/eU8ZTPuOevhZ9lH9o4dKOk46r/I87GUZqSrQV2lZry/zXY7/wCKplHgm7MRbh0D7f7pYZ/DivI/DdvY3OswQ6hfSWMTZxcJ/A3bPoPevcfE2knxP4PmGhara3dnOVxeW5Lx8HOx8coeBkEZrzC8+G/iKEFoXsrlRj7su0k/8CGP1r5nKakMHh54bEy9nO7332XyPUyzFUXRcee2vz+Z09rH4xs1uFstZsNWskZDBNcSIQVJ5LHr09zntXMfFZ9BbU7caR9m+0bSbo24Gw9NuSOCev4YqBfAPi5YJIVs4hHJjevnp82OR3qS0+HHiSU/vEtLdQcEvMG4/wCA5reisHQre2lWjp2sr+p0Uo0IVPaOovlodJ8EC39makDu2+emM9M7T0/SvR7W3lurmO3hQtJIwUD09z7Vy/w28H6poVpeyXd/A1qxDMxbZbw9tzO2ACeBj2Fcx8Sfilax6bdeHfCEhl+0AxXurcoZEP3ooR1CnoWOCegAHNcKyiebZhKrD+E3e/R+nc8TGVVWxEo0dX+C83/Wpynxw8SWfiLx1KdLm83TNOhWys3HSQLku49mcsfcYNcOOnvSDoKK/RVFRioxWiO2hRVGnGnHoe++A/8Akz3xl/2EG/nb14FN/q3+hrZs/FXiCz8MXXhi11aaHR7tzJcWqqpWRjt65Gf4V79qx2wQd3Q9a0m9rHPg8LOjOrJ/aldHvn7WvOifD/8A7Bkn/oMFL4X/AOTNfEwIyP7SPHr++grx3xJ4r8QeJYrKHXdVmvo7GMx2odVHlKduQMAf3V656Ult4q8Q2/hafwvDqsyaNcv5k1oFXYzZBznGeqqevaq9ouZs4o5ZWjhadG6vGSl+LZ7V4H8Ra2n7LV4vhW6ntdX0O+zObdgZfIaTeWxjphyP+AE1zfw88RfGjxze3Nto/jK7jitYTNcXV1IscMaj1bYefbHTnpXnfg/xX4g8I6i1/wCHtTlsZnAWTADJIvXaynIYfh3rX8WfFDxx4n0s6XqutEWLHMlvbQJAkn+9sA3fTpR7RWB5ZUjUmoRg+Z3u1qr76Wd/vQ34X+J5vCfxR03XpJ1dReGO7lViVkjkJWRunI53DjsOOle1fGDSrX4c/DnxotqyxzeLtaC24QAEQlQ7rnnj/WjBx97PevFvAHgRfFED3t54m0LQ9Nhn8q5kvbsJKq7QSUjP3uoAORzn0rc+P3jvTvF2r6ZpmgPO+iaJbfZ7aWbhp2wAz49MKoGfQnAzSTtFtmeJw8cTjqapu9vi0001X4nmVd3+z9/yWfwx/wBff/tN64SrmiapqGi6rbappd09re2774ZlAJRsEZAIx0J61nF2aZ7mKpSrUZ01u00dr+0Zg/GnxOD0M8YP/flK9K1nxb4jh/Zr8J6x4Pv7iybTpBZ6k1s4Zo1QMg3ccAna3bG4c14Hrmq6jrmrXGratdtd3tywaaZwAXIAA6YHQDoBWp4L8beJ/B0szeHtUe1S4/10LKskUnGBlGBGRnr1qlNXb7nnVsulOhRjZOULaPZ2VrHfeF9Z+Mfi/wAO61qkfjCe30fT7dmu7i9kWOJ1wcopCHJwP1HNeQAYGOn4V1XjL4heLvF1tHaa5q7SWkbBktoY1hiz6lUABP1rlvxqJyvsdWCw8qXM5RjG/SK29XZX+5HoP7PnhbSPF3xJttN1uRDaRQvcmBjj7SyYxH1BxzuOOymtrx98RPHWueK5PCvh63vNBsrWdrS30nS0aN2w23LbQGyeuOBg9O9eWaZf3mmX8OoafdTWl3A26KaFtro3qD2rs9T+L3xD1KxFpceIpIvlCvNBDHFM47gyKA3p3FVGaUbHNisFVqYn2qSkrWSfR97Waf5ne/toAjxl4f3ZyNLbt382uGk0jx38M7HR/GGm6kLe11SMSRXVhP5kRHUJKMbSec4II4PcVzPijxT4g8Tvay+INVm1GW1j8uKSVV3qvpkAE/jnnmtLwh8RPGXhay+w6NrUkVluLC1mjSaIE9SFcHH4Y9aHJOTYUMDiKGEp0Fyyte6ezXrb9D1Lxatv8Q/gNc+Ptf0q20jX9OnWOK+jj2DUF+Ucjj7xc464K8cHFaH7O2sN4e+A3jPXY7aK5exu3nSKUfKzCGPGfbPNeL+MPHfizxcsUfiDWpbqGI7o7dVEcSHAGQqgDPHfpk4qnp3ijxBpvh++8P2OqS2+l35JurdVUrKSADnIJ6ADj0pqoua5g8pqzwjotrWSdtbJdrns3gLUbr4sfCTxJ4O1a6+2eIrGVtSsJJD88uWLEDv97cuOwdfaqf7GWR8R9WDAg/2U3B/67R14/wCHNd1jw7qiapol/LY3qIyCWLGdrdRyCMH6Vd0Txh4m0TXLvXNJ1eSy1C8DC4mijQF9zBjxtx1APApKotG+hpVyup7KvRpWUZ7eT6/IteCf+SsaKP8AqPQf+lArsf2s/wDksl1/15W//oJry60vru01KLUredo7yGYTxygDKyBtwb0681b8Sa7rHiTVG1TXL+S+vGRUMsgAO0dBwAKnnXK0diwlRYuFa6so267nsvxm/wCTcfht9I//AEnam/AOxluPhX4oN5psniXSLmeOF9Es8G6Eg24mBLDYMEdM525HQ15HqnifxBquhWGhahqktxpun4+yW7qu2LC7RjAz0JHJr1HwzHpes/CzTdI8D+JtJ8M+IFLPrS3dwbaa9wRt2z4+4MZ2g45GQCKuMlKV/I8rFYWphsGqUnvO99bJXvr1Xa5m+LPElv4a8FXvhTwx4F1vw3DqpBvr7Vt3nzIG+4pwAB+Pc8c5ryk19B+EJfEnhXUo7rx18UdDvfDscTLc6cdQ/tBrtAhHlohGc8rz/OvCdfnsbrXL+60uz+xWEtxI9rb/APPGIsdqfgOPwqKq0TO/Kai5pQUb9XJNu782+vpcpdeM4r6r+HdvaeO9D8C+O7908/wwLi3vyy7siNPkbnnIwr8ZOW65FfMvhvSJ9e1mDSra6srWWbdtmvJhFEuFLfMx6dPzr1fU9Y0X4b/CfVfBem67b614h1xs3zWTh7azQqFZQ/dioI49c8YGSk7Xb2Ms7p+35KVN/vL9Oz0d/KxmfCTxdDcftGQ+I75lEeq3lxHvkkACCUEIM4Gf4V7Z4rnPjBpGpQ/FrxBp72cpubvUpZLeNVJMqyvuQr65DDp34rjQzBtwYhgcg55r0Cz+M3xGtbOK2XXhN5abFmntYpJlH++Vzn3pKSatI6Z4KrRre2w6T93labtts9n9x1n7Vd9GLnwn4bJQ3elaWPtO1w213CDafTHl59wRVv4rZuf2YvAMturTRwSRrNIg3LGfLdTuPb5uPrxXiGp399ql/PqGpXct3d3Db5ppWyzt6n/Pauk8IfEjxl4T01tN0XWClkzFvs00KTRqTySA4OOfSn7VOUr9TD+y6lKhRjTs5U3fsnffv3PU/gXZXtp8CPiNc3VpPBDc2crQPIhUSAW7glc9RzXgODXUT/EXxrcRanDP4ivZIdTTy7uN9hWRNpXbjb8owSMLgc+tcuOBis6k00kuh2YDCVaNWrUqW99p6elutjY8D/L410Enp/adt/6NWvRv2uVI+LjMwIVtNgAJ6Hl68iBKsGUkMCCCDgg+tdzqHxZ8dahoEuiahqyXlrNCYJDNaxNIyHqN+3d+PWiM1yOLDE4as8XTxFOz5U0021v8mdt4omk1/wDZU8NyWEYl/sa/EV6qHcYgokUMR2B3qeegNJ+zRPJ4f8M+OPFl3DjT4tPWJHZtollAYhFJ65JUfUivMPB3jLxL4Rnmk0HVJLVZxiaIorxSem5GBB/+vVrxh8Q/F/iyzjsda1YyWaNu+zQxJDGWByGKoBk/WtFVjfm6o46mV1nTnho25JSvfW6V72ta1/mcrj0B9z6mt/wF4U1Hxn4gj0PSprKO7dGdRcy7AQoJIHByfYf41g1LZ3NxZ3UV1aXEtvPEweOWJyrIwOQQR0Nc6tfU96spuElTdn07fM9S+HPjnxx4c8Rw+B9UsptbsjcrZ3Gj3sZkKDcF+QkEgDggcr/Osj9oTw1o/hP4iXem6HIiWskCXH2dTn7Mz5Jj+mAGHswFCfGX4kC0MI8QDzCMfaDaxecOc/f259vpXEaleXepXc15qF1NdXU5LSzSuWdyepJ71pOouWy1PJwuBrxxXt5JQVrNRfxPvayX6+Z7f+1nj7H4GP8A1DZP5RUmgf8AJnOud86j0/7bw15F4l8Ua/4kSzTXNTmvhZRmO3EgUCNTjIGAP7o/KiHxPr0PhabwvHqcy6NNJ5kloAuwtkNnOM9VB69qp1YubfdGVPKa0cLRo3V4SUn6XbPVbCaTX/2TbrTdPj8250XUw91GrbmEZkMm/A5x85/BSaZ+yd5mna94g8T3KBNLsNHdZp3O1N5dWC56Zwh+nHrXlvhHxT4g8J3733h/UpbKWQBZQAGSRQc4dTkMOvX1Na/iv4leM/E+nf2bq2r5sScvb20KQJIe24IBu7cHj9KSqRupPdBVyzEOFWhC3JUle+t1e19LeWmp3X7Jc4n+L2oXJUp5unXEgBOdu6WMkV5zfaHquofEO60S3sZxfT6nJGsTxkEbpTgkYzjnOfSu5/ZR1Cw074mXM+o3trZwnS5VEk8qxqSZI+MscZ4PHtWVdfFrx5pl7qVjYeIma3FzMkErxRySIm84CyMpbb6cmnePs1zdyHHERzGqqEV8Md7rv5P7jd/az1a3vviNbadBhm0yxSGVw2fnYltv4Aj8/avHTnNS3d1PeXUt3dzyT3EzF5ZZGLM7E5JJPU1FkVhUnzScj2cvwn1TDwo3vZbnun7On/JK/ibz/wAuLf8ApPNXA/AjVrfRPixoN9dbVh84wu7OFVPNQxhiT2BasDQ/E2vaHpuoabpOpS2tpqKbLuNQp80bSuDkejHp61kDoM+naq9ovd8jkhlsnLE870q7fdY7j456VqFr8XvEFtLay+beXjTW6qpJlSTBUr69cYHcEV2f7T92LbQ/BPhWZUF7pukhrpVkBMbGNFCkf8AJzXI6d8YPiHY2SWsOvLKI12xyXFrHLKgAwMOyk/nXGaxqN9rGpXGo6ndTXd3cHdJLM+WY4x+HHTHTtTlUik+XqY0cvxEp0fbWtTVlZt3drX2VvxPav2t/9d4M/wCwZJ/7TrwutjxN4o1/xK1qdd1KW/NpGY7cyKq+WpxwNoHoOtY9RWmpzbR35XhJ4TCxozeqvt6tml4V/wCRq0f/AK/7f/0Yteoftdg/8LWibacf2XDzj/bkrx4HBBrt7v4r+Or7w/Lod/rEd5ay27W7tNaxtIUYYPz4znHenGa5HFmeJwtZ4uniaaT5U003bfrszvP2ff8Akj/xN/68m/8ASeSuW/Zi/wCS06N/1yuf/RD1xmieJ9f0TTNQ0zS9UmtbPUUMd3EgUrKu0rzkZ6Ejr3qv4e1jVNA1aLVtGvJLO9hDBJUxkBhg9QRyCar2q93yOeWW1XHFK6/e7eWltT07TtWg0T9qq6v7plSH+3LiGRmYKFEm5NxPtuzU/wAYfGvxI8PfEvWNLtfEGqWts0++yijwVaJgCoXjnuPrkdq8l1O+u9T1G51G/nae7upGlnlbALuepOMD8q7PTfi98QrDT47OPXhKsa7Y5J7aOWRB6B2Un6U41lZq9tbmdTKpqpTqqMZtQUWpbadVo/yJvi7a/EC203RZPHOuLfPcxtcW1o8oae3BAyXUKNueB1PIPpXY/Hnn4JfDP/r0j/8ASdK8Y1nU9Q1nUZtS1W9mvLyY5kmmfcx9vYew4q7rPifXtY0nT9J1PU5rmx05QtpC4ULEAoUAYAPQAck1HtY+95m39m1b0Je77jbdlZa9kes6N/yZ1q//AGEx/wClEVO/Za58O/EAf9Q2P/0CevI4vE2vR+F5fC6anMujSv5j2oC7WfcGyeM9QD17Uvh3xRr3h2C8h0TUpLJL2MR3SoARKoBAByD/AHm6etUq8VKL7Ixq5RWnQr0k1epPmW+10/0M3R9PvtWvLfT9NtZbu7m+WKGJdzOQCcAfQH8ql1rSdT0S/bT9Xsbixu1VWaGZNrAEZGR7ijRNSv8ARNUt9T0q6a2vLZt0Mq4JQ4IyMj0JqTxFrWq+IdUk1TWr1729dVRppAAxVRgdAB0rBuPL5ns2r+2S05LfO/5WM2ilxSnp2pXNyC4jDDd3qsODzxir5qGaLdyvWtoVOjMK1K6uiDdS00cZyMfWnCt7HLqFKDSUUikOopAaWlYtMcDS0ynDpUlC5+lKOlNBpR1qbDHUUmaBS2GRvGrdODUDBlOCKtUhw3B6VcZtbmcqaexXB96UU6SHb8y9KiB57itlZ7GDvHRkmeaUGmE0opNDUrD804VHmlB/CpsaJsdnmnBqYKAaViuYkzS1HkUv41LQ7j8+9Gfemg8UuanlHccGpabRn3osVcd3opufegGlYdx1GTSZozSsO4uTQDSClosFx26kyKSigdxc0ZFJRQFxePT9KPlpKKLBcUge1C9BSUUrILig80hPJPr1ooosguKTxQDTTQKLE3FoyaQnmkJp2C47vRmm596PxosK4pNJn3oo/GqSAKT8qM0hNPlFcXNGabSGqSJchxPNIabn3o/GnYly0An3pCaQnmkJ9aqxFx26mnp1ppPpRVJEtgT6UgNBJzxzT1j4yeKd0TrLYYAzHjNTIoX3PrS44ozUN3NYwSA0lFFIbYUh6UbqQmgm4mTRRRTE2FNPWnGmmqRFwpDn1oJpMmqSJYZPrUtnd3Njdx3dnczW1xGcpLDIUdT7Ec1CaQ1SM5JNWewlKKQdKM+9NgKaKM+9A6UhpAOtLRzmigdgooooGFKO9JRQBpaDrms6Fe/bNF1S7sJu7QSldw9CBwR7HNd7p/xo8SR4/tTTdH1Tggu0LQSNxjJaMgdefu15iDTqwq0KdZctSKa81cxnhaNR3lHX8fv3PYI/jVa+UrSeDV84LyE1JhGTzg4KFsdP4qo3nxq1gwqum+HtFs3H/LSQSXDdugdto79j1ry2iuSGVYKD5o0Yp+iM/qFDqm/m/wDM2vE/ivxH4mkDa5rN1eqv3ImfESf7qDCj8BWLn3oorvWisdUIRhHlirIKWkprM4+6oYfXFBQ8dKWog0v/ADyH/fY/wpQ03/PIf99j/CkwTRJRTN0n/PEf99j/AAo3Sf8APL/x8f4VJVx9FM3Sf88h/wB9/wD1qN0n/PL/AMfH+FAcw/vn2xRTN0n/ADy/8fH+FG6X/nkP++x/hRcaY+imbpMf6of99j/CjdJ/zzH/AH3/APWoHckBp1RK0n/PEf8Aff8A9al3Sf8APIf99/8A1qAuiSimbpP+eQ/77H+FJvk/54/+P/8A1qkLklFM3Sf88h/33/8AWpN0n/PIf99j/CgasSUZ96YGl/55D/vsf4UZl/55D/vv/wCtQVclpDUe6X/nkP8Avv8A+tRum/55D/vv/wCtQFyWio90v/PIf99//WoDS/8APIf99j/CgOZElKOKjDSZ/wBUP++6XdL/AM8h/wB91LHdD889aDyMfzqPdJ/zyH/fdLul/wCeQ/77pDTJFG3pgUH2qPdN/wA8x/33Rum/55D/AL7H+FAXJMAj5sH60v8ASow0uP8AVD/vv/61G6T/AJ5D/vv/AOtQPmJKKj3Sf88h/wB9/wD1qN0n/PIf99//AFqB3Q+lBqPdJ/zyH/ff/wBajdJ/zyH/AH3/APWqGO6JRzS1EGl/55D/AL7/APrUbpv+eX/j/wD9agLoloqLdN/zyH/ff/1qXdL/AM8h/wB9/wD1qAuSUCo90n/PIf8Aff8A9ajdL/zyH/ff/wBagq5L16UDFRhpf+eQ/wC+/wD61G6XP+qH/ff/ANagLkh46UDNRl5T/wAsR/33/wDWoDTf88h/33/9apGmTUfjUW6b/nkP++//AK1G6b/nkP8Avv8A+tQVclpKjDS94h/33/8AWpd0n/PIf99//WoC5IdvfFGPSo90n/PEf99//WpQ0v8AzxH/AH3/APWoC5IelAqMtL/zxH/ff/1qA0v/ADyH/ff/ANak2CaJKKj3S/8APL/x/wD+tRum/wCeQ/77/wDrVJV0SUVHum/54j/vv/61KGl/55D/AL7/APrUBzIfRUe6X/nkP++//rUu6X/nkP8Avv8A+tQFx9FM3S/88h/33/8AWoDS/wDPEf8Aff8A9agLkgxincDpUW6b/niP++//AK1G6b/nkP8Avv8A+tQO5LRUe6b/AJ5D/vv/AOtSlpe0Q/77/wDrVIx9FR7pv+eQ/wC+/wD61BaX/nkP++//AK1PQaZJRTA0n/PIf99//Wpu6b/nkP8Avv8A+tSC5LRUe6b/AJ5D/vv/AOtSl5cf6kf99/8A1qAuPopitLnmNQP97/61P/GgNw/KmkU6g9KpMRDLHvBbvVU5U4NXiKZKiuMd/WtadS25hVpc2qKoNLSMrKcUA+tdG6ObVPUWlHSkoz70hpjqKbn3pR0pMpMcvFHPakozU2Hcf2oBpvNKvSkVcWiiilYYZ96ayqw7A06ildoHruV3jZfcU2rQpjordOK1VXuYypdYkINLQ6MvvTQT9KvRrQyd0x+TQDTc0ZFKw1IkpRUYPvSg80rGikPyKAfSkopWKTHZNO3cUwGkDUrD5h5NO/EUyihoq4+j8RTMml7e9KwXHA0flTMmlBFLlHcdS54puaM0coXFz70uabuo3UcorjunWjNNLe9G6lYLjjRmm7qN1HKO4ufejNJupCfenyi5h340fjTcjNLmjlC4tFNyaTJosFx2fpRmmmk6VVibjyabSfjSZ96fKHMKTSUhNJk00iLjt3FJupvakyKdhNjiaTPvTSeaN1VYhsUn3pCfek3f5xSqjN9KNhK72EzxxTkQt97gVIqqvSnVLl2NFT7iBVXoKWkNBPFSXsGRSHrRSZpktgTSZ59qCaSmIU0lFBoJYU0n3pfrRxVpEtiU0k5pWNNp2JuHaikJoz71RLE/GiiigkKKKKAF4o+lJSg0FIWiiigYUUUUAFKMd6OMe9bXg/wvrPirVf7P0i18wqN00ztthgT++79AP1Pak2krkznGEXKTsjG46/n7Vd03StV1Mkabpl7fFev2a3eTHOOdoOK+gPC/w/8AB/huNHNjHr2pqBvvL1cwKw/55Q9Me75JxnA6V0WpeII7JFivNWSziGNsRmESj0wowB+VfM4vinCU5unQTqS8tvv/AOAcSxk6n8KH3/5L/gHz2fhx4/B58G62P+3RqyNX8P6/o+7+1dE1KxCttLT2roucZxkjFe+jxn4VJ41u1Jz15P8AStTSPFmn3Pyafr8cgxtMa3GCR0xtPUc+lcceKqi1qYaSXe/+aRTqYuKu4r7mv8z5bHPTketFfTPiLwn4T8TM51bSYra5cHF/pyLDMCe7L9xx3OQD714t8R/AGpeDJIJ2uItS0u6JFvfQKQhbvG4PKOPQ9RyM8497L83wuYRvRlqt09GVSxsZSUJqzf3fJ/52OPpeKTocHg0vNekdoooopBmgBaKKKlloKKKKQBRRRQO4UoxSUoxQMX8qWkzS0AFH5UUVIBQMUUUDTYUoNIKUigoWkFFLQC1CiiigdgFLzSL1pxz2pMFcBS03JzSnPapKFopBRQAtFFFAwoopDmgYtFFAqXuAZ96dSGlpAFFFFA0JSjrSUtBQp46Ug60E0o6e9AA1KOlJ9aUdKkaCiiigoKKKcKAE69KUUDFFACClpBS1AIKKKKCgooooAKKKKAFHWnUgxS0MdkFFGaKkaCiiigYDrRS0maACj8aWkoAPxo/GiigA/GiiigAoPSiigl3EHvTTT6aRzVIQ1huGDVaWNkJPUVbpPrVxm4mc6akUgadUksIyWWoSSOOldKkpbHJKLjuOoz70imloEmAPHNOptGfekUmLS0mRS0rDTHUZpM+tKCKTRSYtJQM5paQ7hRRRSsMUEUx0Rvr606ihXG7PchaEgZU5qM5HVTVrPvSHnritFN9TGVJdCsDTqkMakccVG0bLyvNUmmZuEkAPHWlyaZkgc/yozVcpPNYfk0A80znNLkVLRSkSbveimdaXJosNSHZ96XNMyaM+tKxVx+aKbkUu73oBNi9aKbu96M+9BakPopu78aN1AcyF6UtM3Uu73pWDmHUU3dmjd70JBzDqTNJnHemluaZLkPzRmmk8UmTTsLmHZ96Un3pmTRk0WC4u6jdTcikyKLC5h2eaMmmZ96M+9NIVx1IT700/rSZP1p2sTccaTIFOEbHqcU8RqPehySDlkyEZY/LmnpEf4jipsDtRU8xfs0txqqq9BTqKQmpL0QHrSZ96KKZNwJpN1HSk47daLCbFzTaDRTEFFFJmmkS2LSE0lFOwrhTSTmlJ9KaTVoi4tITSfSjmmTcBQetHNIaBBRRRTsACg+1BopAA60pHpQOtBoGkAz3paKKCgooooAs6XY3Wp6la6dZQtNc3cywwxgfeZjgCvqTRdFs/CXh+HwvpuwpCQ19cKMG7uP4mJ/uj7qjsBXh37P8ADFN8XNEMsav5RnmXPZ0gkdD+DAH8K7/4nXmvx6RMNPhWGwEY+0XW8Bzk4KqAcgcjmvluJqtWap4OnK3Pu/LsefUpvE4pUr6JJ/N3/K2h1Fyp1KJVstTMUQdlle32ljjqobnaR9M1jar/AMIn4VtRc3dtB5r5VS6+dPIe/LZJ7dwK86+Gd3rkGstDo0a3EZHmXNuzAB0BAyCcYbng10vxY0DVdRktdVs7V5kjgMcsK8vHyTkAcHqenpXyry2OGxccNVq2g+2j8r/od/1RU66pSn7rIbv4gaMdRjjh0CF7Ij9+00KiQZ64A46epp0Nh4F8YMYdMEmm35BYKse0nHoudp/AiuAjlazurZbyx3rbE5gkQx7+TkHPNdx4F1HwZJq9uiaPLY37OPJkedpFDAdmyMfiMV6+LwMcLS58OpJrqndfPU7a1FUY81O9/J6fMrQ614k8DawNP1KV7yxDBwXyytHnGUY9Pp0r1XRtQ0nW9Flhn23ejanEI7qLOCVPcf3XU8j0Irh/i/PpU+jC3N3D/aNtMpEWR5gDcHjrjHJ7cCsf4Ra7b6d9vsb+9htYWKyReY+0lzwQPrx+QrhlCpWwscwpR5asXrZbr08zhxGHji8N7Rxs+tvzRwnj7w3c+E/Ft/odx8ywOGgk7SwtzG44HVSPxBHatD4THwu/jqws/F9it3pN432dyZWi8l2PyuSpHAPB9j7c9T+0kkba34cuPLUSS6Nh3C4LATSKoP0UAV5SwUj7ufav0LD1va0o1LbpP70c1DmxGFtJ6u6v1vtc7n43+DP+EG8fXemwROmmTj7Tp7s24GI/w7u+05X14Hrk9Tr/AIN8N+DfgdZapr+lPN4t1tybJZJXH2eM4OSoIHCYPOeXA9h6B4Dt9H+NfgXw8fEFwP7W8L3qLes8nzT24Gctx91gBk9ijc88+XfEzW7j4qfGeDT7Cb/QGu00ywMa5Ah34MoXv/E30A9OOpxS1XU8ijiq1aUaFRtez1m+9tvv3PL8rxyOe+fel/wyK9x+JnjCw+HPitvBvhPwn4eez0xIluZtQsRPNdSFAxLMTnoQM+59BWL8evDWj2+meGfHPhvTf7O0/wAQ2u+a0jTEcEwUH5ew3Anj/YJrNw8z1KOYucoc0OVT+F3+eva6PKKO2e1e0Xug6Kv7Jdn4gXSbIas+oGNr3yV84p9ocYLdcYAFO/ZY0DRNevfFS61pNlqC29gkkIuIVfy2JfJGeho9m7pCnmkI0alblfuStb52/U8VoHWkX7i85OKWo6nqdD1v9pnwd4d8Ha7odr4d082cV1YNNMvmvJuYPjPzE4+gryUY25619OftN+IrTw54k8PXI8O6bqeptp7eTcagvmxQIHB+WLoWz/Ec4HQVy/j+y0nxb+z5ZfERtD03SdahvRBO2nw+Wk6hzFyo4H8J74wQODWs4XbsfPZdmNSGGo+1i2pO127u9303PC1pQQw3DBHrXe/Cq88AaPYavrviu2Gq6rapnStLlRzDM3dnIUjqeAT0DHHSvSvhHfxfFTVbrQfFngPRxYS20jwajYacbc27grhRIOMnPHOeO4yKmME7anfisylh+aTpvlju72+7vY+ef0or0n4N22j6d8ak8O+ILCy1OymuptNIuYQ6+YGKowBBxllA/wCBda5vx74ZuNF+I2qeGLaBw6X7Q2iEElkZv3XbJ+Ur0H0qeTS50QxkHXdJr7Klfy/4BzWDnGM0hIHUqPxr1/8AaD0XRdI8QeG/A3h/SbaK8t7OFbyWCFfMuJpMKoZsAueM++8d61/idrWnfCW+sPBfhnQNBuLiKzSfUL/U7ITyXErZxjJ4HGfbIA4FN07XuznhmntI0/ZwblO7SvbRdWzwv1wOntQPevWfir4f0TUfhp4d+JXh/SItK+3u1vqNrbKfJWUFhvXn5RuQjHfI98+T1Ek4ux24TExxVPmStZtPyaPQvgn8PbP4gXesxXepT2I061W4UxRhi5JIwc9BxXniZZR6/wBa+k/2TNeiu7LWdKXQdKt307TlZ7yKHE93ln4lbPzAV47qOqD4geIdC0mw8L6HoMss/wBnA0m1K7/MZRuYZ+bbyfzq5RXKjz6GMrPGV41F7sbPdaaX/H8DjiQoBYgA9MmlxXuHxL8U6f8ADPxP/wAIX4R8KaA8Gmwx/a7jULETzXUjIGyWJ9COfc9MCsX44eG9H/4R/wANePvDuljTLLXrb/SLWFMRQzhc/L6Z+bj/AGM8cipcLX12NqGaOcoc8OWM/hd1+K6X6HlK04U39OfrXuHwZ8P6Uvwq1zxdpeiWXiXxZaSlI7K5j80W8eR8wi/iJBZvfG0d8zGPM9zrxuMjhKXO1fVL5vv2R4gpVvukH6Utem3/AI38N+IvDesaf4z8KWdhr0Q/4l17pViIGSUAjZKu4cD09CehANS/AXwxpOoR+IfF/iKxN7pnh2zM32Vk+SeXaxw3qAFztP8AeU890oXdkzGWYOnRlVrQa5bab3vtZnlgZTnDDjrS17R8PfGWl/EHxlbeFPFnhHw79h1EvFbNYWYhltZNpZSrg5PTB/A+1cKnh3+xPjBb+GL5PPit9chtmEseBNH5yjJU9mUg+4NU6ezWw6WYNynTqw5ZRXNa97r1ORPqcY9fSjsCCMGvd/jfq2h/D74kPZeGfBXh+O4a1id57m1EqKG3cRxcKp45PJPHTFUfjlo+jXvwy8JfEGy0ey0nUNVO28hs0xHIWRmzj1BU9sndz0FEqdk9djCjm3tHSbptRqbO639Dxb64r1n9mzwh4d8Yanr8PiGw+2R2tis1uPNdNrbmBPykZ6DrWh4N0/R/AfwYHxD1LRbXVtZ1S78jTYb6DfDEMsNwXocqrNnjPAz69l+zZ4pj8Uat4jluPD2kWGox2AMl3p8JhEyFjhWjztyCD8w5PTtV04JSVzjzTMqk8NVdGLSi7cydtVa/nY+ZATtH0oOfagfdH0rR8O6kmj61banJpljqaQFibW9j3wy5UjDL3Azn6gVy9T6OV4x0V2js/if8P7Pwh4S8La5Bqc90+t2/nSRSRhRF+7R8KR1+/Vv9m/wvoPi7x9caX4hsvtlmmnyTKnmsmHDxgHKkHox/OvVPjT4wg0bwD4Hv5PCPh7VFvrXzFt763Lx237qNtsQB4HzY+iiuH/ZDcyfFm+kVFTdpk7bV6LmWI4FdLhFVUj5eONxNTKalSd01ezvrvtptbY8h1mKK31m/t4RsiiupURSeihyB19sVVHPTmvXND8eWdl4+Gg2Pgnw82l3Gqm2uFurcT3E2+YoXaVuh+YnAGB0xVL43eCrHS/jQvhnw9bmCDUfs7RQRgkRGU7WVRnkZBbHuQOKylT0bR61DMXGcaVaHLeN07p3tvfseX7lwDuH50vcjvXt/xP8AEum/DHXo/BfhXwzoE0djbxG9udRsxcS3MjLuJJJ6YI/76IGABWL8ZvDmit4Q8M+P/DemjTbTWodl3aRKfKinGTlcn5QcMAPRQcDmh0rJ67FUM09pKHNBqNT4Xda9rrpf5nlXanDp2r27wvpXhe1/Zuk8W6p4ZstUvrPUnCmQmNpMyCNVd1+ZkG/O3IztFaXwok0f4keEvEkfirwroYj0O3jmtm021FpKg2uxUOD38sfnTVC7SvuZVc6UFOfs24wlyt3X4I+fsrnBYfnSjpxXuXwO1/T/ABl4sbwbe+DPDNtoV1bTOIYbP97HtAIPmk7icY+bg9+K8g8V6fFpPinV9LgLNDZ309vGX+8VSRlGffAqJU7RUkzswuOdWtKjOHLJJPe+j/UzaOfSkr3M6b4Y0f8AZx8P+Lrjwtp2o6r9okiR5gVV3aWVQ0u3BkVQvCk4ziphDmvrsaY3GrCqHuuTk7K1t9e54YGBzg9OtAb0Ir6D8GTaF46+FXiLX/FHhLRnl8PHzLcafD9jZ0WPf5bMp6HofY1B8DtQsPiLqup+D9a8K+HYNKGnvNELOz8uWIiRQCJMlifn6nnI9zWiopta7nnzzqcI1JSpfw/i1Wnp3/A8E6UFl/vD866bwR4Z/wCEj+Itj4XDTCGW9aGaRBuZYkJLN+S9e3WvQPHPxAsfCnjK88N+H/Bfho6Lpc5tpEurESSzleJCXJzycgHk8AnrioVO6vJ2Oyvj3GqqVGHNJrm3tZf5vseMjqRkcdaXI/vAV6V8f/Cel+H9e0zVvD9s9rpGu2a3kMJTCwscFkBz7q2O2cdMV1utWvhfw78BPB3iaTwjpeoapPIiiSZdqu5WQ7pdvMg+X7pIGcE5xij2OrTexnLN4eypVacW/aOyWm/n9x4QGU9CD3pa968LSWHxP+FXi2fWvD+jWWo6HAZbW8sLUQsMIzgEDt8mOpGD0yK5X4IeHdHl0PxJ448R6cNQsNCtsxWsq5immKk4PYgfLwf72aPY6qz3JWcRjSqSqQtKDStvdvaz8zy4MD0I9aD+Ne0/DnxRpvxH8Vx+EvFnhbw+Ib+GVbSfTrX7PLbSBSwwynJGF/MD3qH4L6DoZ+IHiX4feJrC0uJ5op4LOeeIB0lQkEp3Usrbhg/wihUU7cr0Y55u6Sn7Wm1KCTaTT0fVPyPHcH0pOwPqM16D8H/B7ar8X7Pw7q1qJ4rK4lN7FIvysIs5VsZ4LAD05x3rE+KF1pd3491dtFs7Wz02K5aG2itogibU+XdgAckgnnnnHaocLR5n3sdkMbGeI9hFX93mb6a7fec2M0v5UDpRWbO0Pyo/KiipKQflR+VFFAw5pTjtSUUAHNH5UoxSUAH5UflS0lAB+VH5UY9qD1oAPyo/KiigA/KkO6lpp600JoOTRS/LSUyRKZLGr9uafRTTa2E0nuVHRkNNB4q7jjFQSwd06+hreNVPc5ZUWtURD8KX8qacr14oya1sYu478qMmk4paVh3F570UlFIpMfk0ZNNFLSsO4vP4UufpTc0Umh3HflQPwpO1C0FXF/Kl7UmRS0guJ+VHejIo6mgdwIz2FNaNWPTFO70tNOwrJ7kJhI6NTWRh/DxVigfhVKbRDpRZVzjtijdxVkgHqBTTGp7VSqdyHSfRkANLk1KYVxwcU0wnsaLpk8kkMBo4pxjbtTdkmfu09O4rS7C0U0q393FFOyFqOzRmm/hSZ/2aLBdj80UzijijlHzD84o3e1NpDnNFg5h+6jNNx7Uu0+lFkFwNJzS+XJ/dpwialouoWl2GUbqkELd2oEIB55o50Pll2I80hz2GasBUz92lPHalzjVN9yvtc9sU4RZ+81S0UczLVNdRgjQdqcAB0paKRVkFFFFIQUhpD1opk3Dmj8qMUGiwmw/KkPFG4elNJzTsIX60lFFFhXCikNITxVJCbFNJ+VAppqkiLik+lJk0lIc59qdhC/SjFFFMLBRRQaBWD6U09aUUcUCYHHak/KiimIKMe1FKKGADrS4FNpwpFIKKKKBhR2oooA6T4Y66vhrx9o2sy48iG5C3Gf8Ank4KSf8AjrGvorxTo8U8F9o8ziWGVCqOpG1kIyjr+GDXyjXtHwm+JFi+j2vhbxTP9me3/d6dqL8oiE8QynqFH8Lfw9DxzXz3EGWVMZSjOj8cHdefkedi4Sp1FXirrZ/mn8jmNAmuvBPjJBqUToseY5tv8cbfxL/eA6/hiut8bweKJpV1jwzqF5c6fPGG8u2kJ2HpwO46dPeuz8WeGbDVoPs+q2w3Bf3M6EbgDyGRuhB69wa4y18JeKvDsjf8I5q0FxbFt32e4+VWye45H5EV8q8dSrVFUnaNVKzUk7P/ACPShjKddqrdc3nqmcRfahqzahpy6paSTXNmpjRLhHZphuJG4Hk8nFaPhDwXrGoalb3FzaSWVpG6yM8ybSwBzhQeSePoK7Iy+JLi9hvdS8DWlze23EVwl2qlcHPAJPfmte3vvFd0pxoNlYc8tPebzj2VBk/nWuIzWrGnyUoxjpq+ZP7jWpjJKDjBJfNDvGfhmz8R2TLJtjvI8i3nP8JPY+qn/wDVWL4A8ADTLgXepxw3V9vxbxR5ZUJOB9SeMeldbpGn6gboNcXsl9cv8qJEgRFyeioMnt1OT1rD+I3j2w8H2Umn6TcwX/iG4jaMSQSqyacDwWYjIMvJwo+71JrhymljcX/stGX7vq+y7L18jyJYurTh7Cm7t9P66Hn37Qer2+oeOU02zkSWHRrRbJpFGd8oZnl5zz87EfgevWvO6RmZmLMSWY5Yk5JJ60Gv06EFCChHZKx24ej7GmoLoe9/shgGHx0f+oZH/KWvL/gzqEGl/FDwve3LFYUv4lc8cbvlyc9stz7VF4E8ceIPBa6kuhS28Y1KJYbnzYRJlRuxjPT7xrmQBjHateZWXkcUcFKVWvKT0mkl30Vj0f8AaXgltfjTr7XCeUsxhljJwAyeUgBHtlSPwrrfjnN9h+BXw20K7iMV75C3LIcfIixbeeeM+YPbg1ytl8Y/EQsbO31fR/Devy2Shba61PTxLNGo6DcCPQc4zXH+M/FGteMNdfWdfuhc3TKI1wgVI0HRVUcAf/XpuUdX3MaGCxEpUY1IpKn1ve+llp0PYb//AJMsshzldTOR6f6S9P8A2O1Y3fjKQK3l/wBnRruxxnL8Z9cdq818B/EnxF4P0m70azi06/0i7Jeaxv7cTRMxABOMg8gDIzjgcVo2fxl8bWE9ydNfS7G1nj8oWVvYolvEvPKIOjHPLHJOBVKUbqRhWy/FSpVqEYq05c1792ntbyPOY/uL9KcOopAMAAUtYdT6NrTQ96/bNP8AxU/hn/sFt/6HSE/8YXDPH/E0/wDbqvK/H3jjxB44vLO78QTW8stpCYYTDCIwFJzzjrzR/wAJx4g/4QAeBfNt/wCxfO87Z5I8zdv3/f8A96tXNXbPDpZbWhhqFN2vCSb16XZ6J8J/D3hvQfhbqnxT8R6QmvPbXIt7GwY/u1YOF3vngncw7HAGcZPHW/s+fErxj41+K8lrql6o0mOylkWytoFSCE7lCDgZ6Ejk14v4C+IPiLwdBd2WmtZ3GnXvN3Y3kAlgm4xyvXOOOCM4Gc4rbtvjP4z0++W40NNF0S3GSbOw02OOFyR1YcsT368UQmklqY4vLcRXdVSipOWzb+FdrWf3/ict4suJrP4gazeWzFJ4NXuJYmxnDLMxB/PFfRlx4dtfGPxX8E/ESJF/su60oajeuOglt8EZIIJIZ0HT+DuK+X9VvJtS1K71C4CCa6maaURjC7mO44Hbkmut0X4peMNI8Fv4Rsby3TS3ilhIMAMgWTO4B85H3jj0qYTSbudWPwFerCn7FpSS5X6NWevrsRav4rXVvjGfGFxuaBtZjuABgkQpKNoHQfcUV6/+0V8RvF3hP4gR2ekvp6adcWEU9u81lFKZM7txDMCcZHSvnDAxgYrv9F+LHiCy0Kz0XUtL0DX7SyAS0/tWy854FxjaDkcYwMn0ojU3Vx4vLk6lOpCCkoq3K+3R9tDT8beIvih4i+GEOoeII7VfC890vkskEMBeRScFVXDEZ3c4xxmvLq6Lxx418QeMryKbWbpPJgG22tYIxHBAP9hBwPTPJ461ztZzd3dHfgcO6NO0oxjdvRbf8F+Z7x+x5xqfi8np/ZiH/wAeevKvhPqFvpnxH8Nahc/6iHUIS5GOhbGTnjAyD+BpPAHjTXfA+stqmgzRLJJH5U0Uyb45UznDD+RHI/Ojxx4qbxVNbSSaBoOkm38zP9mWnk+bvI5bk5xg4+pquZcq8jkeEq/Wazt7lRJXvtpbY6n9qC3mt/jXrck0bIk0VvJEcfeTyVXI9tykfhXT/GCcWX7PHw60O6iKXsoFyEbGVRUbkjPfzFx+NclYfGDxAmnWdprGkeHvEDWKhLa41TTxNNGoxgBgR6Dk88d65Xxt4q1zxhrZ1fX7sXFz5YjjCIESJOyqo6Cm5R1t1M6OCxF6EKkUlS6330srK333MQfX8RXX+HbLxx4e0QfELQTdWVjFP5JvYJkPJOMMndc4HzDGcexrkFrqvBXjzxF4RjurbTJoZ7C7GLqxu4RNBN0Byp6Ejg47fhWcLJ6np4yFSVK1NJvqns12PWfCd1pvxy0fWLDxFolnZeI9PtBNDrlsnlowz8okH1zkHIIyRjFRfs0apPafD74gWelqsmrQW32y1UorK5EbqPlP3vmXoRjBHrXB6v8AFrxNdaLcaNpdno/h6xul2XCaTZCBpB3y2SRkccdq5Xwl4i1jwprMWr6Dd/ZbuIFQSu9WU9VZT94e3tWntEmn1PGeU1atCrTsoptOMb3tbz7Psj0Lw38WPilret2ml6GdMn1C4bbCkemQKc4znJHAA6k9KwZpdem+OVlJ4o8n+2v7btFvPKKFd4eMY+T5cgADjvmr1x8Y/EXlXJ0nRfDeh3l0p86+0/TxFcEEHPzknB5POM+lcFY6hd2esQatFIWvILhblZJDvJkVg2Wz15HPrUSmtNbnXh8HNc8lSjC8WtN2/Xseo/ta/wDJY5P+vC3/APZ62fizz+y/8PP+usXP/bKSvJvG/irWPGWvHW9ckhkvDEsRaKMIu1c44H1NWNa8ba/rHg7S/Cd9LbtpellTaqsIVwQpUZbvwxodRXl5kUsurRp4WLtem9fu6Hp3iqb+2/2TPDb2EZkGk6gI70LjMRAkXJAPT94h+jA1Y/Y4R/7V8VybG2f2ei7scZ3McZ9a8z+HvxC8ReCTcw6U9tPZXnFzZ3cXmQycY5GQRweSDyOtbNv8Z/GVjM/9jpo+k2TKy/YLPT0jgycZbA5LcdSelUpx5lJmFbLcV9Xq4WnFWk7p3872asecrjaM+lDZ2N9KVuWJCqoJ6DoPYU0jIxgEVzPc+mV3ue8/tGkf8Kp+GY6n7Bjj/r3hqh+x5/yVS7/7BU3/AKMirmdH+LniG08PWeg6jpeg69Z2IC2o1Sz85olxjAOR24yecYFc/wCCvGWt+Dtfn1vQWtoLqaN4mDwh0CMwYgA9OVFburH2imfOQy/E/UKmDaV9bO+ju7/Il0n/AJKxbf8AYwJ/6UivVvjjfQ6X+1BoOpXOfItxYvIQR08xs9a8Og1K6h1tNYRkF2l0LoEr8vmB9+ceme1aPjfxVrHjPXDrGvSQyXRhWEmKPy12LnHA+pqVUSi15nbWwE61enN/CotPvdns/wAe/iN4y8JfEe70ywawisDBDLbmawikLKVwTuIJI3BvyriPiLrnxK1z4eaZf+KYraPw9dXIksikMULPIFfBCL823G7nGOR6iq1h8XPEMel2Wn6rpXh/X0sgFtpdUsRNLEoxgbsjPQc8ngVzXjTxfr3jDUEu9cvPMES7III12QwL6Ig4HQfWqqVE767nLgcsnRlSi6UVyby6u21trfM9Yssf8Mbal/2E/wD25jp/7Ln/ACKfxG/7Byf+i568qTxtr0fgGXwOk1v/AGNLN5zp5I8zdvD/AHvqBS+DvG+veE7HVbPRZrdItViEV0JIQ5ZQGHGenDtQqseaL8grZVXlh69NWvOfMvS6f6HY/snf8les/wDrxuP/AEBa4r4j/wDJQ/En/YWuv/RrVB4K8Tav4P1yPWtEeGO8jjaNTLGHXawweD9Ko6rfXGqapd6leFWubud55iq4Bd2LNgduSayc04cp6VPCVFj5Yh7OKXzuVa928Uf8meeG/wDsJf8AtaevCa6S88a69d+BLTwVNLAdHtJfOiQRAOG3M3Ld+XainJRTv1Q8wwlTESouH2ZJv0R6j8E/+Tf/AIlf9cJP/Seq37HX/JStQ/7A7/8Ao2KvN/D3jXXtB8M6t4c06W3XT9WUrdq8QZiCu04btxTfAfjDW/BOrS6poMsEV1LAbdjLEJBsLBuh75UVaqRTj5HBiMsrTp4pK37y1vklv2Oq+B9/Bp3x5spZ/uzXlxbjpjdIJFGc+5rB+M9tcW/xV8URTwtHI+oyuqkdVc7lP4ggj61zElxK1213vKzNL5u5Tgh927I9Oa9Fj+M3iRza3GoaN4a1TUbVcQ6hd6eGuFx0O4EDIPPTrUKcZRs9Op0TwtejiFiKUVJ8vK1e22zWmx0n7T86w6X4E0KaMpe2Wl+ZMpx+73LGm3g9coal+J3/ACa34C/6+Y//AEXNXj3iXXNU8Sa5ca1rN011e3BBdyABgdAAOAB6Vo6v4017VfB2meE7yWBtL0xw9siwgOCAw5bvwxpusm5PuY08qq06OHp6XhLmf47d9z1H9nP/AJJX8Tf+vE/+k81S/s/a1d2fwf8AHNvoyK+r2Y+2wq8aurAxAfdP3seWcgjuK8q8KeNde8M6Nq+kaTLAlpq8fl3YkhDll2svB7cMaqeDvE+teEdZXVtCvPs9yEMbBkDJIh6qynqOB+VONZLl9CcRlFWt9Y29+UZL5dH6noHhX4pfFLXtcttL0EadNfz5EaxabCpGBkndjAGO5Ncpda9r2g/Fg+INZKnW7HUfPvBCy4Zl++oKnbyMggH1Fa138Xde+z3Mej6R4f0Ca4BWW70ywEU7A9cMSSOvXrXO+DvCHiTxpd3Eei2y3LQFGuppZlQRBmOHYkgnkEkjJ4NTKd7crbZtSw0KKnUrU4U4NW8/vWnyPorXbGy8K33jf4pWcsQt9U0aH+z3HzZnmGDj5sHJWI49OlfLtvp+pXUElzb2F5cQx58yWOBnVSBk5IBHHWvW/jX4lsrDwHoPwz03WF1eTTAv9pXcTMYy6A7Ywc4YAt05xtXoRXC+FviD4k8NeG9R8P6TNbR2OolzcK8AZiXQIcHt8oFXWcXKz0X6nPktDE0sO60VzSbSV9PcWi6fM5Ude1Opgpy1yM+muL+lFFFSUgooooGFFFFABSnpxSUUAL9KSiigBaSiigAooooAKaetO7U01SJYlFL2J7CvRPhb8PU1y2bxB4hae20aOTbBHH8sl846qpP3UHd/wHPSZzjTi5zdkupz4nE08NDnqf8ADvsjkPDPhzW/El6bTRNNnvXUZdkGEjHqzH5VH1IrudP+DuoGLdq3iDTLCUr/AKmJWuWU+hK4X/x416q06x2Mdja29vY2EOFitoF2xqP9r+8fc5NeZ+JfiWtvdPbaLaJOEyDPKTtJz/Cvf65/Cvm1n1fF1PZ4Gne3WX+XT8TyY18bi5Wp2ivLV/e9PwJ/+FR6Jg/8VPqTcnn+zkHH/f2q978HY2b/AIlfiy1bpgX1o8PY55TeOtc//wALH8UHJ86zAzx+4GKu6X8TtVjkUaja21zFzuMalHx7c4/StHVzqF21CXlr/wAA2+qZhHVVL/d/kc94o8B+JtAhe41LSpHs1J/0y2Imgx67l6f8CxXJPCQeDmvp3wp4hh1KxXUtKuHVJMxzIw5yOqMvQj65BrnfiD8O9N8QWcuq+FbJLLWY13T6bCAsFyoHLQr/AAuOuzoe3NdWXZ9CvU9hUXJPs9n5Lz8jnjj5U5cuJVl3XT1X67eh4AKXNWnjVzz971qF4WXnqK+jU0z0ZU5IZ+VH5U3kHoR9RR1qrGakh9GTTcmlB+lKxSYtKKZnmnUDuLz+FKMGm0Uih3elzTe1ApWGmLThimUopWC4p4NAbnpSUUDTHZFGR7U2jHX2pDuOpabyDjvRmgB1FNzRmmAtLTQaM80AOxjtSY9hRxRke1KwwwPQUYHoKQn0pQGOPlJ/CmJ2QbV/uik2r/dFLx7VOtnetbG6WyuWt9u7zRC2zHrnGMUK72E2luQcegox7CkOBRmgNBRj2ox7UcUhPPalqNADS02gHpweenFMnmHE/SkzSUUJBzB70GkNIMkgdzVWFcdRTcnHFB6CgTY6kNJRTFcMmikP4Um6gTY6k4pM0lMVxSaM0lHegVwopDSE1SQrimkopuapITY78qQ9KQ0lOxNxRSUuDS44piEpKVaD1pXASiiimAUHOaKKBWDApD1oyaSgGFFFFBIUUUop2AB1pabS80ikLRRiigYUUUUAFOHP+elNpVpMaOx8H/EjxT4YtVsba6jvdNU5FjeqZYl9k/ij6/wkV3tj8ZtAuATqfhu/spP+nG5WVDz6SYI/M14kenaha4cVl+Fxf8ampfL9TkngqMnzJWflp/wD6BPxS8B5OLvW8Z4zpy//AB2qGpfGDwrAj/2four6hIPuefIluh46nbvbr2/WvDqK4qfD2WQd1SXzbf6krAx6yf3/AOSO/wDFHxZ8Vavby2Vi0GhWMmQ0VhlZHX0eUneQR1AIHtXADgY7elFFetTpxpxUYKyXY6aVCnRVoKwUoFJTu1WahRRRSZSsFFH50VI7hRRR+dAXCij86KAClApKcOlA7i0Ugz3FLQFwooox7VIwo/ClA9qOewoGkAxR1oxSgUFXCiiigAooooKCnLTaVaTBWHUU3v2p1SO4UUnOelL+FAXCijBox7UAFFH4UfhQO4CiigdalhcAKdSE0UguL2oopKCkkLRSgcUAc0D2ACjoaX8KDzQO4UUDiipBMO1FH5UflQVcDS0lFAXHGgdKDQKAuFFBoBqBphS0lLQO4lOVnUEK7KD1wcZpKSncNHuA/D8qKKKQJC0dKO9Lj1GKBijpRSd8Uv5UmUgooopDCiiigAooooAKKKKBNhRQelFArhQelIfakJppDbF5pO9AoNNE3NHwxpUuueI9O0aHiS9uo4A393cwBPQ44zX0tqLWyyR2dhGYrCyjW2tI8/djQYH4nqT714X8D5Uh+K2gNI+wPO8SnOPneJ1UZ92IH417UFK/K3UHB+tfJ8WVpxo06S+GTbfy/wCHPnczfPi1F7RWnzb/AMjJ8Y2uo3vhu8tNKKC6lUIu5tvBPzc9uM15JP4D8Uwhf+JYHyORHMhwfzr3Kq2qXkWn6bc302THbxNIwA7Af16V87lub4jBx9lSSd31KwuMnQXLBLU4G18J+GtD8MC78TqftEse6TdKcq391Ap5PvzXmMm3zG8tWCZOwN1254z+FXde1e+1rUHvNQmaRz9xCfljHoo6elb/AIE8FzeIE+23Upg09W2gr9+UjqBngD3r7Kk5YCjKti6l7/cvJI9ym3h4OpWlds3fget1u1SQk/ZTsX2LjP8ASvToZZYZUmhkZJEIZWB5BFU9L0+00yxisrKERQxDAA6n3PqferVfB5hjfrOKlWgrX27nz2KqqtUcraM8h+PGjWum+L4dUsVSK31i3+1+SvAjl3FZQB2BZSR/vfSvPeo5r2D9oWWMaH4VtWYGfN3MFAPERMajn/eRuP8AGvHvwr9SwlaVbDwqS3aTf3I9LK5SlhY3e119zZ73pEafFb4DT6QY4j4j8MkSRNsAeaJVO0DGSSyZU/7SjNc7+zP4cshquo/EDXjGmjeHYHfdIMgzFe3rtXn1yy1y3wf8XTeCvHlhqqhntJGFvexqMl4mPOPcHBH0r1b9p2/svCug2fgHQbY2cGoXD6neFAFDq0jELxjI3c49EUV6sZpx530Pn8TQqUq8sBS+Gq7p9l9tHifiG7174heOr/ULTTbq7vb2YtHaW0TSGKMYCoAOigYGffPeqXiDwp4m8Pxxy65oGpadHIcI9xbsisfTJ4z7V7F4e+1eDf2ZLrxJpLi31TXL8W7XcTESxwh2XaD2Pyv0/v569Hfs6Xup+Mh4n8EeILy41bTrzTDMq3s7SmKUOqgqxyRywPsVGKpNSaT3ZvLF1KFOc6cV7Om+XfV2td9jwnT7O81C7W0sLS4u7hgWEMEZkcgdTtGTTbiGa3uHt54ZIp0Yo8TqQ6sOMEHkH2r1H9l2B4PjlpsEpy0Ud0rEZxkRMDiuU+K5/wCLt+J+f+Y1cf8Ao00uXS52LGP61KhbRR5jA1PTdT0uVItU067sZHG5VuYGjLD1AYDI4PNVcj2r3X9tIAeOtCA/6BZ68/8ALVq8IpTjZ2Ly/FPF4eNZrVl/SNK1TWLsWek6bd39wcfu7eFpGGTgE4HAz3NWvEHhnxF4eMf9u6HqGmiX/Vm5gZA3XoSMdjXru+98C/stWGpaLL9k1DxJqIFzdwMVlEWJCqg9RxHt4/vE964/wp8ULq28Ja34X8WR3fiLTtRh22/nz7pLSXB/eKzZPBwcZ6jtzVOEVo2csMdiKvNOlBOMXa19Xbd9jz6KOSaVIYY3kkdgqIgLMxJ4AA6mt/UfBHjPTbD7ff8AhXWbe127jK9m4UDGcnjgY9a0/hJ4w/4Q3V7u+tfDy6vq1xAYbCTOWt3IPzomw7m5HTHGR3r2H4LaF8YLbx1a674r1C6h0y7ZvtVvqF8N84KPjbDk4IbBxhcDOPSlGCYY7MquGcnaKilpd6y9EtvmfNYOa0Roett9kxo2on7b/wAev+iv+/4z8nHzcc8Z4rb+MthaaX8VPEljYwrDbR3zlIxwF3AMQPQZJr1/4xeINZ0H4HfDo6PfyWUl3YRxyzQ4WXb9nT5VccqD32kZpKG9+hpWzGaVH2cdand7aX7HhniHwv4k8PLG2u6FqOmrJ9xrmBkVj6AnjPtXoH7OniqTwpd+Ib+4trSTSYbNbm+eRC0mUJWKOPnALvIByDwPrjp/AWoX/iT9mLxymvXtxqX2CRjbNcSF2jKojrhuvDc8mvAdxCMoY7WILLng46ZFNpQaaIhKWYUquHrJJxdnbbo7o6f4baPL4g8faVbtpU97YyalAL5I4mdUieQZ3lfugjPPHeun/aD8Fjw/8QL5dA8O3VpocFtCyyRQSGBSVG4lzkdfesP4L6zq2l/EbQrfTdRubOG+1O1hu0hkKidPMA2v6jk9fU1237UnibxDb/EnVPD0OtX0ekPawbrJZSIWygJyvTk0LldNsyrVMRHMoRhbl5Xpd7X1+a6Hi9Wm03UV01NTbT7tbF22pcmBhExyRgPjGcgjr2qn+Fe2/Bxm8WfBjxp4DO17q2jGpWIKjOQQWA4J+8gHr8+B3qYx5menjsW8LTVS11dJ+j0ueM2dtc3l1Ha2dvNc3EhwkUMZd2OM4AHJ4B/KlubS6trxrK4tZ4boMFaCSMrIG9Np5z7V6x+y1Z28PirWPF9+VWz8PaZJO+eMOwIHUf3VfkcjitD9maybxV8VNb8V6hClzcWkMl6iOeftEr/KQOnA3D2yMVSpt2OTE5t7GVXS8YJfNvoeY33gjxlY6b/aV54W1mCzwGMz2jhQD0J44/GsBFZ3WNFLOxCqqjJJPQAe9e8eELH48W/xFsvEGoabrzQz3q/bIJrkNAIWbDApuwAF6YHYVznxe8P2vh39oWO0so4re1ur6zu4o484TzHXcMHgfOGOBwAaHT0uiMPmzlUdObi3yt3i7rTo/wDM4C08LeJrzVDpVt4f1WS/CeYbcWjiQL2YqRkDg89K6b4ZeIfFngy91210bwyNRuJYvs99HLbSSNbbSwOQn3TknOfSvRv2r/GPiHS/GsWgaTqM2m2r2Mc872reXLOxd8B3HzbVxwM45NV/2SJZLi88cTTyPLJJpyM7uxLOSZCSSepJPWmoJTUUznqY6pWy94itBcrSdrvut3oeSfD3QrzWfFGkwR6VdX9l9vtku/Lgd0WMuoO8jO0YB/DPNeyftP6144sfE9zomktqMHheSwiikjgtP9HYuSCpfb1J2jGe4FeTfCbxDrmj+LtIs9J1a8sre91K0juooJSqzLvVcMO4wSPxNeiftaeINch+IFz4dj1i8TSJLK3d7MSHymbJOSvTqoP4URt7NsnFRqVMzpJxTVna/wArv17HjGoWF9p9x9n1CyurObaG8u4haNtp6HDAHHBp0Wm6lNp8uow6fdyWUR2y3KQMYkPHDMBgdR1PcV7J8bZF8ZfCXwh8Qo+bqBTp2pHqQ443HHT5kY9P4x2pPiVcf8Ir+zz4P8IxPi51gf2ldBWB+QneB0Hd09/lxS9nq+x0080nOFNKPvyk4tdrb/h+Z4lXtfw7+H9rffA/xdq2qeF7iTW4C50x5IJBKR5SMpjX+IZJI4NeJd+gPtX0d8KPE/iO5/Z38calca5fy3mn7ks52mJe3VYUwEPYDmimk3r2Fnk6qowdJ/aX56f8E+etTsL/AE2Y2+oWVzZz7d3l3ETRtg98MM4617z+1fpN7qfinwjYaPps95dS6a22G2hLs3zrzgD9a8L17WdW128+3a1qNzqF1sCedcOXfaOgye3Jr6C/ay8Ta7o1z4csNI1OfT4rmwZpmtm8uR8MoALj5tvOcZxnmnBK0jPGSrfW8Na3N73e2y+Z4D4g0HXPD86W+uaPe6bI4+RbmFk3fTPXqOlRaLpWqa1fLY6Pp11qFywyIraIyNjOM4HQZ717jrF3d6/+yBHqWtXU1/e2ephYLidy0iAT7B83U/KxHOetWPAmgeJtO/Zua/8AA9jLPr3iC8PmzWj4mS2V2XhiRtxtI4/vk9eaFSV/IUs3lGi5SSUlLk3006+ljw3xB4c8QeH5Ej1zRL/TS4yn2mBkDfQkYrU+Fuva34c8Xxar4e0ldWvo4ZFFsYHmDKwwTtT5jj8q9y+EHhT4g6hovijwl8QNO1GTSb2y32kmpT+b5dwDgbTuJHZvbaMd688/ZOVo/jVZxM2Stpcg/wDfNNQs011FPMo1KFeMkpci6PRp/wBao881h9S1zxXfStp8g1K9vJZHtIYW3LIzFmRU+9wc8deKl0zwn4o1K7uLSw8O6rcXFt/r40tX3RcZ+bjjg55rv/COf+GsBj/oZLv/ANClqz+0d438TJ8TNY0Gx1S403TrORFENlI0PmsY1YvIVwWY5xzngClyKzbNvrtV1YUKMVrFPW+n3HjmeaUmm0VmeuFFGaTJppEti0hozSflTsK4uTSflR+VNJpk3F49qTNJRg1SQXFzSU4LzmlxQ2FhuDSgUtFK4WD8qQ9KGo7UWENop2B60nemgEooopgFFFFAAaaaU9KT8KBMUUGkpRQSBoFJR+dOwC9KUUhFA6UikLRSZp1AxKKKKAClA9aSrek6df6vqUOnabaTXd3M22OGFCzMfp29z0FJibUVd7FbgEe/SgsuAcrg9Oete3eFfg/pOmmKfxdqB1G6xltOspSkSHjiSXqSDkYTj/arvLGx0XT0aPSvDuj2MZ/uWiSOec8vIGY/nXgY7iPAYSTi5cz7R1/G6X4nE8ff+HG/m9F/n+Fj5WwcZC5FJkZI4z6V9a3eu6lDNaxC7mxPL5YAfaFGxm4HT+HpUV+tnqQZdW0vS9QSQ5f7TZIxYnjO4AMD7g5rgjxfhLrnhJJ+j/UTxdaO8F9//APk/I9umfwpfwr37xH8LvB+ss/9kzTeG785YJvM9ow91J3oM8ZBYD0rxjxZ4a1rwtqf9n63ZPbSsu+JsgxzJnG9GHDLnv8Ayr6DBZhh8bDmoSv+f3bnRRxcKr5dn2f9WZkd6R40Y5IOfqaX2waUNk4rsOkZ5Mfof++jR5Mf90/99GpKKljSRH5Mf90/99H/ABpfJj/un/vo0+ikOyGeTH/dP/fRpPJj/un/AL6P+NSUUBZDPJj/ALp/76P+NHlR+h/76NPooGkhnlJ/dP8A30aXyU/un/vo08ZoyaB2Q3yU/un/AL6NHlR/3T/30adk+lKOlAWQzyY/7p/76NHkx/3T/wB9n/GpKKkLIYIU9G/76NHlRj+En/gR/wAak6UhoHoN8mL0b/vo0hhTPAb/AL6NSEULQVyoZ5Mf90/99GjyY/7p/wC+j/jUlFA7Ij8mP+6f++jR5Ufof++jUlFA0kR+TH6H/vo0vkx/3T/30afSrSY+VEfkx/3T/wB9Gl8iP+63/fRqWj86kOVEXkR/3W/77P8AjS+TH/dP/fRqSigaSI/Jj/un/vs/40eSno3/AH2akooDQj8lPRv++zR5Kejf99mpKKB2RH5Mf90/99GjyY/7p/76P+NSA0VLCyI/Jj/un/vo/wCNL5Efo3/fRp9LSCyGCGP+6f8Avo0eTH/dP/fRqSigaSI/Jj9D/wB9GjyY/Q/99GpKKCuVEYhj9D/32aXyIvQ/99mn0oFAWQzyI/7rf99mjyI/Rv8Avs1JSd6kLIZ5Ef8Adb/vs0eTH/db/vs1JSE80D0G+THjo3/fRo8mP0b/AL7NPooK5UMEMf8AdP8A30aDDHno3/fZqSl60ByoiEMf90/99ml8mLHQ/wDfRqTHNApMOVEfkR+jf99GjyI/9r/vo1JRUhZEYgj9G/76NBhj/un/AL6NSUUFWRH5Efo3/fRo+zx+jf8AfRqSigOVdiPyIvQ/99GpEVUG1RgemSf50UUBZDvekJpKWgYoz6Uv5U0E+1BxQV0HflRTRjFC9aVhbDvwoHSj86bmixVx34UflTcmkosJscT9KQmkopkij6UUA0UAANFFJQBY027n0/Ube/tX2XFtIssTZIwykEcjkdPavpiDUbTxBpFr4m011e3vxulRP+XefgyRN6EE5HqCDXy/XS+AvGWp+Eb+SSzCXFlcgLeWUpPlzqDxyOVYdmHP1HFefmeXxx+HdJ6Nap9n/kzy8xwcq1qtL4l+K7HvVZniqaO38NajPLbR3KRwMzRSH5X9jipvDWuaB4qWMaBfgXbLltPumCXCHuFycSAeq/lUniDTGvNKu9MuvMtDcRlG3Idygj0OK/OquArYGvH6xFpJ79Pkzx6VSPtEpaNPbZni48S6UDkeDdIB/wB5/wDGvU/AF7HqHhW1uIrOGyjy6LDFnaoDEcZrmP8AhVdl/wBBu464/wBQOv512PhbSI9D0aLTIZ3uFjZmDlcE5Oeg+ternGKwNago4dtyv/e/U9TG1sPKnam9b+f6s1DU1lbPdXIhV1jUAtJI5wsaAZZiewA5pmp/Z9Fs1v8AxBewaRanobk4kk9kjHzMevb8a8j+JXxLbWbSXQPDsL2Wjs2Zp5OLi8wf48fdT0Tnrk+lZ5Vw9XxM1OtHlh56N+n+Z5NKMsS+Shr3fRf5vyRjfFjxRD4q8XSXNiz/ANmWiC1sVYY/dr/Hj1Y5b1+YDtXItSgUhr9HSSVlsfT0KMaFONOOyJLP/j8g4/5ap/6EK9s/bK/5KBo//YJH/o2SvDwSDkEgjoQamvby9vpFlvry5upFXaGmlZyB6Ak9K0jO0XHuclbBupi6eIvpFNW73PaPDP2rxt+zVeeE9JVbjV9DvhcCzjX97LAXLAgZ5OXfp/dx1xmb9n/TdX8BJ4l8b+JbCfSLK20wwQrewsjTSs4YBVOCfuge+72NeJadf32mXiXum3lxZ3MZyssMhRh+Iq1rXiDXtcjRNZ1rUdRWP7gurl5dv03GtFVjo3ujz6mVVZRqUYyXs5yu97+a7anbfs4ahDbfGvS7q8mjja4E6ZIIXzHRsKPTJ4qT4j/D3xfe/FXX5h4fvI7SbU5bkXsihLcRNJneZD8oGD659u1eZ7ipDKxDAggg8gitPUvEniLUrFbDUNd1S7tE+7DNdyOi+nBOOKlVFy2fc3rYCp9Z9vSaV48ruvy1PWv2z1MnjnQiOCNLOf8Av61eDlWX7y1pXt5eXrpJe3lxcugwrTSs5A9Bk1XbFVKteVzTAZf9Vw8aMndrqe1W63vj/wDZjstF0OP7Zqvhq/Dz2UKEytF+8CsBn5jiTPHXaQBmub8IfC/y/CHiHxR4+g1HQbOytz9gjmPkSXFxg4Xayklc4HAHXjoccBpd/f6Vere6VfXVhcrwJraVo3x6ZB6f4VLr2s69rpjbWdb1HUvKH7v7XctLt+m4mtVWg9zz1lmKp80KU7RlK/XmXf7z2D9mG3hj8L+LtY0G2gvPGtpbkabDKAxCFeGRSR95uDz2A4zyz4N6B8RdU+M2m+KPFNhqqpbzSPPc6ijRZLRMoVFfGeSMKowB6YrxOynvtPuY7uxup7WePlJYZCrqfZhzVvVPEXiHVbuO81PXNTvLiIgxSz3Lu0Z9VJPH4VUZqy8jKvltaVSrKLXvq2qba0tZeR0nx6z/AMLj8UgjH+nHr/uLXon7QBx8Dvhh/wBekY/8lkrwi6uri6uGnuriW4mbGZJXLsfTJPNOnvb24git7i8uZoYR+6jkmZlT/dBOB+FF9/M3eAbVD3v4f46WPdPg7/ybL8Rv9+T/ANEpXg4P0qWG9vIbaS1hvLmKCU5kiSZlR/qoODUFKbukdGFwzoVKkm78zudL8MZYoPiR4YmmkSKKPV7ZndmAVQJF5J7CvRP2qfD2vSfE/UtcTRdQfS/skBN4tuxhUBMHLjgc8c14t2IIyD2NbU/i3xTPpR0mfxJq82ntH5bWsl47RMvoVJwRSi1ytGVfCzeJhiINaK1n2Miu9+APiIeG/ito91NJttbqT7HcZbA2yfKPybafwrgAeMUquysGUlWUghgcEEdCDUxdmmdmJpKvSlSltJH0T8VNIi+F3wj1vQ7d9t14m1yUptHItEOQOWPQBRnr8/Ncv+ypr9vpnjm/0e6uI7ZdasWt4pH/AOe4OUUHPGQW+pxXk19qWo3+37dqF5dhfuiedpNv03E4qurMrBlJDAggg4IIrRz95SPNp5X/ALJOhUleUtW/PS33WPSLD4d/FK48Vjw/Jaa9BifynvJGlFuqA4Mu/OCMc8Gs7W9NtdG+LOn6XY+I28RR299bI17ggF/NXco+ZsgdM5xnNYdx4y8XXGnnT7jxRrUtmVCGB76QoQO2M9KxI2aNlZCVZTlSpwQR0xjpUykuhtTw2IbbqSWzWitq+r/yR7N+2H/yVuL/ALBUH/oclav7IH+t8af9gyP/ANqV4TeXl3eS+deXVxcyYxvmlZ2x6ZJpbO+vbPzPsd5c2xkG1/JlZNw9Dg8/jT5/f5jKWXSeA+qc2tkr+jTNT4d/8j34c/7Clp/6NSvRP2uj/wAXil7D7Bb8/g9eQxySRyLJE7RurBlZTggjoQe1SXl3d3sxmvLqa5lxjzJpC7Y9Mmp5vd5Tplhn9ahXvpFNfee0fs5tb+LPDHif4YanJtgvkS8tMnBV1Zd+DnPZDx2Dc1z37S2uw618VL23tWBtNKij0+LBzkpksc5OTuYjt056Vs+Edc+H/wAK4rvXNE12Txd4mnhMNmEtHt7e2VurMW5J4x9MAAZJrx67uJ7y6mu7qRpbid2kldjks7HJJPrk1pN+6onn4PD8+OniUmo9L6au12k9ehHu+le+/A2GbU/2eviFpWnxNdX8rPstohukbdCu3A684OPXBrwGrukavquj3P2nSdTvNPnxjzLado2/NSKiDs7noY/DSxNJQi7NNP7mJq+manpFybTVtPutPuNgfyrmFo32nocMAccH8q9w/bK/5DPhX/sGP/6GteIa1q2qa3d/bNY1G61C52hPOuZTI+0dBk845NRXt9e3pU3l5cXJQYQzSs+0e2TxTTSTRFTDTq1qVaT1je6XmrHucP8AyZbc/wDYU/8AboUzw3NqfjL9mVvD3h2WR9a8PX4ma1tSyzSQFnII55++x467MYzXhxvr37EbL7bdfZCd32fzm8vOc525xnNO0vUtQ0q8W90u+ubK5X7stvK0bj8QarnVzjllb5ZLmV+fnWmno0ek+FPAHi27sNR1fxbrereEdHsYd5ur8yhpX7IiMyknj+Q71P8Asmkf8Lrs8EnNpdHnqflHNeb634h1/XAg1rW9S1ERnKC6unkC/QE4HWqVpdXVnOJ7O5ntpRwHhkKNj0yDS5ldWNp4OrVo1ITklzK2isl+rPWPCH/J2X/cyXf/AKFLWH+0af8Ai9nib/r4j/8AREdcGl1cx3YvI7idbkMX84SsJN3ruznPvTbmee4mae6nlnlY/NJLIWY/Unmhu6sXTwbhiI1r7R5dvxGZpD9KTPNBNI9BsX8KT8qOTRtNDJ1D8qbTwlLgYpXQ1EYAaXbT6DTuDQ0AYo/ClI+tJSAPwo/CiigA/Cj8KKKAD8Kac+lOopiYyilIxSVSEKTSUUUAFFFFAAaKDSYFAmJ+FH4UppKCQpRSUU2ApFA+lANLSKQUUUUDCiiigB0atI6pGrOzHaqqMlieAB719O+CfC9r4F8PrpcaI2tXEYbVLrqwJH+oQ9kXjOD8zV4t8C7G31D4raFFdJ5kccslzsIBDNFE0ig5HQsgzXtniGHVdQgkksNUazuXDEsYlcMxOckkZH4V8pxRmE6FKGHhLl573fkeZin7auqUnaKs369PkjCtdetJPiRdaYsmQLRYU+b5fMVizD64YfitdaeOvHevAYdD1f8A4Sr+ymfydRjfc0jS4CY+YybvTHOa9KuPFmn+HbAw3Os/2zqAX5USNV56ckDAH159q+UzLKEnTWHfM2l/w/p62PQxODV4qk7uy/4cpfE/XY9O1zRolKM1rMLqYY5C/dA/LcfyrvRKrQiWLEqsoZdpHzAjPGeOmK+dtY1C41bUp766ffLM2TjovYAD0A4xXaeAfHi6bBHpesKxs1O2KdVy0a9lYdSB2rtx+QzWEp+zV5RWvmdGJy+Sox5Vdrc17LxRqEnxHnt10i5aJo1g8lgPMjVTnzCOmMtzzjGOeK7zVdL03xJoTeH9ci/0WU5hn2hpLKX+F0PpnG4dxkVm6Y2lXurtq9jdQTSzWqLlRk7AxIb29Pw9q1z9Ae/IzXkzzB4bEU6tCLg4pX3/ABPKxUY1bRSs7fifMPiPR77w/rt5oupR7LuzlMUgByCeoYHuCCCPYitTwPL4Ije7/wCEztdeuFIT7MNMkjQg87t2/t93GK7D9pSGP/hJdE1AAie70gead3UpI8an67QM+teWZr9YoVlVpxqLqk/vN6L+tYdOTs3vbTVHvekeB/hBqXwy1Tx9Da+MEsNNmMMsD3UXmsQU5GBj/loO/Y15h40m+HLaUB4QsPEkF8JQXOozRPHswcjCc5zt59Aa9Q8B/wDJnnjL/sIP/O3rwKX/AFb/AEreT0Xmefl1Oc6tXmnJ8srLXp5nqXx18A6H4J07wrcaM96z6rZvNcC4lD4YLH93AGB87cc15fX01+0PqHhvS9I8DXmtaC+uXK6a4trWScxWwG2ElpNvzNg4wowOufQ8j4m0Dwp4s+BE3xD0fw1b+HNS0+6EM8FrKzQyrvVT8p4H3wQevB68VU4auxGXZjJUKbrJvmla+m7b87/geJ0V6r8M/DXhvTvhtq/xL8WaeNWhtrhbTTtOdnSOaX5fmcjqMtj0+Vu+Mang/TfB/wAWLPWdKtvCtn4Y8R2Vk11YS2EsnkzKp5V0Oe5Az1+YelQqTO6pmkIOTUW4xdm+3y3PFqP0o5DbSMEdQeoPoaD+dZ9T07nXfEy28B2t/Y/8IFf6he2zQE3bXisCsm7gDKrxj61yXvXrf7THg3w94P13QrTw3p32SO6sGllQSu5dw+ARuJ5+laPjGw8H/CfTNF0a68JWHibxDeWgu76e/d/LhViQFRRjuGGevynPWrlHVnk4bHw9hT5FKTle17Xdt23orI8UBr074feAtE174PeL/F17JeLqGkM4tljlAjOI1YbgQc8k9xU3xM8NeHNR+G2kfErwnp39kw3Nw1pqOnKzvHDLz8yE9B8uMdPmXHOc9b8CWs4/2evH0mo2809msrtNFFKI3dfJTKhiPlz0ziqhC0rMyx2Nc8J7SndNSSa672aPn+iva/hvcfD34haofBd54GsvD1zcxSHTr+yuXMqyBc4Yt984BOTkHb0HUeQa5p1xo+s3uk3i4uLOd4Jf95SQT9OKycbK6Z6OHxntakqUouMlrZ22fXQp/gaPwNAUMyozBQzAFm6Dnqa95+Iuk+EvhPpmiWcfgjT/ABQ1/bmebVtRkZkkcfwoF4XqCPYjqeaIxurhicYqE4U1FuUr2WnTzZ4RRXZ/ExvAF1Z6VqnglLjT7m4jb+0NKkLuLZwBgrIw5B57nsQBzXZappfhP4YeCfD1xqvhe08S+I9ch+1ut8zrDaxHBChR35Az1yD7UKF3uTLMVGMfcfNJtKOz0330t5njVFeseL/D/hvxL8JV+I3hjSY9EubO7+y6rp8Lu8OSQAyZ+795T6YJ7jl/wJ8HeHfE3g7xzf61p4urnTLMSWjea6+W3lzNnCkA8qvXPSjkfNyilmdOFCVacWuV8rXVPb9TySjtntXZ/A3RtM8SfFDRNI1q1F1Y3LSedEWZQ2IXYcqQeoHemeP9F03TPi9qehWFsIdOg1RYI4dzHCEpxknPc96Si7XN5YyCruhbXl5v+AcfRXu3xp074d/DbxnbW2n+CV1K4ks0lEF1dP8AZIhvcbtuSzsdp4JCgAcEmsz4seGfDN38JNA+JPh7R10F76fybmxicvFk7xuX0wYz0xkHpVum9ddjloZvCp7N8jUZuyem/wB7PHQe1elfs+eBtG8feLb7S9bkvI4bexNwhtpAjbvMRecg8YY1ofDbw14Z0n4aal8SvF1j/a0UdwLXTtOaRkjllBHLEdeT7jCtweBXe/sya54d1zx3qMuneEYPD+orYMZPsVwxtpIvMj/gbkOGHUYBGeKKdPVXOXM8zn9Xq+wi/d05lbR6f1c+bruNYbueJM7UkZVyewJFR/nXQeFtGh8RfEOy0G6vFs4b7UDDJN/cBY9O2T0HvivTPiHeeCfAPjF/CUvwwsrvT7dY995dXEgurlWGTIjjp3H1B6Dpmqd05XPRq45UqkaMYuUmr2Vtvm19x4nR7V0fxHg8JQ+J5D4IvLi50eSNZEE6sGhY/ej+YAkDt1+prm2z0Gc9utQ1ZnbRq+1gppNX76HbaH8PrnVfhZq/jxNUhig0yYxNatES0hGzkNnA/wBZ6dq4mvp7wXrvhWX9nTxJqUHgyO30qC4K3Wmi/kYXLYhy3mY3LnI4HTb715B4U0LS/iP8VbLStG0r/hH9MuArTW8c7TmJI1y5DsM5bGBngEitZwVlY8fBZnUk68q8Woxb100slpo73/q5wFLg+hr2DUPFfw00/wAXy+H4/hvpc+hQXTWcl888puWUMQ0m7qOcnHXA9+Ob+LHgH/hFfiX/AMI1pkjzQXxiaxZgS2yRtoUkDJKnPI7Y+lTKnpo7nZRzGM5qM4ON1dXtqlvs3qtNDgv8M0o5Ne1eP5PA/wAMNVtfCdv4K03xJfwQRy6je6g75aRhkBFHCjBzxxyByQawfjD4V0Oz0Hw7438KwyWmj67B81m7s/2aYDLKGPbqOe6nHB4mVKyeoqGaQqyheDUZ/C9Nfx0v0ueaClpB1rvfhD4U0vXX17XPEEc0mi+H7Fru4hifa074bbHuHIBwTkenvUKLk7I7MTiIYak6s9l/Vjg6MGvbPhq/gP4ka4/hm7+H9npE6wvPZy6feSK0hTBMcjHrkZBY++Oa4HTtMi8c/Eqy0XTdKs9BjupltjDbF5EhVB875PJOFJyepPWrdPRWZzwzJOc41IOPIru9tvk35nI0oPavYPF3iD4d+E/Fl14WtPhzp2q6fYSC2u7y6nc3MrjiQg9iDnHuCRjIrn/jh4LsvCXiq0/sNpJtJ1e2W8sQ24sqnjZkjLcnI74YUpU2k7O9gw+ZKpOMZwceZXV7a/5aa6nAAg9OaPpzXs/jW08I/Cm10vw/P4T0/wAT69cWa3V/cag7+XHuJCqijpyGweuBz7ZPxQ8NeH7vwFovxI8K2J021v5jbX2n7ndIJ/m5ViOFypHpyMU5Umr67EUc1hUcG4NRm7KWmvy3V7aHlw68jFemfBjwLoni/QPFt/qst4sukWizWwgkCqWKSn5sg55QenetLw7oPhPwX8JbLxx4m0WLXtT1iYx6dYzyskSJyCzY69Ce/VcY5Ndr8ENU0DWPCXj280nw2uh3X9n4u4oJ2e3f93PtZFblT1yMkdMYqqdJcyucGaZnUeHm6KaSklzK1r3163t52PmtTlQfUUpOFJ9KSP8A1aj2FanhnUNJ03V0u9c0Qa1ZKjK1obh4QxI4O5eRg8+9c6V2fR1ZuEHJK9unc6L4o/D+58BrozXGqQ3/APalu06+XEU8sDbwck5+9+lcXmvpv9ofXPC+m2/hddZ8GprJnsXa13X8kH2ZcR8fKPm6jr6e9eZfCfwv4fHgzXfiD4ttW1HTtJ2w21iHaNbiY7cFmHbLKPTrnpW86K5+WJ4WAzabwKrV4tu9lt7zbaSWv52PMc/NinV7P4Gh8H/FZ7/wyPCOmeGtZFq1xp13YSOAWGMq6nqOfyzjBxXjM0TW8r28ibXjZkYYxggkEVnOHLZ7o9TC4xV5ypyi4yjun2ezTWjGO21GYYyAa9M+N/gPRfBlh4YuNJlvHfVLN5p/tEgYBgI/u4AwPnavMZP9W30NfS3x+1bQ9H0jwTdan4ai166/s8i3jubhkgj+WHJZV5cngDJwOetVTgpQlc4syxNWlisPGnd35rpddPM+bT1NJXrfinQfC/iv4TyePPC2hjRL/TbkQ6pYwSl4tpwN6g9PvKeg43Z9aq/Dnw74d074c6t8R/FVgNUhtp1tNPsHZ445Zsj5nIHIyw9vlbPOMR7F3tfTf5Gyzen7F1HFqSfLy9ebt2+Z5dRXsnhHTvCPxTstX0u18LWnhnxBZ2TXVjLYyP5UyqRlXQ57kDP+17V42M91IPcEYIPpUyp2V09DqwuLVeUqbi4yja6duuzVrpos6Xam+1O1sVkCG5nSEORkKWYLn9a6P4qeCp/APigaDcahFfubZLjzY4ygAYsMYJP92m/C7UdG0/xZaHWvD66ys88MduDcvF5EnmLiT5euP7p4Nes/tRaz4btfFsum3/hNL7VZNLXydSa+kQwbmcL+7A2ttOT71pGnF03Jnn4nMK9PMKdGMW4tNvbXbXfofPlFez/Czwd4J1T4L694n8UW04ksrp1+027lZVRViIVRnbkliuSP4q898a+IdD1izgtdE8H2OgxQMzCSOZ5ZpVxwJGb73OTWcqfLG7Z10Mw9vWlShB+67N6WX46/I5rtntQa9a+PfhLw/wCGdE8HXOh6etpLqFi81ywkdt7hYiD8xOPvN09aTw54R8P3X7OPiDxXPp6vrFneeVBc+Y+VXdCMYzg/ebt3qvYy5nG+xlHN6MqEK/K7Sly/jY8no7Zr1D4beG/D1n8P9Y+IviuxOpW1nMLWwsGdkSabK/MxHUZYD04bPatTwbYeEvirHq+k23hay8Na/bWZubGaxlcxS7SMiRDkdSPfB9qFRbS11fQKubQpub5G4QdnJWstul76X1PGwcUEUEFTtZSpHBUjGD6UlYnqhRRRzQMKKKKAClFJRQApOaKSigAooooAOe3BByD6Gum0vx94z02D7PbeI75oegjnYTqPoJA2PwrmaKfSxjVo06ulSKa89Tuz8WfGWSxk0kknnOmQ/wDxNVbz4n+ObkOF1xrNXABWzgjgxj0KKCPzrjjSZ9qmFGnB3jFJ+iMFgMN/z7X3E1zcXF1O091cTXEzZzJK5djk56nnrUJ+lAoz7VodSSSsgJpD0oopjOr0TSfB9x4A1XVNS8QTW3iGBz9i08L8k6YTBJ2nuW7jpXKHgkEYI6816j4N8E6DqnwK8UeMLyGc6rptw6W7JMVQALGeV6H77U39njwToPjjXdXtNfjuXhtLJZovJlKENvA6jrx2rb2Tbil1PFWY06Ma9WbbUHqu22i8tTzDI/yaK9W8Bv8AC3UvEVh4Sl8K6rfrezC2GrTXzRzCQ8BxEuFVenGSQD374HjXw9o/gf4r3Oi6tFcalo9pKGMUcuyV4nj3IN+AAQWGeO3vUOnZXub08yjOq6XI07cyvbVeWv5nRaX4E8G6L8KNN8deMbjWro6nN5UFtpxRNnL4yX74Qk/hj1ry/VDYtql22mLOliZn+zrOQZBHn5Q5HBbGM19I+ML/AMDx/s8+GLm98ParNoL3Si1so77ZNE2JuWk/i/i49x6V5T8KPBuieIpPEHiLXnng8N6FGbiaKOTEsmdxSMH6KcnucetbVKeqjE8rAY9qnVxOI5tJNWdrb6JLv0/U87PSm17H4MtPhl8RtXk8MWfhO48L6lPDI+nXcWoPPucKW2urcdBnAz0PIrjvhp4WtdW+LFj4S15WaI3k1rdLDIVOURycMP8AaUc1n7N6We56ccyhaftIuLgrtO23lq7nGUV678QLP4YeBPE+qaHDoN/4jukYgia9aGGzyoIRSoLOw4JJ9cUz4aeBfCutfCTX/FniGTUYpdMu8NJaNljCqxsyhG4LNuYZPTOafsnflvqZPNqaoqvKElF2tpvf5nkvajAzjGa9t+F3hr4f/EyPUtBs/Dd/oF3ZWomi1BdRa4d/m2/OhAU9RwAM+tUfh1b/AAw1/wAYQeC4/Cmo3SXjyRRatc6gVnBVGbcIkARR8pwOccZpqls0yJZvGLnF05Xhq1pou+5460antimGHjKniug8e6Gvhfxnq3h9JvPSwuWiWQjll6gkeuCM13f9mfDfwV4U0y/1q3Xxlrupx+cbW3vxHb2ajGVZoyTuHTvnngAUKMrvU6K2LpxjCUYuTnsl9/otDyNoX9Oa6v4W/D/VviDrN3pel3dpaTW1sbgtc79pG4LgbQefmzXa+MvBvhLVvhQnxI8G2d3pUUV15F7YTzeaiZcLlGPPBZfqCfSuv/ZCufDz6tdW1rpl3Hrqae7XV60+YZY/OGFVOx+7z3wa1hH30meZjsx/2OdagmpRdnto/PX8rnzdKrJK6ZyVYrx3xXWeMdI8Gaf4Y0O88PeI5tS1W5jB1O0dQFtX2KSAdo/iJHU9Kf4/vPBd5In/AAi2g6jpkqyyfaWu7vzll542jtg5/Oup+LXgTw94c+G/grXtLhnW91mBHu2kmLqWMKN8oPTk0fzHRKr79HmcouTemnbrv8jybdRmvW/DPhXwj4a+GFv4+8Y2M2tTalcNDpemx3LQIVXcGZ2XnqCeOnHHJp954X8F+NfhvrHifwdo83h3VNBxJeWDXbTxSw8/MpbkHAJ7cqR6GqUfMmWZQUmuV8qfLzdL7evzseQ5oBr1r9nzwF4c8ZjxMfEK3JXTrWOSJ4JSuxj5m4kD733RxU/wzi+FGveI7Dwg3g/UpRfEwxavLqBWdpNudxiXCIp2nuSM9+tJR5ktdwq5jGnKpFQb5N7W2evc8foroPiP4a/4RPx1q/h2OY3EVlcbYpGHzMhAZc8Dnawz2zmuf2NS20ud9KoqsFUjs1cQmlFJtNJtbPSgq7HUm7mgqR2oCtjpQKzF4pCTmkCt3FBVvSi4WfYcaaaXY1GxqLoLPsGaQ0u1qUJRdBZ9htFP2j3o2r6Um0PlYzI96Q1IQAOlIaOYfINHSgqTTqKVxKKGhRS4FLRRdhZB+FFFFDYwooooQBRRRVEtCE0lKetJQIKKKKACiiigApv8VKaQjjNBNxWptFFUgCiiimAUd6WkoAQ9KAKU0mKBMDSUUUEiijrSUUAFLn2pBS9KBpC0UUUFBR3oooA6/wCDOq2+j/FDQby7ZFtzcmCV3OAiyo0Rb8N+a+iLy2ks7uW0lGHhcow9wa+SCNw2+vFfQ/wp8bQeMNOttF1CcJ4mt0EUW/ONQjUcc9PNVRgj+IDPtXy/E+V1MbQVSkryhf5ryPLxkXSqKt9m1n9+j9OhrJpir4rfVihJayEAboAd5J/MY/KszV49D8Ra1eeHLyONrmGFZEkXCyqxJyAfYbDg8c811E0RO+GVXQnKsvKsPX3FcHp/ge1i8bXF27XD2SRrNEGmO7zGJG0sDuOME/iOa+DwlSLc5VZuMox0t+W/4HTQnF3k5WaWh5x4q0W40HV5bCdtw4aKTGBIh6HHr7e1eifD7wxp+laXFresLCLmVPMXzxtEKduvGSBmrvxD0OPU7zQDsdgLwQSMADhCM4I6n7vXtk11tzb29zCYbiGOWI9UdQy/rXp4/OZVsJTjezd+a29l/mddfHOdGMb77nndl43sG+IE8vmBNNmgW2WYrjkMSGPoMlvzGa9FiljmhEsMiSoRkMjBgR2wR1rz2z8D2KeP50aJTpkUK3SQkEjcWI289VBBPHsK7Xxdr9h8PdEivrqCL+1JYz/ZWnhR97tLIv8ADGD/AN9EYpVsvpZhiKVPCJ7K76JefmceYVKUeX2fxNbef9bnl/7R99DJ4xsNIjIaXStOjhnYN0kZmlZenGN4H+FeY1Y1O+utT1G51G+laa6upWmmkbqzsck/mariv0ulTjSpxhHZKxvhaTo0owf9M988B/8AJnnjI/8AUQf+dvXgcv8Aq3+ldlo3xA1TS/hpqngOGys5LDUZjLLO+7zVJ2dMHH/LMdR3NccRuUqeh61q2nY5sDh6lKdWUl8Urr0PfP2tv+QL8P29NMk/9Bgo8Lf8maeJu/8AxMv/AGtBXmnxG+IGqeOLbRbfUrKztl0iBoITb7syKQg+bJPPyDp70ad8QdUsvhdffD+OxsmsLybzpLhg3mg70fA5x1QDp3NW5rmZwU8vrrCUqdtYzTevS9z1rwl4ii0v9k+O7h0aw1ptP1R4p7bULVpYV3TFtxUegdTnsTXOeBvip4pfWmj8FfDPwuNSMJ3jTtNcSGPgnJVumdvU9a4j4d+PtQ8HxahYfYLPVtG1JQt7p14CY5QO4I6NjjPPbrgVs3PxUXT9IutP8D+E9N8IveJsubu2lea4df7qu/3R/kYoU/MmeWzjOovZc3M7pt2Sv3V/0PPtUkml1O7kuUKTtO7SKf4WLEkfnmq/SlJz2A+laXh3QNa8Q3b2mh6VeajcIoZ47eMsVUnGT6D36Vj1PoHKNOHvOyX3HuP7XM0dr478GXUpxFDaLI5HUKsyk/oDWR+2KWl+I+l3axv5M2jxGNipAb95ISB7jI+mRVn9sqaJvF+gWqyKZoNMPmxgjKZkyMjtnBrkNO+KMc/huw0Hxj4R0vxTBpy7LKaeV4Zol/ul1ySMcY46DritptXaZ83ltCoqGHxFOPNZSTXWz7XOuW4Sy/Y1aC4EiNe6sEgyhG/98Hz9MI3PqMVL8Hsf8MzfEj6yf+iUrzX4h+PtQ8YxWGn/AGGz0jRdNUrZabZgiOPPck/ebHGeO/qas+CPiVrPhDwpf+HdM0/S57fULjzrlryEzBxtClCmQu0gYP40cy5r+R0zy+vLDSSj70p81r7K/cv/ALNcM0vxs8PGKNnEbTSSYH3V8lxk+2SB+NZHxovbfUPix4mu7Vi8Tag6hvUrhT+qmulsvi9Doem3kXg/wLonh6/vU2T30TvK4BHOwN93nkDJA9DXlhJYlmJZiSSSeST3rKTSiopnbh6Vapi5YmpHl05Urpve/QdFG8sixxozu5CqqjJYngDAr07w94/8YeAIR4V8VaEupaQ6CQ6Tq8XKxk8FSQdo6nGCAfSvL/zH0r0sfFZNV02ys/G/g7SvFMljH5dvdzSvBPt9GZPvD8PfrnJB26mmOpyqJR9mpx662a81ey/EvfFrwX4bk8C6b8SPA8NxZ6PfSGG4srh8mCTcy5XJJI3KwxkjoRx03f2t51v5fBmqW6ubS50kyRSMhAbJRgPrgg4968++IPxG1Xxdp1jo/wBgsdI0XTyTa2FkmI0PIBJPJwDjsOpxV3w58TPs/hO18LeJ/DOneJ9LsmLWa3MjRS2+f4Q687fb+gAqnKOqRwUsJioKlVmuZwctL68rVlrs2jsvAdwtj+yb4za4V1W6v2jhbacOzCFeD6bgQT2wan/Zg/5J78Sj/wBQ8f8AoqevOfHnxAuvEukWWgWOk2WhaBYtvg0+0LFS/wDfdj95uT2HU9Sc1D8MfHuqeA9Turiytra+tL2LybyzuQTHMn4dDyR36nINCmlJeQqmXV6uGq6WlOSla/a2l9rmr+zP/wAlp8Nf703/AKTyU34rf8l81n/sOJ/6ElW9O+K8eg69FqnhHwP4f0PDM0ygPM82QRt3kgovOcIByB24rjvEfiO61zxlc+KLm3gjubi6F00UedgYEHAyc449aV4qNr9Trp0q9TGOvKHKuTl3T1vfoeo/tkf8lSsf+wRH/wCjZau+Mv8Akzvwn/2EV/8AQ7ivMvid451Lx94gh1rU7W2tZordbcJbbtpUMzZ+Yk9W/SpdU+IGqah8MtP8Ay2dqthYTCaOdS3msQXOG5xj5z27U+dc0mYUsvrxw+Fg1rCV3+J6LqM66h+x3p8dorynT9U2XOB/q/30hyfb94vPqab+xn/yUXVv+wU3/o6OuA+GfxE1PwTHfWS2Nlquk6hj7XYXa5STjGR6Ejg8EdOOBXReH/jNP4Yvnfwj4M0DR7OXJmgAkleZscbpCQ2AeQowKFON4ybMq+BxSoVsNThdTbad0t9bPqeeR2Ooap4iksdLtLi6u5biQRRQIWdiGPTH869J0v4pXlvG3hH4p+H18Q6fat5Mv2mPF7akAg4bqWH1B4HzV5lZ6peWGux6zp0r2d3Fcm5haM58t92eM9fx/HNeh3nxW0zVrz+1vEfw48P6rrQVR9sLyRhyq4BeMZDn+nHas4TSb1O/G0J1eVSpcyt0dpJ+TfQqfHPwHZ+DdX0680WaSTQ9Zg+0WQlP7yPhSUPcjDKQT64PIrzuul+InjXWvHWuLqmsmFTFH5UEECbY4U67R3PPOSTXNVnUs5XiduAhXhh4xru8lv8Apr1Z7v4A/wCTSfGn/X6//tvWP+yNeQ23xcEMrEPdadPFFwTlgUc59PlRq5v4e/Em68LeHtR8NXui2WuaFqLb57O4Zk+bABIYeuF7fwjGKxb/AMSRxeL4PEPhfSo/DhtmR4LeCZpVR16nLcnd3H4Vq5r3ZdjylgK0o4mg46TbaeltlZPr+BT8RQT/APCY6namGUXH9pSr5Ww78mVsDGM5yRx71758dtVs7X9oTwK87uo0/wCztP8AITgNPxj16VwTfFvSZtWHiC7+GugT+IARIb3zpAjSjo5i6E/jnPOa898Ua5qXiTX7rXNVnMt9cvudxwFwMAKOwHYUOcYJ21LWDrYqpB1Y8qjGS3Tu2raW6I779qNJU+M+qNJE6h4LdkJGAwESjI9RkEfga6L4kXC237LXgTTp1kSee5EqKyEZVRKc+3DqR6g1zLfFSz1axsY/GngfSvE15YxiGG9lneGVox0Dlc7v/wBfHJrmviF411XxrqUFxfxW9rbWkQgs7K2UrDbxjso9enPsB0olOPvNPcmhgsRJUKNSFlTd27pp2Vlbr99jmRxXrv7N++Z/Fen6hBnwvc6UU1i6DhTbqA2xh3P8YwPrjivIule1fA2y1Wx8B634q8FyTal4oEwtTpfnYjSEj/WtHn96eSQOnX3FTRXvnXnk19TceraS+/e/T1ZB4R1L4d/DWa+8Q6P4sm8S601tJBpsENk8CQb/AOOQtwen8+Kxv2bL5bf406RcXcjFrkzx7gvV3jbHTpn9K63Rv+Fl65qltYeJfhXp2qW80oNxPd6MLV9pOGfzl2hSAT715x8S7fRfDXxLvY/BV/K9pZTo1vOsm/ypRywVh1CtwDz0PNXJ2tLojgw8I4j2tCTvOcfiupLTRLRK3o1qQfGCORfij4qR43Rm1W4YBlIOGckHHuCCPYivV/2hdSgsZfhfBdCWKWwtY7mdDGcouYQePX923HXiuSuvizpmqX0WseIPh1oWqa5GFzemZ41kZfus8YyGP1+nFcR428Uat4w8RT65rUiSXExACIuEjQcBFHYD+fNJzjFSs9zohg69epRVWHKqcWt07tq2lv1sek/tdKz/ABQtrjY4jk0qHYxUgNh5M4P4irt5cLZ/sgWVrcLJHJeapiAFD8/79nz9NqNzXJ2XxOhuvD9jo/jHwhpvildOTy7O5uJ3imRP7rMudw6enTvWP8QvHeoeMDY2rWVppek6fGY7LTrQYiiX156ngc8fqaUpx1l3RjQwOIcKGHnGypyT5rqzS2stz0P4xzrqX7PXw5vrVXkggVbeVwOEdYthB/FG/KrH7L+P+EN+I49NOT/0XcVwngP4k3nhvw/deGtQ0Ww1/Qbli7Wd3ldjEclGGcdAenXkEGtXTvjFe6RYXukaH4V0PTdGuoZI2s4g5b5xgu0hO5mxwM8e1PnjzqdzOrl+LWGnhIwuua6d1a17+tzy5PuL9BSSj5G+hoTgAc4A7nNOPPauVbn1TV1Y92/az/49/A//AGDZP5RVB4buFu/2RvENnbq8ktrqQ84BD8oMsT5+gXk+lc/d/Fi21rQtP07xh4J0zX59Ph8m3u3uHhcLgDJC9T8oJ6DjpXNfDzxxqfg2e8W3t7bUNPv4/KvbG7XdFOvPX0PJ55610upHnvfc+Zp4DErBRoOHvU5KS1VnZt6dtH1R2P7JkcjfF2ORI2ZE0+cswUkKDtHPpzxXnXi+6ivvFms30BZobnULiaMkYJVpWI/Q12U/xQt7DRr7T/Bvg3TPDD6hGYrq6gmeaYof4VZsbe/8+CK83FZTkuVRR6eEoVZYupiakeW6SSum9Oul0Eg/dv8AQ17v+1X/AMgjwD/2DZP/AEGGvCPqOK9O1D4uz639ktfEvhHQtX0u0hWOG2dXSSMgY3LKCWBOBkdDiinJJSi3uLMKFaWIo1qceZQ5rq6W6todH8LJl079m74g3l0rxwXMjQwvjh3aNUAHr8zDNanhbxAml/srxXsOj2OsNY6m0U9vf2zSwjdLu3FR6CRcH1Nea/ED4kXnifQrLw7ZaPY6FoVmweOxtckMwGAWY4z1PbqcnJqn8P8Ax3f+E4r+x+wWmq6PqIAvNPuwTHJjoQR91scZ57egrSNWKaXlY82pldetTlUnH3nNS5brZK1r7Xsdp4J+KHiZtadPB3w28MjUDEQ/9nac4kKDBOdr9OnWvJtRkmk1G6kuUKTtO7SL6MWJI/Mmu+uPigthpdzY+CfCemeFGvF2XN1byNNO6/3Vdvuj/IxXnIGDWVR3SV7np5dhnSnOoqShey3vL56tWNPwp/yNWj/9f8H/AKMWvTv2u/8AkrEX/YKh/wDQ5K8itppba4iuIHKTROJI2H8LA5B/A16P4x+KNj4vsXfxB4H0u41o2pt49TjuJEaPrtYJ0JBJOCacJLkcR4qjWWPpYinHmSTT1S3trq9jqvh7/wAmm+Nf+v1/5QV4S/3G/wB0/wAq6/RvHupaX8OtV8EQ2do9jqUpllmfd5ik7OmDj+Adu5rkh156VM5KUY26IvL8NUoVa8pLSUrr0se6/tRf8i78Pf8AsGyf+gQU3wec/sheKv8AsIn/ANGW9cnafFMXHhOy8PeKvCWleI49PQJZTzyPFJGAMDJXk9uhGcc5qHUvivrV94F1HwedJ0i2068cFBawmL7OodWCoAcYyvU5JycmtnOPM5X3R49PL8XHD08O4fBNSvdaq99Fueg+EPEEWm/stNdQ6RZay1jqbRT297btLCu6UNuIHXAdTnsTXPeCfij4kfWSng74b+F/7SaJs/2fpzrIY8jOSrfdzj9K4r4f+Or/AMIpfWYsrXVdJ1FAl7p92D5coHcY+62O+D+gram+KK6dpd1Z+CfCmneFZbxdlzdwTPNOyf3VZ/uj8/UYNJVVZO9rFzyqUalWPsefnldNuy17q6enkjgdVkml1S8muY/KmkuJGkTBG1yxLDn0OarV0fw88W3ngvxCdas7KzvpTA8Jju1LJhiCTxg54/Ws7xPq0uv+Ir/W7iCK3mvZjM8UIIRCeyg9q57K176n0FOVVVOTl91Le/XtYzaKKKg6QooooAKWkooAKKKKBXCiiimkK4GjFFFUgA0nWlNIaADFIKKKACiiigD3X4cf8mqeOv8Ar8k/9Ago/Y5/5GfxH/2DV/8ARlcB4d+IM+j/AAw1vwMmlxzRatK0jXRmIaPIQYC45+5696PhJ8QJvh9qWoXsOlx6gb23EBV5jHsw27OQDmuqNSKcW+h8vXy/EToYqEY6zldarXb/ACKnwh/5Kt4X/wCwrB/6GK3/ANqD/ktes/8AXK2/9EpXE+EtYfw/4o0zXY7cXDWF0lwImbaHKnOM9qv/ABJ8VSeNPGN34jlsksnuVjUwpIXC7EC9SB1xms3Jeza8z0PqtRZhGtb3VC1/O6PUviCcfsl+CsjP+mpx+E9Q/CWaJ/2b/iLZRtvuIiXdAOdrRqAenqj/AJGuF8QfEKfVvhbo/gNtLjii0yZZVuxMS0mN/BXGB/rPXtVT4aeOL/wTqlzNDbQ39hewGC9sZ2IjnQ8YJHQ8kZwepHetPaR57+R58ctxH1SdO3vc/Mldaq9195s/s2KzfGzQMAnBmJwOg8iSul8NXEF1+1551tJvhOs3IU89RFIDjPuDWTp3xM8LeGftl74E8CHSdWuYTCt7dX7XHkK3dFI+nfsPpXFeB/E1x4Y8bWHijyft89pK8pSWQgylkZSS2Cc/MTnHWhSjFKN+pdTC18VKtW5HG8OVJtXb1Zr/AB7/AOSxeKP+vz/2Ra7/AOGP/JrXj7/r4f8A9Fw15H4515/FPi3U/EElstq9/N5phV9wT5QMZwM9K3fDXxCn0X4Z674ITS4p4tXdna6MxVosqi4C45+56jrSjUiqkpGmJwdapgaVKK95cl9V03O//Y1/5HLX/wDsFr/6MFcX+zx/yW7w9/18Tf8AomSqfwi+IM/w71e+1GDS4tRN3bC3KSTGMKAwbOQDnpWP4B8TSeEvGdh4kjs0u3s3dxAz7A25GXqAcfez07URnG0V2FWwVaVXFSUdJxSWq1drGz8c0eX4z+JYo13O9/tUepKqAK7fWdB8E/B/TbJfEGkf8JR4vurdZja3HFnbgnGSMYbBVgM5JweleVeNfEE3iXxjqPiQ2/2OW9n84RpIW8s4AGGwPTriu51X4oeH/FNnat468Erq2qWUKwx31vqLW7SqOf3gA555wO5PA6U0480mTWw2JVGhTs3BL31FpPZdbrTvqd7rPiKfxR+ydrOqXGn6fp7fbo4lt7GDyokVZ4gML/WsH9jH/koGs/8AYMP/AKNSuY1j4sHUPhzeeB4fCemaZp8rqYPsUjJ5IDK/IYNvJK8sSM5rD+E3jq7+H/id9WtbGK9inhNvPBI2zehbdw2DgggdsVftFzxd9jjjltf6liKKhZybaV1tp5+Ryl5/x9z/APXV/wCZr3P9oDA+CfwyH/TpGP8AyXjry/x7q3g/VpIJPC/hi40OQySPcGS9acSZ6BQR8uDnpWh48+IU/ivwd4b8OSaXHaJoUaxrOk5YzYjVMkEDb93PU1KcYqSvud9WlWxFXD1eRrlbuna60t3O6+Mc0V1+zv8ADeW3yyKojYgHh1iKsD77lI/Cl/ZluILTwX8SLu7bZbJpse9yDgfu5v8AEVxXgz4hW+n+EJvB3ijQ18QaA83nww/aWhltpPWNxnAzzjtlvXFTeI/iNY/8IbP4O8F+G18PaXdSCS+drpp57g/3S+BxwPXgY470pJvnucMsDiPYSwfJo5X5rq1ua/e9/Kx237JGfsHjnP8A0DYuvXpN1rzv9n//AJLB4V/6+/8A2m1P+FfxDn8Bw63HDpMV8NVt1gYtMY/LChxngHP3/bpXP+BNefwr4s0zxBHbLdPYS+YIWfaH+UjGecdahSVoHZLCVfaYp8vxpW1Wvu2/M6b9oj/ktPib/r4j/wDRMdefdScc10HjzxJJ4s8aaj4lms1tXvZFcwK+4JtRVxnAz93071rfFHxzZeNP7O+yeE9N0D7H5m77Hj99u243YVem336mlK0m3c6sJ7ahSo0nDoru60svxOJooopHe2FFFFAgoopp60AApc+1AFB60AIKDQTRQQFFFB6YpgFNalPAoBzTATPFJSk0lAgooooEFFFFABRRRTsAUUUnSmhNgetJQaKZIUUUUAFFFFACE4paa1JTSExzUg60lAqhDmptKTmkoAKKO9FACE0lKKQ0EBRRRRcA/Oj86Pzo/OgAH40Gj86VelA0hRRRnmigoBSkYpKKACnRsyOHjdkdeVZTgg+1IB3oJzQB6h4U+MOq2VrFY+JbFddt4wqpceZ5V2ijj/WYIfj++D0613em/EbwHqBH/E4utMdmChNQtWAGT/ej3D8TivnUdKAa8nG5LgsW+arD3u60ZxvAU/sNx9NvuZ9MT+IPB0rRM3jDRcxSeYuJ267Sv93phjUF9478B2JYT+JhdMuMpYWskx5BPUhV9utfN9H5158OFcvi1zJu3d/5WF9Sk96j+5f5HrfiL4xhJJP+ET0NLOXbsXUL5hNOBk8og+RD3Gd2K8r1C8vNQvHvL+7uLu5kOZJp5C7v9SeTUFH517uHw1LDw5KUUl5HRRw1Ok7xWvfr94fnR+dH501m2nBV/wAFJFbG48GlqLzF/uyf98H/AApTKuPuyf8AfB/wqWNNElFRiVf7sn/fB/wpfNX+7J/37NFx8yH0UzzV/uyf9+z/AIUeav8Adk/79n/CkHMh9XNK1XVNJlebStRvLCWQbWe3naMsPQlSMjp+VUPMX+7J/wB+zR5i/wB2T/vg/wCFAmoSVpK5Yurie6uHuLmaWeZ2LPJK5ZmPqSetRUzzF/uyf98H/CjzF/uyf98H/CgpcqVkPpw6VF5i/wB2T/v2aUTLj7sn/fB/woHdEv50fnUXmqf4ZP8Avg/4UplX+7J/3w3+FJhzIk/Oj86j81fST/v23+FHmr/dk/79t/hSDmRITR+dN85f7r/98H/Cjzl/uyf9+z/hQNNDh1p1Reaufuyf98H/AApfOX+6/wD3wf8ACgfMiSiovOX+7J/3wf8ACjzl/uyf98H/AAoGpIloqPzV9JP++D/hR5q/3ZP+/Z/woHdElKtR+av92T/v2aPNX+7J/wB+zQ9h8yJfzpaiEy+kn/fs/wCFHnJ/dk/74P8AhUBzIl/Ok/Oo/OX+7L/3wf8ACjzl/uyf98H/AAoHzIk/Ol/OoxMnpJ/3w3+FIJlP8Mn/AHwf8KATRJ+dH50zzV/uy/8Aftv8KPNX+7J/3w3+FBV0P/OlGM9aj81f7sn/AHw3+FAlX+7J/wB8N/hSauHMiQ1Ysru6sblLqyuZraePlJIXKMp9iDkVU85f7sn/AHw3+FHnL/dk/wC+G/wqdhPlejNq88TeJb21a1vPEWsXMLEZjlvZHU46cE4rJP0wPSo/OH9yT/vg/wCFAmT0k/74P+FNu4owpw+FW9CWio/NX+7J/wB+2/wo81f7sn/fs0i1JEgOKX3qLzU9JP8Av23+FHmr6Sf9+2/woK5kTA0fnUPmr/dk/wC/Z/wpRMvpJ/3wf8KA5kSL1pfzqPz09JP++D/hR5y+kn/fB/wpBdDwMUvHpUfnL/dk/wC+D/hR5y/3ZP8Avg/4UilJEn50fnUfnL/dk/74P+FHnL/dk/74P+FAcyJPzo/OoxMv92T/AL4P+FBmX+7If+AH/CgOZEoNLUXmr/dk/wC+D/hQJlHUSf8AfB/woDmRKaAc1H5yekn/AHwf8KPOXssn/fDf4UBzIkoqPzl/uyf98N/hR5y91k/74b/CgOZElFR+cnpJ/wB8H/Cjzk9JP++D/hSsNSRJRUfnL/dk/wC+D/hR5y/3ZP8Avg/4UWHzIkoqPzl/uyf98N/hR5y/3ZP++G/wosLnRJRUfnL/AHZP++G/wqQHNSPmQUUUZoHcKKCKKAuFFFFVYQGigUUWADQeRQKM0wG/nTh0pDSfnQAZ980fnS0lAB+dH50gOaX86AA/jQOaAMUMMjB6d6CbgfoaTPtUZhj/ANv/AL7b/GgQx/7f/fbf40yW32JT0700io/Jj/2/++2/xo8mP/b/AO+2/wAaYXZJRTPJjx/H/wB9t/jSeTH/ALf/AH23+NAXZLnikqMQx/7f/fbf40eTH/t/99t/jQJtklFRGGP/AG/++2/xpPJjH9//AL7NBKb7EpFGKjEMf+3/AN9t/jQYY/8Ab/77b/Ggeo8jB70c+hqPyY/9v/vtv8aPJj/2/wDvtv8AGqSJuyTn0NH4GoxFH/t/99t/jR5Mf+3/AN9t/jTC7JPwNH51H5Mf+3/323+NHkx/7f8A323+NAakn50fnURhj/2/++2/xo8iP/b/AO+2/wAaBXfYl/Ok281H5Ef+3/323+NBhj/2/wDvtv8AGgV32JG6U2meTH/t/wDfZpPJj/2/++jVrYLvsSYNFR+TH/t/99t/jR5Mf+3/AN9t/jQDv2JKKjMMf+3/AN9t/jR5MeOjf99t/jQTdjzSfgaYYY/V/wDvo0eTH6v/AN9GgLvsPIoAqPyY/wDb/wC+jR5Mf+3/AN9GgLvsSfnR+BqPyY/9v/vo0eTH/t/99n/Ggi7JT9DSfnUfkx/7f/fbf40GGM/3/wDvtv8AGmgux5/GkxUfkx5/j/76NBhj/wBv/vo0w1JCOKSmGKP/AG/++z/jQIY/9v8A76NAaj6KZ5Mf+3/32f8AGjyY/wDb/wC+zQLUfRTPJj/2/wDvs/40nkx/7f8A30aBXZJRTPJj/wBv/vs/40hhj/2v++zQhaklIfoaj8qMcfP/AN9Gk8mP/b/76NWKzJPzo/Oo/Jj/ANv/AL6NHkx/7f8A30aA1JPzo/Oo/Jj/ANv/AL6NHkx/7f8A30aBXZJ+dH51H5Mf+3/30aDDHj+P/vo0Bdjz9DSEd6YsMf8At/8AfRpDDHn+P/vo00Jtj6KZ5Mf+3/30aPJj/wBv/vo1RN32H0UzyY/9v/vo0CJVOQW/76NAXY+iiigoaKD1pwNIetBLQE0n50fnR+dAgoopQKAAdaWm0oNA0xc80Ug60tBQUUUUAFFFPjRmYKoJJ4AHc+g9TQA0dadXqPhP4N6pdCG88WXY0O1dd62yoJbxxxg7M4TOf4zkf3a7mw+HfgGxhEa6Hcak6rtM1/eOd/TnbGVCn8+vevKxuc4LBtxqz17LV/gcUsdTbtTTl6bfez50zzS19Pjw/wCFRgL4P8PADoDYq36nk/U81n3vgTwJeBjL4XjtiSx32N3LERn2JZeOwxivOhxZl0nytteq/wAri+uSW8H8mj5wor2DxD8FfMVZPCOtLdPsO6z1ILDMxHQJIPkYnJ67T0ryW/tLqwvZbG+t5ra6hYpLDKhV42HYg8ivdoYmjiIc9KSkvI6aOJp1naL17dfuIaPzoorY3D86dTaUGge4tFFFS9ygooopAFGTRRQAo5o74pKKBi7aO9ANLmgYtH50UUAH50oNJRSAPzpQaQUopDQD60E0tITQULRRRQAUUUUAFFFFBaFBpScU2nA5pMAFL+dFFSAfnR+dFFABR+dFFAB+dH50UUFCik/OgCjvQAopaTHvR2qATFopAKWgduoUUfXiigLhRQKDQNCr1pabSg0DHfnSUUUgCiiigsKKKKAF/Oj86SikAUoNJRTAXNKKbRSAdmkzRnigGgBc0UZooAKAaKKYBRQRQBSACaAaCKAaACg0UZoABRSE0lADqM02igBSaTj1orqvhx4MvPGGrtEJhZ6bbAPe3rjIiUnhQP4nbBAH4nihtJXZlWrQowc5uyRg6RpepaxerZaTp91fXLDIigiLtj1OOg9+ld9pXwf1mVQ2uapYaRn/AJYg/aJundUO0HpwWFer6fBpej2B03w3YLpljtCuEOZbjHRpX6sfboPSgV8fj+K4wk4YWN/7z2+SPEqZhiKvwe4vvf8Al+D9Tgj8IvDwx/xU+rSHaMkWEYye/WT1qOb4QaNImLbxRexSZHNzpwKY+qPnqB+tehAFiB1qrd31naKWuru3gXGSZJVXj8a8qHE2YN3ST+RiqmI6VH+H+R5NrPwl8V2Vu1zp62mtwqpZvsEu6RVHUmJgH9egNcE6sjtG6sjoSrKwwVI6gjsfavf7rxr4as2Lf21CZEPHkZds+2B+tVr2Twf8VEktZ5HtdZhjxbagYfLc+nmj/lomerfeGc+x+my/Op1/94pOHn0+d9jrp4vFUVzVo80erSs18tn+B4PRV3XtJ1DQdYudJ1S3aC7tn2SKeh4yCD3BBBB7giqQNfQWPXjOM4qUXdMKKbnmgmmMUmkoHWg0AFFBooJYUUUh60CQUdaTvSmgbYYpCaOPWiqSEGKKKKYBRRRQIKKKKBBSUE0A0AAGKQmlJptUgCiiimAUUUUEBRRRQAU09aXpRmgGJRSmkNBDCiiimAUUU1utMBKKKKACiiigTCiiigQUUUU0wCiiihbiewU2lPWkqhJhRRRQIKKKKACg9KQmkHWgVxRxQTS00imhWADNIaKKoAooooADR2oooAQUhpTSUEtBRRRQIKKKKACiiigBQKWkHWloKTCiiigYHoe3FfRXwu8E2vg/SrfVtStkm8TXSCZfNXP9nIwyoUdPNI5Jxlc4FeR/BzSLbXPiZomn3qq9qJzPLGQT5ixI0pXr32Y/HvX0Rc3El3cy3MpzJM5dvqTXy3FGazwWHjTou0p317I8vGy9rU9jfRK78+y9BjszsWclmY5JJySfrUckkcShpHRFzjLMFH60SyRwxNLNIkcajLOxwBXF/FP/AImvg2CXTUa9RrtWVoF35ADAkY6jPFfnOEw/1irGDdk3a7NKVHnkovRM7D7ZZ/8AP3b/APf0UfbLP/n8t+v/AD0FfPf9k6p/0C77/wAB3/woGkaqx40u+P8A27t/hX0q4ZoX/j/gv8z1f7Lh/wA/P6+89l0DxtoWrS/ZxM1pcFiojn+Xd9G6H+danjLwvp3jjS/sGobIdYRNun6iw+ZSOkUh/iRugJ5XOR6V89KpZwiqzMT8qgZJ/CvVvh1Y+M7dYje3PkabwRDdfNIR1wo6r0HUj6Guirg1lFRYrD1Uu6fX+vQwx+WwhHnhOzW19zxi/tLqwvrixvoXgureVoponGGRwcEH6VueCbPwbeNdf8Jdrmo6Uibfsxs7T7R5hOd270x8uPqa639pGzhTxhp+rRjbJqmmxy3C46yIzRbs987Aa8vr7yjVjVhGpHZpP7zGlJ4nDqV3Fvt3R7bpnwt+HOo+Bb/xpbeNddOkWEpindtMUOGG3ovU/fWvP/GWn/D+z0gTeFfEmrapf+cFeG7sfIVY8HJDdznHHufSvT/Af/JnfjL/ALCD/wA7evApPuN9K3nay03OHL/a1KtTmqN8srdNV56Ho/xi+Hdp4DsfDdza6ncXv9sWrTyLLGq+WQsZwCOv3/0rzsdBX0z+0S3hG30bwLe+KU1K88vTmEGn2bCLz8rCSXlOdijAGFBJ3e1cN4t8G+DtZ+Dr/EbwbYaho5s7kQXljc3JnX7yqSrHJJBdTnjIJ4GKJQ3sZ5dmb9jD2ybcnbmtpe+i/pHj9Fel/DLwb4dm8Fax4/8AGbXMmjadKLeCytZQkl3Px8hPYfMvT1J7VqaB4V8B/ErTNZTwfpuoeHNe061N1DaT3wuIbpF68sNynJx6cqaj2bO6pmdKnKV07Rdm7aJ/1voeQUUA5o68etR1PROt+JmgeF9AvrGHwv4oTxDDPCZLiVVUeU+cbePbmuSr1D9ojwJoPgLWdGtNDa78q9smuJftEoc7g2OOBgYrT13w14A+Gui6PB4w0e+8ReItRthdzW8V/wDZ4bWM9ACvJOcjvnDdhWjhqzycPmEFQpuLc3K9tFd238tO9zxyvRPA/wAPLXxF8LPE3jOXU54JtEL7LdY1Ky4jDck8j736VY+Jvg3w7D4L0fx94Ma5j0bUZjbz2V1KHktJ+fkDdx8rdTngHvXbfAj7Cf2evH41NrlLEyv57QIGl2eSmdoPGfTNEYe9ZmeNzBvCqrRbT5kn33s0fP8AuoHSvZPAui/Cz4hXU3hbS9I1fw9rLwyPY3k9/wCeszKOjrgAHHOAOxwa8j1C0uNP1C5sLpNlxayvDMuc7XQlWH5g1EoW1PRw+LjWnKm4uMl0fZ7Mrnp/jXWeKPAWs+HvB+ieKb2azex1lVa2ETsXUFN/zAqAOPQmsHQX0tNYtZNbhuptNEmbmO1YLKyY6KTwDnHWvpT4p3Hw/j+DXgeTWtN8QTaLJHH/AGdFbTxrPGPJ48xjwTt9O9OEFJM5cwx08NVpQjFtSevnpt6niHwb8GW/j3xvH4eub6ayje3km82NAzZTGBg/Wud8R6euk+IdS0qOVpUsrya3V2GCwSRlBI/CvUf2VjbH43brNZUtvsd15QkOWVMjaCemcYz70zUbj4VwfEPU9P1jRtc1uS51adbm8W5+zrbs0zAiOMHLbScEk84yBjFPlTgjOeOqU8bKNm48qdl87nkNLmu8+OHgWDwJ49Oi2FxLPZ3ESXFqZWBcKxZdrHAHDKRn0wa6fxT4e+Hfw0TT9F8TaLqPiTxDPbLPe+VqH2eK2z0RdvJ79R0AOecVPI9Ts/tKlKMJU05OeqSWtuvXoeOe9Ar0P4oeC9E0bw5oPjLwvdXN34f1kMBDdupmhlXOYiy9ejDPYqeelS/GvwNo/hey8Oa54ZkupdI1qz81DPIHZZAAxGR/ssOOxB5NDptJjp5lRqOCV/eulp1W6fmecUV6XN4I0LTfgHD421Jrs6zqF55NjGJQIgu4gEgA5+VHbkjsPr5pUyjY3w+JhX5uT7La+a7BRXqPhPwl4V0f4Zr8QfHEV5qMd5cG30zTLa4EXnYJBZ2HIAKtwOgAyDmrFz4W8GeMfh7rHibwVY32iajoQ8y9064vPPR4Tk71Y85wGPb7pHvT9m2jleaUlPZ8qdnK2l+3f52OM+F3hNvG/jax8OLdi0Wfe8s20MVRVLNgd24wM/Wtf4o6T8PtBubvR/Ddz4juNXsrw21xJerELchdwcrj5s7gMZHTNdn+ytN4RPjXTYPsWr/8JN5V1+/81PsmzaeNn3s7ePrXP/Fq4+Hv/CyrwLpniASR6xcDWSbiPEw3Nnyf7p3evaq5VyXOV4urPMXTalyxjeytq+78n0J/Dfw98K2nwrg+IHjXVNWW1vZzBbWulxxl872UEs4xk7GPoBjmvNdc/ss6xdf2Kbr+zvMItvtW3zdnbdt4z649K+lNeuPAC/s06JNcadr7eG2vMW9uk8Yu1fzZeWb7uM7vwIrxn4WeC7Px147n09LiSw0O1WS7uHeRfMjtlbgA9N3KgnoOT2xSnDZIzwGOlatXxDlaLa1tZK+1u5ww6UtetaDD8HvFPiaDwtZaHrmji6m+z2urHURIzv0UvGwKgMfTnJA71zmheCFj+NNr4D1yRpEGom1uHgbaWXbuVlPOMjBx2zio9m9LM9KGZU3zKcXFpc1munlqcRRXsHj3Q/hV8PfFd7pVzZ6z4kuRtxafbBBFZqyjhpB8zyd8DAAIrx89amUeXdm+ExccVHnjFqPRtWv6df60N/4f6ToeteJorHxFrg0TTmjdnvGxhWA+VeeOTWbr1taWetX1pYXovbOG4kjt7nA/fRhiFbj1GD+NdV8DfCul+M/iJbaBrBuBZywSyN5D7Hyq5HODVSTwmt98WZ/BWmziBDq8tjDLMc7UWQqCfU4X8TihRfKtDJ4mEcVOMptWjdrolffucmOaCeK9i8Zaf8J/BXiZvB+peGvEGoywLGt1qgvzE+XUMWjjxtYAHvjuOcZrgfiTpGgaL4keHwxrses6VLEJoZlIJTOf3b4/iH4degpyhyrceGzGGIaShJJq6bWjX4/ic2KO9e1eN/Avw68H+FPCviDU/wC3LmTVLMSyWUMy/v5GiRvvkfu1BbnAJORjoaq6z4P8GeJPhDfePfB+n3+i3GmTeXdWVzdGaNgCu4qx5zh1x06Yx3pui9V1MIZzRkoyUZcrdr20vt3MH4N+B/D/AI4n1C01TxJJpV7Aoe2gRFYzoFZpG56Bdo59647w3pN1r3iCw0WyMUdzfTrBEZSVQMxwMkZwPzqfQ9dn0fS9XtbSECfU7dbVrjdho4d251X/AH8AHnpn6jrf2f5fDcfxC0ldatNSm1Br+Aaa9tIqxRyZOTKDyR93p6GklF8sTStLEYdVqzbat7q0001foct448Nah4Q8S3Ph/VJLeS6t1Qu0DFk+ZQwwSAeh9Kxa9t/aWn8DjxxrsMmn62fE2y3xcCZPsmfLQj5fvfc4+teI9u35VFSPLJo1y3FTxWGhUmrN79EdJ8O/Buq+OdfbRdHltY7lYGnJuHZV2qVB5APPzCsK/tZLO/uLKVlMtvK8LlTxuViDj8RXuv7I0nhs+KnhitdRHiEWU5edpF+zGHenAX727pz0615z8UJ/A8up3S+GdP1u21EahN9re9mR4mG5s7AvI+b17Vcqa9mpHNRzCpPHzw7i+VJW0X377Fvxh8P7XQvhR4b8aRalPNNrDqrWzRqFiBRm4I5P3f1rz+vorxevh8fs4fD+XxJJfm0iMbLb2ajzLhvKkATe3CDkksQeB0rmrXwj4F8bfDDXvEnhXSdQ0LUtETfLBNeGaGVQpfqRnO0Hpjkd85q50tdDmwWbuNJyrqTXM1zW0Wtkv6ueNA04V23wb8FWvjTxBcrql69lo+m2zXd/MjBX8sdhnpnByT0APtXSeGLT4S+NvEcXhfT9D1nw9LcMyWWoHUBN5r4yA8bcDcB2J54rONJySZ6NfNKdGcocrfKrtpaL+vI8kApav+JNJutC1+/0W8Km5sp3gkKnKkqcZFUoI3lljhjGXkdUUdsk4HP1rJp3segpxlBTT03+W42ivYPFmhfDj4bSWOheIdFv/E2vSW6TXzR6j9nity3RFC9enftg55rB+LHg3R9F0nRPFfha4uJdA1uMmGO5cNLBIPvISOvf1wQRWkqLSZ59DNaVWcY8rSl8La0fp+lzz1T2or16w8B+CYfgjp3j3XLjWIbiW5KTJalW83ErqERW4QkKPmJIGM4q14W8JeAfiF4S10+G9H1TQdZ0a385WmvvPjuAQxXcSOMlWzgDGcjPShUX31IlnVBJy5ZcsXyt20T27/keL0V13wj8Gnx14wi0iS6NraRxNc3kwI3LCuN23PBJLKPbOe1dXpy/BzXfFMXha10PWdOhuJhb2+s/2lvLN0RmjYbQGP8AMetKNJtG+IzKnRm4crk0ruy2Xn/wLnk1Fbfjrw9ceE/F2o+HrqRZJLKXZ5i9HUgMre2VIPtVXw0mmy+IdPi1gyjTnuUS6Mb7XEZOGIPqAc/hUcutjqWIjKl7WGqtf5GdRXb/ABt8G2/gbxzLpNjJK9hNbx3No8jBmKEc5I64ZWGcDtW18Qfh9pPh7wx4NtbX7XJ4n1/Y0qSygRoG24XAGB8zquc9j+F+yldrsc39p0HGlJXtU2+Su7+nU8uor2Dxdpfwv+HmqQ+GtX0HU/E+pxRJJqFzHqBgSJ2AO1FXrxzg46jnmud+L/gvTPDL6PrPh66luvD+uW/2izaVwZYyNu5Gx1xuHP1HaiVJxT8iMPmlOtOMVFpS+FtaP0+WupwNFem+MPA2i6V8D/DPjO1N1/aepzrHcB5AYsFZCdq44+4O9Hwj8C6H4p8DeMNZ1RrwXOjW3m23lShVJ8qR/mGORlRR7KXNyjlmtBUJV9bJ8vzvY8ypfxpB0z689KKyPSCiiigAooooAKX8aSigAooooAGOFzXvt3c2vw4+HWjWLWMj3EirPeqnBe6kTdhiem1ML7YNeAv90k9MV9F/GvT11LQr6RArlIobyBlwRtEanIIPdc15OczjGjCE/hlJJ+m/5nk4/lniKNOfwu7+ei/C5wyfEbWtQuVtNH0KJpWyUXLStgfTH51l654q8dWm1L95dO3jaoFuEBHXIODz9DT/AISPqtvqVxc2WlG8tnjEcz7wmw9RgtwT6iuw8W6TrnimzSyFpBptvE3meZcSCRncAgABc4HJye/FeBU+qYTF+xdKHL1bd392/wCB0TdChWVPkVu7ep5Te65rN6R9q1W+l56GU4z9BSWdna3SCaW8neTvHBatK4z78Dr71asILrTtYurCRXW4hbDCG0S4kyp5xu+6ME81qSJdKixz/wBpCL5kIutRjtgAw4+QZI/UV7sqkYWjSSS8rL9P1O6UlHSKsUU0mKLb5mmaieik3E0dsu/rznsR7ipPAl0dK8cWRbYiPKYXCSBhtYEYyM5wcVEXsY9pb+xonxkkrNcuGX65Xn8qzNSlja9E1rMW2kMCsCwAHqMKpIFHJKvCVOd7NPv/AMESUqkZQlsz1j486ZHqHg+x8RbE+2abOLK4k/ikhfJjz67WBA9j7V4pCqyTxq7+WjMAz7SdozycDrxmvefGmoxXXwN1TUHh81L37EqArxHKz7i4J5yNrD/gVeB4yPwwa6MnnUngqbqbq6+52/Q8nK7qnOn0jJpfcm/xZ6loXw58B63q1rpWl/FWK4vbp/Lhi/sWVd7dcZJwOlSeIPht4H8P61caPrHxTitL23KiWI6LKxXIDDlSR0I6Gue+A/8AyWHwx/1+j/0BqtftF/8AJavEn/XWL/0RHXte7yc3L1OLlxP176t7aVuXm2jve38onw6+HKeNIPE9xa62sMOhxeYjm2LC5QiQggbhtyI/fr7V5+p+UfQV71+yjGsmheP43mWFHsYlaRgcICk43HHOB14rnfh/4d+FHiTWbbwql54obU7kFYdR2RxwPIqZIEeCwX5Wxu/MUnSvGNgWZyo4ivGreUYW2Wytd3PKKK3Nf8M32leObrwhGVub6K9FpERgCRmICH0GdynGeM13/irwv8LfAt4nh3xNceI9V1jyEe8n09o0htmYDgBuTjrg+3ris1TbPQq5hShy2vJyV0kr6dzyOjrXpPir4d6b4d8Z+HIbjVp7vwv4g8trfUI1CSBGKg5X5hldy9uQex6YXxf8H/8ACC+OLzQVmkmtUjWa2lkADNGy8Z2+hDDOB06U3TaQ6OYUK04xg/iV18nZ/NdUcrAiyXEcbPsVnClj/CCetdt8WPANt4IXSJbPxHBr1tqccskc8EYCYQqDghmDcn9KufFHwFpfgrwn4ZuJLu8k1zVrcXFzbyBVSBdoJAXGcgsF5Y/dPrxy3jXxDJ4j1SGdYTa2dpbR2lla79wghRQAoPucsfcmq5VFO+5jTxE8VOFWhL93719N7bfiYVLXr+jfC7wtN8INO8eax4jvNNE0h+1KI1kDIsrpshXGTI2BjJxySeBXP6Z4Z8PeOPHmleHfAcOq2dvKrfbJ9TZHYBTlpFCnGNv8PqQKfs3ZFLNKEnO17Rvd20VjgKBXrEuifBuXxMPCEF94oiuvtX2RdXZomtzLnbkpwSm7jI+ucc1wvxA8L33g3xbf+Hr9xI9swMcijiWM8q+O2R27UnBpXKoY+nXmqaTTaurq113MAUtFel+GvBHhjTfAkXjnx7qV6LK7cx2Gm6eAJ5zzyzMMKMAn6YOe1KMXJmuKxVPDRUp9dElu2eaUV6ve+AfCXiT4far4w8AXmqwtpB3XunaiEZlQLuJV19styT0I478p8J/BN14+8ZRaDDdLaRiNp7icjcUjUgHaO5ywA+uelU6crpdzGGY0JU51G7cm91qjkq1fB+jHxF4q0vQVufspv7qO3ExTd5e44zjIz+dehro/wZu/ET+GVvfFGmSrM1sNWuZIvIMi5GWUgFVLDrx07A5rD8BaaNF+O+h6St7bXy2utxRC5t2DRygOMMpBPX07U1Ts0YSzFVKU+ROMlFtXXlujH+KHhRvBPjW88NtfC+NskTecI9m7egbpk9M461zI68jNe1/GfwxqXjD9pK+0TTI2LzJbGWXHywRCFN0jHsAD+JwO9edfErTfDOjeKJtK8L6heaja2mY5rq4ZCJZAcHZtA+Uep6npxjJODu7DwGPVWnShJ3nKKb/4Pr0JvFvhXTNF8H6Frlp4nsdTudTQNPYwhfMsyY92Hw5PXjkCuTPtXo3xI+H2meGfhr4S8VWt3dT3Wtwo88Uu3YhMQf5cDPXjk1e8H/Dbw/q3wcvfHOra9e6c9rdmJ9sayR7FdAcLjcWO7AGQMkZIGarkbdjKlmNKnQVSc3JOXLe3W+1keV0CvZvBHgb4bfESDUtJ8KXPiSx1uztjcRSX/lNFcrnaMhfu8svGQRnPODXj8NpcT3yWEcZe5klEKoBnLk7QOOvNS4NHXQxtOtKcdU47pqzt3IaK9X1rwx8MfBeq/wDCOeLbzxFqOrqiG7uNMMS29ozLnADctjPf24rO+L3g3wz4GSPSrS61fUtTuwl5bXjKiWhtmLYVQDlmxj5unWm4NK5jSzOlUnGMYy97bTdd/Q85Ndd8JPAt18QvFo0S3vIrKOOFrieZk3lUBC8LkZOWA6981yB7fXr6V9FfskR+EV8QvLptxq7eIG0t/tkU0aC1VfNjzsZfmJzs6+pp0480rE5ti54bCynT+Lppc8g+IGk+C9IkW38L+ItS1e5SeSO5+02XkooXgFT/ABcjFcma6n4ixeEV1rb4RutauHeaX7UNQjRMOXGAmzqPvdeeldrr3g34ffD+z06y8dtr+pa/eW63M9tpssccdqpzhSW6ngj8M8cUOF2+yIp4yNGlTU+aUpbXWr/LQ8hor0H4peBdP0DSdH8VeGdQnv8Aw3rKZhe4AWaGUZJjfHXgHtxgg9OejT4W+D7b4T6D461rxJfafFeKr3cYjWVnzuAjhAAO8kD7xIAyTQoO9ipZrh404VNbSdttb9rHjR6UCtzxjL4Vl1KI+EbXVLaxEAWQahIryNJuOWG3gLjbx65rCfIUn0FJndTnzxUrNeT3Eor2nxZ8NvAPgvSNB1zxDrGuXMGp2kUken2qx+bNKQGf5yAqIAy9eTmsnxt4D8MXPw4X4gfD+91KXT4Zhb39lfKPNtm4GdwAHBYZ6g7hg9qr2bOCnmtCpy2vZuydtL9rnllFeifDDwNpOseHtY8ZeK9QubLw3pJEbfZgpnuZeD5a56feXt/F9TWvo3gnwL4/0/Uh4Bm1vT9Y062NyNP1No5FulB/hdTwc8enI9c0Km2gqZnQhKUXe0dG7aL1PJKK7n4IeDdP8eeOl0DUrm6tYDaSz77crvyu3A5BGOav+L9D+G3hQ6tokmoa1ruuwmWKGW1CR2ttJzsVyeZCON2OMggUKDtcupj6UK3sbNy0ei6M83or1seAfCPhLwBo/inx9Lq99Lrah7Ox0sqgjQqHDO7d9pBxx1x1zWH438M+C18IWvizwd4glaOS48i50nUJI/tcDHOCNp+ZcADODng56gP2bsRDMqM5JRTs3a9tL/15HAUV6P8ADrwLot14L1Px740vLy20CxkEEMFlt8+7myAUGegyQPXqeAtadt4I8D+N/Cmsah8PZNctNW0aLz5tP1OWN/tEXcqy4wRg/pxyDTUGKeZUoTaadk7N20T7HkbcUV2fwV8JWPjjx9a+HdRubq3t54JZGkhIDgopYfeB6/Suhn0H4Q+HfFd54d17UfE2qTRXz2z3FmiRRWwD7VB3DdIwGNxAxwcA9xRbVyq2PpU6jpWbklfRX0PK6K7n43eAh8PPGP8AZUN695ZTwC4tpZdofbkqQwHoVPPGfSty08C+DvC/gnT/ABN8Q9R1Ga41dd9hpWlbVlCYBLSOwwCAQccdR17HKyXmFH2UKi15trbs8qrtfg74Db4ieKpNBTVF00x2b3PnGDzchWRduNw/vdc9q6DxX8PfDN98NZfiH4C1DU2sLWfyr6y1EL5kByoO1l4ON6+uQ2c9q1v2Mj/xda7/AOwNL/6Niq4wtLU5sXj+bB1KtFtSj96Z43qdv9i1K6sy+8287xbsY3bWIzjt0qCr3iU/8VJqv/X9P/6MaqNZ2sz06bbgm+wjU2lajPFUUJRRRQAUUUUABpPag0o6UAIelJR+dLiggSilFHSncAIoApPxo/GkAUppPxo/GgBQKU0g69aWgsKKKKAO4+A11bWfxa0FrqQxxzSS24fsGlieNc+25hn0zXqHjrxNe+HC1vBo9xM6jDTuP3StnkHHOR6cV88xSSQyJJDI0ciMGR0OCrA5BB7EV9OeBfEtv498PC+Vo31m2j26pZjq2OBOF7o3f0YnsRXzXEmB9rCGI5OfkvdeT6/I86u1QxCrTV4tJfNbfeeG65rmqa1L5mo3jyjqIxwi/RRxVnTfFfiDTbOOzstReGCMYRAinbznuPevSfEfw90fU1abT/8AiX3BGRs5iY+69vqKv6V4M0KDTbeG80mymuUjVZZADhmA5P4mvElnmXexivZ3X8tlp5ntf2hheRLl+R5h/wAJx4r/AOgxJ/37T/Cu4+FGvaxrMuojUr57jyVj8vKqNpJbPQegFdAPCPhj/oB2f5Gruk6PpeleYdOsYbUy43+WMbsdK8rG5rga1CUKVHll3sv0OXEYuhUpuMYWfyIdD8PaRo2WsbRVlb70znc5/E9K1G7n2Ofypabquoab4d0KXxJrpIsYmCwQ9GvJeoiTP05PYZryMPQxGY11TjdyfXsjya1fl96Tu+nmeT/tKzQ/8JFoWniQG4tNJXz0wfkLyPIAffaw/OvKq0fE2s3niHxBf63fsDcXszTOB0Geij0AGAB6AVnfjX7LQpKjTjTWySX3Ho4Sk6NGMJb9fVnvngT/AJM78Zf9hB/529eBSfcf6Gu+0H4jf2X8INZ+H39k+cNTuDN9s8/Hl58vjZt5/wBX6964FhlSueoreTTsc+AoVKVSs5q3NK6Pfv2tf+QL8P8A202T/wBBgo8LcfsZeJv+wlz/AN/oK4D4s/Eb/hPLPw9bnSfsH9j2zQbvP8zzchBnG0Y+50560aV8RPsPwa1L4df2TvF9cef9s8/Gz542xs28/cx171TkuZnmwwFdYSjT5dYzTfpc9O8M6toWn/snW9xq2hQ6/b2uqNFcWbztCBIZiVJdRnIVlP4gVzngj4qeH/D2steeEvhLDFqEkLQkW+pTSs0eQSMFDxlRzjtXKfDT4gp4a0jU/DWuaV/bfhrVMG5s/OMbRvx+8jPY8D8VHIrXsfiV4a8I6fdj4b+FrrS9VvIzDJqWo3X2iSKPj5Y1HAOQDn16g8YfOtHcUsBKMqsZU3Pmk2veajZ99enoeZ6jM0+o3UzReSZJ3kMf9wsxO38M4qCnSM0kjSOzOzHJZjkk9efWpbOyvL6XyrK1nuZMj5YYy556cD6isEtT6N2hGz0sj339raSOHx94LmmIWKO1V3J6BRMCf0zWN+2K0cnxP050YeW+jQlT0BHmy4q9+2ayt4p8NoThhpbhl7jL9x+BrmH+JPh3xJ4c0vTPiJ4ZvtWvNKj8m21CyvfKmePph8jB4xz3x25ztKzconzOX0qkaGHxEI81lJNLfVnR20sMf7GcySlRJPq+yDI+8/ng8H/dVvyNS/Bwj/hmb4jt1G6X/wBEJXAfEn4gr4k0jTPDWh6WdE8N6Vk21n5xdpH5+dz3PJ/Fm5NWfh/8TE8J+BdV8LN4dt9Vi1W533X2mdljMZUKyBVGckDrnihSXN8jeeBrywsrR96U+a2miuH7OAZvjX4cKxu4SSZmwM4HkScn061nfG2e3uPi34oltWVojqDqCowMjAb/AMeBrqfD3xN8GeD4Ly+8E+Bri0126jMa3V/e+etsD1EYxnGe3GcDJ7V5RLJJLK8ssjPI7FmZjksSckk+tZya5bHdhqdSri5YiUeVcvKr211vfS43sa94+OH/ACbx8Mv+uUX/AKT14P8AjXqtr8TPDOrfD3R/CPjjwxfagmj7Ra3FheeSxABUBgf9nA7568UQas0ysxpVHOjVhG6jK7ta+3nYn/ZI/wCSxwf9g+4/9lri/E//ACVnU/bxBMP/ACZNW/hj42t/Anj1vElppb3duI5oorV59jKjn5cvg5IAHbmsDVNWF74sute+zlPP1Br3yd+duZC+3dj3xnFTdcqiL6vVljKlS2jgktt9T3T9pSaC2/aC8IXF0ypbxQ2ckrMMgKLpySfwzUn7QnifwdpnxKmtda+Htrrt2LSFjeSajLCWUg4Xaoxx615X8ZPHzfEPxPa64NN/sxre0W2EYn8zOHZt2cDH3v0rcv8A4keFfFmm6avxD8L6hqWq6fALddQsb0RPOnP+sB4znnjuSeOlacybdjzIZfVpwoSnBvli00nZ76dV+Y3xv8RI9d+F0PhXSvA39iaNb3ayRTpcSTIjBmJXLL3LH+Ktrwor+Ov2b9U8MpmbVfDV2t3aKT1iYnABJxwGlHsAABXG/EP4hS+JNIs/DWj6ZFofhqwbdbWEb72dufnkc/ePJP1OSSea7f8AZW0/W9H8T6j4l1CB9N8OwWMkd/c3iGNDjDKFz1IIz7DI6nlRfNKxriaSoYJz5eSUZcyV7u/z6vyKP7TFwumz+F/AdsVEGhaXH5o4BMzrg5wOu1AeDzvNePVufEDXpPFHjXVtffdi7uneIN1WPOEH/fIWsOspy5pNns5bh3h8NCD33fq9X+J7j8XJ7ef9mz4cyW7KyK4jcqOA6xOrD67gR9af+y5NBa+HfiJPeMqW8emI0hYZAAWbORXG+CviFZWXg2fwV4u0WXXNAeXzrdYrjyprV+T8h6Yyc4PQluucVNrnxE0a18E3Xg/wL4euNFsdQffqFzc3ZluJx/cyOAvbryMjuc7KS5ua548sHX9hLB8j96V+bS1rp+t/kWf2U8j4z6WD1FpcZ/79GuT+K3/JT/FX/YYuv/RrU/4V+Lj4G8Z2viP7B9uMEckfkCXy929Sud2D0znpWV4r1X+3fE+q615H2f8AtC8lufK3btm9i23OBnGetZcydOx6cMPUWYSrNe7ypfO57N4oH/GHHhn/ALCQ/wDR09J+yRdWsMfjSOdEmkOmJL5BJBkjTzN4yOg+ZR/wIVweqfET7d8HNO+Hf9k7PsVx54vPPzu+d2xs28ffx17Vj/DfxjqfgbxTDrmmgSYUxzwOxCTxHqh/IEHsQKr2i5os4HltaeDr0mrOUm1563Ot0j4heA7G+tL+x+EtnDdwTJLAy6xOxWQEFcAjk5xxWnoviO88WftNeH9cvtGfRp5biFGtXySNsbANkqp5+lUbPx18NdM1hvEWj/D2+XWFfzoI7nUd1rDL13BQMkA9B/LjHNaf491T/haFp491kDUr2G5EzxhvKDAKQqKedoAPHB6Uc6TV2VHCSqKco0mnyNe9Jt3fRavT7jU/aN4+NXiH/rpD/wCiI689roPiN4l/4TDxpqPiT7H9i+2sjeR5m/ZtRV+9gZ+7npXPVlJpybPYwFKVLDU4SWqSPVv2Uv8Aks9h/wBedx/6BXIfEI3S/FXxE9kZhcprFy8JhB3hxMxUrjnOcYxzUnwq8X/8IL4zg8RfYft/lQyR+R5vl53jGd2D/Kqk/iq/j+INz4y0vNjdvqEl9Cu7fsLOW2E8ZGDg+tO69mlc43Qq/Xp1VG6cLK+zeunc9AsviVoviKCLQvi34dF40Q8kavCnlXsBGRlxjLYz09c/KTXNfGXwAfA+q2rWV61/o2pwGfT7lgAzLwSrY7gMpz33A4HStnV/Hnw88Saq+veJfAF42rybTOLLUTHb3DgAbmXAI/Dtjkmuc+Kvj6+8e6tbTy2cOnafZQ+RZWcTFliTjOTwCTgcgDgAY4qpuPLq7s58FRr08RH2cHCP2k2nG/Tl1fU9J/aWO34ZfDQ/9Q//ANoQ034c8/soeOv+vx8f98wVwfxK+Ih8ZeGvDOjf2X9j/sODyfN87zBN8iJnG0Y+50z3o8OfEL+x/hRrngMaV541WZpftZn2+XkIMbNvP3PXvVOS5279DGGAxCwNOny+8p81vLmucIa674Nf8lY8K/8AYUh/9CrkTWh4a1a50HxBp+t2YRp7G4S4jVxlSVOcGueKs0z38TBzozhHdpr8Du/2nP8Aktmuf7tt/wCiErzXNelfE3xv4K8bPeayfC2qWXiS4ijXzxfBoFZcDJXAz8ox27V5oAadWzldHNlXPDCwp1IuLiktbdF0PZv2P/8Akq8//YKm/wDRkVeWeJ/+Rq1f/sIT/wDo1q2vhT41ufAPi+PXre0S8XyXgmgZtu9GweGwcHKg9O1P+IWr+CdYka78M+H9T0y9nuXmuWursSxsGySFA6fMc1TadNK+xlTp1aWYzqcjcZKKuraWvvqej/Ff/k2H4e/9dI//AETJTv2f+fgr8TP+vR//AEneuC8W/EL+3vhn4e8F/wBlfZxo7K32nz93m4Rl+7tGPvep6UeAPiF/wingvxN4c/sr7X/bsTR+f5+zycxsmdu07vvZ6itOeKqKXkee8uxH1CVLl95zv8ua9/uO+/Zgu7GDwR8QEurdLwpYLO9qWKmaERS7lyOQD049a5rQfiJ4J07V7PUdJ+E9pHfwSLJbPHq07kOOhC7SCefeuU+GfjXUPAviL+1bKJbmGWIw3dq7FUuIz2J7EdQe30JrqtO8dfDrw/qY13w14CvU1iNi9t9tv99tbuR95UHJxngH8waUZrlSvaxWIwMo4mtN05TU7WtJpbWaeq0+TOT+J+vXXibxzqOt3ekyaTPdCMvaOTmPairk5APOAeneoPhzNb2vxB8PXF26rBFqds8rMMgKJVyTVDxDrWo+INautZ1a5Nxe3T+ZK+MDPTAHYAAADsBVFWKsGVirKQykHBBHQiseb3rntww9sKqNre7bvbSx6h+1OQPjPqOSFP2W2PP+4K3/ABrNBF+yX4Pt5GVZpb8tGCOSFeckj8xWFqPxE8J+K7Owk8feFb+/1eyhW3+32F95JuEBJzID3yc8dyenSuf+KHjybxg2n2NpYLpOiaXCIbGwSQuEHQsx7tjA9h9STrKUbyd9zxKOFrzhh6E4Nezd29LOydra3dz0PX/+TOdC9f7SP/o+anfsmD/Q/HI7f2bH/KWuBvviD9q+Dtj8PP7L2i1ufP8Atvn53fvHfGzbx9/17Uvwo+In/CBw65H/AGT/AGh/atssH+v8vy8bufunP3vbpT9pHni+yFVy/EPBV6fL70ptpeV0ztf2P7i2TW/E0UwV5X0pXVD1dVY7xn/gS/nXN2Hj7wDZ3kF5a/CWyjuLeRJI2Grzko6nIOCOxArkvh54q1PwT4ltNd0t1eSEFJYmyFniP3kb9MehANdpD45+GtrrZ8SWXw+vv7YEouI4ptSzaxzZB3BQM4B7Y/AdkpJxST2NMTgpQxVSo6cpKaVrSa1StrqtPPU534weJr7xd4zbWdQ0SXRp2t44/s77snbn5ssoPOcdO1ceefcela3jHxFq3izxDc67rVwJbu4wDtG1Y1HRFHZR6c+vesqJJJJBHGjSO3CqoySfQCsJ+9JtHtYSl7GhGDjay23t5H0DcaV/wtP4cfD/AFKMtLe6dqMekak2fm8skbmO4nJwqN3J3dqoeLPEVvqX7VWkiSSJLDSr+GwiAwVXbkEYxx+8YjHtWh+z9c6r4D+HvijxPr8LWOkuiyWKTja89woYfKp5wflX6j0FeBte3cmonUTcOt35xn81SQwkLbsjng55zXRUnZRfU+dwOC9riK1OMrwipRi/8er+7Y7v9o8j/hdXiEnjDwj8PIjrrPizNAv7OHw6tnZRcttdFI+YosbBiPbLL+YrG1f4ieC/Fr2eoeOfB17eazbxrDLdWF95SXKr0Loeh+nqefTmPib44u/Gup2jm1XTtM0+AQWFhG+5IFAHOSOScAdOgAqZOK5nfc6cPhsRUeGpzpuKpbvSzsraWZ6P8Sf+TU/Av/X3H/6BPS/s5/8AJKfiX/14f+281cr4c+JGjSfD2DwP418Oz6vp1pJ5lnNbXPlSxHJwOeOAzDPocY71Y0X4r6XoXhvXvDuieC4LOx1O3aFGF4zTAmNkLyuynzD83AG0DsOSapSjzqd+hyzweK+qzwsabbc73urW5k+9/wADytfur9BS0i8KB6Cj8a5D67oLSUfjR+NAIKKPxo/GgYUUfjR+NAmwpaQmj8aBXDvnv2r3/wCGGs23izwFFps0iPqukW5tbiJuWmtBwjgd9oO0+gC14AfrV7QdW1HQ9WttV0q6e1vLd90cq4OOMYweCDyCDwQa58ZhYYqjKlPZ9ez6M4cdhXXgnF2lF3X+XozrNA1rUPBOr6hpp083Ks+3y2LKcgnawOOcg+lb3/CXeNdRyNN8NmNWJAdoHbHfknAro/CfxD8N+IoFj1SeHQNZzhllyLSY+qv/AMsyf7rcehrrLi0uIo1meItC43JKhDow9Qw4P518dmsZ0J89bDKT/m1a/wCAcM8dDntVp2n1v+nR/I8VfwX4x1e8lv72GOCWc7naWZVJzxjC54wOlaFn8LL1v+PvV7eMc48mMv8ATrivU1YZ4ODS15kuIcZ8MLRXkl+pcs0rWtGyXkcHZfC/RomDXN5e3HAyqsEH8jW1YeBPDMUqLFpC3EhbCiRmcknoME4NdTLbNbWZvtQlg02zA3G4vHESY9s/ePsMmvNvHXxTtbWCbTPBTzGdsK+sMCh2kfMsKEZXPHzn5uuAK7cFhs1zGSdSbjDq3pp5LS5zfXcRiHyU5OT8tl6/5blT4+a9aqbHwXpc6PBpzGW/Ma4Q3ONojB7hFBHHGSfw8ppWZmYszMzEkkk5JJ6mkr72lSjSgqcFoj18Jh1hqShe76vu3udt8CP+SxeGP+v0f+gNVr9oz/ktfiT/AK6w/wDoiOuc+HuvReGPG2k+IJ7eS4isbgStFGQGcYIwCeO9TfE3xHD4u8d6p4jt7eS2ivXRlikILKFjVeSOP4c108y9lbzOJ0an9pe1t7vJa/nc9U/ZX/5Fv4h/9g6P/wBFz1wf7O3/ACWbwz/12f8A9EvU/wAIviFZ+CNK8TWd3p1xdnWLVYEaJlHlkLIMnPX74/Kuc+GfiKLwl430nxDcW8lzHYyM7RREBnzGy8E8D736VSkrQ8jmnhK18Y+X40refutfmel6g1uv7YObsxCH+2UB83G3PlLt699xGPfFWPjJq/w0tvifrsOteDNVv9RWVBcXEOqmJJG8tOQnbjA/CvMfG/ipta+I1/4u01JbF5rtLq3DkF4mULj2yCoNdtr/AIy+GXji6h1vxhpPiOy1vyliu/7MeIw3G0cN83K+nGD796vnTTS7nK8FVhOjUnGVlBRai2mnv06GZ8UfiDonijwboPh3SPDdzpdtozBYJZ7gS/u9u3Zuxn0J57V3fiDSf+FpeFfhv4gi3T3P2pNH1ZsbyuMFnYE84CMT6hxXmXxL8ef8JTBpui6XpsekeHtJXZZWoO5yduC8jDq2M/meteofs5arf+E/hj4p8Qa1b+TokBW509pgcSXG1lOwE4wSEGRjJzzVQkpTa6GWMoyw2DhVpx5ZqTsr3fvaff1sef8A7SGu/wBtfFXUIYWQ2umKlhCEIKgIMtyP9osPwx2rzipLy4murua6uZGeeaRpJWYklmY5JOeepNRfjXPJ3bZ9Hg6H1ehCl2SR7x4o/wCTO/DZ/wCokP8A0dPVL9jprVPiPqKymEStpb+SGA3Z8xN23325zjtXMat8QrO9+CGl/D5dOuUurK5843RdfLb95I2MdejgfhXM+AfFF/4N8VWniDTtry25IeJuBLGeGQ+mR37VtzLnizxlgK8sFiKLVnKUmvPXQ65vEXwjgv2lX4fa2ZI5y6n+2iBuDcHGKzPjV42tfH3iuDXLfRpNLZLRYJFkYM0hDMQ2QBnggfhW/d+IPgxca4/iWTw/4oa9eb7U+m+ZCLUy7skbs7tucnHTtjFcV8RPGGpeNvEkmtajHDB8ghgt4h8kMQJIUevUkn1JpTl7rVy8Fh37aNRwknFbyb0fZK7uc4fWvXNB8A+FvDHg2z8ZfEq8uiL7dJp2iW3yy3IxxuPUZG0npgEZOeK8jPIwa9am+IXg/wAXeD9G0L4hadrQutGi8u2v9KePc6kBSGR+Bwq88/dzxmppW1udOZKvaCp35b+9y/Fby9WegfD7XtC174NfEI+H/Ctp4dtLaxlj8uGUyvKTC+Gdj1IGPX6188+Ftd1bwzrtvrGh3TW19B911AYMDwVZe6kdRXpWi/FDwjoXgvXvCei+FNQtbbU7d4hdveLLNI7IU3yAgDgEYC8da4j4Y+NL3wN4oi1m2tobyLyzDcW0oGJYz1GccN6H9MEirm7tanFgsNUpRxH7ttSaspPdW6u7PQ7PVvhp8Vr9LXxFp7eE/FF2+1dSsyDb3MrY++DxuY+vsN1c14a8L6p4N+P+g+H9UAM9tq1vtkXhZULZV1z2P6EEdq0LHxD8GbHW08S2/h3xQb2K4FxFprTQ/ZY3DgjDfewMZx+FYepfEa51f4v2Xj7VLQlba6ikW0hf7sUeMIpPfqSfUmqvHS+5nSo11z06UZKDi9JdJdFHy/A+idZ8UeFPDvxp/sF4RPqPiYRxancMf+PZfKCQQj03Hk/7w9Rj5e+JfhiXwf421XQZFPlW0x+zuf44W+ZD+RH41Z+Kni2Lxh8QLvxRY2s1is3kmOORgWQxoq5yPdc1p/Fnx7Y+PrTRLybTZ7bXrK1Fve3BZTHcgc5AHI+bccf7RHYUVJKSdwyzA1sFOnKzalG0vJrb7tjufjz/AMkB+Gf/AF7R/wDpMKPDuP8AhjXX+P8AmJf+14a4n4h/EKz8UfDrwp4Wh064t5tDjRJZpHUrLiIISoHI5GeaNL+IVnZ/A/Ufh6+m3L3V3deet0HURqPMR8Edf4MfjT5lzN+RnHA4j6rThy6qpf5Xep1/7GPPxI1XPP8AxKG/9HR15LpOoTaV41tdUhh8+Wz1NZ0j5O9klyF49cYrp/gd4+tfh34mvNXu9OuL5LizNuEhcKVO9Wzz/u1n/CrRb7xR8TtMs9L1CHTbl7truOeZd/lmMmThf4jwMDualaxijslCVHEYmtUXuuK9NE7nqHxf+GMniXx7J4mtvEGkabYarHFcXcWp3At7iz+RQQ0Z5PAzjjnI964b9oDxNpXiHxZZWmh3AutO0Wwj0+K6/wCe5X7zD2zx74PtW78RvHvhS+8aXzeIvhfBeTwExSXUs8lndTOo2b3C8AEDgc4GOaxvHfg3w9F8OdO8eeH11TSoLq6Nq2l6kVaRiAfnifgsnB7d6uaunZHDgHKEqP1m+1o6K2q8m29NrpHmuK9u/Yy/5KdqX/YIk/8AR0VeIfjXe/A7x7a/DzxXda1eWNxfRzWTWwjhZVYEujZyeMfKfzrKm7STPWzWnOtg6kIK7aMTRWt0+JVm955f2Ua3H53mY2BBcDduzxjGc+1d1+1sR/wuOcj/AKB9v078NXlN7cede3FzHuUyzPIvPTLEj+derax488BeO7DTp/iDpuvw65Y262z3ulPERdIDnLK/Q556dSeccVUbNNHPVpVKWIpV1FtKNmlur2NbxA1qv7HegLJ5PnnVH8ndjdnz5t23v0znHapfij/yan4A/wCvmP8A9FzVwnxT8e2viTTdI8OeH9Om0zw3o6bbWCVw0kj4x5jkd8Z9ep9an8W/EKy1v4QeHPA8WnXMU+kSrJJcOy7JMK44A5H3x+VXzLU46eCrpU5OOvtHJ+Sd9zzrn1psmdjc9jTgfemy/cb6GsT6M99/am/5Er4bep05/wAf3dvVb4Itar+z98TWuvK8vyiqmTGN/knYBnvu2475xXT/AB0ufCcXhL4f2/i3TNTuIJdOzFdafcBJrciODOEYFXBz0PTAxXmXjX4geHx8PY/AHgTS9QsdIefz7y5vZR51y3BwQvAGQP8AvkcV0uyk2z5HCRqYjBQoQg/ivfS1lK+9zu/B954atf2T5Zde01tUs11Urd21rcCGVpDMuws45BA2HnqMVzngb4lfDfwdrbaxoXgHWYrowPCTJqvmgoxBIwR/siub+GPj6x0LRNW8J+JtNuNT8Nav808cEgWaCTgeYmeM4C9x90e+djRvHPgHwJHc3vgDR9ZvNcuImhS81oxlbZTjO1U6nj2+uOKSlojapgpRlVhKEpc0m1ZtRaffX9C/+ytPHc/He5uYYRBFNaXciRAD92rOpC8ccA4rzHx5/wAjz4h9tVuv/RzVv/B3x1F4J8fP4p1K1udRMkE0bpG6hmeQgliT7g5+tcp4ivk1TxBqepJGY4727mnCNyVDuWwfpnFRJpxSPSoYecMdKdrR5UjvPBHxP+w+HY/CXjbQ4vEnhkEeTDLxPa+8Td8AnAyMZ4IHFW/Hnw58PTeC38f/AA61Oe+0VJfLvrKcZnsicdT1IGRnPOCDkikh+IHhPxN4R0nw98Q9F1FptJBS11TSWjWYx4+66twc4GT368HOW+IviL4esfh1deAvAek6haafezCS9vb+VTPN93+FeBnaAfYcCqVmvedzj5K8KydGm4yb1X2Gur9fQ6LxA1o37HWhLB5BkXV8TbMZ8zzJvvY/i27evbFM/Y3aBfHevNdGPyP7FcyeZjbt8yPdnPGMda5D4c+PdL03wlqXgfxhp11qPhy/cSr9lZVmtZAQd6Z4PIBxnt3ya1E8feDfCPhXV9J+HOn62NQ1iIQXGpao8e+GLn5UVOOhPp174FNNXTMamHr+yq4ZQb55Np9LNrd+Vhf2WSh+O1mY9uzybvbt6Y2HGPauS+JX/JXfEf8A2Hbj/wBHGn/B3xdbeBfHVr4jurOa8jhhljMUTBWO9cdTxxWR4r1eLWfGmp69FC8UV7qEl2sbH5lDSFsccZ5qb+4d8MNUjjZztpyJX87nr/7av/JQ9GOP+YTx/wB/XrNg8C+Dfh74asNc+Jb3eoavex+fa+HrdzEQpIOZG6jHc5A7YJFc58dfiFZ/EXxLY6vZafc2C2tn9nKTOrEtvZsjHGOR+Vb3iP4ieBfH+madJ4+0nXoNa0628hbvSZY9twOpyr8L83PQ9fTitOZXZwUaGJpYWjTs0tea3xeXy7ncprWla5+yt4vu9G8N2nh60jufJW2t5C4YgwfOzEAljnv6D61yX7Gn/JVrv/sDzf8Ao2Ks+f4peF4vhTrPgHRvCV5pdteHMM32wTMzZQ75cgfMdgHHAH05574HeOrX4d+MZddvLG4v45LF7byoWVWBZkbOT2+T9aLrmRCwVZYXEQUGuZ6J72082cn4lP8AxUmq/wDX9P8A+jGqh2qxqlwt5ql5eKpVZ55JQp5IDMTg/nVb8eKyerufQ001BJ9hCaSl69KSmWFFFFABRRRQAmKMe9KDSE0CuJR+dH40fjQSL0pKOveg/WgBcGjp1pM+9FABRRSg0AApRTaUGgaFzzRSd6WgoKv6DrGqaDqkGqaPfT2V5AwKSxNg47g9iD0IPBqhRQTKKknFq6PcvDnxj0fUgkfi2wk027Ykvf2EW+F+DgtD95T0B2k84OBzXcaZqWiasR/Y/iDSdQ3EBUS5VJec8GNyGzweMV8q0Yz6V4OO4bwOLk5uPLJ9V/lscLwHL/Clby3X+f4n10LG8IyIDj/eH+NVdQmsdNTfqur6Xpq4DH7VdorYPT5M7vyFfKAVcfdX8qXA5xgZ64rzocG4NSvKcmu2n+QvqdX+dfd/wT6A8TfFPwlo0bJogl8R3235GMbQ2iH1JPzyY9MKOeteNeMPFWu+LdV/tDXL5p3UBYYlG2KBf7saDhR/k5rFPPXBor6HBYDDYKHLRgl+b9WdNHB06UuZ6y7v+rfgFFFHeuw6gor0PRvg3431HTLa/lh07S0uwDaxaleLbyz56bUPPcdcdRXK+L/C+v8AhLVP7N8QabJZXJQOgYhlkX1VgSGHOODwafKznhi6FSfJCab9TGoB966Xwz4E8WeJtGm1bQtIe/tYblbV/LkXf5jYwNpOT94c9BW7f/Bvxxa6HcatFb6dqEdqCbqGxvknmt8DJ3Kp6j0BJo5X2CWNw0JckppPbc8/FFWdH0+61XVLXTLGMSXV3MsMKFgNzswUDJ4HJrubL4N+Opr17S7tLDS2WXyUe/vo4lmk4+WPklzyOgxUcreyKq4ujQdqkkmee11XhC48d+G9KuvFfhldTsrDH2e4v4Iv3YG4fKWII+8V/SqHjPwrr3g/WTpPiGwezudu9OQyyJnG5WHBHBr1/wAO/wDJmPiD/sJf+14KqEd7nLjcVBUYOKUoykl5WZ5IkHi7x7rk08ceqeIdSEe+VlDTSKgOOnZQSBxwM1gurI7IylWU4II5B9K7b4NweP5/EV0Ph3K0epC0PnlXiX9zvXjMnH3tvSuX0/S9U1jXU0uxtZbvUbmcxrFGMs0mTn29eegpNaHTTqKFSULpRil6r17LsUKUHivR7r4KeOoY5Fih0q8vYl3SafbajG90nHOU9Rx0J6153NDJDM8MyNHJGxR0cYKsDggjsQaTi0XRxVGvd05J2I61LzQdbstDttcu9Lu4NMujtt7t4yIpTzwrdz8rflXW6b8H/Gl9oFvrEkGm6fBdBWtY7++SCWcHldqt6jpkivRfjBpt9pH7MPg3TdTtJLS9tr9I5oZFwyNsnyD/AJ5pqno7nHXzSmqtOnRkpXdn5Hz1g+tOjSSSRYo1Z5GYKqqMliegA7k9KTNem/s++ENc1jxxo3iGytIpdM0/U4xdyNMilcDdwpOW4I6A1MVd2O7FYiOGpSqyey69fI5/Wfht460bQpNc1Xw3d2WnxKrSSzFF2BmCjK53DkgYxnmuTr2z9qPw14pi8Z6r4qlDf8I/M9vDC32tT83lqMeVuyBuDdsd+9cL4R+GnirxNo51q0hsrLSy5RLzULpbeKRwcFVJ5PftjgjOaqcNbJHHg8wVTDKvWnHXt0fa7erON/Gg103jjwN4k8GtbNrVrD9muhm2u7eZZYJuM/Kw/kcGm+G/AvirxHoF5rmiaW17ZWcnlTGORd+/AOFTO5jhh0FRyM7PrdH2aqc65e9zm8Z4yK6HxH418W+JLOOz13xBf31tGQVgkkxGCOh2jAJ+tT+MPAuu+ErC2utbfToZJ32fZY7tJJ4jtLfOi52jA9e4rmAaHeOhVN0MTapG0rbPt6C0Ug60tSdAUUUUAFFFFBSCiiigYCnA02ik0A+img06pAKKKKACiiigdwo/GiigA/KiijPFAwJpQaSlHSk0FwNGaQ0o6UrALRTRS80hpi0UhoBoELQBmkpaCkGTSg+tJRQMM0daMUUALjHpSE+lLnihaAsKOlT6fe3Wm6jbahYzNBdW0qzQyr1R1OQR+IqDPak+tAmlJWZr+JvE/iLxNNHNr+s3mpNF/qxPJlU4wSFHA/Ac1k/lQDQTTbb3Jp04Uo8sFZeQUH60nNANIsUdOtFFAzSC4hz60tBNBNMBDnNLQKKACj8qTr0ozQAtGeaTn1pe3vQAGjv14oGaQk5oAU/Wkx6nig5FAPFACmtLQvEev6CW/sTWr/TlYgstvOyqSPVc4NZZzRQTOEZrlkro7a3+KvjiJWWTVYbnLbh59jA+36ZSo7z4oeOrgMqa89mpAXFpDHB3z1RQc1xlLUezhfmSV/Q5ngMN/wA+19xa1TUtR1S5Nzqd/dXsxJPmXEzSN+ZNVTRRV3OhJRVkgFJS0maB2LcOm6lPYS6hBp93LZxHEtwkLNFGePvMBgdR1Peqma7jw5e+Po/hZrlno1qX8JyysdRl8qNgrYTI3H5hwE6Vzvhnwzr/AInuZ4NB0ufUJoYxLKsZUFF6ZOSO9W47WRywxKTqe0cVGL7/AJ9mZOaDXbaL8KfiBrGlDU7Hw5O0DJvQSSxxySL6qjMGI/DmuasdD1i+8QDw/a6fO+qmRovshXbJvUElSDjBAB/KlyyQ4YuhO/LNO2+q09SfQPC3iTX43l0TQdR1GOPh3t7dnUH0yBjNZl/a3NjeTWd5BJb3MDmOWKQYZGBwVI7EGvprXPDHjm1/Z18N6F4e0/UbXXIbkG9gtJRFKF/ek7iCM8lD19K+dNO0fXvEPiJ9Ms7O71LVpXYugy8jMD8xYk+vUk/jWs6XLZLc8/L8y+tOpOTioxb666dX5MqaPqN1pOq2uqWMipdWsqyxMyBgGB4yDwfxrX8Y+NvFHi9ov+Eg1eW6jhOYoAojijOMZCKAM+/XmtbXvhP8QNE02bUb7QWNtAC0z288cxjA6lgjEgD1rlNE0vUdb1WDStJtXvL64JEUMeMsQCT1OOgJqbTWh2RqYSu/bxcXy9dNPn0KdFdhp3ww8eX0l8kfh6eIWLMlw88iRIrAAlQzEBjgjgZrG0rwx4h1bR5dY0vSLq8sYrhbZ5YV3YlbGE2/eJ+Zeg70cstrFrGYd3tNaea67feZFFdlqPwu8fafor6xc+HbgWsalpNjo8kajuyKSw/EU/S/hT8QtS01tQtvDVyIgm9UldI5XXGcrGxDHPbjmjkl2I+v4VLm9rHtujiqKdIkkUrxSo0ciMUdGGGVgcEEdiDXS+Dvh/4v8W2z3WhaNJPaoSpuJJEiiyOwZiATz2pKLbNatanShz1JWXmcxSE4HPH1/wA+1b3i7wf4m8JTRx+IdHuLESkiKRsNHJjrtdSQfz969c/ZQ8GT3msXmt674diutEuLFktJ7qFJI2kEwBCg5IIw3bsauNNuVjkxmZUcPhnXTTXSzWvoeCk468VYu9N1KztYLu70+8t7e4GYJZYGRJRjPykjB4OeK2PGng/xL4WlSTX9FuNNiupXFuZSuHwecYJ6Aitjx7efEG58G+GrfxRZtFokMSrozGKNd6eUoGCvJ+UDrQo2vc0eKUpU3TcXGW+v5d2cLRXQ+DvBPijxe8o8PaRLeJDxLLuVIoyRkAuxABPpnNS+MvAPi3whDFca/o8ltbTHak6SJLEW/u7kJAPHShRdrmn1ugqnsnNc3a6uczRWv4c8MeIPEa3baFpU9+LNBJceVj92pzgnJH90/lXQ6b8JfiFqGkjU7Xw3O0LIJER5ESV1IyCI2IbBz6U1FvoTVxmHpu05pP1Rw9FPuIZreeSC4ieKaNykkbqVZGBwQQehHpTKk2Vt0Iamsrq6sbqK8srmW2uYWDxTROVdGHQgjkGoRR3oBpNWZ6Jb/Gv4kRQpEdfjnCjG+exgkcj3Yrk/WuT8WeKfEPiq+W78Q6tcahLGCsXmEBYwTnCqOAPoOePQVjmkquZnJTwWHpS5oQSfkkFFFFI6Qo/GiimA0dadSflQc0AJj6UFcjHFGTSZNAXOh8WeNPEXimy0yy1y+W5g0uIxWaiFE2LhRjKgE8IvWueooobuZU6cKceWCSXkFFFFBYUUUUAFFFIapIAPWkoopkMKKKKACj8aKKACiiigLiE0hz60GlzVIkQHFIaVqSmAUUUUAFFBo7UABpKDn1pKCWFFKKSgQUUUoNACUooFGfSgA4o4oPSkoAUnikopRigBQaKTiloKQUUUUDF4xR0pKWgBQaGPFA6UnNAAM06kBxxS1LGgqzpd1NY6na3tvHHJNBMkkaSJvUsCCMr357VWrqPhPqejaP8AEjQtT8QRLLptvdhpgwyF4IVyO4VirfhQtzOvLlpSdr6PTv5HoPiTwR4w8ZXC+Nfil4g0rwnBOiRxfbSVfYFGfLhz8vHJGQc5yB1rb/aghtl+Gfw9kgvP7S2Q+Wl+yENcR+SmHOeQGwGwfWqHxj8Ga/4w8aXnimHxboFz4bmKtZ3txq6CK1ix9zbnI5HRQc59c079oe+0Of4VeA9O0TXrDV101PIkktpQT8sKoGKZ3KCVPUVs9Ez5mhJzr4Z8y0b0S0jdbevqWPg1PPbfsx/EOe3mkhlSWUrJGxVl/cx9CORXJfstajeWXxl0q0tp2S3vlmhuo/4ZFETuMjuQVHPXr612XwNtY779nDx5Zy31vYpNcSIbi4JEceYY+WwCQPfFVfhF4IX4e+Ix488aa5otvp2nQSNaC2v0me6kZSo2BeoKs2O5OOO9CT0KqVqUVi6c/ik9F1bt/mcjDpdvof7TNtpNnxb23ieJYwOMKZVIH4Zx9BV39rCaeX4zX0Mk0jxw2lv5KMxKx5QE7R2ycnjvXPeDtXuPEHx20bXLrPnX3iKGZgf4d0ykD8BgfhXp3x6+Huq+Lfi9f3GiapocspggSe1nvlhmgxGuGZW6rgg5XPXGM1NnyvlOjnjQxtJ139j8dCh8VIpNc/Zo8D+KdRmebUraY2vnNy0iHzF+YnnP7pSfU1N4c4/Yy8Qf9hM/+j4axvjlrOm6V4E8L/DHRdWt9SGlR+fqM1vIHjM5z8oI9C8h68ZA9cXNB1bSo/2SNe0mTUrNNQk1HelqZ1ErL58JyEzkjAJ6djT+0/QwUJ/Vabto6t16XZL+xdj/AIWPq3/YJb/0dHU37KGmRzePPFOrb0S5sLORLdpFBWNpJD8+T0wEx9Cazf2RdW0vR/iBqlxq2o2lhC2lMiyXEyxqW82M4BYjnANZvwC8Yad4X+I+ow6xdfZ9J1iKW0mmDYWNi5KSNx0HIz0G/JpQ0USsdTnOpilBatR/Dc0PCHgS80jxvpviV/iV4G86G+W5uJE1fLupbMgAK4O4FuuOo6U74hadoGu/tN2MGl6haXunate2kkz2xSSPccB14yDnaCc/3jVCL4J6hb6z5ura9oFt4Xjl3Pqa6jGS0GeCi/3iOmRjP4Z5TWtU8P6D8RYdU8B/bf7N065iltXuZMvKUILN04DdAMdOe9KXp1NqSVaq5U6nM+RrRJJX2TffyOo/arvLq7+MWoWdxJvt7GGCG2j/AIURo1c4H+8x/Suq+KMkk37KPgaSaR5JGvIyzOxJPyT9SaZ8XPB0fxG1hPH/AIM13Rbi1v4Ivt0NzfJC9oyrty244A2qAR1BBPINO+L9zoMH7PPhnw9pPiTTNan0y/RJ2tJgeiShiFJ3bdzAZ75ptO8mc9OrTnHCU47xav5aa3+f3ngXSux+CX/JXfCn/YTi/rXHnkV1XwduIbT4reGLi6mjggj1GNpJJHCqg5ySTwBWMHqj6PGr/Z6no/yZvftO/wDJbPEIyeBb4H/bCOup/aptjoumeBfDNrIRp9nphKxhQoZxtQuQO5/mTXHftG3lrqPxh1y80+6gu7eVYNksMgdGxAgOCue9d14ws2+Mngvwzqeg6pYv4g0m2NnqNjeXaRSMBt/ernAIJGc9PmHcGtN3I8SNqUMJUnpFLXybirEHhG2OtfsmeJo7yQuuk6iZbPcoPl7fKYgHGRku4+jEVf8Agjf3ul/s4ePtR064e3uoJ5WilTAZD5MYyPQ1k+Jrm2+HfwNm8AvqltdeItavPtF9DZ3Cypax/LlWI7kIox6knOMZX4X6rplt+zd490641OzgvbiSQw28k6rJJmKP7qk5PIPT0qk9V6GFaDqYepKKvCVRW06aa+jPFHZmkZmYsxJyzHJP1NAxXRfDvw3Z+KvEi6Te69aaHEY3k+1XWNgK4+XllGTnjntWf4r0uHRPEl/pNvqUGpw2kxjS7hxsmGAdwwTxz6mueztc+mjXp+19kt0r/IzR1paTPFH1qTouLRSfypaBhRRRQAUUUUDQUUUUFC8UoNNopNAPopoNOqQCiiigAooooAKKKKBhR+NFFAwpR0pKM+9ABRzQKWk0AtFNB96XIpWAKWiikNsKKSigaFzRRRQCQUUUUDAdaVjmkooAKOTRR0oEmFL16UlHIoGHIoyaKKAFHSlPSm5pQaAAcUp6U09aOvFACg4oyKTGKKAHbqQtSUUCbDJooooGGfxooooAKKKKBXCkzRRxQJC0maDR9aA2D60cUUcCgEe7fDYD/hlLx0f+nuT/ANAgo/Y2+XxT4jYcEaamPwkqP4c3EC/sr+OIWnjWVrqQqhYbiNkPQdaP2P7iC38UeI/tE0UQOmqAXcAE+Z712xfvQ9D43FL/AGbG6faX6HCfCvVdUu/jR4dv7rUbue7n1SNZZnmYu6s3zKTnofTpWr+0p/oXxu1l7Mm2bZbvuiOw7jChJyO59a5z4RyRp8VfC8jsFQarASzHAA3jrW/+01NFP8ZtYlhlSRDFb4ZGBB/cp3FZP+E/U9SMUszhZaez/VHbfEG+vU/ZS8G3KXlys73iBpVmYOwxP1bOT0FZ/wAEopNL+DPxC8YWcoTU1hNtDNj54gEDEhvfzB6cqDT/AIgXED/so+DLdZ42lW8QsgcbhxP1HXvWf8BNVtdS8JeLfhxdahFZTa1AZNPebasZlC7SpY9zhOOejYra/vr0PKVNrAVLLRVNfRS/IzP2ZNQvIPjFp9olxIbfUY5oruJiSsq+W7jcCeTkZyfU+taPgPS4dE/arg0i22iC11a5SNVXaFUxSMABnoAQPwrT+EHw+17wL40Txj44jh0PStHilkaWa4jPnOUZAiBSc8MT69AOtc78K9c/tv8AaO0/xBdSqgvNSuLgs+F2oY5doPYEDAqUmklLe504icatXE1KDvH2dm1tfX79Cr+0drWq6l8Vtasbq+me2sZhDawljsjXYp4Xpk5OT15rt/g9eXWn/sz+O76wuJLa6iuZDHNG21lPlRDIPY4NebfHeRJPi/4mkikV1a7yrKcg/Iveu9+GVxAn7MHjy3eaJJnuJCqM4DN+7h6ClH42PFwjHLKMUusP0Jf2NndvGXiDc7tnTVY5YnJ8wc/Xk/nXJ/Aa/vb/AOPmjXt9eT3NzcXM7TSySFmkPkydT36D8hXS/seXFvb+L9fa4uIoQdMCgu4XJ8wetcd+z7LHD8atAlmkWNBPMSzHAH7mTqT0oi24w1FXpr22M0+wv/SWVfjsqr8YfFCqAo+3HoMdVWuot7X4ifFTwnpGm2un2ejeGdIgMYnaZ7e0k24GWLFt5HTIz1auZ+NklvJ8ZvEUjMJbc6gC+w/eXaucH6Zr1f426L4l8c6NoS/Dox6h4PjsUH2O1uI0ELgnHmKzDGE2jBJwQcj1EruQVKqhSwsbJO3xS2jp8ld9LknizRo9P/ZWv7O48QWXiRrG/ja3vLaQyJETMg2K3sHYf8CrC/Yynmfxzq1u08rQpphKxlyUU+cvIHQVo3umJoH7KetaDLqul3uoR3qSzxWNys3kkzxMUJXqQBk44rB/Y+1CxsfiNfw3d1HBJdae0cAkON7CRWKj3wCcVp9tM4bc2W4pJ83vPp6a26Hj+q3l5dXUq3V5cXAWV9ollZ8fMemTxXt37QfHwT+GWOCLWM/+S8Zryzx54J8UeEJ1k8RaW9jHdTSi3cyIwl2nJxtJ7Edcda9O+P1xbzfBf4axwzxSOlom9VYEr/o8fUdqzSaUrnrYmcJ18LOk01d7bbDPiNFL4d/Zm8Fabp8ogj1iX7TetGpUzFkMgDc84yB77RS/AOGXxJ8KviF4YvZhJZQ2qXFqJV3CCUrIdyjPHManjvmnJBc/FL4E6HoehzxXPiDw1PtksGkSOSaHayqUzgHClfrtbnNS+GbHUfhF8KPFd14ikjsNd12JbOwsPMR5eFYeYVBIA+dj34A7mtEnzJ9LHmSssNKh/wAvufbr8V0/u6j/ANkCV0t/G9xCTHIunwuhB5UgSkfrXCfAjVNSuvjZ4du7jULuae5uiJ5HmYtKCjEhiTyPauz/AGTri3t7Pxws00UW7Towm9wM8S8c9TXn/wAA3ji+LvheSR1jRbvlmOAP3bd6npE65QTq41tfZX/pLLH7QscUPxn8TJFGkam6ViFXALNEhY/Ukkk+prg6739oFo7j40+ImikWRHuI8MpBB/cxjrVf4o/Du88A/wBnfbNa03UjfeZtFkxPl7Nv3s+u79DUTWrZ6WBrwp4ehTk/elFW+SRxJ9qP50tNPWsz0WHWiiigkKKKKYBSHPrQM0tMBDSHNOpPyoAbRRRQJhRRRQIKKKKACiiihAFI3Wgmk/GqQNhRRR39qZLYUUUUCCiiigApMilJpo600JgaOMUN1oxVCEooooAKKKKAEal7UGkoExPxopaSgkKKXikNAC8UGkpRigAFJ39qOaPyoAXPvSUvFBoASil+tB9qYBzQKMjFH0pDTFooooKCiiigBQaUn0ptKPegA706kwKATUsaYtFH5UZpBcTC5+6vftRgZ3YGfWl/Kj8qBnpPgj4g6VoXwf8AFHgy6sbua81iRmhlQL5aZRF+bJz1U9AeteaqoXGMUv5UflVOVzCjh6dKUpRWsndmv4J1SDQ/GGja1cRvJDYX0NzIkYG5lRwxAz3471t/GjxZY+OPiBeeItPt57e2nhhRUuAu8FEAPQkdfeuN/Kj8qL6WK+rwdZVvtJW+TFX8KXAznAz64pv5U4dKk6AIBGCAaB0x2HT2ooqWgE2r/dH5Up65oopAJgZzgZpe+ehoooAXJo65oOO1KvSgYDHAFBA46cdOOlIAc078qB3EXA4GBRxnPGfpR+VL+VAB169KOMADApKcMYpWASlz60neg+1IBf5UtNBp1BYUUUUAFFFJQAtFFFAXCiiigsKUGkopNAOzS01TxS5pALRSflR+VIBaKTNH5UALRSflR+VA7i0Un5UflQMWjPvSflS80ABxRSflR+VADuaBQTSZPtSaAWignik5pWAU0ClpKQ0xaKTnPtS0FJhRSc5paBXCgk0UlAIWgmiigYUUUUCQUUUUDCiiigmzA0UUUBZhRRRQGwUUjUDpQO4UtJRzn2oBsWik70ZoJYfSj69aPpSc5p2AWg0N0pM/SmkAozSHrRx2o/KmITuDxkdDRx7UflR+VA3qHGMcYo/Kj8qPyoFcAB7Uce1H5UflQBJLPPKAJbiWQDoGcnH5mozz1wR6UflR+VN6kpJbAOBxgUYXIIABHT2o/Kj8qLjBgG64P1oOOpxRmkY8UA9QJ/u0sckkasscjoH+8FYgN9fWm0VS0E0noxMDOcDNL3B7joe4oooC6HyTTSY8yaSTGSN7E9evWowAOgpaKZNkthY2aNxJGzI4BAZTgj8aWSSSRzJK7SPjG52JOPTJptBouKy3EIHpQQMY7UDPelNAxMDAGBgdBSAKOgApRnvRxSADSUv0pOfagTCij8qPypkhRSUtMAzSZ96RjxQMUAAJzQx5o5FIaBBRSnGKSgQUUUUAFFFFNIAoopCaoBD1oo/Kj8qCWwoo/Kj8qBBRR+VFABRR+VITxQAN1owKTJp3aqRIhx3pCaU4ptMAooooAKOc0UUABptKT6Un5UEthRRz7UflQIU4oGKOKD1oADiig0mfpQAo5oNLim896AFHWg0lKKACkopRmgAx7UfSl7UmBQOwvagZpO9L+I/OgoKK7zwb8K/EniCOC+vBHomlTLuS7vQQZF4OY4x875zwcAe9d3YfCHwfaxKL7UdZ1SfaQ7RbLaPdxyAQ7Y69T+FcGLzPCYP+PUS8uv3LU45Y6knyxu35L9dvxPCKUV9Hf8K9+HuAF8LvjGMvqM5J9zhgP0FZ178KPA91u+ztremsS2GW4SdRnp8rKCQPTdnHevPhxPlkpcvtLeqYvrq6wf4fozwMdKQV6b4k+DPiKzXz/D11b+I4QhaRLZfKuIwOuYm5bv8AdLdK80KlHKMpVgSCrDBH4GvbpVYVY89OSa7rU3pV6dX4H/n9z1AU1tyn5U3f8CxSnNLTN7jN0v8AzxX/AL6o3S/88V/76p9FAWGbpf8Ankv/AH1Rul/55L/31T6KAsM3S/8APJf++qN0v/PFf++qfRQCQzdL/wA8V/76oDTf88l/76p9FBQm6X/nkP8AvujdL/zxH/ff/wBanClqWmOwzdL/AM8l/wC+qN0v/PIf990+ikFhm6T/AJ5D/vv/AOtRuk/55D/vun0UDsM3S/8APJf++qUPL/zxH/fdOooCwzfL/wA8l/76pQ03/PJf++qdRQOwhaXH+qX/AL6pA03/ADyX/vupD0pBmgLDN03/ADxX/vulDS/88V/77p56UCgLDN0v/PFf++qN0v8AzxX/AL6qSikx2QzdL/zxH/ff/wBajdN/zyH/AH3T6KQDd03/ADxH/fdG6b/niP8Avun0fSgaXmM3Tf8APEf990Zk7Qj/AL7/APrU+loC3mR7pv8AnkP++6N0v/PIf99U/mloGkM3S/8APEf990bpf+eK/wDfdPooHYZul/54j/v5/wDWo3S/88V/76p9FA+XzGbpf+eI/wC+6A0v/PEf99//AFqfRQHL5jN8v/PFf++//rUu6b/niP8Avsf4U6jNJoOXzG5l7Qj/AL7H+FLulx/qR/32P8KcDTqmwcvmRbpv+eI/77H+FLulx/qR/wB9j/CpKKA5fMjDS/8APEf99j/CjdJ/zxH/AH2P8KkooHbzIy0v/PEf99//AFqUNLj/AFI/77/+tT6KB2GbpP8AniP++/8A61G6T/niP++//rU+igLDN0n/ADxH/ff/ANajdJ/zxH/ff/1qfRQFhm6T/niP++//AK1G6X/niP8Avv8A+tT6KAsM3S/88h/33/8AWo3Sn/liP++//rU+ilYLDN03/PEf99//AFqN0v8AzyH/AH3/APWp9HFOw7eYzdNj/Uj/AL7p6lyPmUD6HNFHNKwxe1ApO9LSsAtIaKWkFxBS0nNBp2C4tFNyaWiwXFopDRRYLi0lH0oxRYLhRz+FBpKLABpR0pKKaQC0dqOKdBFNcTx29vE8s0rBI40UszsegAHJPtTsJu24wUHqeK9Z8PfByZIUufFupnTmcBlsLRRLOB6OxO2M+3zH2rtbDwn4N09FS18K2UpUbfNvibl2Hqdx2Z+iivJxmdYLBtxqTu+y1f8AkvmebLM6d7U05eey+97/ACufOG5Rk5Ax1pevI5+lfUgjsxwulaSigYCrp0OAMY/u1Tv9D8NagrjUPC2jzlurxweRITjGd0ZU/wA686HFmBk7NSXyX6MhZnPrT+5/5o+Z6K9r1z4S6DqAeTw/qU2k3Bzstrw+bAx7ASj5k+rA/WvKPFHh7WfDOqtpmuWElncYDKGIZJF/vIw4Ye4Ne9hsZQxUeajJSX9brdHXQxtKs+VaPs9/+D8jLpGzjgc+nrS0V0nUM3Sf88R/33/9ajdJ/wA8R/33/wDWp9FArDN0n/PEf99//WpN0v8AzxH/AH2P8KkooFYj3TZ/1I/77H+FG6X/AJ4j/vsf4VJRQLl8yLdN/wA8R/32P8KN03/PEf8AfY/wqWmk0WDl8xm6b/niP++x/hSb5f8AnkP++x/hT80U+UOXzGbpf+eQ/wC+6N0v/PEf99//AFqfRVWCwzdJj/Uj/vv/AOtRul/54j/v5/8AWp9FAWYzdL/zxH/fz/61G6X/AJ4j/v5/9an0UCsR7pf+eQ/77/8ArUbpf+eI/wC/n/1qkooE0R7pe0I/7+f/AFqXdJ/zxH/ff/1qd9KOaBW8xhaX/niP+/n/ANajdN/zxH/fz/61PFFAW8xm6b/niP8Avv8A+tSbpP8AniP++/8A61Sc0cUC+ZHul/54j/vv/wCtRul/54j/AL7/APrU+imhDN0n/PEf99j/AApN0v8AzxX/AL7qSk/KmOyI90w/5ZL/AN9//Wo3y/8APJf++qkNNPWgVvMYGl/55D/vujdL/wA8R/33/wDWqTkUlArDN8v/ADyX/vqjdJ/zyH/fdPooAZul/wCeS/8AfVG6X/nkv/fVPooFYZul/wCeS/8AfVG6X/nkv/fVPoosFhhaX/niP++6QNN3iX/vqpKQ07MLEZab/nkv/fVG6X/niv8A31T6KokZul/55L/31Rul/wCeK/8AfVPooE0M3S/88V/76o3S/wDPFf8Avqn0UDsM3S/88l/76pN0v/PFf++qkooJ2Gbpv+eK/wDfVN3Td4V/76qWkPPSgCMtJ/zyH/fVBeTH+qX/AL6p496DjFUhMj3S/wDPJf8AvqjdL/zzX/vqn0UxW8xm6X/nmv8A31Rul/55r/31T6KAsM3Sf88l/wC+qQtL/wA8x/31UhpOKBEeZf8Ankv/AH1SqZP4o1H/AAKn/SigLCUUpxRjigAFJRS8d6ACkpfpRj2oAU0nNApTQAg60GlPSkFACUoo70EUAHP4UvFJQaCkw717p8Jfh7Y6Vpdt4n8SWkd3qNygm06xlXclunaWVTwzNwVU8AYJ68eZfCvQ4PEnxA0bR7o/6LLcb7gZxmKNTJIOndUI/GvYvit4z/s8Sx2rgajeEkBeRBH2PHtwK8PPMZWpQhQw3xz0v2XVnDWjUxFZYaG1rsu6p430WPXXsNQ1Jjcg4kkdSUVv7pboP6fy3FZWAZWBBAIIPBHqK8V8A+FJPEV293feYunR5DvuO6V/7oPt1Jq94t1LVtF1ttD0XWtXuFij2ukmGK5xgKQMnr1/CvicRlFGpiPY0ql5pe9fVfedssBSU1SpS1W/Y9d/A0Hjk14vf+G/Ha24vLj+0JiF+6LkvIPquc/pWLb694gsZDHFqt/C6ZUoZGOPwNTT4c9sv3NaMn5FRyznXuTTPYr3xp4fsNWWwfUCs+/azxglY2zjBYcD+lL498C2Hjm1nuLaOO28UIgaCZeEvsDJjk7GQjo/HbNeH3Esl7I9xIwe4Ysz/L97qS3Hf1/P1r0j4V+LS4j0O/nIlQf6JMx54/gJ9fT/APVXrRwVbJlGvhW3b4l3RGNypxpqpSfvL+vu7njDxyRO0U0bRyoxWRHGCrA4II7c1PZ2N7elxZWVzdFMbxDEz7c9M4Bx0NehftGadBa+ObbVrcKq6zZJdyqBjEoJjkP/AAIpu/EnvXHeFvFniTwq9y/hzWLnTGuQonMBH7wLnbnIPTcfzr7qlUjVhGcdmr/eYU6861FVKa9599vMrf2Hrn/QD1P/AMA5P/iahvNN1GzjEt5p15bRk4DzQMik+mSMV9I+DvG3iy8/Zg8UeJrrX7yXWLS9aO3u2I3xqDBwOMfxN+deC+K/HXjDxNpg0/xB4hvdRtUcSrFMV2hwCA3AHOCfzrVxirHNhMXicROceVLldnq/w0MS6s7u1CNdWdxbiQZQyxMoceoyOeo/Ooa+jv2k9B1nxDD8O9N0LTbnULp9NkPlwrnA2wcn0Az1JArxLxf4H8W+ERE3iPQrrT45TiOVgHjY/wB3epK59qUoNGmBzGniacZSaUnfS+v+Zz1Fanhnw7rnibUv7O0HS7nULrG4pCmQgz95m6KPc1p+K/h/4z8LW4ute8O3tnbnH77aJI15xhnQlV/Gps7XOx16SmoOSu+lzmKK04PD+t3GgTa/BpdzLpUD+XNdouY42yBhj2PI/OodF0nUtb1GPTdIsZ768lzshhXc7YGTgfQGixaq07N3Wm/l6lMUtS6hZXWn309jfW7291A5jlicYZGHUH3q74f8P654gknj0PSbrUHt08yZYE3FF9T7cUW6DdWEY8zenczaKs6Vp99q2oQafptpNd3c5xDDEu53PsKNV0++0nUZtO1Ozns7yA7ZYZkKuhxnkH2IqXFj9pHm5b6laitPxB4e1zw/cw2uuaVdafPOm+KOdNrOucZA+tdNZ/CL4k3WnLqEPhG/MLIXUMURyOv3Cwbp2xk8UcrM54qhCKlKaSfmcNRUt5bXFndS2t5by288TFJIpUKsjDqCDyK24fBPi6aHTpofDepyR6n/AMeTJASLgbd2Vx1GOc+lHKy5VqcVeUkl6o5+p7SzvLwsLOzubkrjcIYWfbnpnAOK6DxZ8P8Axn4VtEvNe8PXdlas2PPO10BPQFkJAP1xmup/Z68WXXg3Vdc1Yywx6ZBYCa9jZf3lwykiGKM9iXfn2BPahR1sznr4xKg6tC0mttevbQ8xI2khuCOoPGKOBXW/DPQtT8U+PrGS10aXULVdRhmv0SPekcLSjcWz/DjNdz+0n4B1Cx8b3uqeH/Cr23h63sonkntLYJboQDvJxxnpmq9m2rilmNKGIjQk7Nq+608vmeM/lQc0mCD0rQ0PRNY1yeeDR9NuL+WCEzyrAm4pGOCx9uRWZ2ylGCvJ2RRorq9H+Gvj7VtJOq6f4U1Ga02hlfYFLqR1VWwzfgDTPDPw98beJDJ/Y/hm/uEjJV5HTylDA4K7nIBIPUdRT5X2MHjMOk37Rab6o5egVc1nS9R0XVJ9L1Wyms72BtssMq4ZT/UehHBrU8IeCvFXi5pv+Ed0O6v0h4klTCxo3oWbC59s0crNZVqcYe0lJKPe+hgcUCtrxV4T8S+FrhYfEGiXmnFjhWlTKN9HGVP4Gq3h7QdY8Ramum6Hptxf3bDPlwpkgZ5JPQDnqcClyvsEa1Nw9opLl730M3vTq6bxR8PfGnhi3+1634dvbW1xlpgokROf4mQkD8cV0P7PfhW58QfEPS7m40M6locE7pfPJCJIEJiYqHzx124/CmoO9jKpjqMaEq6kml5r7vmecUV6P8cfBOsaL411/VLfw3PYeHheBbeeOAJbgMFAC44wTn8a84pSjyuxphsTDE041IPf8PIKK0rzQdas9FtdautMuYdNuztt7pk/dynngH14P5Uvh7w9rniGeaHQ9KutRkhTzJVgTcUXpk+gpWZr7WnyufMrLzMyit/wn4L8U+LHmXw9ot1f+ScSugCoh9CzELn2zmk8W+DfFHhN4l8Q6LdWAmP7p3UMjHHQMpK5/GizI+s0uf2fOubtfUwaK1PD3h7XPEU80GhaTd6jLAm+VLdNxRc4yfbNUtPs7vUL+CwsbeS4up5BHDDGMs7HoAPWizNfaw1XMtN/L17EFFXdb0nU9E1GTTdXsZ7G8jALwTLtdQRkZHuCDVKk9CozUleLuiYWd41obwWlwbYHBmETeWD6bsYqHNdzb6v46X4O3OkRaaT4Pe53y3f2bgSeYpx5mePnCjGO9c1onh3Xdchu7jSNJu7+KyUPdPCm4RKQTlvThT+Rpyj2OeGI0lKo0knbfp59mZgNLXX2Hwu+IF9oo1i18K6hJaMvmIdoDunYqhO4g544rkHVo5GjkRkdWKsrDBUg4INS4tbo0pYilVbVOSduzuLRSZHtW5YeEfFGoWlld2Ph/UbmC+ZltZIoCyylSQ23Hpg57Ukm9i6lWFNXm0vUxKK6bxX4A8ZeFbRLzXtAu7O1chROdroCegLISFJ98Vztpb3F5cxWtnBJPcTMEijjQszsegAHJoaa3RNOvTqR54STXdEdFdnqHwp+Iljp/wBvuPCV+INoLCPbI659UUlh+XFcpp9jeahqEGn2NrJcXk7iOKFFy7sewHrQ4tboVLE0asXKnNNLzK9FdZpXw28d6nqVzp1p4X1A3NqVFwrqIxESoYAsxABIIOM5xWb4X8J+I/FF/JY6DpF1fzRf63y0wsf+8xIUdO5p8suwfW6DTamtN9UYtFdF4s8DeLfCsSza/oN5ZQMwVZmUNHkjhd6kjNZGj6ZqGsahFp+lWM97dynEcMMZdmx1wPp+FJpp2aHGvSnD2kZJx79CpRXY698LvH2h6dLqOpeGLqO1iGZJEZJdg9SEJIHv0rk7G1uL68gs7OB7i5uJFjhijGWd2OAo9SaHFrdBSxNGrFzhNNLzIqDXVaf8OPHV/qs+l23hbUTd24BmR4xH5e4ZXLMQoyOgzk1k+JfDuueGtR/s/XdLubC5xuCSpgMM4ypHDD3BNNxa6ChiqM5ckJpvsmjLo6UUGpOgMmik/KloAKX60lBoADSUtH4CgBKX6UfgKKACiiigAoyaKKADJooooAKKKKAD8q+hvhZ4Vi8F6FDqN3bj/hJtQiEjPIMtYwMPlRR/DIw5J6gHFeQfCjS49Y+I+g2E2DC14skqkkbkjBkYcc8hMfU19BajdNdXdxfTuN0jtIzE4A/PpxXznEmY1MJh1Ck7Snp8uvzZ4uZ1HUqKh0td+fRL06sjAqpqmo2Ol2putQuUt4gcZc4yfQDqT9K4zxT8RLW3ZrTQI/ttwdw80jKKf9kdXP6V59q11c3l0bnXr2W5uBjECsDwRzkjhB7Dn1Ar5XAZBWrWlW91dur/AK8zfD5dKdnPRfidzd/FGBblxaaRNNbLjMkkoRuuM4AOPbn8q1brx/pX/CPPqdliadGCvaSuEcZOM98j6ZryR9RuQFEDCGJPuxIo2nn+IH73/AsmnSG0uznalnMclsEmJzngAdU/UfSvfnw/hPdfK1bzb+//AIB6Ly+jpo1/XU9Y8F+Nm8Sas+ntpq2wWFpd4m3ZwQMYwPWuu1vT7HxNoh8P64T9lJ3W1zjL2cvZ19V5OV6EV4l4J1RPC/ibz9RhkEbxGI7CGIBIO4Y4Ycdq9n0zULHU7RbqwuY7iFujKeh9D3B9jzXjY+E8qxarYRWjp3s+6f8AwTysywcYzXIrLdPs/I+dfEui33h7XrzRdSjCXVpJsfH3W7hlPdSCCD3BrOr1v9o2xVpPDuvKsYe5tZLSZsnczwsME5/2XUZ/wrySv0KhWjWpRqx2aT+/U68FXdejGct9n6rRgVYdVI7cigDPbNe/aD/xdb4B3OissZ8R+GNskB2jdLEqnaOMklkBU/7Srn1rA/Zo0CyXUNS+IWulE0fw7AzhmXIaYrngf7K8+uWWur2V2rbM4f7WUaVWVSNpQdrd39n7zyAjbjcME9M0V0ut3Wv/ABD8b31/aadc3t7eSs6W1tGZPLj42qMdFUYGTj9aqeIfCfifw7FHNrugahp0Uh2pJPAVQn03dM+1Ry32PRhiI6RqNKT6X1MSjI9qn0+xvtRu1s9Psrm7uGBKxQRM7kDqdoGaiuLee2uXtbiGSG4jcxvE6kOrDqpB5B9qOVmvPHm5b6jCaNrYBKkA4wcdc9Kt6rpWqaVMsOqade2ErruVLiFomI9QGA4969M+Kvi6bVPhT4O8P6lBbR6mIxeYt1KiO2CNFCHJJ3Oy5c9O3FUo6O5yVsU4TpqmuZSe99v8zygKSCQMgdcdqQZPavd/2ekRvg38TmZQxWybBIzj/RpKy/2PlV/ivMrKCv8AZU3BH+3FVKn8Ou5y1c0dONeXL/D/AB0v8jxyitLxX/yNWsf9f8//AKMas3t+I/nUPQ9SE+aKl3F2tgNtOD0OODSV7747064v/wBl/wAA2un2Mt3dy3aBY4Yy7v8AJP2HJrxrxF4X8SeHfL/t7Q9Q00Sfca4gKqx9AemeDxVyhys8/B5jDEp3aTu0lfV2MeipbK1ub65jtbK2muZ5TtjihQu7n0AHJra13wX4u0G1F3rPhvVLG3Jx5stuwUfU9B+NSk2dkq1OLUZSV35mBRR+R+lT6fZXmoXS2un2lxd3DAlYoIy7kDk4A5oLk1FXZXOaKluIJ7e6ktbiGSG4jbZJFIpV0b0IPINSalpuo6ZcC31LT7uylK7glxC0bFfXDAcUWE5x0V99isTR/Ordxpep2+nw6hcabeRWc5xDcPAyxyHn7rEYPQ9PQ1f8O+EfFHiKF5tC8P6jqMUZw0kEBZAfTd0z7UWZnKrCMeaUlbvcxMmiresaXqWj37WGrWFzY3S9YbiMo31APUe4p6aNrD2UN6mk3zWs8gihnW3cxyOSQFVsYJyCMD0NPlYe0hZPmVmUQPYn9aDwcEYPXB4ruvAnh3W9B+K/g6HXdIu9Oa51O2eJLmPYXTzF5ANav7Uyqvxq1YKuAILbge8QquT3bnIsbF4mNGOqabvfs7Hl9KylcbhjPTPerOr6TqelhE1TTbyxMykxi4haMuPUbhyK6/4o+J/FXiLTtAt/EWgjS4dPtmjs3FpJD56FUBOXOG+6vI45pcu5vKq+aCjZp31v5dO/mcKOaD1q5BpOqTabJqkWm3sljG217lYGMStkDBfGAckce4rT1LwT4w07Sv7Wv/DGrW1hjcZ5LVgoHqeOB7nFFmU69KLs5K+25gdaSlGf0zW/pvgnxjqemHVNP8L6vc2QGfOjtHKkeo45/DNCi2OpUhTV5tL1aX5nP0VfudG1e20mLVrnTLyCwllMMVxJCVjdwCSoJ6ng9PQ1QosOE4y1i7igE4ABJJwB3NWLvTtQs0D3lhd2yk4VpoWQE+gJHNezfskeHriT4irrF/otx9hj02VrW7lt2EXmb0XKuRtJwXHHvXF/FvWvHmpavNZ+LpNVa0W+maxiu7cxpgMRmMbRkYI6eoq3C0bnmxx7qYt0I2tHd3/I4SitmHwn4om1SLS4/DmrG+mTzI7c2bh2TON2CPu54z0qpcaRqtvrT6LNp10uppJ5TWgjJlD/AN3aOc1KizvVam9pLvuUDSV0mseAvG2j2DahqnhTV7S0Tl5pLZtqjGckjoPc1gWlrc3lzHa2lvLcXEjbY4okLu59AByT9KqzFCvTmm4yTS7Miorb0jwh4q1e8uLPTPDmqXVxbMVnjjtXzEw/hbI4Pseags/DniC81h9HtdD1GbUUID2qWzmRM9Ny4yv44p8rI9vS195aeaMuitHX9C1nQL0WWt6Vd6dclQwjuIipIPceorOpGkZKSUou6AAkgAZPoOtGD3Uj6iuv+CoVvi74VVhwdTh49812Px88M694h+OfiGHw9ot7qRiW23i2hLBP3CdSOB+NUo3VziqY2NPE+xnouW97+djx+irer6ZqOj3z2GrWFxY3SfehuIyjj8D296ueHvC/iPxI0i6Dod/qXlf6w28JYJ7E9AfbrUpNnVKtTjDnclbv0Mc+1B4rR1/Qdb8PXYs9c0m802dhuVLmIoWHqM9fwqCLTdRnsJb+DT7qa0hYLLPHCzRxk4wGYDAJyOvrTtrYXtIcvNfQqjmm1vXfg3xdZ6KNauvDOrQacRu+0yWjhAPUnHA9zxS6P4L8Xaxpz6jpfhnVryzQEmaK1YpjGeDjn8M1VmR9YpWvzK3qjAoob5SQ3BHBB7VveHvBni3xDatdaH4b1TULdTtMsFuxTPoD0PTtQk2XOrCC5pOy89DBoqxqFleafdvZ6haT2lyhw0M8ZjcfgearmkNSTV09BGoxxRS9qAYnSl7UhpR0oBCYFLSfWigGGBRijAooCwCjmjp0o/CgQp6UgzSmgUDsJQRR1pelAWEHWjp0pcUUDY38KPwpaOnSgVjuvgDNFD8XNCEr7POaa3Q7ScySQuidP9phXp/iLwHpGsak19NJdQzuwM3lvwxGB/EDjpjivnyzuZ7O7hvLWVobiCRZInXqrqcg/mBX0/4Z8RWfjLQE8RWQiS43BNUtk62856kD+4+NwPbOK+V4oo4lU44nDtpxunbszz6054euqidlJWv6P9TzrUNe1LwLqU2iWqre2KbXtvtCn92GySoYYz/+urdh8Topdb23lpHa2GwjzMM8oOM847E+1dvr2j2GuWK2moxNJEHEihXKncAR1HsTXm2ufDTUrdmk0m4W8RpDtjbCMqe5JwTXzWEr5bjIWxK5Ztavv59rnqUZ4atG1VWl3PUL29htdNa+8ue4hCBgIULOwPoPpXnWpajb65va7sbDXYATiSzJgvIV90bk4FLa+EPElrYrDIiXciDME0GoPDJBnqoyMEd/xPNW7LwLqWpNDceJr+GR43y0cUK75F6YaQYJ6e9Z4algsJebqp66Nb/K2vz0M6VOjSbfNf8Ar+uxyei6Fp+peKbO30y8vp7JzulkWDbJbkAkBjgj2zXeWnw50O31X7YZbqSMMGSFpNoUjnO4YNdVpthZabaLZ2FtHb26jiNP6+tW2m07T9PuNa12cW2kWYBnc8s7dokH8TsRjA5GaznmeMzCuqOGbV9PP1ZhisymldNpbeb/AOCzyP8AaWdf+Eg8P224efDo4aVOfl3zSOoP1Ug15TgVs+NvEFx4p8Vahr1ygia7l3JEGyIowAEQewUAfhWKK/UcPR9jSjTvskgwdKVKjGMt936s998Cf8mdeMv+wg/87evApf8AVt9K968ByJ/wx/4xj3KHOoNhc8nm3rwSTPlt9K6J7I4ss/i1/wDH+iPo39qrV9UsvC3gfT7PULm2tLnT2a4jikKiUqkW3djqBuPHTmqWiSy6h+xvrcmoSvdtZ6kq25mbf5QE0OAuegG5vzPrTf2s2WTRfh9tZW/4lsmcHOPlgpvhVk/4Y08TKzAMdRyBnn/XQVb+JnkUYJYKhJLX2i/9KZpfDDwxrrfs0ahL4R8hNc12+KyTGYQuIFfYU8xmwPusf+BkY71o/AjwJ4w0O513RfGK2n/COapp7xvFLqEc6+dlQpChzj5S2T7DmuT+HbP46/Z+1f4d2FxF/b2n3YvbO1cqnnxbg21STyd2/wCmVHTmsHw38ILy3t73WPiTNL4S0S1iJErmMz3Eh6IiZJPftz0HfAnsOcV+/hVqKLcv5by8ra/obv7N08d3ceLfhZqEga31i2mWFz0E0eUJC56kYbH+x1wKP2arM+GdQ8Z+L9UiCjw7YPCQd3+uydy5HB/1eO+NwIryrwfrsnhjxnp2v2JlVbO7Eg3EAtFnDK2OMlCR3HNfQX7SU2j+HPh5ewaOyNJ401VdQkOD80apGxPJPVlQ5GPvYxUxd1fsdGPpTjX9j0rW+9b/AIHzReXM17eTX1yxe4uZGmmY93YksfzNej/sz65Fovxa06O6YC11OOTT5QwBU+ZgqOemXVRx16V5nVjTbybTtRttQtmZZrWZJo2VsEMrBhg9uRWcXaSZ72JoRq4eVFLdWPa/hfoq+CfiT498Q3NvI1v4Pt7k2yvGUV3csIVOOgKZ9eGB7VN8TfD8XjH4qeAtdt0jaz8XwW0lwEiONybfNyM7sbNoyegHtW3+0ZrWjw/DZLzRmjS48bXFtfXAVVDGKOFeD0bqE6jqSOM1L+z5rujSfCZtS1XZ9s8ETXNxafvQmFlic8gckEu478/SttL8p8q6lZ0/r1tfg/C3/pRRjNr42/a+8q4WOax0fckMboGVvs6dODziRiwJ9MV5d8TvFWvv8Wda1f8AtO6S7stTlS2KTOoiWKQqqqAeBheR0OT60/4LeLo/DnxX07xBq1wyQTzSpfSt8xCzA5Y/8CIJPXANdN47+DnjXU/iTqL6TppvtK1S+e5g1KORPIEUrFyWOeMZP1wPWs7trTuelCnSwmIUK9uVQSV9vO3mWf2ttLhh8TaD4gjjijm1jTFa6CJt3Spj5jzzkOo/4CK3Pi9qmpab+zl8PI9Pvri0W7toY7jyXKGRBBnaSOcZ7d+9cn+1F4jsdY8Zafo2m3aXltoVito8yAbWmP38EHkYCD0yDW/8bnVv2efhoqspIiiyAeR+4qn9qxz0oP2ODjNfae/bWxJ8H5ptQ/Zu+IlvfTSXMNskjQJKxcRkRBwVB6fMA315rwLrz36j2r3n4Iuq/s8fExWZQTFLgE8n9xXgw6VnP4YnqZarV8Ql/N+h0/wtvr20+IOgR2l5c2yz6papMIZWQSL5y/K2DyOTweK7/wDaw1TVIfiveafDqd7HZPYwb7ZLhxE2VOcoDg/lXmXgW6t7LxvoN5dSrDbwalbyyyN0RVlUkn2AFevftT+EfEl947u/FllpE9zoiafEz3kTK0ahQQ2ecjFEbuDM8T7OGZUpTslyvfvdfieFdu1e4fsYgN8R9WDDI/shv/RsdeG8+le4/sZSJH8R9VaR1Qf2S3LHH/LaOlT+JHTnX+4VfT9Tn/hNrGr6n+0Fo11qGp3lzNLqUiu0kxO5dr4XHTGOMdOKd+0RrGrSfGvVbdtRuvJsbiKO1jWUqsKlEc7QOmWJJPUms74Knb8eNCzgD+1JOT9Hp37QRB+OPiFgQQbuEgjof3UdVd8vzOSNKCx8dNPZ/qdl+2gkcfj3RZEjQM+l5chRlsStjJ69OK6TxX4G8VT/AAQ8GeHfBqwLDNEL3UyLpbYzO6K65LMNwyxyOfur0wK5v9tBkl8b6GVYOv8AZZBIOf8Alq3FS+JbHUPir8FfCk3hwDUtX8PZtL+xTasu0oqiQKTyMIuPUEnsRVP4pHnUedYTCSukk3e6uk9bX1X5mzpHg7xJbfAPxZ4d8atZ/wCiK19pJe8W4aMohZgpVjj7uAP9o1T+Dvh7V2/Z41+/8K+Suu6xd/Z1m80QukKsqsokZgBxvI6cmuDufhfD4c8E32uePdQk0TUWBXStLTy3nuXxwXGTtXJGemAD6jPR/CiY+Mfgj4j+G9rdRJrSTi+sIJGCeegZHKhj1O5Tn03DtTW+3QurSfsZSjNOPPFvT3V36u672Z1XwE8C+MvD2ualY+LI7I+HNTsXhuoH1COZWfgL8qt1xuBNee/AZrzSfj1p2gw384tI9QuYpY4pGWKYpFIAxUHB+7nnOKj8L/B3Uo1utU+Ijv4S0K1iLPcS7DLI/wDCiJkkn8D0wKzvgXdafp/xu0K4+0mKxW8ljhkuCFO143SMN2BJKj6mo100Ol04yp4mcZqV462jpdJ9btX7knx91TU5Pin4n0+TU717Jb35bZrhjEMKpGEzjr7V59XqP7Qvg/xPZ+PvEXia50W4XRri7VorwFTGwcKF5z68Yry0VlUvzO562VzpvCw5Gnotu9j274cS/wDCZ/s/+J/Bb/Pe6Gf7SsdzZJXJcgZPqHH/AAMdTTPhpcHwf+zv4s8VjKXmsTDT7QgkHAG3IyMcb3Oe+MZrlP2fPEv/AAjPxU0uSaQrZ37fYrkZ+UrIQFJ+j7T+frXYftNLp3hrR/DPw70kKLewE1/KMHIaR2CDkkjq/c9a1i/c5jxsRRksX9TS92clP5L4vxSHfFqK48J/ATwFoOmyi3g1NWu74w5QzuURxu55Hz85/ur6U74TrceLPgF470PVJ/tEOlAXdi0+XMDhGc7TngfJ/wCPN1zin67Z6h8U/gf4WPhwjUNY8OFra+sF2rLtKBVYAnkYRceuT3UijRbTUfhZ8DvFA8RbbDWPEji1s7FirShNpVnYA8DDPn0+XuQKbvza7GDa+qqjp7b2nzvzXv3tYX9jP/kafEnGP+JWnH/A680+D3/JWvC3/YWg/wDQ6779kHVLCx8catYXM8cEt/p+y2DkKGZXzt+uDkDvg1T+Hvwy8XeH/iZod/4gs7bSbS01SL99dXKBZ2D/ACrFgkuWxxge5xUpXUTsr1adLFYtTduaKt56PbuZ/wC1H/yWvWf+uVt/6ISvMR1r0v8AaedZPjVrLqQQYrbkH/pgleaCsaluZnr5X/uNL/CvyPd9N/5Mv1L/ALCf/tzHVj9k+aW38NfEO4gcxyxWUTxsP4WCTkHn3qtpzL/wxlqKbhu/tPpnn/j5Sn/stOq+EviOGZQTp8eMnGf3c9b/AGo+h89iF/seKX/Tz9YnJ/s+a1rN58bNDmu9Wvp5LyWRLlpJ2YzL5LthsnkZAP4Csf46wxW/xg8TxQxrGn24ttUYGWVST+JJP41Y/ZyIX4y+GSxAAncnJ6DyJBUXx7Ib4yeJyCCPtnb/AHFrPeGvc9alBRzV8q/5d/qcPX0Hq2oX2mfseaDLp95NayT3jQSvE21mjaabcuRyAcDOOtfPlfRTaHqXiP8AZM8OaXpMcMt2b0yRxSTLGZSJpsqhYgM3t1ODiil1Fnjjajz7c6v9zMr9mG5vPEtr4o8BapcSXOkXWltIkcrFvJcuF3Lk8feBPuoIqD9kvRRceNNb1Jo4ZrjSbIi1EicCVyVDjnjAVh/wKtP4SaDq3wp8O+JPHHiuD+yp3svsmnWc0ieZPKWyPl553KuPbJ6DNcv+zH4mstK8cajp2q3yWtvrto1uJWA2rMTlCScYzucD1JFaRaTipbnnYlOpDFyw3wPl22uvi23N3wV4G+LWl/EWw8UXkkJc3qyXzvrEbB42YeYCA+SNucD2FN8Q6TZ6T+1xpaWPkLBdajbXarCPlVnHzD/voE/jXLWHwQ8cHxGNOvtM+wabFMRPqkskfkLCDzIDnnjnH+BNL4PsfD2l/tBaBY+G9Wm1TTbfUoVW8lVV8xudxXHBUHgHv9MUnfRNdTS0ZznONRS/dv4Y2Vul3d6+pp/tQ+I9auPinqGhvfzJplgsIito3Kplo1cswH3myevoAK0fhXrmj6/8JL/4Z/2xH4Z1qaZpobx38uK7ywOx3HsNpHcAYzyK5j9pdlPxp19lIYEW5GDnP7hOlR+Ffh1a+Lvh9PqfhvVDeeJbWb/SdGcKhMX96PJy3X6HkdcVN3zu2pqqFBZbR53y/C7pbPz6feWvEcXxK+G/hvVPCms2e7Q9WOwyygzwZyeYnzhGOAcHngcZroPgVbyaP8JvHvjaxZF1S3t2tbaUg74QEDMQc8ZLr9CgrpPh1YeIPDXws8TWnxVDweHDalLOzvJlMxlw3EfJIyQNoz15Hc1yXwA1GHVfCPi/4cz3sVtdaxbmWwMpAV5dpVlz6namB6BiKtKzRy1azq4aqrLSUbyjtJX1fyW5n/s1a1qcfxdsLF7uae21NJ4byKaRnWYeW75IJwTkdT6n1qlZ6TFoX7R9ppFuFEFr4mhSIKMBU81SoH0BA/Cuo+Cnw/8AEvhPx1H4r8X2B0HSdGhlmmuLp02uSjIFXB56k59h1yK43QNY/t74+6drjEgXniOKZd67SE84bQR6hQM/SoV0lzdzrcoVMTXlQacfZ2dtr69tNjpP2qtY1U/FS604ajdLZ20EDQwLKVRGZMlsDvz161r/ALQTNdfBX4b6ndO1xfSWy77iU7pG3QKxyx5OSAfwrmP2p2VvjLqTKwYfZrbkHP8AyyFdL8dWV/gL8NFVgzC2jyAeR/o4obbc7nPShGMMC0rf8MeFUV2n/CuNY/4Vh/wsH7dpp03H+o8xvP8A9d5XTbj73PXpXF/hWDTW59PSxFOs3ySvZ2fqH4CiiikbXCiiigLhRRRQFwooooC4UUUUBcKKKKAuFFFFABRRRQFzpvhVqsWi/EfQtRuMCBLsRzHBO2OQGNm49A5NfQV/a+RcXFjcRq2xmjdGGQwBx+INfKxGQQRweK+hfhl4vh8ZaPb6XdSpH4i06BYtrNzfwqMKy55aQAcjuOR3r5ziTLp4vDqpS+KGtu6/4Frni5lB06irr4dn5dn+LOX+JGhaXoPhk3Gk2v2aaW7QNIrHIUhsqPQH0FeY/QAV73420H/hIdF+wC5Fu6yrIrlcjIyMEfia4f8A4VXff9Bi2z/1wb/GvKybN6FPD8uIqe9d73v5HqYLG0oU7VJamFoXgnWtZ02LULNrMQylgvmSEHgkenqK5plKsVbGQSDX0B4Q0h9D0G20yWZZmgLkui8HLFu/1FcFJ8Lb5pHb+2LYFmJx5Ldz9a2wnEFKVaoq00o393R7GlDMYucvaPToZXwus7fVdXn0rUIxPZm3aXymP3XDKAwPUHBPSvW9I0yw0iyWz0+3SCEHJA5LH1JPJNcz4F8FSeHdTlv5tQS5ZoTEqpHtAyQSTk+1dfrGqaX4Y0ceIddP+jb9ttaqR5l5IOiqP7oP3m6D3NeRj3PNcaqOEd4u3pp1f+Z5WZYqMp/u3dPZd2ecftG36Cfw/oKSoz2ts93OgHzI8xGAT/uIhx7+9eS1e8R6xfa9rd3rOpSiW7u5TJIew9FHoAAAB6Cs/d9K/RaFFUaUaUdopL7lY7MFQlQoxhJ67v1ep2Hwe8XS+CvHtjq67mtZGFvexoMl4WIBx7jCkf7ter/tR6lZ+F9CsvAGg2ps4L+4fVLzYAqurSMQvGMjdk47BFr59sv+P2D/AK6p/wChCvbf2zv+SgaN/wBgkf8Ao6SuyLaps8nF4enLNKLa3Tb8+XVCaB9r8HfsvXPiPSZFt9S12/ED3cRKyxwhyoUHsfkfp/f9ej/2b77UvGR8TeCNfvJ9V0280xplS8meQxyhlUFWJJH3gT7qMU3wp9q8c/s1XnhDSdlxrOiXwuVskX97LAXLAjnk5d+n90DGSMz/AAA0rWPh7D4m8c+KNPuNHsrfTTBAt7CyPPKzBgFU4J5VR77uvBrRN3j2sefXcFh8SpW9pz6d91y26nMfsvRGH436dBIVLxRXSEr0yImBIrl/ir/yVrxNx/zGrgf+RTW9+zdqUNr8a9Ku72VIjc+fGCchTLIjYHtk8c1b+JHw98Z3XxV1+5GgXUVjNqctz9ulAS2WJpNwcyk7QMHpnPtWai3BW7noe1jQzGcqzteC37pnQ/tnceOtCx/0Cyf/ACK3+FeFszN94k/U5r3T9s7P/CcaET/0Czn/AL+tXhVKr8TN8h0wFL0f5s95/Z5/5I18T/8Aryf/ANJpKy/2O/8AkrE3/YJm/wDQ4q1P2eP+SN/E8f8ATk//AKTSVl/sd/8AJWJv+wTN/wChxVpHeB5WJ/hY71X5Hlniv/katYz/ANBC4/8ARjVmH+orT8Vf8jTrH/X/AHH/AKMasw9Kwe59RQfuR9EfQ/jPV9V0b9lTwXNpOo3VjLPMkEj28hRihWYlcjkZwOlU/gVean8QPBHjHwRr95Lfwx2a3NnLcyGRoJecYYgnG4KfbnHWtDxXoWs6/wDsveCrHRdPlvrmB1uXgiI80xqsoLKp5bBZemTzVT4PaXrHwx8A+LfG3iKzk02S5tVtNPtLpNsk0hLbSVJBHzEDBxkZP16bPnXax8anSeCmo29pz6d7833lX9mnRb5fBfjHxXotpFd69DB9i0sfxo5Tc2M4AzlOf9n89f4KeHvi5pfjqNfFOn6tNoV/HLDqIvrsTRYKkhipc87sDgfxGue/Z4vm1XwL40+H1tdx2+p6latPp2cq0kmzayhsjnhMdOpNc74Q+Gvj7V9b+za1/a/h3TIAz3mo33mRxQooOcFiATxjg475x1UXZKxviIudbEqrKMb23TbtbS2vf11OU+IujR+HfHet6JFsEVneSRxhSSFTOUHPopApPh7rX/CO+OdF1snCWl5G8nGf3ecPxkfwk1n+I4bS316+gsdSfVLaOZkjvHQqZwON+CScHtyeMVnnG05GRjmsW9bn0kKftMOoTd7pa/K1z3zxN4Mhvf2rbeziAGn3s0ers6qSpRV8xyGwc5dDz0ywHFR/tD31r488B6J4+0uCMLb39zpk+0k4TefKPOOoG7GD/rPaurTX7H/hR0PxK85f7bttAbQd7L83nGRVGCCMd247N7Vyn7LKaf4isNd8Carv8jzLbVLd0Kh1eKRc4Jz6J0Gcbuea6Ha/L3Pk6c6qgsVL/lzaP5p/mjP/AGiI/sEPgb4d2jIv9n6dEXPzY86Uquc5yR8rHGOM1d/aX1LU/Cd/4e8EaBe3GlaZY6Wkgjs5ni8xyzKSSCCfuk892JNec/FjxJJrfxV1jxBC6zBL7/RycMpSIhY+RjIO0c+hr0v9oTR9Y8ez+HPHXhbT7nWrC80xIHFlA0jQyqzMVZRkj7xHTgryeRUt3UrHbToqjLDKta1pN325mr9SDxb9q8Y/svab4p1Z1uNV0a/Nt9rlJMkkJfZtJ7nLJ17LnrW5B4h1Pwz+yPo2paRIkV4920Mc5QF4N882XTPAbGQD1GT3rD8ai58Efs2aX4L1fZBrOsXpu5LNhmSGAPv554OQn5kYyDibxF/yZnoGf+gn/wC15qrZv0OXkjOMI2vB1Xbtb/I87+Gup6nqvxb8KT6pqV5fSjWLfD3EzSEZlBOM9OfSvoTU/hwniD4/6t4p1iJWsbFLf+z7eRgovLlYVbHPVVwCff2Br5v+EZx8VPCnQf8AE3tv/Rgr1T4/eOtY0D9oLTrlJ2a00EQvFApIDLIoaUH1LA4+gFTTfu6nRmlCrPFqnh9HyP7r3t8zyH4k+Idc8S+LNS1PxAZFvjI8bW5J22wU4ES56Ac/U5J5NetftWj/AIpj4dZA502QEEZz+7grn/2ndAtYfEdt4y0Ub9G8SWy3UciKQvm7Ru9ssCG+u70zXQ/tW/8AIsfDo/8AUNkJ/wC/cFD2kaRqwqVMG4Ky97Ttpt95b+G2p3uj/sl+JdU0+YQ3kGouYpdgYoS8A3DIxkZ4PUHBHIqP9kzXtc1zx1rOm6zrF/qNnPpkkssN1O0qs/mIu75iccMw49fpVfwfx+xv4r3cf8TA/wDoy3qp+xl/yU/Uh/1B5P8A0dFTT1icdWnB4bFya1Un69Dz3wBpOm6h8W9K0a9SNdPfVxGyPgqUEhwh3dQdoXHvXS/E/wAaeMdP+M+qLY6tqVqNP1H7PZ2cMsiRLGpARBGDjDDHA67veuQ0KCzufiZbW+o6hNp1q+rfvLqEEyRDzSQy45znGD269q+jvHP/AAmX/CZzX+h+BfBmuXtkg+yajLdI96qBRteRCU+Y54AH07Uop8p146tGlXpuaUrwtrZJed3p69Ty39rSeb/hab2g1C5lt/scEv2Zpy0UEhBB2p0UkAH1+YnvXj9dB8QI/FS+Kry68ZWt7b6xdN5kv2qLYXHQFR02jgDHHArn6zm7yPXy6kqOGhBNOy3Wx77+yBrutXXjmTQrjVbyXS7fS5Whs3lJijIkjwQvQH5m/M15L461/XNc8T3Caxq15qC2t7PHbi4lLiJTJjC56Dgcewr0f9jUn/hat3/2Cpv/AEZFXkviD/kadSI5Iv5iP+/hrRt8qPOpUof2hXtFXUV+tz6F/a28XeIND1PR9G0e/k0+K6sTLcTW5KTSjeQELj5to5OB3Jz2rmv2d4poPD/jz4iy7bvVdL09xayzszusnlszMSeuQFGc569jVj9tP/kdPD4/6hZ/9GGqH7NeoR6hoHjT4fG5ht7vXdPf7DvX78vlsjLnOOhU49jVf8vDzoU4xydSit9/Tm1/AzvgD4z8TS/FzS7LUNZvtRtdWlkt7yG6maRJAyMclScA5GePpTtE0K38N/tV2eiWsax21tro8hFJISNhvVefQMB+FWPgb8PvF2m/FLT9W1vQr7R7DSHkubu5vIikYCqwwGOAevUE+vSqvh/XofE37U9lrtuytb3eugwMFK7o1XahIPQlVGfx6dKOiv3OmtyOvW9jZx9m722vrb8Cx+0h4q8SWnxe1PTbHWr2ys7Fo/IhtZTCql40kZiExuYsScnJrrv2uvEOt6TquhafpepXFjDd2ZuLk2z+U8zq2F3uuGIAJwM45rzf9pn/AJLh4h/37f8A9ER12f7Z/Pibwx/2C3/9DFNvcyo0IOeDXKtYvp5Id8WnfUf2XfAmqahI91f/AGlU+0zMXlKlJcjceedi5/3RXgVe9/Eof8YleBPT7Yn/AKBcV4JUVNz0Mmt7KaW3PL8zrvgp/wAle8J/9hWH+ddt+0z4q8SWXxa1XTLDW76ytLYQPHFaymEbjCpLMVwWPOMtnjA6CuJ+Cn/JXvCn/YVh/nW7+1Kf+L369/uW2f8AvxHTTtEipCNTM4qSv7n6nYftSH7Z8PPhzrd3++1C60/E87fekBhic5xx94k/jTfjdNqXgL4b+BvCWhXT6dFc2bXd/LZytG08wCEksMHBZyfy9Kd+0pg/CH4X88f2euf/AAHhp3xdstX+Jnw28FeKPDVnJq0ljbNZ6jbWkJaSGbamfk5OMoR34INW+tjy8Jy8lD2nwc099utiDR5L7x1+zD4gk1uf7ZeeHLzzLG7uHZ5UQKjOu7qcqzKPwz0FXf2ebyfTfgT8QtStPLW5sy09uzRq4SRIAytggjggEe4qlaxah8O/2aNasNei+w6r4mu9trYzpiUREIrMVzkfKrHnoSMipPgccfs6fE3/AK5S/wDpPQt/kTWtLD1eX4faK3bpsTfska7ret/ETV7TWdY1DUbebS5JJIrq5eVGbzYxnDEjozfnXNfDHxd4n1X9oDSPt2u38kUmptC0CzskIjAYBBGuFCgAcAY4rV/Yt/5Kdqf/AGB3/wDR0Vcd8Gv+S/aH/wBheT/2ehPRHTWpUvb4n3VpFW08mWPjhpSXH7QGs6TZrHB9s1CCNeMKHlSPLHH+0xJr1P47+FfiVNqulaD4B0vUrfw1pdikcK6fdCFWk5BDfMCSAB+Z715f8fL2XTf2g9Z1GAK0tre208YYZBZIomAI9Miuy/aI0fxN4t17SfGng2PU9X0fU9PjVG09Xby3XcSGVTkEhu47Edad9yJczeF1SXL9ra9l+JN8atB1+7+AHh3XvF9kYPEumXItbmSdg00kLMyruIJBJwjdeOfU188deR3r0Xxz4GvfC3gax1DxN4jni16/kBTQXJd0iyfnc7vl6enUgetZVj8OvE978O7jx7ClmdFg3+YzT4l+V9h+XHr71EtWd2X1KVCi+aas5O2jS16K5x/4UfhThSZqD1wAoo60YoAXrR2pBS4oHcQUYFGBRgUBcSloFKaACikyfSjJ9KB3DFKRmg9KBQMKKSjpQK4ppMn0ozSmgVxMn6VseEPEmreE9ci1jRZ1iuEBV0dA0csZ+9GyngqfT8sVj45oIoJnBVIuMldM+g/DfxT8Ka5Ai6ow8Pag3+tDIzWbt6q4yyfRhgetdza2U95ALixMV/bnlZrSRZlIPQ5QmvkQdKfbTTW8olt55YnDBt0blTkdDkelfNY3hXA4mTnG8G+233HE8FKP8OWnZ6/jofWv2W6/59Z/+/ZqT+z74QmZ7d4YsZ8yYeWgH+82BXyz/wAJR4mx/wAjJrP/AIHy/wDxVUr/AFC/1BxJqF9dXjAAAzzNIRjp94mvOjwVRv79Vv5f5ti+rVu6+7/hvzPonxD4/wDBfh+Ng+prrl3g7LTTmDJuGQBJMflUZH8O414v8Q/HmteNruJ7/wAm1sLYn7HYW4KxQAjk88sx7sa5WivpsBleFwEeWhH59WbUsHCMvaSd35/oFFFFegdjF3NjaGIGc4zTu1MpwPNALTYXJJySSexJ6fSgZAIycE5IzxRRSYWQ6J3ilWaJ3jkQ5R0bDKfUEdDUl5eXl4VN5d3N0V+550rOV9cZNQ0VI+Vc3NbU7H4fwfDlY2vvG2oax50E25NOsrfK3MYAIzJ/Dk5BGeg7Zo+LPju58e+IYr9rOPT7CzhFtYWaHIhiHTOONx744GAO1cdRVc2ljljg4Kt7aTbfTsvQKKKKk6xWZmOSSfqaAWC7QSBnOM0lFA0la1hdxxirUWpajHa/ZY9QvEt8EeUs7BOevAOO/wCNVKXNL0G4qW6FHHTI/GlLEjB5FJRSsx2QoYgYUkD2NJRRSADVkahfi1Nqt/di2IwYROwjx6bc4xVaigTinuOOMU0EjoSPoaKKCnZ7jgW3Z5B9RS8+pz35603NKDTuFhMksMknB4z2qa1ubi0l861uJreTBG6KQocemR29qiwM0HmkDimrWJLiaa5lM1zNLPKcZeVy7H8TTY3eORZI2ZHU5VlOCD6g0lFAJJbE95eXt4FF5eXN1t+750zPt+mTx2/Kq5Ht+tLRQ9RpKKstCzLqF/Nbi2mvruSAYxE87FBjpxnHFVuuOM0UChijGMdkejfDm++GnhuKz8S60+r6vrlsTJHpSQBLdZQx2FpD94DCn2J6HFcr448Tah4w8U3viHU9i3F24PlpnbGoGFVc9gAB78nvWJ1o6UOTtY5qWDpwqyqtuUnpr0XZEttcXFrL51rPLBLjG+JyrAemRzSXM091N511PLPLjG+Vy7Y7DJqMGlpdLHWoxve2oVNd3d3dsr3d1PcOvCtLIzlR6Ak1DRQNxTd7B+ZooopDsBJIwSSMYIJ60AkDAJAxiiimKyDJ45PHT2o57kk9yaKKRSeoV6nrfjfQbr9nbRvBME9wNZs7zzZFMJCBfMlbIbpnDr+deWUU4ycTnxOGp4hw5/su6/4JNd3d3eFWu7q4uCowpllZyB7ZNQnnrzRRSOiKS0Ral1HUJbcW8uoXkkAAAiedmTjpwTjiq2459PpxSUUDUUtkBOevJ96dFJJFIskUjxupBDIxVgR7jmm0UWBpNWaJ7q8u7tw91dT3DAYDSyM5x6cmog3vim0VNmCikrJaFu61C/uohFdX93cIDuCyzs4B9cE9arDtx0popcmi4KKSsloKcnqzH680uT8vJ+XGOen09Kbk0bqLXCy7DgzbNm5tvpnj8qKaGpaLMYUUUUgCiiloASilooASilooASiiloASilooASiiigAooyKQnmgBafHI8UqTRO8cqEMjoxDKR0II6H6VHmjdTBq56x4X+ME21LXxhp51BAu37fakR3PTq4OFl+pwevJrt7Dxf4Kv4w1p4qs4zgbkvke2Zfzyp/Amvm8mivKxmSYLFvmqQ97utGebPLKd7024+XT7v8rH1L9p03J/4nuh4zwRqlvz/wCP1Uvte8L6eXF94q0aIoASsVx57HPTAjDZr5kwPQUtedDhPAX1cn8/+AQsun/z8/D/AIL/ACPbfEHxe0GxtyvhzSp9Su1ztudRj8uFOuCIlO5vX5iPcV5L4n1/V/EmrSaprV7Jd3LjaC2AqL2RVHCqOwFZhNFe/hcHQwsOSjFJHVh8FSovmSu+73Ciiiumx1gCQcgkH1Bqa7u7u8dZLy6uLl1G0NNIXIHpk1DRQJpXuWNOvr3TbtLzTry4s7lDlJYZCjKfqKs6zr2ua0qLrGs6jqIj+4Lq5eXb9NxNZ1FO7IdOm5czSv3FDEMGUkEHIIPStLUPEPiDUbFLC/1zU7u0jACQTXcjoMdOCcVmUUJ2CcIyabRNd3d3eMr3d3cXLKMK00hcgegzUNFFIIpRVkTQXV1bxSRW91cQxyjEiRysquPcA4NJa3NxaS+ba3E1vJgrvikZDj0yDUVFMXJHXQVmZmLMxZickk5JPuaaemD0paDSKLUOpajDPBcQ6hdxzW2PIkWZg0OOmw5+X8Km1nXNa1qRJNY1a/1FkGEN1cNJtHtuJxWfRTuzP2UL83KrjoZZIZ0mhkaKVDlHQ7Sv0I6Vqat4p8Tata/ZdV8Q6tfW+Q3lXF5JIuR04JxWQaShNhOEJO8km/QPwoooosMka4uGtfsrTzG3zuEPmHYD67emfeltrm6tZfOtbma3kxjfFIUP5ioqKYuVdgPUnnk5rS0bX9e0VJE0bWtS05ZPvi1uXjDH1IBxWbRQKUIyVpK6J9QvLzULt7y/uri7uX+/LPK0jt9SxJ7003d01qto11cG3U5WEytsB/3c471FTT1oDlVkrbEkUkkMqyxSNFIjBlZGwQR0IPai5uLi5mM1zcSzynrJI5Zj+J5qM0lA2le9iZ7u7e0SzkuriS2Q5WF5WKL9FzgdT+Zpbi9vLlI0uby4nWLiMSys4Qe2Tx0H5VBRTuTyxTukTpeXiWjWaXlwtq33oBKwjb6rnB6D8qLS8u7OQyWd1PbOV2lopChI9MioKKVxckdVbc7X4MeLtN8G+OY9a1ixkvLZoJIWeNQ0sLNjEqbj94Yx1zgmtq58K/DC8vJb5PjDPGZ3Mh+16PO8+Tyd7g/Mc968woq4zsrHJVwSlVdWE3FvR2t+qZ6T8VPGmkap4S0DwbodzqGq2mkM8rapqIxPM7Z+QDqEAbv6D0582oopybk7muGw0MNT9nDYmtbq6tJPMtbma3kxgvFIUJHpkGoGZi5Yklickk5OfWjNJSN+VXvYnu7y8vGVry7uLllG1TNIXIHoM1FFJJFIssTvHIpyro2GB9QeoP0ptFO5NopWSNnVPFfijVLM2WpeI9YvLUkZhnvZHQ46cE4rJgllt5VlgkkikU5V0bDKfYjp+FMoouyI04QVopIkuJ7i4maa4mlmlb70kjlmP1Jp1zdXd0Va7uri5ZBtUzSs5UegyeKhopD5V2J5Ly7ktUtXurhrePlIWlYop9lzgdT+dQUUUDSS2HRSyQyLJDI8cinKujbWU+xHSi4nmupmmuZpZpWxueRyzHHAyT1phH1oAxVCaV7k895eTxxx3F5czJHjy0klZlT6AnjoPyqfRda1rRJXk0bVr/TncYdrWd4iw99pGegqiTzQDTJcItcrWha1bVNS1a7N3quoXV9cEAeZcTNI2B05YmooL29gt3t4Ly5hgkz5kUcpVHz6gcGoW60lAKEUrJaE9pd3dnJ5lndXFs5GC0MrISPTIPSmRTTQzLPDLJHKpysiOVYH1BHOajooDlXYfNNNPK0txNLNIxyzyOWY/UmtHRvEfiHRYXh0bXtT06OQgutrdPGGPqQDisukouKUIyjyyV0T313dX1293e3M1zcSHLyzSM7t9SSTSrfXy2hs1vboWpzmATMIzzn7ucfpVc0gouJxTVrCrQQKUUmKC0C0vegUUCA80nt2oxS0DExjpSd+lONNoDQcaTGaOtHSgQpoFFFAwNAoNAoBsKTFKaQ0CsL2pMUo6UUD0EpaKTFAC0CkpaB3EPWgUuOaDQLUKKTNLQO4UUUUAOXpRjHNNpc0ABp1NPNLigBaKQDFLUsdwooopDCiiigAooooAKKKKCkwFKKSigY6iiik0AUUUVIBRRRQAUUUUDAU4U2lWgYp6Ui0pNAOaAFoopAaAFooooAKKKKACgUUCkNC5paaadSHcQ0tIaWgYUUUUAFFFJjmgBaKKKACiiigAooooHcKKKKB3CiiigYuaQmiiiwXFzxSUUUAFFFFABRRRRYApc0lFFgFzRupKKLIBd1G6koosAGl3UlFFgFzSc0oNJ3pWAKKCaXPFDQCUuOKSihIAooopgFFFFFguFFFFFgCiiigVwooooBsKKKKCQooooAKKKKAExS0UUAFFJmjrQK6CgUtIelAMCaSiimTcKKKKYBQaKKAEFLRSHpQAEZpaRaD0oAWmk0AZpD1oAUmkoooJCiiigAooooAKKKKdgA000pNJVAFFFFArhRRRQSFFFFABRRRQAUUUU7CbCkbpQTzRiqEIBxSUp60lABRRRQAUUUhNAXFIoxSA0tACGgClNFAkgoPSg0ntQMBRmlFGOaBAKMc0hpR0oADSUppKAYlKBSgUUAkIOtLRSHrQOwDrSkUgNKTQAUUUhoAMUYpe1AoFYTvRilooGJ7UpooNAgFBpPalNAAKKBRQMKKKKACiiigBy9KMY5ptOBoABSmmtTh0oAQUtFFTYaCiiikMKKKKACiiigAooooKTAUuaSigY6ikHWlqWgCiiikAUUUUAFKBmkooADSg0lL1oGhRyKAKO1IKBik80tIOlJtoAdRSCloAKKKKACiig0WHoApe1JRnikCYopaaKX3pDuLRSCloGFFFJjmgBaKKKACiiigAooooAKKKKAuFFFFABRRRQO7CiiigEwooooHdBRRRQFwooooBBRRRQO4UUUUCbCiiigLhRRRQCYUUUUCbCiiigLsKKKKBBRRRQFwooooAKKKKACiiigAooooAKQ0tFAB2pOtIetApk3FxSUUUWC3YKKKKdhBRRRQAUUUUAFFIRmloAQ0HpS00feoACaAe1KTim0CF6UlFFABRRRQIKKKKACig0mfaqSAU000pNANMBKKKKCbhRRRQIKKKKACiiigAPSk60ppAMVSFqKKQjNLSbqYg202lPWkoAKKKKACigmigAooJooEwIpM0GloATrRig0AUC1FooooKEakHWnGigANJilpCKAFAopBSigLgaTPtSmgUCbPQR8IvEn/AD+6X/39f/4il/4VH4k/5/NK/wC/r/8AxFe4UV+V/wCt2Y919xw/WJnh/wDwqPxJ/wA/mlf9/X/+Io/4VH4k/wCfzSv+/r//ABFe4UUf63Zj3X3D9vM8O/4VF4kz/wAful/9/X/+Ipf+FR+JP+fzSv8Av6//AMRXuFFH+t2Y919we3meH/8ACo/En/P5pX/f1/8A4ij/AIVH4k/5/NK/7+v/APEV7hVfUL210+1a6vbiO3gUgGSQ4UEnAGfcmnHizMpOytf0F7eZ4v8A8Kj8Sf8AP5pX/f1//iKP+FR+JP8An80r/v6//wARXuFFL/W7Me6+4ft5nh//AAqPxJ/z+aV/39f/AOIpB8I/En/P7pf/AH9f/wCIr3Gij/W7Me6+4PbzPD/+FR+JP+fzSv8Av6//AMRR/wAKj8Sf8/mlf9/X/wDiK9wop/625j3X3C9vM8P/AOFR+JP+fzSv+/r/APxFH/Co/En/AD+aV/39f/4ivcKKX+tuZeX3D9vM8P8A+FR+JP8An90r/v6//wARR/wqPxJ/z+aV/wB/X/8AiK9wop/625l5fcHt5nh//Co/En/P5pX/AH9f/wCIo/4VH4k/5/dK/wC/r/8AxFe4UUv9bsx7r7kL6xM8P/4VH4k/5/dK/wC/r/8AxFH/AAqPxJ/z+aV/39f/AOIr3Cij/W3Me6+4PrEzw/8A4VH4k/5/NMP0kf8A+Io/4VH4k/5/NL/7+P8A/EV7hRR/rbmPdfcH1iZ4ePhJ4k/5/NM/GRx/7JTv+FS+I8f8fmm/9/H/APia9uo7Uf625j3X3IPrEzxD/hUviP8A5+9N/wC/j/8AxNH/AAqXxH/z+ab/AN/H/wDia9ntb21upriG3uI5ZLZ/LmVWyY29D6GrFN8VZlF2bX3D+sTPEB8JfEn/AD+aZ+Er/wDxFH/CpfEef+PzTf8Av4//AMTXt9FT/rZmPdfcH1iZ4j/wqTxH/wA/mm/9/H/+Jo/4VJ4j/wCfzTf+/j//ABNe3U3eu/ZuXdjOM849cU1xXmL6r7g+sTPE/wDhUniP/n803/v4/wD8TR/wqTxH/wA/mm/9/H/+Jr26q7XtquoLp7XEYumjMqw7vnKA4LAemaceKcyltb7g+sTPGf8AhUniP/n803/v4/8A8TR/wqTxH/z+ab/38f8A+Jr26o7meG2t5Li4kWKKJS7uxwFUDJJ/AUlxXmLdk19w/rVQ8V/4VJ4j/wCfzTf+/j//ABNKPhL4j/5+9N/7+P8A/E17TbzRXEEdxBIskUiho3U5DKRkEe2KkofFmYrqvuD61UPEv+FS+I/+fvTf+/j/APxNH/CpfEf/AD96b/38f/4mvZNRv7PTbV7q/uobW3QgGSV9q5PQU+yure9tY7q0mSeCRQySIcqw9Qaf+tGZcvNpbvYPrNQ8Y/4VN4i/5/NN/wC/j/8AxNH/AAqbxF/z+ab/AN/H/wDia9toqf8AWvMO6+4axUzxL/hU3iL/AJ/NN/7+P/8AE0f8Km8Rf8/mm/8Afx//AImvbaKX+teYd19wfWpniX/CpvEX/P5pv/fx/wD4mj/hU3iL/n803/v4/wD8TXttV7e9tbi5uLaC4jkmtiFnRTzGSMgEduKpcU5k7tNaeQfWpnjX/CpvEX/P5pv/AH8f/wCJpR8J/EX/AD+ab/38f/4mvbKKn/WvMO6+4f1qZ4n/AMKn8Rf8/mm/9/H/APiaP+FT+Iv+fzTf+/j/APxNe2UU/wDWvMO6+4PrUzxP/hU/iL/n803/AL+P/wDE0H4T+Iv+fzTf+/j/APxNe2VXnvbS3uILaa4RJ7jd5MbMA0hUZbA74Bpx4pzGTsmvuD61M8bHwn8Rf8/mm/8Afx//AImj/hU/iL/n803/AL+P/wDE17Z3IqvFe2sl9LYx3EbXUKB5YQ3zoD0JHoaFxTmLTaa+4PrVQ8b/AOFT+Iv+fzTf+/j/APxNH/Cp/EX/AD+ab/38f/4mvbKKX+teYd19wvrUzxT/AIVP4i/5/NN/7+P/APE0f8Kn8Rf8/mm/9/H/APia9ropf615h3X3D+tVO54p/wAKn8Rf8/mm/wDfx/8A4mj/AIVP4i/5+9N/7+P/APE17XSOwVSzEADqScAU/wDWrMO6+4PrUzxb/hVPiL/n703/AL+P/wDE0f8ACqfEX/P3pv8A38f/AOJr2kEH7pyMdRS0v9aswva6+4PrdTueKD4UeIv+fvTf+/j/APxNL/wqnxF/z96b/wB/H/8Aia9qoo/1qzDuvuD63U7niv8AwqnxF/z96b/38f8A+Jo/4VR4i/5+9N/7+P8A/E17VRR/rVmHdfcH1up3PFf+FUeIv+fvTf8Av4//AMTR/wAKp8Rf8/em/wDfx/8A4mvaqQkAEswAHqf1+lH+teYd19w/rdTueLf8Ko8Rf8/em/8Afx//AImj/hVPiL/n803/AL+P/wDE17QrKwDKdwPQjpinU/8AWrMO6+4PrdTueK/8Kp8Rf8/em/8Afx//AImj/hVHiL/n703/AL+P/wDE17VRR/rVmPdfcH1uoeK/8Ko8Rf8AP3pv/fx//iaP+FUeIv8An703/v4//wATXtCurMwVlO3g4OcH0PpTqHxVmK3a+4X1up3PFf8AhVHiL/n703/v4/8A8TR/wqjxF/z96b/38f8A+Jr2qij/AFqzDuvuH9bqdzxX/hVHiL/n703/AL+P/wDE0f8ACqPEX/P3pv8A38f/AOJr2qil/rVmHdfcH1up3PFf+FU+Iv8An703/v4//wATR/wqnxF/z96b/wB/H/8Aia9qoo/1qzDuvuD63U7niv8AwqjxF/z96b/38f8A+Jo/4VT4i/5+9N/7+P8A/E17VRR/rVmHdfcL63U7niv/AAqnxF/z96b/AN/H/wDiaP8AhVPiH/n803/v4/8A8TXtQqvZ3tpeecLW4inMEphl2NnY46qffmqXFGYtXTX3D+uVO547/wAKp8Q/8/mm/wDfx/8A4mj/AIVR4i/5+9N/7+P/APE162dY0oaqNKbULb7eRu+zeYPM6Z6fTmr9OXE2ZwtzWXyB4urc8V/4VR4i/wCfvTf+/j//ABNH/CqfEX/P3pv/AH8f/wCJr2qkZgqlmYKAMkk4AFR/rVmHdfcH1up3PFv+FU+Iv+fzTf8Av4//AMTR/wAKo8Rf8/em/wDfx/8A4mvaVYMoZTlSMgjvS0/9acx7r7hfW6nc8V/4VR4i/wCfvTf+/j//ABNH/CqPEX/P3pv/AH8f/wCJr2qil/rVmHdfcNYup3/A8V/4VR4i/wCfvTf+/j//ABNH/CqfEX/P3pv/AH8f/wCJr2qij/WrMO6+4PrdQ8V/4VT4h/5+9N/77f8A+Jo/4VT4i/5/NN/7+P8A/E17VRR/rVmHdfcH1uoeK/8ACqPEX/P3pv8A38f/AOJo/wCFUeIv+fvTf+/j/wDxNe1UUf61Zh3X3C+t1DxX/hVPiL/n703/AL+P/wDE0f8ACqfEX/P3pv8A38f/AOJr2qij/WrMO6+4PrdTujxX/hVHiL/n703/AL+P/wDE0h+E/iL/AJ/NN/7+P/8AE17XRR/rVmHdfcP63U7niv8AwqjxF/z96b/38f8A+Jo/4VR4i/5+9N/7+P8A/E17VRR/rVmHdfcH1up3PFf+FUeIv+fvTf8Av4//AMTR/wAKp8Rf8/em/wDfx/8A4mvaqKP9asw7r7hfW6n9I8VPwo8RY/4+9N/7+P8A/E0g+FHiIf8AL3pv/fx//ia9roo/1qzDuvuH9bqHif8AwqfxF/z96b/38f8A+Jo/4VP4i/5/NN/7+P8A/E17ZRT/ANasw7r7g+t1O54n/wAKn8Rf8/mm/wDfx/8A4mj/AIVP4i/5/NN/7+P/APE16++rabHqqaU99At+67lty43kYJyB6YB/KrtVLifM4W5rK/kL61UPE/8AhU/iL/n803/v4/8A8TR/wqfxF/z+ab/38f8A+Jr2yip/1rzDuvuD63U7nif/AAqfxF/z+ab/AN/H/wDiaP8AhU/iL/n803/v4/8A8TXtlFH+teYd19wfWpnif/Cp/EX/AD+ab/38f/4mg/CfxF/z+ab/AN/H/wDia9soo/1rzDuvuD61M8THwn8Rf8/mm/8Afx//AImgfCfxF/z+ab/38f8A+Jr2yij/AFrzDuvuD61M8T/4VP4i/wCfzTf+/j//ABNJ/wAKm8Rf8/mm/wDfx/8A4mvbaKP9a8w7r7g+tTPEv+FTeIv+fzTf+/j/APxNH/CpvEX/AD+ab/38f/4mva3dFKhmUFjhQTyx9vWnUf61Zj3X3B9ameJf8Km8Rf8AP5pv/fx//iaP+FTeIv8An803/v4//wATXttFL/WvMO6+4X1qZ4l/wqbxH/z+ab/38f8A+Jo/4VN4i/5/NN/7+P8A/E17b39OPzpqurDKMHGcZU5HvT/1qzHuvuF9aqHin/CpvEX/AD+ab/38f/4mj/hU3iL/AJ/NN/7+P/8AE17bRS/1rzDuvuG8VM8S/wCFS+I/+fvTf+/j/wDxNH/CpfEf/P5pv/fx/wD4mvbaKP8AWvMO6+4X1qoeJH4S+I/+fvTf+/j/APxNJ/wqTxH/AM/mm/8Afx//AImvbqKf+tmY919wfWqh4j/wqTxH/wA/mm/9/H/+Jo/4VJ4j/wCfzTf+/j//ABNe3UU/9bMx7r7g+tVDxH/hUniP/n803/v4/wD8TR/wqTxH/wA/mm/9/H/+Jr26ij/WzMe6+4X1iZ4ifhL4jx/x+ab/AN/H/wDiaQfCXxH/AM/mm/8Afx//AImvb6KX+tmY919wfWJniH/CpfEef+PzTf8Av4//AMTQfhL4j/5/NN/7+P8A/E17fRR/rZmPdfcH1iZ4j/wqXxH/AM/mm/8Afx//AImkPwl8R/8AP5pv/fx//ia9vop/62Zj3X3B9YmeIf8ACpfEn/P5pf8A39f/AOIo/wCFS+JP+fzTD9JX/wDiK9voo/1tzHuvuD6xM8Q/4VJ4k/5/NL/GV/8A4ik/4VH4k/5/dK/7+v8A/EV7hRR/rbmPdfcL6xM8P/4VH4k/5/NK/wC/r/8AxFH/AAqPxJ/z+aV/39f/AOIr3Cij/W3Me6+4PrEzw/8A4VH4k/5/NK/7+v8A/EUf8Kj8Sf8AP5pX/f1//iK9wqvHe2sl9LYx3EbXMKB5IgfmRT0JHvTXFmZPa33D9vM8X/4VH4k/5/NK/wC/r/8AxFIPhF4l/wCfzS/+/r//ABFe40Uv9bcx7r7kL6xM8P8A+FR+Jf8An80r/v6//wARSf8ACovEmf8Aj90v/v6//wARXuNNdlQbmZVGepIFNcW5k+q+4PbzZ4j/AMKj8Sf8/mlf9/X/APiKP+FR+JP+fzSv+/r/APxFe3/rS0v9bcx7r7g9vM8PPwi8SH/l90r/AL+v/wDEUf8ACo/En/P5pX/f1/8A4ivcKrx3trJfTWMdxG91CqtLED8yK3Qkds01xZmTva2nkHt5ni//AAqPxJ/z+aV/39f/AOIpP+FReJc5+2aV/wB/X/8AiK9xoo/1tzLuvuH7eZ4f/wAKj8Sf8/mlf9/X/wDiKP8AhUfiT/n80r/v6/8A8RXuFFL/AFuzHuvuD28zw4/CPxIf+X3Sh/21f/4il/4VF4kx/wAfmlf9/X/+Ir3Cij/W7Me6+4X1iZ4cPhF4k/5/dL/7+v8A/EUv/Co/En/P5pX/AH9f/wCIr3Cij/W7Me6+4PbzPDv+FQ+Jf+f3S/8Av6//AMRSj4ReJf8An80r/v6//wARXuFFH+t2Y919we3mFFFFfMGIUUUUAFFFFABXI/GD/kn9/wD78P8A6NWuurkfjAR/wgF9k4zJCOf+ui16GVf75S9V+ZUNzrjxXP3ut6lNq91peg6XFeyWYT7TNNc+VEjMMhBhWJOME+matp4k8OzOsceuaczOQqqLlMknoMZrjUsdKt/GfiGLXdXutMkubhbq28u/a2SWNlwTkEBmBGCO1b4HBq83Wi7pXSs+/wArlqKu7nY6HrcepWF1PNbSWc9nK8V1byEFo2UZ7dQRgg981iXXizWINL/t6Tw066QAHZjcgXCx9nMeMDscZzzVfRbrTtL0HX9Y8NWOoXzp+8826dnF2yjG5WJ3FQM898Vg+KJ9DuPA95d3viY6vqUtpuWNbg7I3ODxEvCgZPLCu+hgKLrtcl4uSXVtd9npvu2PlVzuPFXiFdF0S11OO1a8S5uIowgJDEPzkcZJx2ok1jU7Xw3qOsalpUdobeJpooPtIdioUnDkDAPbjNYfjnH/AAhXh08c31j/ACFdF49P/FGa2c/8uU3/AKCa5Y0KUY0ouGspNN67JpEqK0MefxfqVtpdlrF34fEWl3AhVpRcjzVMmPmCf3cnHUHjtXYng4rzzxdj/hUWjemLD/2SvRG+8frXPmFKlGnGUI2d5Lr0tbcJpWMDxZr0uhz6VHDp73rX92LfYrgMOM5GeM/UiqT+Jdah1pNFufD8YvriNpbUQ3oaNlBwS7Mo249gfameP/8AkOeEP+wwv/oJo1D/AJK3pXr/AGRN/wChCurD0aHsYOUE24yfXdPTr940lbU0PDOu3WoanqGlajp62V7Y+WzLHN5qMjjKkHAqoPEeqX0t4dD0WK9tLKZoXlkuvKMrqPmEYCkNzxknk1H4fOPif4o9raz/APQTVHwFq2m+HtJvdI1i+t7K7sb6YvHNIFLqTvVkB5YEHtTlhaalKUKfM7Q01tqtXvf/AIcOVGpqXi2CHwO3ie0tnnUbP9Hc7WDFwjKfcH+VWo9buoNLvtY1rThptjBH5sYMoeZl/wBtQMKx4wMnqK4a8tprf4JXks6GL7Xdi6RGGGCPOCuR64rs/iPY3GoeBdTtbWMyTGFXVRnLbWVsDHf5aqphcPBqnbRzcb66Jcv+fUHGN0V5fEmsWVvFqereHxaabI0YaRLnfLAHwAzptAA5GcHjNdUPu8cjHbnNea3qeCrnRY861rGp/aNqrYQ6k8ksrHHymMnjBzwcdPpXpEACwRhVYAIAAeoGOhrkzKhSpxThFxd2trberfzYpRS2MfWNXvotVTSNJ0wX10YfPkeSbyoY0zjlsEk57AUnhnXpdVnv7G809rDUdPkRLiHzA4+YblZWAGQQD2zWJq2qC88UXuk6xrTaHYWiJ5SLcCF70sMltx5CjGMKc+pqH4btp7+LvFP9lNutM2vlnLEt8jZOW5POef6V0ywNNYSblH3lFO6v3XXbZ7JfO4OKsxnh+61eDxN4ui0nSY7xjqQZnmuBEi/KML0JLHr6D1rodI8T2t7oV7qV1byWD2DSJeW8hDNCyDOOOuRjHrWH4W1fTdM8TeK11C+hs/M1ItG07bFcBQGwTwSD1A5rOis5tf8AC3je/wBPjZodVnLWQZSGlEYAJAx3xx/Sumvh4V5v2sbL3Pe11vZNdtvusXJJs3m8V6pbadDrd/4fWDSJdj+Yt1vnjjbgMybcdxkZrU8Qa1/Zl3o8SQLOupXYt927aEBXO4dc1zPiXxDpOqfDprKxvIri+vrWO2itI3Bm8xsLgrnIwc59MVP43VdNh8HPduscNnfRCeYghExHtyT2GRWMcHTnUheHK25K2uqUbr8fvJ5VdHQXOstD4vsdB8gMt1ayXBl3cjYcYxjn865Z59eHxZlaLTbJ5f7L2hDdkAwedw+dnDf7P61a/tKx1L4q6TJYXKXMaabcIZIzlCd3QN0b8Kkvru2074spNf3EdrFcaN5UUkzBFdxLkqCeCcdqqhR9guVU7t027O973BJI7SsObUok8c2+kGxiMsmnvOLvjzFAfGwcdO/WtyuSuuPi9Yn/AKg0v/oyvJwUIzc0/wCWX5ExSZO2v6neahdwaFpEV7BZSeTLPPdeUHcDJVBtOcdMnjmo9Q1iDXPhxq2oQI8W6xuEkifhonVWDKfcGqHgrUtP8PtrOk6xfW1lcRanLOPPkCCSOT5lZc9RiqmixyL8L/EuoSIYo9RN7dwCT5T5bqdpPoTj9RXqvCQpzVo25ZQs9fevv/noXypMsaT4g1jSvBumX8nhwyaZBZxeY63I88IFA8wR4xt74znFdxbzRXFvHcQOJIpEDo46MpGQa4OXxFo8HwxXT2vEa/bTBZraD/X+aY9gXZ16/hjmuu8LWc2n+GtMsrgATQWsccgHZgoBFc2ZUo8rqOHLLma66rvqyZo5H4lyaw2raFCum2clsNUjNsz3B/fPtPyuu3CjOeeegrY13xHfaL/Y1pJoonu9QMiGC3mzsZQCApwOOeSQABk1B8Qcf2l4T/7DSf8AoJp3i/H/AAnPg7/r6uP/AEWK6qLjVo0Yzgmkpvr0v+ehW8Vc1p9UurDw9LqmsWPlTRZLW1tJ5pPPygHAyeR7CsyXxNq+nXNk2t+H0tLO9nWCOaK6EzRyN91ZFwOp9M1Y8eatd6PoSz2YjjMtwkMly4ytsrnHmsO+Py5Fcb4tbQF/slrTW5dXvzqttvmkujMFUvyML8icgccVGX4SnXSnOGkm1pd20066fO/oTCKetju/EOsHSbvR7UW4mGo3gtiS23y8gnd79OlLd600Pi+x0IW6kXVrJceaGxsKdtuKx/iTIlreeGby4YRW1vqyNNKeFjXaeSe341WOp2OpfFXR30+6S5jTTblWkj5QnPQN0b8M1lRwUJ0Yz5fszv6rYFBM1b7xBfNr8ui6JpS6hNbosl1LLP5UURPRcgEliOcCs7wBNLN4r8WyXFsbWY3MG+IsGKnyz3HBHcH0NM0nULLQfHHiK11e6isv7ReO7tZJm2xyIF2nDHjIOeKm8B3MN54s8WXls5eCae3eJ9pAdfLI3DPUZB5rWVKNLD1FGGnJH3tdbtN67DaSTOyrlJ/EmtSQ3V/pnh37TYWzOC8t0IpZdnDFE29Mg43Hmumu5HitJpY4jM6Rsyxg43kDIX8eledQ6nperaDPqniDxA015LDIRpkVwQkB+bCeUvzORgZLZ6VzZbQjNSnKN1dLq/yt972JgkzshrkM3g9/EVnGZIjZtdIjjaTgH5Se3THFYk3jHUrfR7PXLjw/5elTLB5kjXS+cvmY+ZUA5UE9yCfSoNDIPwQXBz/xJ5ufwaqXinH/AApXTTx/x72P80rsoYOgqjpuN71OXroiuVX+Z1/inXP7Fjt44bF76/vZvKtrZMKXPUkn+FQOTXNaldapcfEDwmmqaYlk6vcMrRXAljfMY6HAORjuOhFXPHUiaZ4p8O6/dZSwtZJoLiRVJ8syoArH2yDzVbWdUsNS8e+Ejp91FdrDLcCR4TuRS0XyjcOMna3HXijBUVCMZRhe8Z3euj1Vu3bR9xxSR3Q+6K4Nbm+g+J+v/wBnaeL24awtlw8ojjQDqWbr36AEmu7HTHBxxwa5LRTn4sa/6/2fa/zNedl0lGFZtXXL+sexMepqeGNe/ta0vpLq1+w3FhcPb3UZkDqjIOSGH8OO+Kyl8V6rNpkuvWfh/wA7R0DMHa6CzyRqSN6x7cY4JxnOBVbwfBJd2njW1iZd82pXUYLHgFkA5/Eiq+i+I9JsfhmLO6uo4r61sZLWS0Z1E3mAFMBc5OT09q9B4Okqk+Snze9FW10TV3/XQbirm/eeJoodQ0ERRJLY6xlY7neRsbblRgjHOQOoNRP4qjTx4nhn7KfLKYN0XGBLsLhB74HTOaxNX0q7sPhPpwdNt9o0UN4No+ZChywz2+UnP0NZiwSy+BX8aeTuvTqn9rKFOSsQbbs3AZI2Z9K0o4HCTi5Pa7h/29f3X9xShHc7rQ9bfU9f1bT47ePyNOkSLzt+7zJCuSMYAAHQ81S+JrXi+CNTSzt4p42tnE5eXYY0xyy4HzH2zR8M7dl8NHUJQ3n6ncSXr7l2khz8vHT7oB49auePY3l8E61HHG0jtZSYVRkn5a8+1OjmEYwSsml5dE395Fkp2Knh3U7qw8GR3+t29vaW9rZxujRTGQyIEByRgYY8cVA/inVbSzt9X1PQBa6TMUzIl0HmhV+AzptHHIzg5Gap6j5XiD4RTWej3EN5MunRqyxuGIZFVipA6NgHiovF/iDSdY8ANYafdxXF9qEUNvDbI6tKHYjhlByMYOa7o4aFWq3Kne82nv7q779e77DsjvQQQCCCCM5B61gax4gubPxJDodnprXlzPam4ixMI1BDYbcSOABzkZOeAK27SNobWCFiCY4kQkHg4GMj8jXG69f2en/FbTZr24SCF9Jkj3ucKG8zPJ7fU8V5mAoxqVpR5eaybS16empMYptmvoWvXV1rM+iatpv9m6jDH5qqsvmRzRk4LI2B07g1T0PxNqmsahd21noa+TaXj2s9zLc7UCKwGVGMs/fHYY55FVrG7tdd+J8F5pUyXVrpdg8M88fzRl5G4VSOCcVY+GH/AB765z/zHbnPOcciu6tQpU6c6kqfvWi7a6Ntrvfzs2U4qzZam1/UrrVrzT9B0iC9+xMsc809z5KbyM7VwDkgYyTVa81241jwTf3em2KfaAk0FzbXEuwwFVYPyAdxHb19qp+Fb+x0LWPEWm6veW9jLJqT3kRuJAiyxSAEFSeuMEGk8Jwy3XhrxTqUUbmLVbq7ntRtO50KFQQO+SDj1q/q9Km+bk0i4Weut9+tvPSw9EWvhvd3kPgexm1K3tbaxt7JXhmExcugBJLLgbeB0yaVvFWsLpQ12Tw3t0cx+dv+1ZuBET9/y8Yxt+bAPSqPhp7fWvhINJ066t5rxdKMLxB/mRyCAGHUcgjmsmx/4Q//AIRKB7vXNVeT7Mscunpqb+aXxtaIQg5yTkAdK2eHpTq1Z1Ia89rJPbXXdWv32BxTbudxreuizSxisLb+0LzUGxaxJIFDLtyXZucIBjJ96r6br1/Lqc+i6jpYtNUWAzwqk++GdBxkPgbfm45FY+qR22ka14Q1WWOSy0q2t5LU/aB80BeMBA56DpgnPat/TPEVnqmuz6bpyG6ht4Q8t7GwaFWJ4jB7nHPFcE8PCnSThT5lZtvs1K2+3y3dybWRzfw6m1o+IvEKzWFosUmpsbthcktC4QcKNvzDpzkdeld3cNIkEjQqHkCnYh/iPpntXH+CLu1t/FPijTbieKG7m1MyxQOwV5EKcMqnqOD0rtKzzaX+1XcUtF310Wv6Cn8Ry+n+LobjwJceJZLZYWtkcywbi2yRDjbuHOCSOcd80P4mvPs2kW8OkLJq+qQGVbQzFUhQDJLuRnGMDpkmuM1+zltvFN74NiVvsmt38F6ADjbGSTLjsOU7jnA46V1OuSQ6R8R9L1a9eO2sLjTpLJZWbbHHIG3gMegBHT3FejUwOGTTjG/MnKK8raL77/cXypGtomuTXerT6LqlgtjfxxrOqxy+akkZ4yrYByDwRim+H9ffVNL1S9a1WI2N1PAFDZ3iMDknHGc1lWFxBrPxPiv9NmjubTT9NaGWeNg0ZeRshVYcEgDms3wpqunafo/iTT726SC8bUrwrbt/rWDAYIUckHFYSwVOUXyw960XbXS+/wDXS4uRfkb3/CUN/wAK6/4SoWSBjb+f9n8zjltuN1W9J1q+uLOfVNQ0v+z9PSHzYy8nmTMB1JQDjjkDk1yLH/jHsNnj+zh/6MrvIpvI0KKbyZZvLtEby4xlmAQEgD19qjEUKVGMoqGvtJR36K39XE0kjA07xPrVxBYalJ4bb+zL11WOSC482VFY4VmTbwPXnjNaviDWJLC6s9OsbM32oXrMIod4RQi/edmwcKOOnUmuFvNU0fSoLTWPB+piOe5lTfoeciYs2Cvl9YmGT6Ditfx3Z258Y6JqGp3U9jYPbyWxuIZ2iMchO5QzjopGev0rolgaPtoNxtFqWmt7rZNX/FPUrlVze0jW7uTV20fWNOSwvfJ8+LZP5kcyZwdrYHI4yCKx/ArXUdv4qaygjnuBrlz5cckmxWPy8E4OPypPD0PhlvGEDaXc6nql3BC/+lNdNcQwK3G0sTgMewFT/Df/AFniX/sPXP8ASs6kKdKlUcI20i2mrde127PzFZWZnfDh9WbxDr8k+l2YRtUlNzKJ8vG+0fIuV+ZeRzkdTXfnjrXJfDzH9peK+n/Icl/kK6u4do4JJI4/MdUZlQHG4gZxntmuXNW6mKsklpH8vNin8RzU3iLWplubrS/DpnsbWR0Z5rkRSTBD8xRMHjg4JIzSa5qsurfDubUtIt45IrqykLrNJ5bRxlG3HocsCD9cVgWmqaXq+iyat4i8QE3UqSEaVHclEtyCQEMafM7DHJbP5Vf8Jo83wXjijHmOdMnQBPmJJD4HHf2rvqYWlQ5Z8lmppdbd+u+26sh8qSuafw1m1FvCWnfbbO3hgFpF9meOXeZV29WGBtPTjnrWt4j1W30PQ7rVLhXeK3TdtXqxyAB+JIrM+HF9ZXng7So7W6hmkhtIkmRHBMTBejY6Hg/lTfifa3F94D1W3tYXmlMasEUZJCurHA+gNcNWnGpmXs6isnOz6aXFvMxD418SDQx4kbwxB/ZB52i7/fBc4D9MbfbrWzrHi+O08MWWs2Ol3V+18F8m3jU7lJBJ3EA4xjH1rmND8daXo/w6s7e1dbjVreIQrYvG24vuwcgDpjv61e8deKNe0/wHp15Havp97qJAnkRCRaLnPfoxGMZ9+9enUy9Trxg6CS52lq1dLutX81uXyu9rEs3jLXNH16w07xJodtbRag6i3e2uS5TLAfNkc4LAHoOuKn8a+LtR0LxNpekWWmRXovVBKlyshbeRhT0HTvXnmutoI8V+HBpGr3OsXBuY2u7qV2cuxdcAZ4Hf5R0zXWfEHj4t+EuR95f/AEYa6pZdho1KbdPeE21ZrWO2jd0Vyq6Olv8AxDqGiaFqGq+IrC2txCyiCK1nMhl3DAUsRwc+3T1rFuvGviKw0eHX9Q8M266RcbChju/3qK3RmyMHORgVofGO1urzwJcpaQvO8c0chRV3HaDyQK8+mPgaPwrZtH/aWqaoyIj6et5IpDgfNxg4HBx69qwy3B4TE0VVnTu5Ss0leysttVy+ruTBRa1PR/FXjS00mw02axtzqFxqZX7HEG2blOMHJHqyjHvVT/hL9X0nXbDTPFOj29ot++2G4tbguqnIGCMZyCQCfeuY+KOmtDY+EZJbG5h061jWG5VGMjQL8h27gM5wG545FRS2/g2bxLpVpoNvf65M0iuZPt0my3wwOSSpz0yc46Vph8uwboRfK3dSu+qttreyt+JSjGx1fiTxfqmmeOrXw7Y6TBeiaJXALlXJIbPPQAbfT1qxrvijUPDfhyXUtc0uIXDT+Tbw20xdCCuQWc49G7Z4HHNYOvEf8L90fkf8e4/9AlrqviBd2Vr4ank1PSLjVLM/LKkSg7B/eOTxj1HT2riqUKEHhoeyupRTdt3r3vYh2VtClo3iLxE9/aRap4aC2l4A0V3YymZIlI48z8xk9PQV11ePeHr9NF8X2Fj4P1K41fSb4gz2TBmNsCQCScfKR149MHtXpVv4l0q48UXHhuOWY6hbp5kisny4wpzn/gQrHNcvlCopUoaWvon3tqne1vWwpx10Mvw34outU8caz4fmtbeODT8+XIhbe2GA5ycd6r+CPGc2t6Pq+p6nbwW0enOcmAH7oUknnvxXNaFq+n6D8WfEs+r3H2VJtwjLIfnO9WAAxk5HT1qD4Wwy3ngjxhb2yeZLMrLGvQkmJsD2zkV6lfLKEaU58llanZ69fif+ZpyKx0Fn408R6lpMuvab4Yt30mAtu33eJnC/eKgDHHX3rRvvGmfh4/irT7VTICq+RPnCsZAhBxjPXP5Vy/gLxdpPh7wHNZXkvl6pbySlLSaNlZ2J+UY9ORn0q/4t1S+1j4O3epalYiwmlkjxFz90TJg88jNZ1cvpLExg6KUPaKKd37y9Hv6oTS5rW6m94U1vxFrNvpl7JotnbWFwm6WX7Rl8bTgqmOmcdSTir3jXxFa+GNEbUrmNpiWEccSnBdjz1xxgAn8Ko+GtVtNG+GOl6nfM4tobKLeUXceSAOPqRWB8XZG8QfD3T9U0mGW4tnuFmzs+YRlWXcR1HJrhp4SnXx8Yyhy0+Zx0vbr1ISvPyLt/4z8QaLDaX/iHw5Bb6ddyKqvBc7pIcjPzAjknk9umKu+LvF1xp2s6Xo2kWMV9eaiqshllKIFJ45x1ODz2964LVx4FfTbKPS49U1y9uCFNoL2UGPI5LcHBz2/HpWx4/aPSviN4V1C8U29jBBGjyH5lQqxBGR1xlfzzXp/2fhJVIp09bT0asnZaaXb3+8vlVxouL6b45aY+o2aWdwLYqyJMJVP7uTDBsDg89Rmupt/FF1J8S5vChtbcWscO8SjO8nYGwecY5rlTqVnqvxy0y6sJxND9mKB9rKDiOTpkcj0PSlv9Rs9F+OdzfapN9ltmtcrI6nBzEAO3qCKdbDQxHLGUNVSulro0+nW5Vk7eh1PgzxVd654j1zTLi1t4otOkKRvHnc3zsvzZP+zXTX91BY2U15dSCOCGNpJGPZQMmvNfg9PFc+MvFdxCxaOSXehKkEgyuRweR+Ndx43sbjUvCOq2Fqu6aa2dUX1OM4/SvGzLCUqePjSS5Y+7f5pX+ZlNLmsZLeK9Vh0uPXbzw/5OjuFYut0GnjjY43mPbjuDjOcGrnifxLJpN7pNvaac2onUfMCCGQKcqoIxkdDnk9gCawtZ8R6Te/DQ2VtdRy31zYx2qWiupm81gEwVzkYPX2qxq1u9p4n8A2kpUvCs0bFTkErAASP1rojhqN1KpT5fj011UY3T379eo1CLOu0yS+lslfUbaG2uSTmKKTeoGeOcDt7VS8Raw2mvaWlrate399IY7eAOEBAGWdmIOFAHUc1rDn61yXi9k0/xh4b1y8dYrCET28sp6I0i/IW9FJGM15WDpwrV7SXd29E2l3M4pNmho+uXcustomr6Z9hvvKM0Xly+bFJHnGQ2Bg54wRVJPE2qXyXV3ouhx3un2sjx+a915bzlPveWu0gjPAyeav6b4jstU1mXTtNU3cEEG+a9iYNCjnpHkdTjniue8Ba1pfh/wq+l6vewWl7pk06TQSSBXb5iwKA8sCCMGu+GHVpT9j73u+7r1vd91t12v6F8q7G5qXieCHwRL4os4vtMQiWQRO205JwVJxwQfT0qrceJ9Rs7jTpL/QfI069njt4pTcBpQ78qWTptPPfPrXOT2dxY/AW6juk8t5IzNsPBVXl3AH3wRW18QMf2T4Z6f8hiz/lW8MHh1LkUeZOUle72STBRWxX+I82qr4j8NfZrK2ljXUAbYvcFTLIUOVYbflHv+ldLqurXOmaNBcXGnma+mkSJLa2YMDK3AG8gYXnkkVi/EiaO11XwveXDiK2g1XMsrnCIChALHtzU3jHXJIU0uOyv47Sw1GUrLqodSkKBdwwTlcvyATxx+WUaXt6WGjyK2t9+jb/pb9gtdImtfEGpW+vWej65o8dk18H+yzQXXnIzKMlTwCDjn0qxq2uXcWrro2j6bHf3ogNxN5k/lRwoThdzAElic4GOlcfMdDXx54WXS9SfUJ/Pn8+4e4aYtmL5RuPyjknhcYraNxaaJ8S9SutUuYbWDUbGH7PLK21C0fDKSeA3Q49DVVcHRUlOMLvkbtqrtO2129td/uDlRq6Jrt5qVvfwx6Z5Gr6eyxzWksmIy5+6RIAcqR3xkdxWB8I5dVNhdxy2NstkdQuWaYTkuJNwyu3HT3z+FdP4c16DW3u5LS3lFpbzeXFctjZcEfeKd9oPGe9c/wDC28tEtdR0p7iJb9NUuXa2ZsSBSw52nnHvWduTD14ezSd4u29t79dv89RfZeh2pIAyeAOT7D1rkZvFOsnTpdatfDTSaVEHYmS6WOdkUnLhMHA46E54NdLq9xNZ6VdXdvbm5mgheWOEf8tGCnC/jXnF/faNf+ELnUNX8TNfajcWcjpZpcERwOUJCCJOflIAJfPQk1jleFhUTlON1dLq/XRNfe2KEUz0nTruHUNPtr+3JMFzEssZIwSrAEZH41U8R6wmjWCT/Z5LqeaZYLe3jYBpZGPABPTjJJ9qh8Df8iZonIObCLBBzn5RWZ8RVMJ0LVZMi107U0muWAJKIRt3cdgSM1jRw9N432Mtrtfdf89hpLmsWbLX9Qh1q30nXdKWzlvAxtJLefzo32jLKxwCp+oxUl/rOqNq0+naLoq3j2wUzTXFx5MeWGQqnBLH8gOlLB4o0281620nS9upGRGkmnt5A0duo6biOMk8AVz7arbapq2qR+I9cfSYbO4MMenpdeQ0qgZ8xyPmbdngA44rqpYXnk5ypWtG9tX13SWvyb+YKPdHT+FdbXXrKSY2slncW0729xA+CY5F6jPQjpWV4a8Tapr05+y6GsdtFdPFPcSXGFwrY+Qbcs35AZxVb4SNbG3137GP9HGsTCLIOQm1duc85xjrU/wlP/FNXP8A2E7n/wBDq8Rh6NF12obONr30vdvr/mNxWpaOu6re393DoOjR3sFnN5Es8915QeQDJVMKc4z1PFA8W2jeGV1lbWZpXm+zCyyBL9o3bfK+ue/pzXKaHY6LZXer2eva7eaZdx38svlJqTW6PG/zK6jI3ZB5xTdVsNLm8G2d9pdvqkGmRa0t3PJMX86SP7rTIc5wRghuDXS8BhHOMbO11rZ66d7636WQ+SJ10eu6paalZ22vaRFZRXshihmhufOQSdVR/lGM84x34qLUfE2oR+KbjQNO0X7ZMlvHMsjThEG7Od/BxjjGOuaxprbwi+paXFBqera3ctdI8UUOoNcrGVOfNYE4VRxnJrT0z/krOtdsaXB/6FWUqFCKc/Z7Rbs00r3Xm3tcVonVwmQwo0yqkhUF1ByA2OQD3GawdQ1zUZNYudL0PSkvpLNVa5lluBFGpYEhAcHLYwe2K6AcAVxeiXlj4f8AFviW31e7gs2urhLyB5nCLJGUwcE9SCCCPavMwdOM1Uny8zS0WvV+WuiIgrrY2dK8SWl7oN1qtxFLZLZF1vI5esToMsoPRvYjrWY3irVYNOh1u+0AQaTJsZpFud08SMcB2j2gYGRkA96NXupvF3w71ZrGxnh89JEtlm4adVIIcDsDg4z/AFrN8Q+ItJ1L4bNZ2d5FPfXtnHbRWiuDMJGwMFOox3+lehQwcHL+Fq52au3yr5f8HYqMU9zptT1r7Jr+i6YkKzJqYm/e78bAi7hgY5z+FPi1pm8ZS6B9nG2OxW887dknLbdu3Fc74lMekeJPBT6hNHBBaxzQyzucRqxiAALHpkjvUmj39pqPxWu7iymE0P8AYqqJFHysRKc4Pce44qVgafs+dRuuSTv5qVl+HQfIrGhdeIdRbxHqGg6bo8d1NaRRSLI1z5aHzBk7zyRjtjP4Vd8J602uW9wZbQ2lzaXL2s8W8OFdcdGAGRzWVon/ACVHxL/15Wn8jR8NyBdeKOmBrs/fGPlXn8Kmvh6XsZcsLNKDvrvK1xSSSE/4SvVLiK+v9L8Pm90yzmaJ3FxtnfYfnKR7e3YEgmtbXNdGn2ti0NnLc3d+6x21sTsYsV3HcT90KOW9K47W7/w/svdc03VpfDmuQOwlt5CAZ3XoJIeQwbjkVN4p36ha+D9d1cXGnwIxF8YZWja3MqAK24cqu4cntmup4GjKUG4csddNbtqN0t7O76x/AfKrnSWGuagurQaTrmlRWE11E7W0sVx5sUhT7yZIBDY5HtVHSf8Akq2v9P8AkH23U49apafB4VbxPpy6ffanrV5EWlSRb1rmK2G3G5yTgA9B15q3pw3fFLxCnGTptuP51m6VODnyJq8NdLfaWtm27eo7LWxInijVL2C51DR9DS70y2kdTI92EknCZ3NGm08ZBxk8496n1rxZDZ+E7LxDZ2xu4buSJFjzhsOfT1Hp61keB9c0vQPBn9m6tfQ2t7pjzRTQSyBZGYMSCqnkg5GKyLyxuNO+EOh291H5cp1CCQqeCoeYsAR64NaRwVH2yi4WSmkt/eVn/wADbuLlV7HoejXWpXUUsupaYtgGP7mMzCVyuOd2AACPQZ69eK5f4ytfL4VMdvbwyW3nw+bK0u10YSLtAXHOe/PFdw33jXJfFxWbwLdMFLBJoXcgZ2qJFyfwrzsvqL6/B8q3Wmv+dyI25jWl1WfTfD9xqmvW0FmbdWZ44JjKNo6YJAySe1Zb+J9VsobbUNY0JLTTblkTzEuxJJAX6GRdowPXB4pPHvl698P79tHmivRtWRWgbeG8tgzAEd8A8VneOtc0vXvBv9l6VewXV7qZhjht45A0iksrHco5AABzXZh8LCo050/ik09/dWmu+nXfsWopm5rPiC6h11NE0fTV1G98kSzF5/LihUnjcQCcnHAH9ayPCVxc3HxI8RSXdn9km+yWweLzA4GAQCGHUHt0PtSx3lr4f+IupNq1xHaQalZ2/wBmmkOIyYxtZSTwD3Hrmn+Fru31D4meIbq0mEtvLaWwjlAO19uVJU9xkEZHHBq1RjTo1FCGns172urbTfW3l8hpWRpXmt6xNqF3Z6HoYuxZsEkmuLgQq7kZ2oMHdxjk4GeKryeLjJ4JuvElnp8jPaO6zWsjgMpV9rjcBzgc1k2mrWWsXV7ceJtcbTRbXTwJpKXXlYVeAX24eQtnOBxg4qf4VQ2t54P1C2UBraXULpcA4IRiB9Rx+NKrhKFGjzzh8LjffVPfXr8rC5Ulqa3iLxMNO0LT9RsbX7ZJqEkMVtEWI3FxnGQD0H+FdHz3xn2ryjwRBc3XirTvDt0u6Pww905J6nLBYj3B4PTqMda9OtL6zup7q3trhJpbRxHOqnJjYjIB965M0wkcPy04K+7b8m/d/D8xTiloizRRRXkGYUUUUgCiiigAorzT/hZ8/wD0Bov/AAIP+FH/AAs+f/oDRf8AgQf8K+l/1TzX/n1/5NH/ADPM/tjB/wA34P8AyPS6K80/4WfP/wBAaL/wIP8AhR/ws+f/AKA0X/gQf8KP9Us1/wCfX/k0f8w/tjB/zfg/8j0uivNP+Fnz/wDQGi/8CD/hR/ws+f8A6A0X/gQf8KP9Us1/59f+TR/zD+2MH/N+D/yPS6ZNFFNGYpoo5Yz1V1DA/ga83/4WfP8A9AaL/wACD/hR/wALPn/6A0X/AIEH/CmuFM2W1L/yaP8AmH9sYP8Am/B/5HoC6ZpikMum2SkHIIt0GD+VTXNtbXSBbm3hnUHIEsYYD8685/4WfP8A9AaL/wACD/hR/wALPn/6A0X/AIEH/CqfC+cN39n/AOTR/wAx/wBtYT+f8H/kelKAqhVwFHQDgCoUs7ONJEjs7dFl/wBYqxKA/wBeOfxrzv8A4WfP/wBAaL/wIP8AhR/ws+f/AKA0X/gQf8KS4WzdXtT3/vL/ADD+2cJ/P+D/AMj0Zre3aJImgiMaEFEKAhSOmB2p8iJIjRyKrowwysMgj0Irzb/hZ8//AEBov/Ag/wCFH/Cz5/8AoDRf+BB/wpf6qZt/z7/8mX+Yf2zg/wCf8H/kejvbwPCsLwRNEuNqFAVGOmB04qSvNP8AhZ8//QGi/wDAg/4Uf8LPn/6A0X/gQf8ACh8KZs/+XX/k0f8AMX9s4P8An/B/5HpEkUUjI0kSOUO5CyglT6j0NBiiMwmMaGUDaHKjcB6A9cV5v/ws+f8A6A0X/gQf8KP+Fnz/APQGi/8AAg/4ULhXNv8An3/5NH/Mf9s4P+f8H/kekLFEsryrEiyOAHcKAzY6ZPemTWttNIkk1tDK6cozxhiv0J6V51/ws+f/AKA0X/gQf8KP+Fnz/wDQGi/8CD/hTXC2bp3VP/yaP+Yf2zg/5/wf+R6RNFFNGY5o0lQ9VdQwP4Gn15p/ws+f/oDRf+BB/wAKP+Fnz/8AQGi/8CD/AIUv9VM2/wCff/ky/wAw/tnB/wA/4P8AyPRY7W2jnaeO2gSZvvSLGAx+p61NXmn/AAs+f/oDRf8AgQf8KP8AhZ8//QGi/wDAg/4U3wrmz3p/+TL/ADD+2cH/AD/g/wDI9Fntbadkae2hlZPuF4wxX6Z6U5YYVnadYY1lfAaQIAzY6ZPU15x/ws+f/oDRf+BB/wAKP+Fnz/8AQGi/8CD/AIU/9Vs3tb2en+KP+Yf21hLfH+D/AMj0R7O0eIxPaW7Rs28o0SkFvUjHX3qYABQoAAHQDpXmv/Cz5/8AoDRf+BB/wo/4WfP/ANAaL/wIP+FJ8LZu1Z0//Jl/mH9s4T+f8H/keira2q3BuFtoBMRgyCMBj+PWnyxxyo0csaSIwwysoII9wa83/wCFnz/9AaL/AMCD/hR/ws+f/oDRf+BB/wAKP9Vs3dv3f/ky/wAw/tnCfz/g/wDI9GS2t42jaO3hQxrsjKxgFF9B6D2ouLa2uNv2i3hm2nK+ZGGwfbPSvOf+Fnz/APQGi/8AAg/4Uf8ACz5/+gNF/wCBB/wo/wBVs3vf2ev+KP8AmH9s4T+f8H/kelnPY4Nc/a6Jft40m8QX91bNGls1rZwwqwKxl92XJ6np0rlP+Fnz/wDQGi/8CD/hR/ws+f8A6A0X/gQf8K0pcNZxSUlGl8StvH/MFnOEX2vwf+R6NPbW1wUae3hmKHKGSMNtPtnpTpY45YjFLGkkbDBRlBBH0rzf/hZ8/wD0Bov/AAIP+FH/AAs+f/oDRf8AgQf8KzfCubO37vb+9H/MP7Zwn8/4P/I9GNvbmZZzbwmVRtWTyxuA9AeuKlrzT/hZ8/8A0Bov/Ag/4Uf8LPn/AOgNF/4EH/Ck+FM2dr09v70f8w/tnCP7f4P/ACPSJIopChkiRyjbkLKDtPqPQ0PFE8iSPGjPGSUZlBKk9cHtXm//AAs+f/oDRf8AgQf8KP8AhZ8//QGi/wDAg/4U/wDVTNlb93/5Mv8AMP7Zwf8AP+D/AMj0l1V0aN1VkYEMrDIIPUEVCLKyEIgFnbCINuCeUu3PrjGM155/ws+f/oDRf+BB/wAKP+Fnz/8AQGi/8CD/AIULhbN1tT/8mj/mCznCfz/g/wDI9JkjjkQxyRo6MMFWXII9xTI7a3jKNHbwoY1KoVjA2g9QPQV5z/ws+f8A6A0X/gQf8KP+Fnz/APQGi/8AAg/4ULhbN0rKn/5NH/MP7Zwn8/4P/I9HngguFC3EEUyg5AkQMAfXmlEUSytKsaCRgFZwo3EDoCa83/4WfP8A9AaL/wACD/hR/wALPn/6A0X/AIEH/Cj/AFVze1vZ6f4l/mL+2cH/AD/g/wDI9LqEWtqszzLawCV873EY3N9T1Nedf8LPn/6A0X/gQf8ACj/hZ8//AEBov/Ag/wCFC4VzdbU//Jl/mP8AtnB/z/g/8j0ZLe3SD7OkESw4I8tUAXB6jHSla3t3gEDwRNCAAIygKjHTjpxXnH/Cz5/+gNF/4EH/AAo/4WfP/wBAaL/wIP8AhR/qrm//AD7/APJl/mH9s4T+f8H/AJHpLqrqVdVZSMEMMgio47S1jREjtYESNt0arGAEb1AxwfevOv8AhZ8//QGi/wDAg/4Uf8LPn/6A0X/gQf8AChcLZulZU/8AyaP+Yf2zhP5/wf8Akel0xYolmaZY0ErABnCjcQOgJ6mvN/8AhZ8//QGi/wDAg/4Uf8LPn/6A0X/gQf8ACkuE81/59f8Ak0f8w/tnB/z/AIP/ACPSI4ooixiiSMu25tqgbm9TjqfemNa2rXAuGtoGnHSQxgsPx6151/ws+f8A6A0X/gQf8KP+Fnz/APQGi/8AAg/4VS4WzdO/s/8AyaP+Yf2zg/5/wf8AkekyIkiMkiq6MMMrDII9CKTyovJ8nyo/K27dm0bcemOmK83/AOFnz/8AQGi/8CD/AIUf8LPn/wCgNF/4EH/Cp/1Uzb/n3/5NH/MP7Zwn8/4P/I9JjRI0WONVRFGFVRgAewp1eaf8LPn/AOgNF/4EH/Cj/hZ8/wD0Bov/AAIP+FH+qma3v7L/AMmj/mH9s4P+f8H/AJHo1tbW1sGFtbwwBjlhHGFyfU4pI7W1jmaeO2gSVuGkWMBj9T17CvOv+Fnz/wDQGi/8CD/hR/ws+f8A6A0X/gQf8Kr/AFXzjX93v/ej/mH9s4T+f8H/AJHpdYd1okk/jS21xpITbxae9q0LKSzFn3Z9MVyH/Cz5/wDoDRf+BB/wo/4WfP8A9AaL/wACD/hV0eGc4otuFPdW+KP+YLOcIvt/g/8AI9IhiihjEcMUcUY6KihQPwFEUMUIYQxRxhmLNsUDJPUnHevN/wDhZ8//AEBov/Ag/wCFH/Cz5/8AoDRf+BB/wrN8K5s/+Xf/AJNH/MP7Zwf8/wCD/wAj0a4tba42/aLeGbacr5kYbB9s1JgV5r/ws+f/AKA0X/gQf8KP+Fnz/wDQGi/8CD/hQ+Fc2aS9nov7y/zD+2cH/P8Ag/8AI9Ggt7eBneC3hhZzlzGgUt9cdaQWtqLj7QLaAT/89PLG/wDPrXnX/Cz5/wDoDRf+BB/wo/4WfP8A9AaL/wACD/hT/wBV84vf2ev+KP8AmH9s4T+f8H/kekuiSIUdFdWGCrDII9CKbbwQW8fl28MUKZztjQKPyFecf8LPn/6A0X/gQf8ACj/hZ8//AEBov/Ag/wCFSuFM2ty+z0/xL/MP7Zwn8/4P/I9GNtbG4FybeEzgYEpjG8fj1p8m/Y3lkBtp256Z7Z/GvNv+Fnz/APQGi/8AAg/4Uf8ACz5/+gNF/wCBB/wp/wCqubafu9v70f8AMP7Zwf8AP+D/AMjqtH0O+/tw69rl5Bc3ywmC3jt0IhgQ8sRu5LE5yfQ4reljjlQxyxpIjDBVlBB/A15v/wALPn/6A0X/AIEH/Cj/AIWfP/0Bov8AwIP+Fa1eG85qyUnT22s4q3pqDzrCN35/wf8AkekQwwwRiOCGOJB0VFCgfgKaba2afz2t4TNtK+YYxux6Z64rzn/hZ8//AEBov/Ag/wCFH/Cz5/8AoDRf+BB/wrL/AFWze7fs/wDyZf5h/bOE/n/B/wCR6Mbe3+z/AGb7PD5GMeVsGzHpjpUgAAwMAAYAFea/8LPn/wCgNF/4EH/Cj/hZ8/8A0Bov/Ag/4UPhXNn/AMu//Jo/5h/bOD/n/B/5Hoq2tqtwbhbaBZjwZBGAx/HrUkkccsbRyxo6MMMrKCCPcV5t/wALPn/6A0X/AIEH/Cj/AIWfP/0Bov8AwIP+FD4Wze9/Z/8Ak0f8w/trCfz/AIP/ACPR4IYbeIRW8McMYPCRoFH5Cljiii3eVFHHvYs21QNzHqTjqfevN/8AhZ8//QGi/wDAg/4Uf8LPn/6A0X/gQf8ACh8K5s96f/ky/wAw/tnCfz/g/wDI9IjiijLmONELtucqoG4+p9TT680/4WfP/wBAaL/wIP8AhR/ws+f/AKA0X/gQf8KX+qmbXv7P/wAmj/mH9s4T+f8AB/5Hoq2tss7TrbQLM+d0gjAZs9cnqafBFFBGI4Io4ox0SNQoH4CvN/8AhZ8//QGi/wDAg/4Uf8LPn/6A0X/gQf8ACm+Fs3at7P8A8mj/AJh/bOE/n/B/5HosFrbW+/7PbQw7+W8uMLu+uOtTdOleaf8ACz5/+gNF/wCBB/wo/wCFnz/9AaL/AMCD/hSfCmbSd3T/APJo/wCYf2zg/wCb8H/kej+TD53neTH5uMb9g3Y9M9adIiSIySIrqwwysMgj3Febf8LPn/6A0X/gQf8ACj/hZ8//AEBov/Ag/wCFP/VbN73dP/yaP+Yf2zhP5/wf+R6GLGxCoosrUKjblAhXCt6jjg+9PktreSZJpLeF5U+47ICy/Q9RXnP/AAs+f/oDRf8AgQf8KP8AhZ8//QGi/wDAg/4U/wDVfOL39n/5Mv8AMP7Zwn8/4P8AyPSxxUaQwpM0yQxrK2AXCAMfx615x/ws+f8A6A0X/gQf8KP+Fnz/APQGi/8AAg/4VK4VzZbU/wDyZf5h/bOE/n/B/wCR6V6+/X3psMMMKlYYo4gSSQiBQT68V5v/AMLPn/6A0X/gQf8ACj/hZ8//AEBov/Ag/wCFNcKZslb2en+KP+Yf2zhP5/wf+R6M1vbtcLcNbwmdRhZCg3gex61L2Pv1rzT/AIWfP/0Bov8AwIP+FH/Cz5/+gNF/4EH/AApPhXNnb93/AOTR/wAw/tnCfz/g/wDI9Hihhh3eVDFHuJZtiAbj6nHU0i29utwbhbeITMMGQIN5H1615z/ws+f/AKA0X/gQf8KP+Fnz/wDQGi/8CD/hT/1Wzf8A59/+TR/zD+2cJ/P+D/yPRpLa2lmSaW3hklT7jtGCy/Q9RRb29vbhvs9vDDuOW8tAu4+px1rzn/hZ8/8A0Bov/Ag/4Uf8LPn/AOgNF/4EH/Cj/VXN7W9n/wCTL/MP7Zwn8/4P/I9HeGF5lmeGNpVBCuUBYA9cHrSzxRXEZjnjSZG6rIoYH8DXm/8Aws+f/oDRf+BB/wAKP+Fnz/8AQGi/8CD/AIU/9Vs3un7P/wAmX+Yf2zhP5/wf+R6M1vbtb/Z2t4jBgDyyg2Y9MdKfFGkMYjiRY0UYCoMAD6CvNv8AhZ8//QGi/wDAg/4Uf8LPn/6A0X/gQf8ACk+Fc2f/AC7/APJl/mH9s4P+f8H/AJHo8cMMbtJHDGjv95lQAt9T3pZY45VCyxpIoIIDqCAfXmvN/wDhZ8//AEBov/Ag/wCFH/Cz5/8AoDRf+BB/wo/1Wzdu7p/+TL/MP7awn8/4P/I9GNtbG4W4NvCZlGFk8sbgPQHr3NJPbW1wVM9tDMUOV8yMNt+meledf8LPn/6A0X/gQf8ACj/hZ8//AEBov/Ag/wCFP/VbN739nr/iX+Yf2zhP5/wf+R6NFb28MjyQ28MbucuyIAW+pHWpa80/4WfP/wBAaL/wIP8AhR/ws+f/AKA0X/gQf8Kl8KZs3d0//Jo/5g85wj+3+D/yPRVtbVbg3C20CzHgyCMBj+PWnvFE8iSPGjOhJRioJUnrg9q83/4WfP8A9AaL/wACD/hR/wALPn/6A0X/AIEH/CqfC2cPen/5NH/MP7Zwn8/4P/I9LprqsiFHVWVuCGGQa82/4WfP/wBAaL/wIP8AhR/ws+f/AKA0X/gQf8KlcKZsndUv/Jo/5i/tjB/z/g/8j0e3hht08u3hjhTOdsaBRn1wKSW1tpZlmltoZJU+67Rgsv0J5Fec/wDCz5/+gNF/4EH/AAo/4WfP/wBAaL/wIP8AhT/1Wze9/Z6/4l/mP+2cJ/P+D/yPSJo45o2jmjSRG+8rqGB+oNEkMMgVZIo3CEMoZQdpHQj0Neb/APCz5/8AoDRf+BB/wo/4WfP/ANAaL/wIP+FC4VzZf8u//Jl/mL+2cH/P+D/yPSJ4YZ4zFPFHLGeqyKGB/A01re3a3Fu1vC0AAAjKApge3SvOf+Fnz/8AQGi/8CD/AIUf8LPn/wCgNF/4EH/ChcK5utPZ/wDky/zH/bOD/n/B/wCR6L9ltdsS/ZYMRHMQ8sfIfVeOPwp08MNxH5dxDHMn92RAw/I15x/ws+f/AKA0X/gQf8KP+Fnz/wDQGi/8CD/hTfC2bt39nr/iX+YPOcI/t/g/8j0lESOMRxoqIBgKowAPTFMFvbi5NyLeETsMGUIN5Huetec/8LPn/wCgNF/4EH/Cj/hZ8/8A0Bov/Ag/4VP+quba/u9/7y/zD+2cJ/P+D/yPS6gW0tEMjLa26mQESERKN4PXPHP4153/AMLPn/6A0X/gQf8ACj/hZ8//AEBov/Ag/wCFOPCubx+Gnb/t6P8AmCznCL7f4P8AyPSYo44oxHFGkaKMKqLgAewFO4rzT/hZ8/8A0Bov/Ag/4Uf8LPn/AOgNF/4EH/Cl/qpm17+y/wDJo/5h/bOE/n/B/wCR6Nb21tbKy21vDArHLCOMKD9cdaR7W1edbh7aBpl+7I0YLD6Hr3Nedf8ACz5/+gNF/wCBB/wo/wCFnz/9AaL/AMCD/hVf6rZvfmdPX/Ev8w/tnCfz/g/8j0eKGGJnaKGONnO5yqgFj6nHWliiihUrDFHGpJYhFCjJ6nivN/8AhZ8//QGi/wDAg/4Uf8LPn/6A0X/gQf8ACp/1VzZ70/8AyaP+Yf2zhP5/wf8Akeiz21tcMrT28MpU5UyRhiv0z0qbtjt6V5p/ws+f/oDRf+BB/wAKP+Fnz/8AQGi/8CD/AIU3wrmz3p/+TL/MP7Zwn8/4P/I9Ft7W1t932e2gh3fe8uMLu+uOtPEUSytMscYlYBWcKNxA6AnrivN/+Fnz/wDQGi/8CD/hR/ws+f8A6A0X/gQf8KHwrm7d3T/8mX+Yf2zhP5/wf+R6XUVxbW1ygS5t4Z1ByBJGGAP415z/AMLPn/6A0X/gQf8ACj/hZ8//AEBov/Ag/wCFJcKZsndU/wDyZf5h/bOE/n/B/wCR6UAFACgADoB2qNLa2S4NwltCsx6yCMBj+PWvOf8AhZ8//QGi/wDAg/4Uf8LPn/6A0X/gQf8ACmuFc3V7U/8AyaP+Yf2zhP5/wf8AkejzQwzRmOaGOVD1V1DA/gaEggRxIkMSuEEYZUAIUdFz6e1ecf8ACz5/+gNF/wCBB/wo/wCFnz/9AaL/AMCD/hR/qtm9rez0/wAUf8w/tnB/z/g/8j0hYollaZYkEjgBnCjcwHTJ70RxRR7/AC4o03tufaoG4+p9TXm//Cz5/wDoDRf+BB/wo/4WfP8A9AaL/wACD/hR/qrm23s//Jl/mL+2MH/P+D/yPRZbW1lmWaW2gklX7rtGCy/QnkVKwDAqwDAjBB54rzX/AIWfP/0Bov8AwIP+FH/Cz5/+gNF/4EH/AAo/1WzfT93t/ej/AJj/ALZwn8/4P/I9Gt7e3t0KW9vDCp6rGgUfkKcIollaYRIJWADOFG4j0J6mvN/+Fnz/APQGi/8AAg/4Uf8ACz5/+gNF/wCBB/wofCubPen/AOTL/MP7Zwn8/wCD/wAj0WS1tZJlnktoHmX7sjRgsPoetPlhimXbNFHIuQcOoIyOh5rzf/hZ8/8A0Bov/Ag/4Uf8LPn/AOgNF/4EH/Ch8K5u7fu9v70f8w/tnCfz/g/8j0ukdVdCjqrKwwVYZBHoRXmv/Cz5/wDoDRf+BB/wo/4WfP8A9AaL/wACD/hS/wBU81/59f8Ak0f8xf2xg/5/wf8Akej28ENvH5dvDFCmc7Y0CjPrgU2K1tYpWmitoI5W+86RgM31I5Nedf8ACz5/+gNF/wCBB/wo/wCFnz/9AaL/AMCD/hVf6rZvr+73/vR/zH/bOE/n/B/5Ho88ENxH5dxDFMmc7ZEDD8jQIYVlEqwxiQLsDhRuC/3c+ntXnH/Cz5/+gNF/4EH/AAo/4WfP/wBAaL/wIP8AhSXC2bqPKqen+Jf5h/bOE/n/AAf+R6Mba2NyLk28JnHSXyxvH49agvILiKylGjx2UF0x3AyoRGxyMlguCTjNcB/ws+f/AKA0X/gQf8KP+Fnz/wDQGi/8CD/hVLhfN1b93f1lG35h/bWE/n/B/wCR2PhjRJNLN3d3l2bzUb5xJdTbdq8DCqo6hQOma10iiR3kSKNXc5dlUAsfc9683/4WfP8A9AaL/wACD/hR/wALPn/6A0X/AIEH/Cqq8NZxVk5Sp6v+9H/Mf9tYS9+f8H/kel0V5p/ws+f/AKA0X/gQf8KP+Fnz/wDQGi/8CD/hWP8Aqnmr/wCXX/k0f8yf7Ywf834P/I9LorzT/hZ8/wD0Bov/AAIP+FH/AAs+f/oDRf8AgQf8KP8AVPNf+fX/AJNH/MP7Ywf834P/ACPS6K80/wCFnz/9AaL/AMCD/hR/ws+f/oDRf+BB/wAKP9U81/59f+TR/wAw/tjB/wA34P8AyPPKKWiv2M+JEopaKAErb/4RPxJ/0B7r8h/jWIehr6Mi/wBSn0H8q+Y4jzytlSp+zinzX3v0setleXwxjkpu1ux89Xdrc2l09rcwtFPGcOjdRV6y8O65e2sd1aaZcTQSDKOuMHnHrVn4gf8AI5aoe/nj/wBBWvUPh1/yJem4/uN/6G1LNc8rYLAUsTCKblbR+auGDy+FfEzpSeiPHdT03UNMlSLULWS3d13qr45X1qoOTxXdfGb/AJDdh/17H/0M0vwk0W1vJbnUrpFmNsypCjDIViCd3ucV0wztQytY+sumyMngObFvDwf3nNWPhnX72NZLfS7lkbozLtH64qW88I+I7UZl0qcgDJMeHA/75Jr1zxRr1noGnrdXitKWfYkafeY45PPb/GoPCfiex8QCdbWOaCeHBeOQfwnoQRXza4qzOVL61GgvZd9fz/4B6n9kYRT9k6j5jw9sq21gysDggjBFWtL03UNVuxZ6XY3N7clSwit4jI5A6nA5wK9I+LOiQS6WNaii2XEDBJWHG9CcZ+oOP8ij9lr/AJK3B/14z/yWvr8ozSGZYZVoq3RrszxMbhJYWq6b1/yON/4Qbxp/0KWu/wDgBJ/hR/wg/jT/AKFLXv8AwXy/4V9q+LL6XS/DGqapC217SzlnBIzgopbp36VgeCfH+k+KZZn0yQ3EZmaO3hRSZTGhAaaQHiNSTxuwSB3JwPSucp8X3lrdWU7W95bzW0y/ejmjKMPqCMioa+6fGnhbQ/F2ly6drFnFKGQrHNsHmwsf4kbseB/WviTxBpdxouu3+j3ZX7RZXDwSFemVOM/Qjmi7ArW9rdXEcslvbzTJCu6VkQsEHqcdOlRdSAOSeldh8Pv+QF4p/wCvD+j1yVvGJZ44m6O4X6ZOK5MPi3Vr1aTXwNfO6ub1KShThO/xX/B2NzQfBPi7XrM3uj+HtQvLbOBKkeFPXoTjPTtmsa/s7ywupLW+tZrW4ibbJFMhR1PoQea9g/aO17U9F8T6Z4U0W+u9P0/SbCLy0gl8sM/OGIXHIAA/PHU1y/jrxXZ/EjxFoT3VvHo1ysSWl7fzSBkcZH70gKuMfMep4wBiuy7MDgKK9o0v4aeBtfk1ex0DUvEc76fYmdNVkjQ2U8i9VTABP59M8nHPO/CrwX4Z8Q+EvEPiDxJqWoWFvpBjJa1CtlWBJG0qSTxgYx1p3A85pa9T03wP4Pk8K6p40nn8RS6GLtLbSrWBYzdytgbzJ8pUc7vwHrirGofCO0uPFPhaz0HUrz+yfEMD3CSXcH7+2WNQz7wMD+IAdOTg9iS4HkdFeuS/DnwrrEPiK18KXmvjUdEjaUf2iiCK9RchvLIAIORwTxyOMHhsPgj4f6b8NtA8XeJ9W1xJdVjP+jWXlks2eSoYcKAOcn+IewouB5LRT5/K8+TySxi3nZv+9t7Z98U2gBKKWigBKKWigBKKWigBKKWigBKKWigBKKWigBKKWigBKKWigBKKWigBKKWigBKKWigBKKWigBKKWigBKKWigBKKWigBKKWigBKKWigBKKWigBKKWigBKKWigBKKWigBKKWigBKKWigBKKWigBKKWigBKKWigBKKWigBKKWigBKKWigBKKWigBKKWigBKKWigBKKWigBKKWigBKKWigBKKWigBKKWigBKKWigBKKWigBKKWigBKKWigBKKWigBKKWigBKKWigBKKWigBKKWigBKKWigBKKWigBKKWigBKKWigBKK2X8N6inhoa+5hW1JwFLHefm29MY6+/am6p4fvNO0W01a4lt/JuseWisd/IzyMf1rkjj8NKSipq7bj81ujZ4aqlfl0tf5GRRXR3/g7VbPQzrEstobcRrJhXJbDYxxj3qDwz4Y1HxBDNLYyWyrCwVvNcg5IyMYBrNZpg3SlW9ouWLs32fYr6pW51Dld2YlJ+NWrmxuIdUk03b5lykxhCxgnc+cYH411tl8N9amh33F1Z2znHyElzz6kcUsVmmEwsYyq1Ek9vMKWFrVW1CN7HEUVt+JPDGq6CVkvFSSCRtqTRtlSff0NWtD8F6vrGmR6hayWiwyFlAkcg5Bx6e1Es1wcaKryqLkfW4LCVpTdNRd10Oaorr7j4d+Iooi6CzmP91JuT9MgCuTnilgkeOaNo5EJV0YYKn0IrXC5hhsXf2E1K29iauHq0vjjYZRXX6R8P8AXL+2W5le3so3UOglJLMPoOn41W8SeC9Y0W2a7k8m4tU5eSJuV9yp5x+dc0M6wE63sY1VzbfM1eBxCh7RwdjmaKWivU2OQSilooASilooegCUUtFACUUtFF0AlFWdLs5tQ1G3sYCglncIhY4GfeuqHw4149J7D/v43P8A47XDiszwmEko16ii33N6OFrVlzU43RxlFbfiHwvrGhRia+gUwFtomibcuewPcZ9xWLXRQxNLEQVSjJSj3WxnUpzpvlmrMSilorYgSiloouAlFLW9b+FdSn8ONrySWwtVjeQqXO/Ckg8Y9vWsK+Ko4dJ1ZJXdl6mlOlOpfkV7GBRS0VuZiUUtFACUUtFACUUtFABRRRQAUUUUAFfRcX+pT6V86V9Fxf6lPpX57x3tR+f6H0vD3xVDxH4gf8jjqf8A12/9lWvUPh1/yJem/wC43/obV5f8QP8AkcdT/wCu3/sq16h8Ov8AkS9N/wBxv/Q2pcS/8ifD/L/0liyv/fqhxnxm/wCQ3Yf9e3/s5rW+DH/IL1H/AK7p/wCg1k/Gb/kN2H/Xt/7Oa1vgz/yC9R/67p/6DTxX/JMQ+X5iof8AI0l8/wAiP40/8eWme0kn8hXIeDvEcnhy5uJ0tUuTNGEIZ9uMHPoa7D40/wDHjpn/AF1k/kK85srK8vmZbO1muWUZYRIWIHvivU4eoUa+SRp4j4Xe9/8AEcuZVKkMe5U99LfcdV4i8dy6zo1xpr6bFCJtuXExbGGB6Y9q6H9lr/krcH/XjP8AyWvOrnSNWtbdri5027hhXG6R4WCj8cV6L+y1/wAlbg/68Z/5LXvYDCYTDUnDC25b30d9TzsRVrVZJ1dz6X+JYLfDnxKoBYnSbkAAcn901fOvwY8J67Z3kuoX0ZsbUy/Z5FukmMayqfuzLFIjRtgggupUg9ea+mPEsljHoGoPqjlLBbaRrkjOREFO88c9PSs3wN4g8M+KFvdX8N3a3QaRYrlxG0ZLqOMqwHOGxuxzgDPy8dpzmjoOnJp1p9nt7Gxs4l2gLajCtgc8YGOeO/FfGXxcmin+J/iOaCRXjfUJcMpyDg46/nX0h+0L411zwZ4ethotkv8Ap/mQtelv+PZsDGF7sQWwTwNvfNfIzMzEszZYnJJ6k+tAHYfD/wD5AXij/rw/o9chG7RusiEBlIYZ9RzXX/D/AP5AXij/AK8P6PXH/wBOa8rA/wC+4n1j/wCko7MR/Apej/M9p+IC+HfiiNM8S2vizQ9C1NbZbXULTUH8ohwc71P8QGSB2wBz2qrrU3wwh8ceENDgjs7jSNNGzVtRijAW6kKjBc4+ZAwGTzwxrlPDHwv8Y+IdNh1O1sYLa0uMC3lvLhYvPJ6BAeT+Vc74l0HV/DerSaVrVk9ndxgMUYg5U9GBHBHuK9c4z6R0fxJbJ4o1p9U+Ivhg6HLZyWek2FrcBI4QcEMyjgFQCucnOeMdK8n+HuqaXp/wf8e6TdalaLeXIhW2iaQBp9pIJQdTXmfbrQeevNFkB7T8M/FW34P3Hh3SPFtn4c8QWl+Z4ZLt1RLiJsZXcVIHU+pyo7GtS18cWOgeOPDF1rfjibxLOkM0WpzxRo9taLKo+WIooLHcqZPOFU8ZPHhemWF5quowafYW73N3cPsiiX7zsewz3qTWtL1HRNTl0zVLR7O9hx5kL43JkBh09iD+NFkB7nqPiC+tbbX7rV/jBFd6cI5P7Os9KeGW4nB4VXzHxwQCfqcgVxXxC1bS7r4OeAtNtL+1lvLNZvtECSBnhyeNw6jPvXmgAHTAoH4UWQC0UUU0AUUUUAFFFFABRRRQAUUUUAFFFFABRRRQAUUUUAFFFFABRRRQAUUUUAFFFFABRRRQAUUUUAFFFFABRRRQAUUUUAFFFFABRRRQAUUUUAFFFFABRRRQAUUUUAFFFFABRRRQAUUUUAFFFFABRRRQAUUUUAFFFFABRRRQAUUUUAFFFFABRRRQAUUUUAFFFFABRRRQAUUUUAFFFFABRRRQAUUUUAFFFFABRRRQAUUUUAFFFFABRRRQAUUUUAFFFFABRRRQAUUUUAFWdKhtbjUoYby7Frbs2JJtudgwT0/AfnVatPw3/ZJ1Hy9Ytrm4hkTYiQNht5YYPUdq58VJwoykr6dt/lc0pR5ppfnsei6/peiweC9O0e81o2dspDRzvESZDgk/L/wL9Kr/ABPhsV0e1srnV/ImtIC0UBjybhgNoJPbp+taniVtDk17RtF1GC6nlGGtgjYjU9AWGefu1zXxdvNJluxaBJjqcKriQEeWsZy2CM/e/DvX5zlKq1cVQ5nO7cp7Rtq7X9H9p/cj6fGuEaVRq3RdfuOh8U/8kxb/AK84P5pWX8F/+QdqP/XWP/0GtTxPlvheWUEg2UJBHPQpmsz4Lqf7N1E9jMig9idtYwaWRYlf9PP1iU9cwov+7/mZPhtVb4tXO5Qf9IuDyO+GqX4wzTJrll5c0iYttw2uRg7zz9ai8MEN8WrkryDcXOMfRqX4zHbrlmT2tP8A2dq9yml/bOHUv+fX6HBJtYGo1/ML4h8aafq3hU6UbS7a6MUY82Qrjeu3LcHOeD+ddR8O9x8AxYHJE/Tv8zD+tcrrPguysPCZ1qO+uZJRBFL5ZVdpLEZ9+9dV8OWaPwFC6kbl85h9dzHP6V5+a/U/7OX1K7XtNb336/I6sG67xX+0b8v4HPfCS31aLV7iS4hvI7Y2xVvMVlUvkbeD1ON3P1qh4y+ySfEuIW6qR58Ky+hfIz/Suv8AAOvXPiTR7yG8uMXsZKb4htIVh8rAdiDn8q8zt7e4svFkFreFvPhvlWQscliHGT+PWu/L1UrZjiKlZKM4wtZdVbe5zYhqGGpQg7pu9367HoHxjd49Cs1R2QG5IIBwCNrVi6F42sbXwsNJ1C2u7qXy5IyxIZSGzgcnOAK2fjPkaHZkg8XR/wDQWrE8OeCrPVPDA1aS9uI5CkrbFAx8pOOv0H51yZYsCsmpSxt7c2lr3vd221NcVLEfXpqh269jM8FeH7DVfOudU1GO1tYSFCGQK8hxnjPQVv6NpfgXX7qXT9Piv47gR7hIXIBAIGR1HcdR3rF8B+E118TXl5I8NlAcFkOGY4zgE9AOCfrXWeCtX0SbXJNL0HSY4IViZzct99yCB9cc9zXXnWKqxqVnQqzcoK9o6Rj6v7TfmZYGjFxh7SEbPurt+nY4j+wY7fxxFoN1IXhNykbMhwSjYIPscEV0fiDw54N0K4gN9c6ifMTcsCEEsM9c4GB2/Cq2r/8AJYIsDH+lwf8AoC0/4zf8hXTv+uD/APoVaOviMTisLSdVxU6d3bv3IVKlSo1Z8qbUtLmdoegaf4h8W3NvYPLFpMS+YHA+bbwAoz3znr2rdh0TwNeaxN4fgW8jvotyNL5hI3L97B6ZHPbHBqv8FmUX+pA4yYo8D1AJq+viZf8AhK7nT9N8L2k1/FNKvmiRVd9uctuK9xnvXNmWIxrxtXD0ZStTirWko623lffzNsLToKhCpNL3m76N/JWOJ1vQLjT/ABT/AGGrmSSSVVhbbyyt0JA9Oc/Q11mq6F4L8NCC31o3l1NMC28MVwBgEkDAAyeOp4qjf3N5P8UNMl1CyWymDxKYxMHGAeDuH1rpPH+vWmjXtrDdaLa6i8kZZWlxlQD0GVNXjMbjqs8NRu7yjd8rSu+99rehNCjQhGrOyVnZXV/wOT+IHhOHQRb3ljJJJaTMVYOQSjYyMHuCPx4rU/4RHw3F4UtNYvru8tg8McksgO4AsBwFA9Tio/iPqGr3WhWseoaKlhF56vGwuVck7TgbR7H+Vanib/kktr/172380rOWMx31bCxnUalKbTad9PVaXGqOH9pVlGGijdXRz2m/8I6fE/h/+wFug32n9/54O/qNvt0z0rc+L8N5NHpotIbmTHm7vKVjjhcZxXE+Csf8JfpQwMfaVPSvSfH3iK80C50t7cr5U0recrLncoK9D17mqzKnWwubYaNFc8lF25nv8XX5/kGFlCpg6rn7qutvkJehofhe6awsnnfYirCQ7m39FH1zj6VwvgLw0viC+n+1SSQ2sCguUxliTwM9q6v4uW013olrqVrLLJaxMDJGrfIysPlf8P61D8FSPsmqKW53xsR3xhhmufCV6mFyWviqMrTlJ/8Abt30NK1ONXHU6U1ol95FY6L4H1m/udJ09b2K6gDYl3k7tpwSM8Hk+grlR4ekXxdJoNxeQwCNyrTykBdmMhuvXGPzrsdK8TNca3cWuk+E7M3abgzrKsZKhsEklfp3rnNUsNQ8SePprSa3WzuJdnnLvEnkqqDnI4PAHHvXfgK+LpVasK03GHJf3pKTT0106PVnNiYUZxg4Ru+a2iaT8jWnsfh9p16mnTfbLyVlUecku5QW6cqQM9+hrK+Ifhe38Oz281nJI1rPuXZI2WRhg9e4xW3dt4a8I6jHptppv9oaoSm6abBEZbH5HvwO/WpvjYP9B04D/nrIP/HRWGExleGOoKEpuE76zfxeaj0RtWoU5YepzRSlG23T59SI+F/DOieF4dQ15biaVwm5o5CCGYZwoBwcc9a1Qtinwsul02aSW1+zTeW0q4f7zEq2O4Oag+J+f+EBtMggGSEnPYFDTdLOfg/Nz/y6T/8AobV5s6lXEYaniK1RtuqlZvRWemh0rkp1Z04RSXJe5hJ4X0u88CNrdh54vIoi8iPINuUPzjHpjnrSeD/C2m3vhi51rVmuVjiLlNjhQFVeSTznnP8A3zV74R3qTw6nos5JWVDKg9iNrdeOmKteNVHh/wCH1posf+snIRzgcgHc/QYPOBmvTrY3GQxUsvU3zOaafXkerOWFChKksTyqyi7rzPMs55GByeKKPX3or7xHz1wooooAKKKKACiiigAooooAPxFfRNrIklrDJGwZHQMrDoQRwa+dvr0712fg7xzLpFqun38LXNogxE6ECRBnp6EV8lxXlFfMKMJUFdxb08mezk+Np4aclUdkyr8QtL1FfFd3N9inaO5lDQukZYPkDoQOvBr0rwRa3Fj4V0+2uomimWMlkbqMsSM/gRWfH8QPDLRgm6uIyeqmFsj8hiqGr/EjS4UddLtprqXHytIPLjB9+5/Svm8ZHNcxw9PBvDOPLbXXXS3XQ9Oj9TwtWVf2qd+hh/GWRG12zUOCyW3zD0+cmtf4M/8AIM1IdxOv/oNecanfXGpX817dSb5pW3E+nsPSrnhjXLvQdSF3bbXVhtmibpIvXn8e9fU4jJKssmWCi/eSX3rU8iljoRxrrSWjPQ/i7p95eaRaT20Lyi3lYyIi5baR1+gxWd8HbG8hudQupraWOFo1jV3XALA5wM1q2HxF0GaMfavtdq+MsDHuGfqCf5VLd/ELw7FHuhkubh/7qQkfq2K+Ugs2p5e8t+rPXrr3v6fiew/qcsQsV7Ven9alj4mMq+C7/cwBJjxz1O9Tj9D+VZP7LX/JW4P+vGf+S1x3jHxVeeIZvLKLb2SMTHCDnn1Y9zj8BW18CfEmk+FPiDFrGt3DQWa2ssZdY2c7mAwMKCe1fY8NZZVy7B+zq7t3t2PEzTFwxNe8NkrH1d8S/wDknPiU/wDUJuv/AEU1fN37L/iYaL4+/smeYx2urReSB/D5y8x/TPzD/gQr0/xt8Zvh/qngzW9Ns9VuHubvT54IVNnKoLtGwAyVwOSK+XrC6nsb63vbWTZPbyrLG3oynIP5gV79jzT7Y+K3hxfFfgLVNHESy3DxGS2yM7Zk5XHpyMfiRXxCysjbZF2NkgqevHWvrfTvjt8PpLG3kvNSuIbpo1M0YspSEcgbgCAeM+5r5x+K114dv/HOoaj4XuWm068YXGDCY9kjffXBA4zk5/2vamBP8P8A/kBeKP8Arw/o9clbIstzFGwyruqkD0Jwf0roPCOrWOnaVrtvdyskl5aeVCAhO5sNxx06iucVipDK21gQQQOhrzMJSnHF4iTWjcbefuo668k6NJJ7J/met/tT3kn/AAn1lo0e6K10zTolgUOSBuJOQOxwFGf9kVQ0vVLr4vePfC+h+II4LcQoYHuLcN5ssSoXO4sxG47TyB/EevFaninW/BHxM0/StT17xJL4d16ythb3oe0aaK4UEktHt/iJJIz64xxml1T4m+HbHx34Ql0Cxmk0Hw1G0Adk2Szh02O4B9BggHGTnpXpWOQ37/4aaPrEXiPT7PwLqXhmXT45JtN1OW6eSK72ZG1gxIAbqMc49Mc8ppWj+DdL+C+m+N9Y8PS6teS3s1p5S3jwpIcvtLY7KEPTGc81qa1rXgO3k1rWpfG+v+IP7QEj2OkxTT25t3c5PmNkAAE4A6Y7E1ymp+JtIn+AWl+Eo7lm1e31V7mWLymCiM+bg7sbf4xxRYDvo/D/AIX8J/Hfwimn6TL9m1SzjuIYGumItZ2YgOCeWACn5Txlqk8faJofjb47HwoNFls7uOZZ9S1OO6JaeBbdTtEZGF6ou4ZPtXNeNviBodx8SfBviPS5ZLu20ezgjuh5TIQyu24DcOeD24PrWrqnjLwrpnxntfiDpniM6jb3zCO8s4rN0eGEwiMks3UhlVtowcCiwF6++G+jazYeJbez8B6p4an06N5tMvZbl2S8CZ+Vg+Qu7APrg+xzjHSfhv4e+E/hjxNrvh251PUtTjbEUV1JEkzA8lzn5QBjGB17VFf6t4F0+HWdQbxtrviJ7yOQ6bpkUtzbrb7idokYt2HGD1HYk1zvjjxNo+qfCvwXoNnctJqGlLKLtDEyhC2MYJGD+FFgODnZHnkeOPy42clEznavYe+PWm0UVSAKKKKYBRRRQAUUUUAFFFFABRRRQAUUUUAFFFFABRRRQAUUUUAFFFFABRRRQAUUUUAFFFFABRRRQAUUUUAFFFFABRRRQAUUUUAFFFFABRRRQAUUUUAFFFFABRRRQAUUUUAFFFFABRRRQAUUUUAFFFFABRRRQAUUUUAFFFFABRRRQAUUUUAFFFFABRRRQAUUUUAFFFFABRRRQAUUUUAFFFFABRRRQAUUUUAFFFFABRRRQAUUUUAFFFFABRRRQAUUUUAFFFFABU+m3TWWo214qq7QSrIFPQlSDj9KgoqZwU4uMtmNNppo6S68XXF14nttcmsYGa2TZHDuO0cHBz16nNZXiDU31jWJ9SkhSJpiCUU5AwoH9KoUVyUMuw2HkpU42aXKvTexrUxFWompO93f59zrPDPje70jT1064tYb61T5UV22sq/3c4OR9RV6++ItwbR4NL0yCxLAjfuDbT6gBRz0/KuForkqZBl9Sq6sqer1e9m/Q2jmGIjDkUtP66ktnczWl3Hd28rJNG29XHXP9a7iH4jeZCBqWh291MB99WAGe5wQcVwVFb43KsJjbOtC7W3R/erEUMXWoX5HudF4s8XX3iBEt3jW2tVYMYkYncw6Ek9celWNB8a3GkaCmkx6fBMiiT52kIPzEnp04zXK0Unk+CdGND2a5E7peY/rtf2jqc2r0NXwprlx4f1L7ZBGk2YzGyMSARnjkdxgUzxJq39tas+o/ZUtXkC71RyQSBjd7cYrNoroWBoKv7dR961r+XYy9vU9n7O+m522mfEK5jsktdU02C/CAAPu2sfc5BHSoPEPjq71LT30+zs4dPt5OH2NuYr6ZwMfgK5CiuGPD+Xxq+1jTV7362v3tsdDzHEuHJzaf11Ok8HeLLjw+JYPs63NrKS5iLbSrYAyDz1AHGKvw+PDaXvmadoWnWsBz5iKMNJ6ZYAcZ9q4yirrZHga9SVSpTu5b76+qFDH16cFCMtFsbNz4gln8Vp4ga2jEgljk8ncSuVAGM9e1L4t8RTeIrm3mmtY7cwRlAEYtuyc55rForojl2GjUhUUPegrLfRdjN4qq4yi3o3d+bNHw7rN3oWoi+s9hfaUdH+66nHH6CuqPxBhSR7u38P2kV/IuGn38k+pwAf1rhKKyxeUYTFz9pWhd/P8SqWMrUY8sHoW9R1K7vtWk1SaQC5kkD5UcKR0x9MD8q61fiAlzFF/a2g2l5NEco+7GPzBxXD0VWIyrC4iMYzh8O1m1ZdtOgqWLrUm5RlvubnizxNeeIpomuY4ooocmONOmT3OevQVZ1HxdcXvhaPQWsoUjSONBKHO47MY498VzVFCyrCKNOCgrQd4+TE8XWblLm1loy3o982m6rbagkYkaCQOEY4B/KtTxf4on8RrbCa1it/I3bSjFs5x6/T9awKK1qYDD1K8cRKPvx0T16kxr1I0nSi/dfQ6iHxjMPDH9g3FhDPD5JiEhkIYDPBx0OP6Vm+F9evfD981za+XIHXbJHJnDDOe3cevvWTRWccrwkYTpqHuz3XRlPF1nKMnLWOx3X/CwIIDNPp/h60tryYfPNuB3fXCgn865nTde1Cy8QnXEkV7l3LShs7XDHkH2/lWXRWdDJ8HQUoxh8Ss73d1216F1MdXqNOUttun5Ha6p49S5kF1beH7GO9H3bibEjJ/u8Cszxd4qn8RW9tDPZww+QWbcjk7icDv9K52ipw+SYHDzjUhD3o7O7dgqY6vUTjKWj3O0sPHhXRE03UtJg1Dy1ChnbAYD7u5cHn8ahu/HVxcaFPpP9l2cMUsTRgxZUID0AXpx+tcjRULIcvUub2fW+7377lPMMS1bm6W+R2vwy0XV/7ZtNYji2WWHDSbh8wwQVxnPX+VV/irqcd/4jFvBMskdrH5ZIAxuySQCPwH4Vz0OrapDZ/Y4dRuo7fBHlpKQvJyeB71SrOlllR5g8ZWabStFJdO78yp4uKw/sIJ66u/6C0UUV7iOAKKKKACiiigA59/yo59/wAq3Psdr/zwT8qPsdr/AM8E/KgDD59/yo59/wAq3Psdr/zwT8qPsdr/AM8E/KgDD59/yo59/wAq3Psdr/zwT8qPsdr/AM8E/KgDD59/yo59/wAq3Psdr/zwT8qPsdr/AM8E/KgDD59/yo59/wAq3Psdr/zwT8qPsdr/AM8E/KgDD59/yo59/wAq3Psdr/zwT8qPsdr/AM8E/KgDD59/yo59/wAq3Psdr/zwT8qPsdr/AM8E/KgDD59/yo59/wAq3Psdr/zwT8qPsdr/AM8E/KgDD59/yo59/wAq3Psdr/zwT8qPsdr/AM8E/KgDD59/yo59/wAq3Psdr/zwT8qPsdr/AM8E/KgDD59/yoGff8q3Psdr/wA8E/Kj7Ha/88E/KgDD59/yo59/yrc+x2v/ADwT8qPsdr/zwT8qAMPn3/Kjnnr+Vbn2O1/54J+VH2O1/wCeCflQBh8+9HPv+Vbn2O1/54J+VH2O1/54J+VAGHz7/lRz7/lW59jtf+eCflR9jtf+eCflQBh8+/5Uc+/5VufY7X/ngn5UfY7X/ngn5UAYfPv+VHPv+Vbn2O1/54J+VH2O1/54J+VAGHz7/lRz7/lW59jtf+eCflR9jtf+eCflQBh8+/5Uc+/5VufY7X/ngn5UfY7X/ngn5UAYfPv+VHPv+Vbn2O1/54J+VH2O1/54J+VAGHz7/lRz7/lW59jtf+eCflR9jtf+eCflQBh8+/5Uc+/5VufY7X/ngn5UfY7X/ngn5UAYfPv+VHPv+Vbn2O1/54J+VH2O1/54J+VAGHz7/lRz7/lW59jtf+eCflR9jtf+eCflQBh8+/5Uc+/5VufY7X/ngn5UfY7X/ngn5UAYfPv+VHPv+Vbn2O1/54J+VH2O1/54J+VAGHz7/lRz7/lW59jtf+eCflR9jtf+eCflQBh8+/5Uc+/5VufY7X/ngn5UfY7X/ngn5UAYfPv+VHPv+Vbn2O1/54J+VH2O1/54J+VAGHz7/lRz7/lW59jtf+eCflR9jtf+eCflQBh8+/5Uc+/5VufY7X/ngn5UfY7X/ngn5UAYfPv+VHPv+Vbn2O1/54J+VH2O1/54J+VAGHz7/lRz7/lW59jtf+eCflR9jtf+eCflQBh8+/5Uc+/5VufY7X/ngn5UfY7X/ngn5UAYfPv+VHPv+Vbn2O1/54J+VH2O1/54J+VAGHz7/lRz7/lW59jtf+eCflR9jtf+eCflQBh8+/5Uc+/5VufY7X/ngn5UfY7X/ngn5UAYfPv+VHPv+Vbn2O1/54J+VH2O1/54J+VAGHz7/lRz7/lW59jtf+eCflR9jtf+eCflQBh8+/5Uc+/5VufY7X/ngn5UfY7X/ngn5UAYfPv+VHPv+Vbn2O1/54J+VH2O1/54J+VAGHz7/lRz7/lW59jtf+eCflR9jtf+eCflQBh8+/5Uc+/5VufY7X/ngn5UfY7X/ngn5UAYfPv+VHPv+Vbn2O1/54J+VH2O1/54J+VAGHz7/lRz7/lW59jtf+eCflR9jtf+eCflQBh8+/5Uc+/5VufY7X/ngn5UfY7X/ngn5UAYfPv+VHPv+Vbn2O1/54J+VH2O1/54J+VAGHz7/lRz7/lW59jtf+eCflR9jtf+eCflQBh8+/5Uc+/5VufY7X/ngn5UfY7X/ngn5UAYfPv+VHPv+Vbn2O1/54J+VH2O1/54J+VAGHz7/lRz7/lW59jtf+eCflR9jtf+eCflQBh8+/5Uc+/5VufY7X/ngn5UfY7X/ngn5UAYfPv+VHPv+Vbn2O1/54J+VH2O1/54J+VAGHz7/lRz7/lW59jtf+eCflR9jtf+eCflQBh8+/5Uc+/5VufY7X/ngn5UfY7X/ngn5UAYfPv+VHPv+Vbn2O1/54J+VH2O1/54J+VAGHz7/lRz7/lW59jtf+eCflR9jtf+eCflQBh8+/5Uc+/5VufY7X/ngn5UfY7X/ngn5UAYfPv+VHPv+Vbn2O1/54J+VH2O1/54J+VAGHz7/lRz7/lW59jtf+eCflR9jtf+eCflQBh8+/5Uc+/5VufY7X/ngn5UfY7X/ngn5UAYfPv+VHPv+Vbn2O1/54J+VH2O1/54J+VAGHz7/lRz7/lW59jtf+eCflR9jtf+eCflQBh8+/5Uc+/5VufY7X/ngn5UfY7X/ngn5UAYfPv+VHPv+Vbn2O1/54J+VH2O1/54J+VAGHz7/lRz7/lW59jtf+eCflR9jtf+eCflQBh8+/5Uc+/5VufY7X/ngn5UfY7X/ngn5UAYfPv+VHPv+Vbn2O1/54J+VH2O1/54J+VAGHz7/lRz7/lW59jtf+eCflR9jtf+eCflQBh8+/5Uc+/5VufY7X/ngn5UfY7X/ngn5UAYfPv+VHPv+Vbn2O1/54J+VH2O1/54J+VAGHz7/lRz7/lW59jtf+eCflR9jtf+eCflQBh8+/5Uc+/5VufY7X/ngn5UfY7X/ngn5UAYfPv+VHPv+Vbn2O1/54J+VH2O1/54J+VAGHz7/lRz7/lW59jtf+eCflR9jtf+eCflQBh8+/5Uc+/5VufY7X/ngn5UfY7X/ngn5UAYfPv+VHPv+Vbn2O1/54J+VH2O1/54J+VAGHz7/lRz7/lW59jtf+eCflR9jtf+eCflQBh8+/5Uc+/5VufY7X/ngn5UfY7X/ngn5UAYfPv+VHPv+Vbn2O1/54J+VH2O1/54J+VAGHz7/lRz7/lW59jtf+eCflR9jtf+eCflQBh8+/5Uc+/5VufY7X/ngn5UfY7X/ngn5UAYfPv+VHPv+Vbn2O1/54J+VH2O1/54J+VAGHz7/lRz7/lW59jtf+eCflR9jtf+eCflQBh8+/5Uc+/5VufY7X/ngn5UfY7X/ngn5UAT0UUUAFFFFABQeOpA+pxR+te36TbWXgn4J2niyw0zT7vV7t43ae7h8wLvcgBR2AHAxjvQB4gCD0OecUceoH1NepfETVPBfiXwHZazbjTtP8UAqZ7a1QqXBYhlPAHcPk5Parv7PdtBY6T4m8WXkcLwWdt5cYmUbSwBc/Men8I6fxCgDyAEEdR+dGR6j869T/aO0yK38VafrFosYtdRsl2vGqhWZc9MdflK8+4rs5dZm8K/APQ9a0+zsZLkRwRk3EO9cMSCT0P60AfPI57ijI9R0zXuHjCCy8YfBUeMr7SrPTtYh5WSJdnmAPtIHTIYdM5x2q78NbxtI+AV7rVta2013avcSR+bFvBIfABHU/nQB4FkZxnmjIyeR1xXZeMfiBrfiXSRpuo2Omwxeasge3tTG5K575PHPNeqyaxP4X+Auh6xptlZS3XlQRkzwbxhs5JAwT+dAHzwCOefSjI55HHX2rp/HnjTV/FVtbx6nZ2FsLbeyfZoDGTuAHPJz0r2j4r+J7rwZ4Z0G60mw0t3ugEkFzBu4EYPGCOaAPnAcgEc5oJAzkgAdSa9m+NulabeeA9F8ZR6dbaZqN2YvtMUabS4kQnpxkqR1IzXQ+JTa+CfBmk6n4P8K6bqtiyKbu9kgDP5RVfmYj5vn5yei45FAHzxRXWfEvWfC2u6pb33hnR5tLJQrdRsqIjN2KqpIHvjGay/BCq3jTQ1YAqdStwQehHmLQBjghs4IOPQ0A7jxzXrX7TcMUPjXS1hiSNTp4yFUDP71vStb9qW3hhj8PeTDHGW+052qFB4i64ouB4cWA6mlHPTmvffHdzZ/Cnw/oEGhaHpl091vW8muYN0kwVULfNnI3E+4HpXDfGt/BN49hqnhOezWeZGW9t7VSqqdo2tjAA7jjGaAPOgwI4Ipa+kPil4nuvBfhDQLvS7HTXe5CxyfaLfcMCIEYwRzmuX+NGl6ZqHw90Xxoum22l6ldmIzxIpUvvUnGOMkHnJGcUAeL96Bj1H50H+hr6N8Va9deE/hH4Z1LSrGwluJYbWF/Pt942mAknAwc5Uc5oA+clIbGOc0gII4INdP4w8W6n4rvLB9Ss7G3NrlUFtAY8hmGcgk56cGvbPjh4uvvBTaV/ZFhpji7Exk8+23fc2YxgjH3j60AfNo+YfKQeM8c0m5f7w/OvYvj7oOljw5oXiyxsILGa/CrcRwjAcvHvU4HGRhucZOa0vjDBCnwS8KSpDGkjfZCWVQCf9GbrRcDwzIzjPOcfjRXuGr28A/ZetJhDGJMRfPtG7/j59eteH+p9aACiu88GfCnxR4n0xNSg+y2VnKMwyXTkGUeqqATj3NYfjXwdr3hC6ig1q1RFmUmGWN96SY64PqPTHegDnxycDrQSB1IH1oP3Txnj0zXq/jSGPwL8MNK0CzULquuD7VfXCgb1TA/djuF+YL24DetAHlBwv3iB9TQCD3Fe3+Bba08J/BK58a2thaXWrybisl1Fu2L5wi2/TjPBGTUnihLXxj8CG8W32m2NvqtvlkltoQn3ZthX1wR2PQ0AeGZ5x0PpQOvUfnX0T4dbXrX4OeGJPCukWd/qcx2OtxCGAjzISxJIxyByT3xXnPxd1DxpMLKx8WaHZaaI5DJBJbQbVkJXBG4MwOM9OtAHnmRgnsO9BIHUgV7r+zxL4T1C4+xW/hlY9VtLUSTX07iUuchTtB+7nPavLNS1K60T4h6hqVidkltqc5CgfKyiVsqR6EcdKAOd7Z7etH1wK9J+N+i2CzaT4v0mFYbPXoBK8IAxHLtBOMcDIIz7g15uPdtgJALelACZGcZ59KPX86+mbs2nhS78GeHdC0exudN1ZjFc3D225pFCr85P94hi2TngV5h8QNG8J6T8Z1s7qVbbQy8c15FFG2ISVLNGAvIDfKeOm8+lAHmm5efmGQMnntSnjrXvugeNLHV/iJaeE/Dei6RceGZIyjH7GVfb5ZLk7sd+ORzXB+Nbi18C/F28n8NxWjpbj5YJk3RRNIh3Lt44G7IHvQB59kY6iivoz4SeMNQ8Q6TrWta/Y6VDp+nINpgtQpLbSzZJY9AF4/wBrrXzzfXDXl5PduEDTSvKQowAWbccDsOeBQBDSFlAyWAHrmrOmizbUbVdQaZLPzl+0NEMsI8/NgdzjpXu2geN9L1bxjpPhnwn4ctW0CSJkvDLYbXThsnjjGNuSeuaAPAiMU3cvHzDJ6DPWvXbjwfoLftCxeH4Y430x2+0SWyj5UPll/K+mQDjjAOK6vXPFkOl+P9Q8O6j4Xgn8M2tuqH7LpZlbeURwDjgAbj244oA+ePT36e9AIPRgfoa7bwrfeBdP+Id3qWpW9zNoUbO9lAYA+WyNquhPRQT19BXqvgjVrf4kP4isNW0KyTQosfYp/spjZQSwBLHgOFAbjGM0AfOg9uecUAg9CPzrb8P3Oh6TrssmuadJrVjEHRIo5/L8w5+ViR1GB0969Y+P9rpsPw78OSabp8FlDJOrJHGgG1WhLY469aAPDKKKKACiiigAooooAKKKKACiiigAooooAKKKKACiiigAooooAKKKKACiiigAooooAKKKKACiiigAooooAKKKKACiiigAooooAKKKKACiiigAooooAKKKKACiiigAooooAKKKKACiiigAooooAKKKKACiijuOce9ABX0B4I+COlx6dBdeKXnubuQB2t4pfLjizn5SRyx6ZwRyO4rz/RPhH4w1bSrPVbNNPNtdRJNFvucNtYZGRt619TY+QAjPSk2B5J4w+Gvw/wBO8Jave2lmEu7aymkizfOxDqhI43c8jpXzpXoXiH4SeL9Nsr7WLz+zhBArzyt9pyxAye68k/1rz386YBSj8qSigD0n4WfCybxno8ur3GpGxtBIYotsW55GH3jyQAvOOp5Brsx+z/Y458TXWf8Ar1X/AOKr0/wDb21j4H0SC3RYoxYQttHqUBJ/Mk1tGWPYWDqQBnOeMVN2B4v/AMM/2H/QzXX/AICr/wDFVU1D4IaBp0ayah41+xox2q08UcYJ9AWYV6Dc/FLwNb6g1jJr8JkVtrMkbtGD7uAR+NdFdWmi65aQTXNtY6lDjzIWkRZU5HVc5HSjUDxu7+A1vJprz6V4ma5mMZeDdAojkOOMsG6H1FeISK0cjRtwykqR6EV9keEtDj0E6jBb3fmWs9208NsECpaBgP3aAdsjPbr0r47vv+P65/67P/6EaaYENWLGxvL+SSOxtZrl44zK6xIWKoOrEDsKr16r+zPNNF40vFS0M0clptkkDDMI3jB2nkgng46ZHbNMDyqlRWdgqKzMSAABkkngAfjX1B4z+EPhnxDLLd26SaTeyEs0lsAUdj3ZDx+WKwvA3wcuvDvjWy1e61Cy1Kxty7qjRMkivg7GA5BI69eMUmwPMtM+FPjvULYXCaIYVY8LPMsbfXaxyB9azbzwF4ytNTTTpfDmoG4f7nlx70Iz13rle3c19hBQvSuY+J+uzeG/Beo6xBbw3LwoqiOb7hLsEyfUfNnHelcD5DuIZLe4lt5l2yROUdcg4YHBHHvUdWtUv7rU7+W+vHV5pSNxVAqgAYAAHAAGAAKq1QBUtpbz3d1Fa2sLzTyuEjjQZZmPQAVFXrH7PnhvUV8bW2rX+k3kdktnJNbXEkTLEzMFCkHocqxx+dABoHwL8TXkQl1S9s9MB6R8yyD0yBgfkai8RfA/xPp0LzabdWmqqoJ2JmKTp2VuD9N1fSo6UhAPWpuB8NSK0cjI6lWVirKRgg5xj86bXpHxy8N6lF471jVLXSdQbTW2TSXPkHygxUBjuxjGa83qgCnwRvPOkEeDJIwVQTjkkAfqRTKn05ZW1G2SB9krTII27Btw2k/Q0AeoXHwK8Ux2DXCX+myzLHu+zqz7ieu0HbjPbNeUsrKxVlKsp2sp6qe4PoRX1HqFv8Wh4flt/wC0fC6XCxHdeIswkwByQuNoPv8AoK8T8A/DfW/G+l3GqafqFlGkc5if7S77i21WJ4B67hSTA4eivU2+Bfi5bwQfbNK8sxlvP8xtgbONuMbs984xU2r/AAJ8SW1u0un6lp9+ygkRHdE7H0UnK/mRTuB5NRUt3b3FndS2t1C8M8LlJEdSCpBxyDUVABU+n/ZTf24vvNFp5i+cYiN4TPJGQece1QVNaWd3eMUtLSe5ZRkrDEXI/IUAet6x8IrG10+/vrC+vL2OZYF0RY5I91y8igktx0HJ7fKCc+nG3nw18YWmq2umzacgnukkaErOhjbyxlhuzgEAZwa9L0TUbo2Hw6hW31a5bS3d9SiS0ldofkKIWyO24jjoM1u3ccel6/pB8vU5rWO61G7ubs6fL5UH2gPtUnb2LY7+velcD5+1rw9qmj6bpmoahAkcGqQme1YShtyAKckDp94dayT1r1P4vwx3Ph3wlp2j/bNSXSrKSCaZbGWPGBGASCOM7T+VeWdTTQBRRRnHNAFrSdPvdW1CCx022kuriZsJFGuS3v7D1J4FereHfgTrFyiy65q1tp+cZhhTzmHB6tkDOcetei/CbwtY+DfBaahdrGLyeD7Ve3DDLIm3dsB/uqPzOTWZp+r6740t7rxBLrc3hnwlA7eUYgFuLhFzukaQ58tc+g7Ee9JsDIb9n+xA/wCRmuun/Pov/wAVXJeLPgv4m0mJrnS5YdZgA5SFSkw4/uE8/gSfQV6Z4d8OeGPEmn/avD3i7xNM0ExWS4TVJd+8dCVfgZ4PAGR7VDo/ijWfC3xAh8EeKL5dTgvQrafqD4WUBshUkAwCSVIz1z65xSuB82OrI7I6srqdrKwwVPoR2NJXuX7Sfg+GKKLxdYw7JC6wXiIvD5ztc479ifcfj4b6cg8dfWqQBRRRQAUUUUAFFFFABRRRQAo6j617h4nZZv2YdI8phJs+zq2znaRIQQceh4rw6un8JePPE3heBrXS79fsjPvNtPGJI885IB5Gc84IzigDQ1PwGun/AAxtPGkurANcbNtm0G05ZiMBi3PA3dOlekeF9GsNP+ABtNW1a30Ua2zNLczx7hhzwMZGcxpwc9K8g8XeMvEXipo/7YvzJHFnyoY1CRp7hRwT2ycnFS+IvG2ua74fsdBuzaxafY7fJigiKfdXaueTnA/nQB6n8ZtPg1L4R6JqtjfR6mNLZIvtkMWFkjI8tjj+EblX15ArSuNeuPDf7P2iapa2lndyLFAnlXUe+Mhie2RzXjVr421yDwXL4RzbS6XJu+WWMs65bd8pzxhhkcUuo+ONc1Dwbb+E7j7L/Ztvs2bYiJPlPGWz/SlYD1D473FzrHw30PXdJuiujSFPPt0wq5YfISP9lgVxng4q18NtTu9F/Z5v9VsSgurVrmSIum4Bt/cd68ktPGutW/g2Xwli0l0uTcdskWXUs27IbPGDyKveE/iV4l8M6Iuj6Z9gNqrvIBNBvbLHJ5zTAz/GfjLXvFzWo1mS3f7LvEXlQiPhsZzjr0FezXfiHUvDH7P2harpTxJcrFbx5kj3jaxIPFeV+Jfib4l8QaJPo+oJpotp9u/ybbY3ysGGDn1AqfRPix4s0jRbTSLQaabW1jEcYkttxwPU7qAOc8ZeJdW8U6iNR1hoWuUgEIMcYQbQSRx65Jr6C+Jnit/CmjeGLhrKzuba4kRLgXEPmFIwgLFOQA2M9fQV4h4z8f694s0uPTtWSwEEcolXyINjbgCOuenJqHxh441zxVp9jY6qbXyrI5h8mIofu7eTk54pWA9C/aUttQuNT0S7S9L6PdJtgViBFFKTy5+qkHJ9D2qvoWp+OPhTNY6VrViNQ0i9ZlSCN/NKnd8wjI/iOfung5rg9V8a61qnhK08MXq2ctjZhRA3k4lTaMD5s+hI6citHRvil410qwWxh1SOaJE2RG4gWRosDAKkjPAHGcimBu/H7wjpmh6zp99o0KwDUw2+yjH3HBHzKvYHd90dxxXEeE0ksvGmhtexvbBdQt3YzKUwolXnntwadfeLdev/ABJa+Ib++N1fWsiSQmRRsQoQwAUYAGRkgUeNPFWreLtUi1LV2g8+KEQqYUKDaGLDuecsaAPRf2mre4n8c6MsEEsrSWQjQIhYs3mt8ox1PtWh+1TJGT4ehDqZFFwxQHkA+WAcfUH8jXC6d8V/HFjZLaLqkc6IgSN7iBZHTHQ7jyT7tmuY8R65q3iLUW1DWb17u4PALgYUf3VUcKPYUAex/tOEXGi+GJ7f99GzS7WTkNuSPbgj1rg/if4BXwXp+nXDawL2W+DEw+T5bRgKDn7xzycdqi8O/E7xhoenrp9rqEVxbICIkuoRJ5f0PXjsCSB6VgeJvEGseJL/AO3a1fSXc2Nq5ACoPRVHC/hQB9C/ErxU3hXw34XuGsbK7tp3jS5FxFvKxhFJKcj5q439pmPUJJtG1CK9abRriIiKMHCJJjO4eu5eRnptNefeLvHGueKNMsdO1T7L5FkQYfJiKnO3bycnPFN1TxrrWp+ELXwvfCzmsLUKIWMP71dvT5s+hx06UAYEtrcxxLLLbTRxt913jKqeOxPFfRXjLxNqvhX4O+GNR0eSJbiSK0hYyxBxtNuScD6qK8W8S+N9c8Q+HrDQtRNqbOxKGHy4sN8qFBk5OeCa29O+L3i+x0y10+EaY0FrEkMQe13HaqhRn5uuBQBy/iPXtS8S6+urasYzcsI4yY49i4U8cV6x+1cCX8PAAk7br/2lXm/jLx5rviyC1h1VbILayGSPyINhyRjnk5roH+NXjRyNy6S2PW0z/wCzUAdV8e3WL4WeE7KXKXOYj5TDDYWDDcexYA/WnfF1luPgV4VeA+aii1LMnzAAW7A5I9+PrXkXivxNrfii+F5rd61y68RpjakY9FUcD3PU9ya0/C/xD8WeHLJbDT9QVrJWJW3niEiDPYZ5A74BHNAHpXiEG2/ZesYbkGGV/JCpINrEm43AAHnpz9K8KYcYNb/ivxj4j8UCNda1Jp4oySkSoqICe+AOTzjPXFYH4AfQUAfQPw2+L/h2Hw/Z6br7y6fdWkIhMiwlopFXhSNuSDgDIx171xvxu+Ilh4wW007R4pRZ20hmaaWPa8j4IAXnIXBPXGePSvMKKVgHwOsM8cjDcqOrEY6gHpXq/wC0tm61zQdViVja3enfunyBkhy2OOcgOvt1ryYHHr+FdtP4w0/VPhpB4V1q1uWvrBj/AGfeRYIRccK4J+q8dselMDo/htq/i7T/AIbajPDpOk6z4dgaV5YbyX5o9oBcBecrnnGOpNdVf6s+rfs3XuoXFpZ2DTIwSC3i8uNVFwAoVfoK8d8HeNPEHhNpRo90ghmOZYJow8bnGM4PQ/TFWPGHxA8TeKrNLHVbqIWasG+zwRCNGYdCe5/PFAG54ksfHWkfDLR7q512I6DJ5f2e3s3IdN6l13kKCcc9WODXXfFyTzPgN4Z+1SGS6kNqT5pzIx8ltx55z61554W+JXivw7pa6ZZXVvNZp/q4rmAOI++FPBxnt0rO8ZeMNe8XTRSa1cpIkIIihijCRpnqQB3OOpJNAHf/ALLf/I36tn/nwH/owV5r4x/5G7Wz6ahc856fvWq14J8Xav4Qv577R/s3mzxeU/nR7htzngAjuKqWd7ZXXiX+0teSWW2kuGuLqO3ADSZYsVGegJP5UAek/EeQWPwL8G6Vcxsl1My3Cg4O1QrnJx3IkX9a8s0i3hvNWsrO4mEMM9zHHJIcfIrOAW544B710PxO8Xt4v8QJeRQPa2NvCILSAkZRRzk+5Pp2xXKeuOOMUAfRnjXxFfeA/EvhXwp4dtI10qUIjo6tIzAy7SAx5BAJP41wf7QPh61tPH8C6Okkt1qkYlkgVi7GUttGB1+b06cVm6X8XvGtjZRWpurO7EX3JLm3DyY7DcCM/wA6wIfGGvL4vi8VzXS3WqRHKyToGX7pUDaMAAA8YxQB6hAlj8HfCf2iYRXXi3U4yFTqsCeh/wBkHr/ePsK8Vu7ie6upbm6leWeZzJI75JdjySa9Db40eM2JZl0hiepNn1/8erh/EOr3Wu61catfrCZ7hw0ixptTOAOB9AKAPWtTJ8J/s4WtqGAu9bcM3rtkO4jBGfuBQfTJrzjwTL4Mha6/4TC11O4B2/ZvsLBdv3t27JH+zineMfG2ueKrWytdUa2WCyz5EcEexRkAc8nOAMD6muaoA67xLD4O1W80yw8D2epW9zPP5Uv9oSDad2AmDk45Jya7r4bSeLvAfjTTvBepWtp9k1SRpmCfOVyMbg46Y8vp759K8YRmRgyMVYEEEcEGvQLb4xeOIbRYDd2czqpUTy2qmTpjOehP1H1zQB1mk6Vpug/tLQWenzfuGR5SrybikjwsSuSc9eeeea6N/FviIfH8eF/tP/EmI/1Pkr0+z7927Gfv9847V8/S6xqkmvHXWvZf7S87z/tAOGD5zkf4dMcV2h+Mnjg25j+0WHmlCn2gWiiT6+mfwx7UAWviB4Pn8Q/GDW9L8MRWoZES4kQzBFyVTfjPfcxJHbmu3+Fl3qXiTTNd8B+K4Ixa6ZAtr5kBaMgLlMbh1xtznv34rw/TvEOtafr51601CWPUmkaRpz8xct97dngg+h4rqNX+LXjPUtNmsZLq0t451KSvb24V2UjBGcnH1HNAHDX0aQ3FzDGwdI5HVXGPmA4B/Kvcvj7/AMkv8Kf70X/pOa8KIBBGMD2rpvFPjjXPEmi2Okal9l+zWJUw+VEVbhNoycnPFAHM0UUUAFFFFABRRRQAUUUUAFFFFABRRRQAUUUUAFFFFABRRRQAUUUUAFFFFABRRRQAUUUUAFFFFABRRRQAUUUUAFFFFABRRRQAUUUUAFFFFABRRRQAUUUUAFFFFABRRRQAUUUUAFFFFABRRRQAUUUUAFB6UUUAelaB8ZPE+jaPZaRa2Wkvb2kSwxs8chYqowCcN1r6czlQfWvhpfvD6ivuVfuL9KTQHy/4w+LXiLXtGv8AQr2z01Le4Bjdo43DgBgQQS2M8DtXnNS3hzdzY/56N/OoqYBQehooHWgD7F0f/km1l/2Bk/8ARIrhPhPd2Pi74Ov4Vh1D7Jfw2r2soR/3iAklXx3U5AP4jNbHwk8Vaf4o8DW2km8ij1K3tfstxB91wANquo7gjHTv1rktM+Bup6bdxXmneNDa3EX+rlitmVl/EPUoDz/Vvhd430++a2XQ5rxEJ2T2uGRx0z6j6HFe8/C7SrjwX8PYrfxDeRQmEvPKzyDy7dWOdm48cdeO5P1KWfh74iW8Rjbx5Z3PybQ02kKSvvkMMn65rnfE/wALvFviTA1jx6bmNSCsP2HbECO+1WAzQ2Bf+BuqRa3qPjDV7dWWC71USRZ6lNnB/LFfNd9/x/XP/XZ//QjX054I0PSfhV4bvG1bXYis83nSSSKIwcDACLksxx9Sa+YrpxJdSyL913Zh9Cc00gIq1/B+vah4b1+31XTbjyJUO1z5YcNGSNwK8Z+mR9R1rIrb8MajoNnLt17w/wD2pAX3ZjunhkUYxjjgjv0z70wPrnw1rNnrekwajZ3lvcxSoCWiPAPoRklT7HpWoORXh/gzx/8ACjQ8HTtGu9JldPnme3MrZ9CwZmPatm8+OvhOCOT7JZ6pcuDhB5SoG565LZA/CoA9VkJC8da8A/aM8bW+oSx+FdMmEiW8nmXsiH5d4+7GD3xnJ/LtWL44+MniDX7aSx02JdHs5BtcxOWmYdxvwMD6D8a8yppAFFFFUBLa29xdzra2sEs88h2pHGhZifYAZr6R+BOkeNNP0t/+EiuJ4rBUCWVjMAXjH9491GOAue56V89+G9d1bw7qi6lo941rchSu4AEFT1BB4I4H5V6voPx7vLbTI4tW0IXt2pO6aGYRBxnj5dpwce4odwPfx0HaivP/AA58XfBmrxjztR/subGWjvV2fk3Kn86h8UfGLwho6hbS6bV5z/BZjKge7nC/lmoAxfj/AKP44vLZpNGnuLrRGVRcWNug8wMOrEAZdTxxzj0xzXz1LHJDIY5Y2jcdVYYI/CvZPEPx61C6014dF0dNPuiR+/mlEoVcc4XA59zkDHTmvJ9f1jUte1SXU9WumubuXG52AHA6AAcAD0FUgKFXNE/5DVh/19Rf+hrVOrWkukerWckjBUS4jZmPQAOCTTA+1tS/5Btz/wBcX/ka8q/ZX/5EbUP+wif/AETHXY3/AI98FvY3CL4o0pmMTAAXK8nBrzf9nLxN4f0PwffW2sazZWMz3xdY55QrFfKjGcHtkH8qgDT+P3jzXvDOp6fpehzLamaE3Es+1WYjcQFAYEAcEn8Px6z4OeJLzxZ4Ki1DUgDdxzPbyuq7RIVwd2B0yCM+4NeNftF61pOt+KNOuNI1G2voksdjvBIGCtvY4OO/Ndh+z94p8OaN4GltNW1uxsrg30riOaYK20hcHB7cGnYDz34+wRQfFTVFhjCB1hkbHdjGuTXB123xv1Gw1b4j399pt5Dd2rxQhZYnDKSIwDyPeuJqugBX0H8P1utF+Aja7oc0VneIlzeTuYRJ57IzgK2enCr09K+fK+hPhXdaf4g+Cl34Vt9QtoNQWC5tnWdtu0yMxDY6lfnHI7gihgdp4Y8QT/YbGLVrqW7vrrSTqrNHAqIkeEyg55ILcetN1XxcdN1u8e5SR9Lh0m2vNsaDzFMszoWOTyAAvHscZpLPw3cCLT5rW/tnltdDbSZMIXRiQnzgg+qDg9jUHiDwffanNcKl3BFDdaZbafISjMy+XIzswHTo2Bn8agDabxFatqs2nLBcSeRcR208wC+XHM4BVCCdxyHXkAgZ/L5l+MVhbaZ8StatbRAkPmpKFAAVS6K5AA6DLGvocaVHaeJLzVI73SRDd3S3VxJOFaaIoipsUngKQmc9Rz16j5y+KusWuvfEDVtTsWD20kqpFIrZEgRAm4ex25/GqQHL0EEggdccUUUwPsLRJ7TxL8PLY2kxFtf6d5W8YymU2Hj1Bz+Veea7p934Y+AGp+H/ABFBCHt5DBaPDLkXBaUSI47jBJOD2WvPfhT8RrzwZO9rcxSXmkzEs8KsA0T/AN9M+vcdDXd+P/Eui/EO48N6LpesW0Wny3TT6j9pbyTEkYGFbcRnO5sY74wakDoPgTJoOi/DmCf+0LGGad3mu2kkVCpzwrbsEYXHt371ziKPiJ8cbbWNMTzNF0QRq94AQsrRsXAB75dhgegz3r0bW/D/AIBvpE1HWLLRHMCriaUoAFAAAY5wQBxzkYrD8QfEzwN4T0/7LpMtteyICsVpp4GxTjHLD5QMj3PtSAg/aU1W3tPh8NObDTahcxrGM4ICEOW/8dA/4FXzP+Z+tbnjXxRqvi3WTqeqSDIG2GFCfLiX0UH9T1NYdUgCiiim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rf8JL4j/6GDVv/AANk/wAayaKAFPJyck+pNJRRQAUUUUAOjd45Fkjdo5F5V1OGU+x7VvweN/GEEYji8TaqqgYA+0sf51z1FAHS/wDCfeNf+hp1X/wINI/jzxo6FW8UatgjB/0hq5uijQCW6uLi6lM11cS3Ep6vK5Zj+J5qKiigAooooAKKKKACiiigAooooAKKKKACiiigAooooAKKKKACiiigAooooAKKKKACggHqAfqKKKAJIppol2xTSxrnOEcqM/hT/td3/wA/dx/39b/GoKKAA8kk8n1ooooAKKKKACjscjPTrRRQAm0YxgYx6UtFFABRRRQAUUUUAFFFFAH/2Q=="/>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63612466"/>
      </p:ext>
    </p:extLst>
  </p:cSld>
  <p:clrMapOvr>
    <a:masterClrMapping/>
  </p:clrMapOvr>
  <p:transition spd="med">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436150" y="642514"/>
            <a:ext cx="5319700" cy="5250072"/>
          </a:xfrm>
          <a:prstGeom prst="rect">
            <a:avLst/>
          </a:prstGeom>
        </p:spPr>
      </p:pic>
    </p:spTree>
    <p:extLst>
      <p:ext uri="{BB962C8B-B14F-4D97-AF65-F5344CB8AC3E}">
        <p14:creationId xmlns:p14="http://schemas.microsoft.com/office/powerpoint/2010/main" val="2810306641"/>
      </p:ext>
    </p:extLst>
  </p:cSld>
  <p:clrMapOvr>
    <a:masterClrMapping/>
  </p:clrMapOvr>
  <p:transition spd="med">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Have you...</a:t>
            </a:r>
          </a:p>
        </p:txBody>
      </p:sp>
      <p:sp>
        <p:nvSpPr>
          <p:cNvPr id="3" name="Content Placeholder 2"/>
          <p:cNvSpPr>
            <a:spLocks noGrp="1"/>
          </p:cNvSpPr>
          <p:nvPr>
            <p:ph sz="quarter" idx="1"/>
          </p:nvPr>
        </p:nvSpPr>
        <p:spPr/>
        <p:txBody>
          <a:bodyPr/>
          <a:lstStyle/>
          <a:p>
            <a:pPr>
              <a:buFont typeface="Wingdings 2" pitchFamily="18" charset="2"/>
              <a:buChar char=""/>
            </a:pPr>
            <a:r>
              <a:rPr lang="en-US" dirty="0"/>
              <a:t>Attended the Discovering... Series?</a:t>
            </a:r>
          </a:p>
          <a:p>
            <a:pPr>
              <a:buFont typeface="Wingdings 2" pitchFamily="18" charset="2"/>
              <a:buChar char=""/>
            </a:pPr>
            <a:r>
              <a:rPr lang="en-US" dirty="0"/>
              <a:t>Attended the Graduate &amp; Professional School Information Day, Law School Information Day, and Health Professions School Information Day Fairs?</a:t>
            </a:r>
          </a:p>
          <a:p>
            <a:pPr>
              <a:buFont typeface="Wingdings 2" pitchFamily="18" charset="2"/>
              <a:buChar char=""/>
            </a:pPr>
            <a:r>
              <a:rPr lang="en-US" dirty="0"/>
              <a:t>Completed applications and applied?</a:t>
            </a:r>
          </a:p>
          <a:p>
            <a:pPr>
              <a:buFont typeface="Wingdings 2" pitchFamily="18" charset="2"/>
              <a:buChar char=""/>
            </a:pPr>
            <a:r>
              <a:rPr lang="en-US" dirty="0"/>
              <a:t>Thought about continuing to get related, on-campus, community, and/or volunteer experience?</a:t>
            </a:r>
          </a:p>
        </p:txBody>
      </p:sp>
    </p:spTree>
    <p:extLst>
      <p:ext uri="{BB962C8B-B14F-4D97-AF65-F5344CB8AC3E}">
        <p14:creationId xmlns:p14="http://schemas.microsoft.com/office/powerpoint/2010/main" val="3927119551"/>
      </p:ext>
    </p:extLst>
  </p:cSld>
  <p:clrMapOvr>
    <a:masterClrMapping/>
  </p:clrMapOvr>
  <p:transition spd="med">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8351" y="3654424"/>
            <a:ext cx="1161905" cy="1000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7800" y="4584699"/>
            <a:ext cx="1238250" cy="100012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8350" y="457200"/>
            <a:ext cx="1238250" cy="100012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56700" y="3403476"/>
            <a:ext cx="1238250" cy="1000125"/>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62600" y="457200"/>
            <a:ext cx="1238250" cy="966233"/>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21775" y="436561"/>
            <a:ext cx="1238250" cy="1000125"/>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44000" y="2209801"/>
            <a:ext cx="1238250" cy="1000125"/>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33455" y="1903412"/>
            <a:ext cx="1238250" cy="1000125"/>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16460" y="4868920"/>
            <a:ext cx="1628630" cy="1315432"/>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378700" y="436560"/>
            <a:ext cx="1238250" cy="1000125"/>
          </a:xfrm>
          <a:prstGeom prst="rect">
            <a:avLst/>
          </a:prstGeom>
        </p:spPr>
      </p:pic>
      <p:pic>
        <p:nvPicPr>
          <p:cNvPr id="14"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92525" y="228601"/>
            <a:ext cx="1238250" cy="1000125"/>
          </a:xfrm>
          <a:prstGeom prst="rect">
            <a:avLst/>
          </a:prstGeom>
        </p:spPr>
      </p:pic>
      <p:pic>
        <p:nvPicPr>
          <p:cNvPr id="16" name="Picture 15"/>
          <p:cNvPicPr>
            <a:picLocks noChangeAspect="1"/>
          </p:cNvPicPr>
          <p:nvPr/>
        </p:nvPicPr>
        <p:blipFill>
          <a:blip r:embed="rId14"/>
          <a:stretch>
            <a:fillRect/>
          </a:stretch>
        </p:blipFill>
        <p:spPr>
          <a:xfrm>
            <a:off x="4385894" y="1423432"/>
            <a:ext cx="3420212" cy="3483382"/>
          </a:xfrm>
          <a:prstGeom prst="rect">
            <a:avLst/>
          </a:prstGeom>
        </p:spPr>
      </p:pic>
      <p:pic>
        <p:nvPicPr>
          <p:cNvPr id="1028" name="Picture 4" descr="Kohl'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38351" y="4906814"/>
            <a:ext cx="1922627" cy="8064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terprise Rent-a-Ca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19675" y="5077569"/>
            <a:ext cx="2364579" cy="1002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538185"/>
      </p:ext>
    </p:extLst>
  </p:cSld>
  <p:clrMapOvr>
    <a:masterClrMapping/>
  </p:clrMapOvr>
  <p:transition spd="med">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you...</a:t>
            </a:r>
          </a:p>
        </p:txBody>
      </p:sp>
      <p:sp>
        <p:nvSpPr>
          <p:cNvPr id="3" name="Content Placeholder 2"/>
          <p:cNvSpPr>
            <a:spLocks noGrp="1"/>
          </p:cNvSpPr>
          <p:nvPr>
            <p:ph sz="quarter" idx="1"/>
          </p:nvPr>
        </p:nvSpPr>
        <p:spPr/>
        <p:txBody>
          <a:bodyPr/>
          <a:lstStyle/>
          <a:p>
            <a:pPr>
              <a:buFont typeface="Wingdings 2" pitchFamily="18" charset="2"/>
              <a:buChar char=""/>
            </a:pPr>
            <a:r>
              <a:rPr lang="en-US" dirty="0"/>
              <a:t>Developing a system to keep track of your applications?</a:t>
            </a:r>
          </a:p>
          <a:p>
            <a:pPr>
              <a:buFont typeface="Wingdings 2" pitchFamily="18" charset="2"/>
              <a:buChar char=""/>
            </a:pPr>
            <a:r>
              <a:rPr lang="en-US" dirty="0"/>
              <a:t>Continuing to develop and maintain your professional contacts?</a:t>
            </a:r>
          </a:p>
        </p:txBody>
      </p:sp>
    </p:spTree>
    <p:extLst>
      <p:ext uri="{BB962C8B-B14F-4D97-AF65-F5344CB8AC3E}">
        <p14:creationId xmlns:p14="http://schemas.microsoft.com/office/powerpoint/2010/main" val="2130253286"/>
      </p:ext>
    </p:extLst>
  </p:cSld>
  <p:clrMapOvr>
    <a:masterClrMapping/>
  </p:clrMapOvr>
  <p:transition spd="med">
    <p:circl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029070" y="1142236"/>
            <a:ext cx="6320173" cy="3170099"/>
          </a:xfrm>
          <a:prstGeom prst="rect">
            <a:avLst/>
          </a:prstGeom>
          <a:noFill/>
        </p:spPr>
        <p:txBody>
          <a:bodyPr wrap="square" rtlCol="0">
            <a:spAutoFit/>
          </a:bodyPr>
          <a:lstStyle/>
          <a:p>
            <a:pPr algn="ctr" defTabSz="457189" fontAlgn="auto">
              <a:spcBef>
                <a:spcPts val="0"/>
              </a:spcBef>
              <a:spcAft>
                <a:spcPts val="0"/>
              </a:spcAft>
            </a:pPr>
            <a:r>
              <a:rPr lang="en-US" sz="8000" b="1" dirty="0">
                <a:ln w="11430"/>
                <a:solidFill>
                  <a:srgbClr val="FFC000"/>
                </a:solidFill>
                <a:effectLst>
                  <a:outerShdw blurRad="25400" algn="tl" rotWithShape="0">
                    <a:srgbClr val="000000">
                      <a:alpha val="43000"/>
                    </a:srgbClr>
                  </a:outerShdw>
                </a:effectLst>
                <a:latin typeface="Calibri"/>
                <a:cs typeface="Calibri"/>
              </a:rPr>
              <a:t>14,190 </a:t>
            </a:r>
          </a:p>
          <a:p>
            <a:pPr algn="ctr" defTabSz="457189" fontAlgn="auto">
              <a:spcBef>
                <a:spcPts val="0"/>
              </a:spcBef>
              <a:spcAft>
                <a:spcPts val="0"/>
              </a:spcAft>
            </a:pPr>
            <a:r>
              <a:rPr lang="en-US" sz="4000" b="1" dirty="0">
                <a:ln w="11430"/>
                <a:solidFill>
                  <a:schemeClr val="bg1"/>
                </a:solidFill>
                <a:effectLst>
                  <a:outerShdw blurRad="25400" algn="tl" rotWithShape="0">
                    <a:srgbClr val="000000">
                      <a:alpha val="43000"/>
                    </a:srgbClr>
                  </a:outerShdw>
                </a:effectLst>
                <a:latin typeface="Calibri"/>
                <a:cs typeface="Calibri"/>
              </a:rPr>
              <a:t>Full-Time Jobs</a:t>
            </a:r>
            <a:br>
              <a:rPr lang="en-US" sz="4000" b="1" spc="113" dirty="0">
                <a:ln w="11430"/>
                <a:solidFill>
                  <a:srgbClr val="F8F8F8"/>
                </a:solidFill>
                <a:effectLst>
                  <a:outerShdw blurRad="25400" algn="tl" rotWithShape="0">
                    <a:srgbClr val="000000">
                      <a:alpha val="43000"/>
                    </a:srgbClr>
                  </a:outerShdw>
                </a:effectLst>
                <a:latin typeface="Calibri"/>
                <a:cs typeface="Calibri"/>
              </a:rPr>
            </a:br>
            <a:r>
              <a:rPr lang="en-US" sz="4000" b="1" spc="113" dirty="0">
                <a:ln w="11430"/>
                <a:solidFill>
                  <a:srgbClr val="F8F8F8"/>
                </a:solidFill>
                <a:effectLst>
                  <a:outerShdw blurRad="25400" algn="tl" rotWithShape="0">
                    <a:srgbClr val="000000">
                      <a:alpha val="43000"/>
                    </a:srgbClr>
                  </a:outerShdw>
                </a:effectLst>
                <a:latin typeface="Calibri" panose="020F0502020204030204" pitchFamily="34" charset="0"/>
                <a:cs typeface="Calibri"/>
              </a:rPr>
              <a:t>were posted on Handshake in 2018-2019</a:t>
            </a:r>
            <a:endParaRPr lang="en-US" sz="3200" dirty="0">
              <a:solidFill>
                <a:prstClr val="black"/>
              </a:solidFill>
              <a:latin typeface="Calibri"/>
              <a:cs typeface="+mn-cs"/>
            </a:endParaRPr>
          </a:p>
        </p:txBody>
      </p:sp>
    </p:spTree>
    <p:extLst>
      <p:ext uri="{BB962C8B-B14F-4D97-AF65-F5344CB8AC3E}">
        <p14:creationId xmlns:p14="http://schemas.microsoft.com/office/powerpoint/2010/main" val="1422345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038601" y="303909"/>
            <a:ext cx="6320173" cy="1400383"/>
          </a:xfrm>
          <a:prstGeom prst="rect">
            <a:avLst/>
          </a:prstGeom>
          <a:noFill/>
        </p:spPr>
        <p:txBody>
          <a:bodyPr wrap="square" rtlCol="0">
            <a:spAutoFit/>
          </a:bodyPr>
          <a:lstStyle/>
          <a:p>
            <a:pPr defTabSz="457189" fontAlgn="auto">
              <a:spcBef>
                <a:spcPts val="0"/>
              </a:spcBef>
              <a:spcAft>
                <a:spcPts val="0"/>
              </a:spcAft>
            </a:pPr>
            <a:endParaRPr lang="en-US" sz="1050" dirty="0">
              <a:solidFill>
                <a:prstClr val="black"/>
              </a:solidFill>
              <a:latin typeface="Calibri"/>
              <a:cs typeface="+mn-cs"/>
            </a:endParaRPr>
          </a:p>
          <a:p>
            <a:pPr defTabSz="457189" fontAlgn="auto">
              <a:spcBef>
                <a:spcPts val="0"/>
              </a:spcBef>
              <a:spcAft>
                <a:spcPts val="0"/>
              </a:spcAft>
            </a:pPr>
            <a:endParaRPr lang="en-US" sz="1050" dirty="0">
              <a:solidFill>
                <a:prstClr val="black"/>
              </a:solidFill>
              <a:latin typeface="Calibri"/>
              <a:cs typeface="+mn-cs"/>
            </a:endParaRPr>
          </a:p>
          <a:p>
            <a:pPr algn="ctr" defTabSz="457189" fontAlgn="auto">
              <a:spcBef>
                <a:spcPts val="0"/>
              </a:spcBef>
              <a:spcAft>
                <a:spcPts val="0"/>
              </a:spcAft>
            </a:pPr>
            <a:r>
              <a:rPr lang="en-US" sz="3200" b="1" dirty="0">
                <a:ln w="11430"/>
                <a:solidFill>
                  <a:schemeClr val="bg1"/>
                </a:solidFill>
                <a:effectLst>
                  <a:outerShdw blurRad="25400" algn="tl" rotWithShape="0">
                    <a:srgbClr val="000000">
                      <a:alpha val="43000"/>
                    </a:srgbClr>
                  </a:outerShdw>
                </a:effectLst>
                <a:latin typeface="Calibri"/>
                <a:cs typeface="Calibri"/>
              </a:rPr>
              <a:t>Graduate Schools where the Class of 2019 enrolled</a:t>
            </a:r>
            <a:endParaRPr lang="en-US" sz="1050" dirty="0">
              <a:solidFill>
                <a:prstClr val="black"/>
              </a:solidFill>
              <a:latin typeface="Calibri"/>
              <a:cs typeface="+mn-cs"/>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r="25833"/>
          <a:stretch/>
        </p:blipFill>
        <p:spPr>
          <a:xfrm>
            <a:off x="4134169" y="3793084"/>
            <a:ext cx="2819400" cy="1061235"/>
          </a:xfrm>
          <a:prstGeom prst="rect">
            <a:avLst/>
          </a:prstGeom>
        </p:spPr>
      </p:pic>
      <p:pic>
        <p:nvPicPr>
          <p:cNvPr id="4" name="Picture 6" descr="Image result for chapman university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2065" y="2258763"/>
            <a:ext cx="2173243" cy="4109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Image result for nyu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38600" y="1668091"/>
            <a:ext cx="1982254" cy="7336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Image result for western university of health sciences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8037" y="2956938"/>
            <a:ext cx="2858542" cy="5344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Image result for loma linda university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6201" y="3374718"/>
            <a:ext cx="881653" cy="12122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4" descr="Image result for purdue university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053067" y="3093523"/>
            <a:ext cx="1294820" cy="17746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6" descr="Image result for university of illinois 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15401" y="1528512"/>
            <a:ext cx="1128811" cy="101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24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21078516"/>
      </p:ext>
    </p:extLst>
  </p:cSld>
  <p:clrMapOvr>
    <a:masterClrMapping/>
  </p:clrMapOvr>
  <p:transition spd="med">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7010400"/>
          </a:xfrm>
          <a:prstGeom prst="rect">
            <a:avLst/>
          </a:prstGeom>
        </p:spPr>
      </p:pic>
      <p:pic>
        <p:nvPicPr>
          <p:cNvPr id="3" name="Picture 2"/>
          <p:cNvPicPr>
            <a:picLocks noChangeAspect="1"/>
          </p:cNvPicPr>
          <p:nvPr/>
        </p:nvPicPr>
        <p:blipFill>
          <a:blip r:embed="rId4"/>
          <a:stretch>
            <a:fillRect/>
          </a:stretch>
        </p:blipFill>
        <p:spPr>
          <a:xfrm>
            <a:off x="1634504" y="6400800"/>
            <a:ext cx="2952737" cy="457200"/>
          </a:xfrm>
          <a:prstGeom prst="rect">
            <a:avLst/>
          </a:prstGeom>
        </p:spPr>
      </p:pic>
      <p:sp>
        <p:nvSpPr>
          <p:cNvPr id="5" name="TextBox 4"/>
          <p:cNvSpPr txBox="1"/>
          <p:nvPr/>
        </p:nvSpPr>
        <p:spPr>
          <a:xfrm>
            <a:off x="1752600" y="6400800"/>
            <a:ext cx="3886200" cy="523220"/>
          </a:xfrm>
          <a:prstGeom prst="rect">
            <a:avLst/>
          </a:prstGeom>
          <a:noFill/>
        </p:spPr>
        <p:txBody>
          <a:bodyPr wrap="square" rtlCol="0">
            <a:spAutoFit/>
          </a:bodyPr>
          <a:lstStyle/>
          <a:p>
            <a:r>
              <a:rPr lang="en-US" sz="2800" b="1" i="1" dirty="0">
                <a:solidFill>
                  <a:schemeClr val="tx1">
                    <a:lumMod val="50000"/>
                    <a:lumOff val="50000"/>
                  </a:schemeClr>
                </a:solidFill>
              </a:rPr>
              <a:t>#</a:t>
            </a:r>
            <a:r>
              <a:rPr lang="en-US" sz="2800" b="1" i="1" dirty="0" err="1">
                <a:solidFill>
                  <a:schemeClr val="tx1">
                    <a:lumMod val="50000"/>
                    <a:lumOff val="50000"/>
                  </a:schemeClr>
                </a:solidFill>
              </a:rPr>
              <a:t>UCRCareerReady</a:t>
            </a:r>
            <a:endParaRPr lang="en-US" sz="2800" dirty="0">
              <a:solidFill>
                <a:schemeClr val="tx1">
                  <a:lumMod val="50000"/>
                  <a:lumOff val="50000"/>
                </a:schemeClr>
              </a:solidFill>
            </a:endParaRPr>
          </a:p>
        </p:txBody>
      </p:sp>
      <p:sp>
        <p:nvSpPr>
          <p:cNvPr id="7" name="TextBox 6"/>
          <p:cNvSpPr txBox="1"/>
          <p:nvPr/>
        </p:nvSpPr>
        <p:spPr>
          <a:xfrm>
            <a:off x="4191000" y="4114800"/>
            <a:ext cx="6096000" cy="1215717"/>
          </a:xfrm>
          <a:prstGeom prst="rect">
            <a:avLst/>
          </a:prstGeom>
          <a:noFill/>
        </p:spPr>
        <p:txBody>
          <a:bodyPr wrap="square" rtlCol="0">
            <a:spAutoFit/>
          </a:bodyPr>
          <a:lstStyle/>
          <a:p>
            <a:pPr algn="ctr"/>
            <a:r>
              <a:rPr lang="en-US" sz="4400" b="1" dirty="0">
                <a:solidFill>
                  <a:srgbClr val="0070C0"/>
                </a:solidFill>
              </a:rPr>
              <a:t>Senior Career Plan</a:t>
            </a:r>
          </a:p>
          <a:p>
            <a:pPr algn="ctr"/>
            <a:r>
              <a:rPr lang="en-US" sz="2900" b="1" dirty="0"/>
              <a:t>First Year-Senior Series </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1999" cy="7010400"/>
          </a:xfrm>
          <a:prstGeom prst="rect">
            <a:avLst/>
          </a:prstGeom>
        </p:spPr>
      </p:pic>
      <p:sp>
        <p:nvSpPr>
          <p:cNvPr id="4" name="Rectangle 3"/>
          <p:cNvSpPr/>
          <p:nvPr/>
        </p:nvSpPr>
        <p:spPr>
          <a:xfrm>
            <a:off x="2248837" y="2784902"/>
            <a:ext cx="7762061" cy="1107996"/>
          </a:xfrm>
          <a:prstGeom prst="rect">
            <a:avLst/>
          </a:prstGeom>
        </p:spPr>
        <p:txBody>
          <a:bodyPr wrap="none">
            <a:spAutoFit/>
          </a:bodyPr>
          <a:lstStyle/>
          <a:p>
            <a:pPr algn="ctr"/>
            <a:r>
              <a:rPr lang="en-US" sz="6600" b="1" dirty="0">
                <a:solidFill>
                  <a:srgbClr val="FFC000"/>
                </a:solidFill>
              </a:rPr>
              <a:t>Senior Career Plan</a:t>
            </a:r>
            <a:endParaRPr lang="en-US" sz="6600" dirty="0"/>
          </a:p>
        </p:txBody>
      </p:sp>
    </p:spTree>
    <p:extLst>
      <p:ext uri="{BB962C8B-B14F-4D97-AF65-F5344CB8AC3E}">
        <p14:creationId xmlns:p14="http://schemas.microsoft.com/office/powerpoint/2010/main" val="916695410"/>
      </p:ext>
    </p:extLst>
  </p:cSld>
  <p:clrMapOvr>
    <a:masterClrMapping/>
  </p:clrMapOvr>
  <p:transition spd="med">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74500823"/>
      </p:ext>
    </p:extLst>
  </p:cSld>
  <p:clrMapOvr>
    <a:masterClrMapping/>
  </p:clrMapOvr>
  <p:transition spd="med">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52193" y="3048002"/>
            <a:ext cx="3020064" cy="2879079"/>
          </a:xfrm>
          <a:prstGeom prst="rect">
            <a:avLst/>
          </a:prstGeom>
        </p:spPr>
      </p:pic>
      <p:pic>
        <p:nvPicPr>
          <p:cNvPr id="4" name="Picture 3"/>
          <p:cNvPicPr>
            <a:picLocks noChangeAspect="1"/>
          </p:cNvPicPr>
          <p:nvPr/>
        </p:nvPicPr>
        <p:blipFill>
          <a:blip r:embed="rId4"/>
          <a:stretch>
            <a:fillRect/>
          </a:stretch>
        </p:blipFill>
        <p:spPr>
          <a:xfrm>
            <a:off x="4844697" y="3033936"/>
            <a:ext cx="2917262" cy="2879079"/>
          </a:xfrm>
          <a:prstGeom prst="rect">
            <a:avLst/>
          </a:prstGeom>
        </p:spPr>
      </p:pic>
      <p:pic>
        <p:nvPicPr>
          <p:cNvPr id="6" name="Picture 5"/>
          <p:cNvPicPr>
            <a:picLocks noChangeAspect="1"/>
          </p:cNvPicPr>
          <p:nvPr/>
        </p:nvPicPr>
        <p:blipFill>
          <a:blip r:embed="rId5"/>
          <a:stretch>
            <a:fillRect/>
          </a:stretch>
        </p:blipFill>
        <p:spPr>
          <a:xfrm>
            <a:off x="8534400" y="3019872"/>
            <a:ext cx="2854488" cy="2907209"/>
          </a:xfrm>
          <a:prstGeom prst="rect">
            <a:avLst/>
          </a:prstGeom>
        </p:spPr>
      </p:pic>
      <p:pic>
        <p:nvPicPr>
          <p:cNvPr id="2" name="Picture 1"/>
          <p:cNvPicPr>
            <a:picLocks noChangeAspect="1"/>
          </p:cNvPicPr>
          <p:nvPr/>
        </p:nvPicPr>
        <p:blipFill>
          <a:blip r:embed="rId6"/>
          <a:stretch>
            <a:fillRect/>
          </a:stretch>
        </p:blipFill>
        <p:spPr>
          <a:xfrm>
            <a:off x="0" y="5862"/>
            <a:ext cx="5124450" cy="2429553"/>
          </a:xfrm>
          <a:prstGeom prst="rect">
            <a:avLst/>
          </a:prstGeom>
          <a:ln w="38100">
            <a:solidFill>
              <a:srgbClr val="FFC000"/>
            </a:solidFill>
          </a:ln>
        </p:spPr>
      </p:pic>
    </p:spTree>
    <p:extLst>
      <p:ext uri="{BB962C8B-B14F-4D97-AF65-F5344CB8AC3E}">
        <p14:creationId xmlns:p14="http://schemas.microsoft.com/office/powerpoint/2010/main" val="3990532022"/>
      </p:ext>
    </p:extLst>
  </p:cSld>
  <p:clrMapOvr>
    <a:masterClrMapping/>
  </p:clrMapOvr>
  <p:transition spd="med">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429000" y="685801"/>
            <a:ext cx="5334000" cy="5084993"/>
          </a:xfrm>
          <a:prstGeom prst="rect">
            <a:avLst/>
          </a:prstGeom>
        </p:spPr>
      </p:pic>
    </p:spTree>
    <p:extLst>
      <p:ext uri="{BB962C8B-B14F-4D97-AF65-F5344CB8AC3E}">
        <p14:creationId xmlns:p14="http://schemas.microsoft.com/office/powerpoint/2010/main" val="3658763290"/>
      </p:ext>
    </p:extLst>
  </p:cSld>
  <p:clrMapOvr>
    <a:masterClrMapping/>
  </p:clrMapOvr>
  <p:transition spd="med">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Have you...</a:t>
            </a:r>
          </a:p>
        </p:txBody>
      </p:sp>
      <p:sp>
        <p:nvSpPr>
          <p:cNvPr id="3" name="Content Placeholder 2"/>
          <p:cNvSpPr>
            <a:spLocks noGrp="1"/>
          </p:cNvSpPr>
          <p:nvPr>
            <p:ph sz="half" idx="1"/>
          </p:nvPr>
        </p:nvSpPr>
        <p:spPr>
          <a:xfrm>
            <a:off x="364505" y="1371600"/>
            <a:ext cx="5838020" cy="4681728"/>
          </a:xfrm>
        </p:spPr>
        <p:txBody>
          <a:bodyPr/>
          <a:lstStyle/>
          <a:p>
            <a:pPr>
              <a:buFont typeface="Wingdings 2" panose="05020102010507070707" pitchFamily="18" charset="2"/>
              <a:buChar char=""/>
            </a:pPr>
            <a:r>
              <a:rPr lang="en-US" dirty="0"/>
              <a:t>Met with a career counselor?</a:t>
            </a:r>
          </a:p>
          <a:p>
            <a:pPr>
              <a:buFont typeface="Wingdings 2" panose="05020102010507070707" pitchFamily="18" charset="2"/>
              <a:buChar char=""/>
            </a:pPr>
            <a:r>
              <a:rPr lang="en-US" dirty="0"/>
              <a:t>Logged into UCR Handshake?</a:t>
            </a:r>
          </a:p>
          <a:p>
            <a:pPr>
              <a:buFont typeface="Wingdings 2" panose="05020102010507070707" pitchFamily="18" charset="2"/>
              <a:buChar char=""/>
            </a:pPr>
            <a:r>
              <a:rPr lang="en-US" dirty="0"/>
              <a:t>Attended Career Events?</a:t>
            </a:r>
          </a:p>
          <a:p>
            <a:pPr>
              <a:buFont typeface="Wingdings 2" panose="05020102010507070707" pitchFamily="18" charset="2"/>
              <a:buChar char=""/>
            </a:pPr>
            <a:r>
              <a:rPr lang="en-US" dirty="0"/>
              <a:t>Set up a job search agent?</a:t>
            </a:r>
          </a:p>
          <a:p>
            <a:pPr>
              <a:buFont typeface="Wingdings 2" panose="05020102010507070707" pitchFamily="18" charset="2"/>
              <a:buChar char=""/>
            </a:pPr>
            <a:r>
              <a:rPr lang="en-US" dirty="0"/>
              <a:t>Networked with employers via social media?</a:t>
            </a:r>
          </a:p>
          <a:p>
            <a:pPr>
              <a:buFont typeface="Wingdings 2" panose="05020102010507070707" pitchFamily="18" charset="2"/>
              <a:buChar char=""/>
            </a:pPr>
            <a:r>
              <a:rPr lang="en-US" dirty="0"/>
              <a:t>Practiced your interview skills?</a:t>
            </a:r>
          </a:p>
          <a:p>
            <a:pPr>
              <a:buFont typeface="Wingdings 2" panose="05020102010507070707" pitchFamily="18" charset="2"/>
              <a:buChar char=""/>
            </a:pPr>
            <a:r>
              <a:rPr lang="en-US" dirty="0"/>
              <a:t>Participated in the On-Campus Interview Program?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6675" y="5437094"/>
            <a:ext cx="3794450" cy="609600"/>
          </a:xfrm>
          <a:prstGeom prst="rect">
            <a:avLst/>
          </a:prstGeom>
        </p:spPr>
      </p:pic>
      <p:sp>
        <p:nvSpPr>
          <p:cNvPr id="7" name="Rectangle 6">
            <a:extLst>
              <a:ext uri="{FF2B5EF4-FFF2-40B4-BE49-F238E27FC236}">
                <a16:creationId xmlns:a16="http://schemas.microsoft.com/office/drawing/2014/main" id="{5A904BF9-CA6D-4880-82B1-A6720AE61AA1}"/>
              </a:ext>
            </a:extLst>
          </p:cNvPr>
          <p:cNvSpPr/>
          <p:nvPr/>
        </p:nvSpPr>
        <p:spPr>
          <a:xfrm>
            <a:off x="1219200" y="5365376"/>
            <a:ext cx="339762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clipart&#10;&#10;Description generated with high confidence">
            <a:extLst>
              <a:ext uri="{FF2B5EF4-FFF2-40B4-BE49-F238E27FC236}">
                <a16:creationId xmlns:a16="http://schemas.microsoft.com/office/drawing/2014/main" id="{C15BF59F-38AB-462E-BA56-84127ABAC3CF}"/>
              </a:ext>
            </a:extLst>
          </p:cNvPr>
          <p:cNvPicPr>
            <a:picLocks noChangeAspect="1"/>
          </p:cNvPicPr>
          <p:nvPr/>
        </p:nvPicPr>
        <p:blipFill>
          <a:blip r:embed="rId4"/>
          <a:stretch>
            <a:fillRect/>
          </a:stretch>
        </p:blipFill>
        <p:spPr>
          <a:xfrm>
            <a:off x="1281953" y="5451214"/>
            <a:ext cx="3263152" cy="733761"/>
          </a:xfrm>
          <a:prstGeom prst="rect">
            <a:avLst/>
          </a:prstGeom>
        </p:spPr>
      </p:pic>
      <p:pic>
        <p:nvPicPr>
          <p:cNvPr id="8" name="Picture 8" descr="A picture containing person, indoor, wall, woman&#10;&#10;Description generated with very high confidence">
            <a:extLst>
              <a:ext uri="{FF2B5EF4-FFF2-40B4-BE49-F238E27FC236}">
                <a16:creationId xmlns:a16="http://schemas.microsoft.com/office/drawing/2014/main" id="{163D28BA-47D9-4DC8-B3DA-1B64978C7F14}"/>
              </a:ext>
            </a:extLst>
          </p:cNvPr>
          <p:cNvPicPr>
            <a:picLocks noChangeAspect="1"/>
          </p:cNvPicPr>
          <p:nvPr/>
        </p:nvPicPr>
        <p:blipFill>
          <a:blip r:embed="rId5"/>
          <a:stretch>
            <a:fillRect/>
          </a:stretch>
        </p:blipFill>
        <p:spPr>
          <a:xfrm>
            <a:off x="6373906" y="1700470"/>
            <a:ext cx="5325035" cy="3466024"/>
          </a:xfrm>
          <a:prstGeom prst="rect">
            <a:avLst/>
          </a:prstGeom>
        </p:spPr>
      </p:pic>
    </p:spTree>
    <p:extLst>
      <p:ext uri="{BB962C8B-B14F-4D97-AF65-F5344CB8AC3E}">
        <p14:creationId xmlns:p14="http://schemas.microsoft.com/office/powerpoint/2010/main" val="1012842600"/>
      </p:ext>
    </p:extLst>
  </p:cSld>
  <p:clrMapOvr>
    <a:masterClrMapping/>
  </p:clrMapOvr>
  <p:transition spd="med">
    <p:circle/>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1">
      <a:dk1>
        <a:sysClr val="windowText" lastClr="000000"/>
      </a:dk1>
      <a:lt1>
        <a:sysClr val="window" lastClr="FFFFFF"/>
      </a:lt1>
      <a:dk2>
        <a:srgbClr val="32363B"/>
      </a:dk2>
      <a:lt2>
        <a:srgbClr val="E6E6E6"/>
      </a:lt2>
      <a:accent1>
        <a:srgbClr val="144D8E"/>
      </a:accent1>
      <a:accent2>
        <a:srgbClr val="324966"/>
      </a:accent2>
      <a:accent3>
        <a:srgbClr val="EEA521"/>
      </a:accent3>
      <a:accent4>
        <a:srgbClr val="1D5B57"/>
      </a:accent4>
      <a:accent5>
        <a:srgbClr val="1B4430"/>
      </a:accent5>
      <a:accent6>
        <a:srgbClr val="2F3C35"/>
      </a:accent6>
      <a:hlink>
        <a:srgbClr val="ED7307"/>
      </a:hlink>
      <a:folHlink>
        <a:srgbClr val="6D6F7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83761E23F04AA4F98B4E70CBD5B1BF0" ma:contentTypeVersion="0" ma:contentTypeDescription="Create a new document." ma:contentTypeScope="" ma:versionID="dc0edabc3ffa3766eb2bbb8e3eb8fba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975EF2-FDCD-4EBF-8455-1654F6A5404F}">
  <ds:schemaRefs>
    <ds:schemaRef ds:uri="http://schemas.microsoft.com/sharepoint/v3/contenttype/forms"/>
  </ds:schemaRefs>
</ds:datastoreItem>
</file>

<file path=customXml/itemProps2.xml><?xml version="1.0" encoding="utf-8"?>
<ds:datastoreItem xmlns:ds="http://schemas.openxmlformats.org/officeDocument/2006/customXml" ds:itemID="{B18DF0D7-7874-48FD-BCB8-C75C3E73CE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B49A1A3-DE71-474E-97AB-FAA3503D0565}">
  <ds:schemaRefs>
    <ds:schemaRef ds:uri="http://purl.org/dc/dcmitype/"/>
    <ds:schemaRef ds:uri="http://purl.org/dc/terms/"/>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14310</TotalTime>
  <Words>1128</Words>
  <Application>Microsoft Office PowerPoint</Application>
  <PresentationFormat>Widescreen</PresentationFormat>
  <Paragraphs>127</Paragraphs>
  <Slides>16</Slides>
  <Notes>16</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Civic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Have you...</vt:lpstr>
      <vt:lpstr>PowerPoint Presentation</vt:lpstr>
      <vt:lpstr>PowerPoint Presentation</vt:lpstr>
      <vt:lpstr>PowerPoint Presentation</vt:lpstr>
      <vt:lpstr>PowerPoint Presentation</vt:lpstr>
      <vt:lpstr>Have you...</vt:lpstr>
      <vt:lpstr>PowerPoint Presentation</vt:lpstr>
      <vt:lpstr>Are you...</vt:lpstr>
    </vt:vector>
  </TitlesOfParts>
  <Company>UC Riverside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Sae Lee</dc:creator>
  <cp:lastModifiedBy>Kristen Roberts</cp:lastModifiedBy>
  <cp:revision>432</cp:revision>
  <cp:lastPrinted>2016-01-07T23:34:47Z</cp:lastPrinted>
  <dcterms:created xsi:type="dcterms:W3CDTF">2010-09-29T16:50:37Z</dcterms:created>
  <dcterms:modified xsi:type="dcterms:W3CDTF">2019-08-30T20:33:18Z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0x010100383761E23F04AA4F98B4E70CBD5B1BF0</vt:lpwstr>
  </property>
</Properties>
</file>