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654" r:id="rId3"/>
    <p:sldMasterId id="2147486930" r:id="rId4"/>
    <p:sldMasterId id="2147486961" r:id="rId5"/>
    <p:sldMasterId id="2147486973" r:id="rId6"/>
  </p:sldMasterIdLst>
  <p:notesMasterIdLst>
    <p:notesMasterId r:id="rId38"/>
  </p:notesMasterIdLst>
  <p:handoutMasterIdLst>
    <p:handoutMasterId r:id="rId39"/>
  </p:handoutMasterIdLst>
  <p:sldIdLst>
    <p:sldId id="377" r:id="rId7"/>
    <p:sldId id="378" r:id="rId8"/>
    <p:sldId id="379" r:id="rId9"/>
    <p:sldId id="380" r:id="rId10"/>
    <p:sldId id="362" r:id="rId11"/>
    <p:sldId id="369" r:id="rId12"/>
    <p:sldId id="370" r:id="rId13"/>
    <p:sldId id="375" r:id="rId14"/>
    <p:sldId id="357" r:id="rId15"/>
    <p:sldId id="365" r:id="rId16"/>
    <p:sldId id="367" r:id="rId17"/>
    <p:sldId id="329" r:id="rId18"/>
    <p:sldId id="348" r:id="rId19"/>
    <p:sldId id="340" r:id="rId20"/>
    <p:sldId id="293" r:id="rId21"/>
    <p:sldId id="331" r:id="rId22"/>
    <p:sldId id="318" r:id="rId23"/>
    <p:sldId id="317" r:id="rId24"/>
    <p:sldId id="312" r:id="rId25"/>
    <p:sldId id="376" r:id="rId26"/>
    <p:sldId id="332" r:id="rId27"/>
    <p:sldId id="259" r:id="rId28"/>
    <p:sldId id="350" r:id="rId29"/>
    <p:sldId id="264" r:id="rId30"/>
    <p:sldId id="271" r:id="rId31"/>
    <p:sldId id="287" r:id="rId32"/>
    <p:sldId id="322" r:id="rId33"/>
    <p:sldId id="272" r:id="rId34"/>
    <p:sldId id="306" r:id="rId35"/>
    <p:sldId id="352" r:id="rId36"/>
    <p:sldId id="359" r:id="rId37"/>
  </p:sldIdLst>
  <p:sldSz cx="12192000" cy="6858000"/>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EE412"/>
    <a:srgbClr val="39F030"/>
    <a:srgbClr val="0000FF"/>
    <a:srgbClr val="000099"/>
    <a:srgbClr val="FFFF66"/>
    <a:srgbClr val="CC33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82213" autoAdjust="0"/>
  </p:normalViewPr>
  <p:slideViewPr>
    <p:cSldViewPr>
      <p:cViewPr varScale="1">
        <p:scale>
          <a:sx n="56" d="100"/>
          <a:sy n="56" d="100"/>
        </p:scale>
        <p:origin x="1024"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ie Rodnuson" userId="S::charlier@ucr.edu::4a7801bc-6321-4a61-a923-ae8c32c13851" providerId="AD" clId="Web-{63E7A906-EFED-D04C-2417-0754CC7FB38E}"/>
    <pc:docChg chg="modSld">
      <pc:chgData name="Charlie Rodnuson" userId="S::charlier@ucr.edu::4a7801bc-6321-4a61-a923-ae8c32c13851" providerId="AD" clId="Web-{63E7A906-EFED-D04C-2417-0754CC7FB38E}" dt="2019-08-30T15:35:23.555" v="252" actId="1076"/>
      <pc:docMkLst>
        <pc:docMk/>
      </pc:docMkLst>
      <pc:sldChg chg="modSp">
        <pc:chgData name="Charlie Rodnuson" userId="S::charlier@ucr.edu::4a7801bc-6321-4a61-a923-ae8c32c13851" providerId="AD" clId="Web-{63E7A906-EFED-D04C-2417-0754CC7FB38E}" dt="2019-08-30T15:35:23.555" v="252" actId="1076"/>
        <pc:sldMkLst>
          <pc:docMk/>
          <pc:sldMk cId="0" sldId="329"/>
        </pc:sldMkLst>
        <pc:spChg chg="mod">
          <ac:chgData name="Charlie Rodnuson" userId="S::charlier@ucr.edu::4a7801bc-6321-4a61-a923-ae8c32c13851" providerId="AD" clId="Web-{63E7A906-EFED-D04C-2417-0754CC7FB38E}" dt="2019-08-30T15:35:23.555" v="252" actId="1076"/>
          <ac:spMkLst>
            <pc:docMk/>
            <pc:sldMk cId="0" sldId="329"/>
            <ac:spMk id="3" creationId="{00000000-0000-0000-0000-000000000000}"/>
          </ac:spMkLst>
        </pc:spChg>
      </pc:sldChg>
      <pc:sldChg chg="modSp">
        <pc:chgData name="Charlie Rodnuson" userId="S::charlier@ucr.edu::4a7801bc-6321-4a61-a923-ae8c32c13851" providerId="AD" clId="Web-{63E7A906-EFED-D04C-2417-0754CC7FB38E}" dt="2019-08-30T15:28:41.944" v="178" actId="1076"/>
        <pc:sldMkLst>
          <pc:docMk/>
          <pc:sldMk cId="1283005720" sldId="377"/>
        </pc:sldMkLst>
        <pc:spChg chg="mod">
          <ac:chgData name="Charlie Rodnuson" userId="S::charlier@ucr.edu::4a7801bc-6321-4a61-a923-ae8c32c13851" providerId="AD" clId="Web-{63E7A906-EFED-D04C-2417-0754CC7FB38E}" dt="2019-08-30T15:28:41.944" v="178" actId="1076"/>
          <ac:spMkLst>
            <pc:docMk/>
            <pc:sldMk cId="1283005720" sldId="377"/>
            <ac:spMk id="2" creationId="{00000000-0000-0000-0000-000000000000}"/>
          </ac:spMkLst>
        </pc:spChg>
      </pc:sldChg>
      <pc:sldChg chg="addSp modSp">
        <pc:chgData name="Charlie Rodnuson" userId="S::charlier@ucr.edu::4a7801bc-6321-4a61-a923-ae8c32c13851" providerId="AD" clId="Web-{63E7A906-EFED-D04C-2417-0754CC7FB38E}" dt="2019-08-30T15:29:07.585" v="181" actId="1076"/>
        <pc:sldMkLst>
          <pc:docMk/>
          <pc:sldMk cId="3308367780" sldId="378"/>
        </pc:sldMkLst>
        <pc:spChg chg="add mod">
          <ac:chgData name="Charlie Rodnuson" userId="S::charlier@ucr.edu::4a7801bc-6321-4a61-a923-ae8c32c13851" providerId="AD" clId="Web-{63E7A906-EFED-D04C-2417-0754CC7FB38E}" dt="2019-08-30T15:29:07.585" v="181" actId="1076"/>
          <ac:spMkLst>
            <pc:docMk/>
            <pc:sldMk cId="3308367780" sldId="378"/>
            <ac:spMk id="2" creationId="{88142EB0-6560-446F-AE09-6687E34E87E9}"/>
          </ac:spMkLst>
        </pc:spChg>
        <pc:spChg chg="mod">
          <ac:chgData name="Charlie Rodnuson" userId="S::charlier@ucr.edu::4a7801bc-6321-4a61-a923-ae8c32c13851" providerId="AD" clId="Web-{63E7A906-EFED-D04C-2417-0754CC7FB38E}" dt="2019-08-30T15:28:34.538" v="175" actId="20577"/>
          <ac:spMkLst>
            <pc:docMk/>
            <pc:sldMk cId="3308367780" sldId="378"/>
            <ac:spMk id="5" creationId="{00000000-0000-0000-0000-000000000000}"/>
          </ac:spMkLst>
        </pc:spChg>
      </pc:sldChg>
      <pc:sldChg chg="addSp delSp modSp">
        <pc:chgData name="Charlie Rodnuson" userId="S::charlier@ucr.edu::4a7801bc-6321-4a61-a923-ae8c32c13851" providerId="AD" clId="Web-{63E7A906-EFED-D04C-2417-0754CC7FB38E}" dt="2019-08-30T15:31:05.773" v="249" actId="20577"/>
        <pc:sldMkLst>
          <pc:docMk/>
          <pc:sldMk cId="1086987725" sldId="379"/>
        </pc:sldMkLst>
        <pc:spChg chg="add del mod">
          <ac:chgData name="Charlie Rodnuson" userId="S::charlier@ucr.edu::4a7801bc-6321-4a61-a923-ae8c32c13851" providerId="AD" clId="Web-{63E7A906-EFED-D04C-2417-0754CC7FB38E}" dt="2019-08-30T15:30:22.335" v="185"/>
          <ac:spMkLst>
            <pc:docMk/>
            <pc:sldMk cId="1086987725" sldId="379"/>
            <ac:spMk id="2" creationId="{CF464FB5-64AC-47BD-9724-D2C0B7A4489F}"/>
          </ac:spMkLst>
        </pc:spChg>
        <pc:spChg chg="add mod">
          <ac:chgData name="Charlie Rodnuson" userId="S::charlier@ucr.edu::4a7801bc-6321-4a61-a923-ae8c32c13851" providerId="AD" clId="Web-{63E7A906-EFED-D04C-2417-0754CC7FB38E}" dt="2019-08-30T15:31:05.773" v="249" actId="20577"/>
          <ac:spMkLst>
            <pc:docMk/>
            <pc:sldMk cId="1086987725" sldId="379"/>
            <ac:spMk id="3" creationId="{C31A8D9A-348D-492B-B82F-2744E9CACDE3}"/>
          </ac:spMkLst>
        </pc:spChg>
      </pc:sldChg>
    </pc:docChg>
  </pc:docChgLst>
  <pc:docChgLst>
    <pc:chgData name="Charlie Rodnuson" userId="S::charlier@ucr.edu::4a7801bc-6321-4a61-a923-ae8c32c13851" providerId="AD" clId="Web-{506AEA15-3596-5BBC-A511-03578EB69FB0}"/>
    <pc:docChg chg="addSld modSld sldOrd addMainMaster delMainMaster modMainMaster">
      <pc:chgData name="Charlie Rodnuson" userId="S::charlier@ucr.edu::4a7801bc-6321-4a61-a923-ae8c32c13851" providerId="AD" clId="Web-{506AEA15-3596-5BBC-A511-03578EB69FB0}" dt="2019-08-22T22:44:37.691" v="47"/>
      <pc:docMkLst>
        <pc:docMk/>
      </pc:docMkLst>
      <pc:sldChg chg="modSp mod modClrScheme chgLayout">
        <pc:chgData name="Charlie Rodnuson" userId="S::charlier@ucr.edu::4a7801bc-6321-4a61-a923-ae8c32c13851" providerId="AD" clId="Web-{506AEA15-3596-5BBC-A511-03578EB69FB0}" dt="2019-08-22T21:48:22.465" v="43"/>
        <pc:sldMkLst>
          <pc:docMk/>
          <pc:sldMk cId="0" sldId="259"/>
        </pc:sldMkLst>
        <pc:picChg chg="mod ord">
          <ac:chgData name="Charlie Rodnuson" userId="S::charlier@ucr.edu::4a7801bc-6321-4a61-a923-ae8c32c13851" providerId="AD" clId="Web-{506AEA15-3596-5BBC-A511-03578EB69FB0}" dt="2019-08-22T21:48:22.465" v="43"/>
          <ac:picMkLst>
            <pc:docMk/>
            <pc:sldMk cId="0" sldId="259"/>
            <ac:picMk id="9" creationId="{00000000-0000-0000-0000-000000000000}"/>
          </ac:picMkLst>
        </pc:picChg>
      </pc:sldChg>
      <pc:sldChg chg="modSp mod modClrScheme chgLayout">
        <pc:chgData name="Charlie Rodnuson" userId="S::charlier@ucr.edu::4a7801bc-6321-4a61-a923-ae8c32c13851" providerId="AD" clId="Web-{506AEA15-3596-5BBC-A511-03578EB69FB0}" dt="2019-08-22T21:48:22.465" v="43"/>
        <pc:sldMkLst>
          <pc:docMk/>
          <pc:sldMk cId="0" sldId="264"/>
        </pc:sldMkLst>
        <pc:spChg chg="mod ord">
          <ac:chgData name="Charlie Rodnuson" userId="S::charlier@ucr.edu::4a7801bc-6321-4a61-a923-ae8c32c13851" providerId="AD" clId="Web-{506AEA15-3596-5BBC-A511-03578EB69FB0}" dt="2019-08-22T21:48:22.465" v="43"/>
          <ac:spMkLst>
            <pc:docMk/>
            <pc:sldMk cId="0" sldId="264"/>
            <ac:spMk id="78851"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271"/>
        </pc:sldMkLst>
        <pc:spChg chg="mod ord">
          <ac:chgData name="Charlie Rodnuson" userId="S::charlier@ucr.edu::4a7801bc-6321-4a61-a923-ae8c32c13851" providerId="AD" clId="Web-{506AEA15-3596-5BBC-A511-03578EB69FB0}" dt="2019-08-22T21:48:22.465" v="43"/>
          <ac:spMkLst>
            <pc:docMk/>
            <pc:sldMk cId="0" sldId="271"/>
            <ac:spMk id="45059"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271"/>
            <ac:spMk id="80898"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272"/>
        </pc:sldMkLst>
        <pc:spChg chg="mod ord">
          <ac:chgData name="Charlie Rodnuson" userId="S::charlier@ucr.edu::4a7801bc-6321-4a61-a923-ae8c32c13851" providerId="AD" clId="Web-{506AEA15-3596-5BBC-A511-03578EB69FB0}" dt="2019-08-22T21:48:22.465" v="43"/>
          <ac:spMkLst>
            <pc:docMk/>
            <pc:sldMk cId="0" sldId="272"/>
            <ac:spMk id="87042" creationId="{00000000-0000-0000-0000-000000000000}"/>
          </ac:spMkLst>
        </pc:spChg>
        <pc:picChg chg="mod ord">
          <ac:chgData name="Charlie Rodnuson" userId="S::charlier@ucr.edu::4a7801bc-6321-4a61-a923-ae8c32c13851" providerId="AD" clId="Web-{506AEA15-3596-5BBC-A511-03578EB69FB0}" dt="2019-08-22T21:48:22.465" v="43"/>
          <ac:picMkLst>
            <pc:docMk/>
            <pc:sldMk cId="0" sldId="272"/>
            <ac:picMk id="76804" creationId="{00000000-0000-0000-0000-000000000000}"/>
          </ac:picMkLst>
        </pc:picChg>
      </pc:sldChg>
      <pc:sldChg chg="modSp mod modClrScheme chgLayout">
        <pc:chgData name="Charlie Rodnuson" userId="S::charlier@ucr.edu::4a7801bc-6321-4a61-a923-ae8c32c13851" providerId="AD" clId="Web-{506AEA15-3596-5BBC-A511-03578EB69FB0}" dt="2019-08-22T21:48:22.465" v="43"/>
        <pc:sldMkLst>
          <pc:docMk/>
          <pc:sldMk cId="0" sldId="287"/>
        </pc:sldMkLst>
        <pc:spChg chg="mod ord">
          <ac:chgData name="Charlie Rodnuson" userId="S::charlier@ucr.edu::4a7801bc-6321-4a61-a923-ae8c32c13851" providerId="AD" clId="Web-{506AEA15-3596-5BBC-A511-03578EB69FB0}" dt="2019-08-22T21:48:22.465" v="43"/>
          <ac:spMkLst>
            <pc:docMk/>
            <pc:sldMk cId="0" sldId="287"/>
            <ac:spMk id="68611"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287"/>
            <ac:spMk id="82946"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293"/>
        </pc:sldMkLst>
        <pc:spChg chg="mod ord">
          <ac:chgData name="Charlie Rodnuson" userId="S::charlier@ucr.edu::4a7801bc-6321-4a61-a923-ae8c32c13851" providerId="AD" clId="Web-{506AEA15-3596-5BBC-A511-03578EB69FB0}" dt="2019-08-22T21:48:22.465" v="43"/>
          <ac:spMkLst>
            <pc:docMk/>
            <pc:sldMk cId="0" sldId="293"/>
            <ac:spMk id="60418" creationId="{00000000-0000-0000-0000-000000000000}"/>
          </ac:spMkLst>
        </pc:spChg>
        <pc:graphicFrameChg chg="mod ord">
          <ac:chgData name="Charlie Rodnuson" userId="S::charlier@ucr.edu::4a7801bc-6321-4a61-a923-ae8c32c13851" providerId="AD" clId="Web-{506AEA15-3596-5BBC-A511-03578EB69FB0}" dt="2019-08-22T21:48:22.465" v="43"/>
          <ac:graphicFrameMkLst>
            <pc:docMk/>
            <pc:sldMk cId="0" sldId="293"/>
            <ac:graphicFrameMk id="2" creationId="{00000000-0000-0000-0000-000000000000}"/>
          </ac:graphicFrameMkLst>
        </pc:graphicFrameChg>
      </pc:sldChg>
      <pc:sldChg chg="modSp mod modClrScheme chgLayout">
        <pc:chgData name="Charlie Rodnuson" userId="S::charlier@ucr.edu::4a7801bc-6321-4a61-a923-ae8c32c13851" providerId="AD" clId="Web-{506AEA15-3596-5BBC-A511-03578EB69FB0}" dt="2019-08-22T21:48:22.465" v="43"/>
        <pc:sldMkLst>
          <pc:docMk/>
          <pc:sldMk cId="0" sldId="306"/>
        </pc:sldMkLst>
        <pc:spChg chg="mod ord">
          <ac:chgData name="Charlie Rodnuson" userId="S::charlier@ucr.edu::4a7801bc-6321-4a61-a923-ae8c32c13851" providerId="AD" clId="Web-{506AEA15-3596-5BBC-A511-03578EB69FB0}" dt="2019-08-22T21:48:22.465" v="43"/>
          <ac:spMkLst>
            <pc:docMk/>
            <pc:sldMk cId="0" sldId="306"/>
            <ac:spMk id="46083"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06"/>
            <ac:spMk id="89090"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12"/>
        </pc:sldMkLst>
        <pc:spChg chg="mod ord">
          <ac:chgData name="Charlie Rodnuson" userId="S::charlier@ucr.edu::4a7801bc-6321-4a61-a923-ae8c32c13851" providerId="AD" clId="Web-{506AEA15-3596-5BBC-A511-03578EB69FB0}" dt="2019-08-22T21:48:22.465" v="43"/>
          <ac:spMkLst>
            <pc:docMk/>
            <pc:sldMk cId="0" sldId="312"/>
            <ac:spMk id="65539"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12"/>
            <ac:spMk id="65540"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12"/>
            <ac:spMk id="65541"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12"/>
            <ac:spMk id="68610"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12"/>
            <ac:spMk id="68614"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17"/>
        </pc:sldMkLst>
        <pc:spChg chg="mod ord">
          <ac:chgData name="Charlie Rodnuson" userId="S::charlier@ucr.edu::4a7801bc-6321-4a61-a923-ae8c32c13851" providerId="AD" clId="Web-{506AEA15-3596-5BBC-A511-03578EB69FB0}" dt="2019-08-22T21:48:22.465" v="43"/>
          <ac:spMkLst>
            <pc:docMk/>
            <pc:sldMk cId="0" sldId="317"/>
            <ac:spMk id="38915"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17"/>
            <ac:spMk id="66562"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18"/>
        </pc:sldMkLst>
        <pc:spChg chg="mod ord">
          <ac:chgData name="Charlie Rodnuson" userId="S::charlier@ucr.edu::4a7801bc-6321-4a61-a923-ae8c32c13851" providerId="AD" clId="Web-{506AEA15-3596-5BBC-A511-03578EB69FB0}" dt="2019-08-22T21:48:22.465" v="43"/>
          <ac:spMkLst>
            <pc:docMk/>
            <pc:sldMk cId="0" sldId="318"/>
            <ac:spMk id="37891"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18"/>
            <ac:spMk id="64514"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22"/>
        </pc:sldMkLst>
        <pc:spChg chg="mod ord">
          <ac:chgData name="Charlie Rodnuson" userId="S::charlier@ucr.edu::4a7801bc-6321-4a61-a923-ae8c32c13851" providerId="AD" clId="Web-{506AEA15-3596-5BBC-A511-03578EB69FB0}" dt="2019-08-22T21:48:22.465" v="43"/>
          <ac:spMkLst>
            <pc:docMk/>
            <pc:sldMk cId="0" sldId="322"/>
            <ac:spMk id="2"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22"/>
            <ac:spMk id="84994"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29"/>
        </pc:sldMkLst>
        <pc:spChg chg="mod ord">
          <ac:chgData name="Charlie Rodnuson" userId="S::charlier@ucr.edu::4a7801bc-6321-4a61-a923-ae8c32c13851" providerId="AD" clId="Web-{506AEA15-3596-5BBC-A511-03578EB69FB0}" dt="2019-08-22T21:48:22.465" v="43"/>
          <ac:spMkLst>
            <pc:docMk/>
            <pc:sldMk cId="0" sldId="329"/>
            <ac:spMk id="55298"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31"/>
        </pc:sldMkLst>
        <pc:spChg chg="mod ord">
          <ac:chgData name="Charlie Rodnuson" userId="S::charlier@ucr.edu::4a7801bc-6321-4a61-a923-ae8c32c13851" providerId="AD" clId="Web-{506AEA15-3596-5BBC-A511-03578EB69FB0}" dt="2019-08-22T21:48:22.465" v="43"/>
          <ac:spMkLst>
            <pc:docMk/>
            <pc:sldMk cId="0" sldId="331"/>
            <ac:spMk id="36867"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31"/>
            <ac:spMk id="62466"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32"/>
        </pc:sldMkLst>
        <pc:spChg chg="mod ord">
          <ac:chgData name="Charlie Rodnuson" userId="S::charlier@ucr.edu::4a7801bc-6321-4a61-a923-ae8c32c13851" providerId="AD" clId="Web-{506AEA15-3596-5BBC-A511-03578EB69FB0}" dt="2019-08-22T21:48:22.465" v="43"/>
          <ac:spMkLst>
            <pc:docMk/>
            <pc:sldMk cId="0" sldId="332"/>
            <ac:spMk id="41987"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32"/>
            <ac:spMk id="58370"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40"/>
        </pc:sldMkLst>
        <pc:spChg chg="mod ord">
          <ac:chgData name="Charlie Rodnuson" userId="S::charlier@ucr.edu::4a7801bc-6321-4a61-a923-ae8c32c13851" providerId="AD" clId="Web-{506AEA15-3596-5BBC-A511-03578EB69FB0}" dt="2019-08-22T21:48:22.465" v="43"/>
          <ac:spMkLst>
            <pc:docMk/>
            <pc:sldMk cId="0" sldId="340"/>
            <ac:spMk id="2"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40"/>
            <ac:spMk id="59395"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48"/>
        </pc:sldMkLst>
        <pc:spChg chg="mod ord">
          <ac:chgData name="Charlie Rodnuson" userId="S::charlier@ucr.edu::4a7801bc-6321-4a61-a923-ae8c32c13851" providerId="AD" clId="Web-{506AEA15-3596-5BBC-A511-03578EB69FB0}" dt="2019-08-22T21:48:22.465" v="43"/>
          <ac:spMkLst>
            <pc:docMk/>
            <pc:sldMk cId="0" sldId="348"/>
            <ac:spMk id="2" creationId="{00000000-0000-0000-0000-000000000000}"/>
          </ac:spMkLst>
        </pc:spChg>
        <pc:graphicFrameChg chg="mod ord">
          <ac:chgData name="Charlie Rodnuson" userId="S::charlier@ucr.edu::4a7801bc-6321-4a61-a923-ae8c32c13851" providerId="AD" clId="Web-{506AEA15-3596-5BBC-A511-03578EB69FB0}" dt="2019-08-22T21:48:22.465" v="43"/>
          <ac:graphicFrameMkLst>
            <pc:docMk/>
            <pc:sldMk cId="0" sldId="348"/>
            <ac:graphicFrameMk id="5" creationId="{00000000-0000-0000-0000-000000000000}"/>
          </ac:graphicFrameMkLst>
        </pc:graphicFrameChg>
      </pc:sldChg>
      <pc:sldChg chg="modSp mod modClrScheme chgLayout">
        <pc:chgData name="Charlie Rodnuson" userId="S::charlier@ucr.edu::4a7801bc-6321-4a61-a923-ae8c32c13851" providerId="AD" clId="Web-{506AEA15-3596-5BBC-A511-03578EB69FB0}" dt="2019-08-22T21:48:22.465" v="43"/>
        <pc:sldMkLst>
          <pc:docMk/>
          <pc:sldMk cId="0" sldId="350"/>
        </pc:sldMkLst>
        <pc:graphicFrameChg chg="mod ord">
          <ac:chgData name="Charlie Rodnuson" userId="S::charlier@ucr.edu::4a7801bc-6321-4a61-a923-ae8c32c13851" providerId="AD" clId="Web-{506AEA15-3596-5BBC-A511-03578EB69FB0}" dt="2019-08-22T21:48:22.465" v="43"/>
          <ac:graphicFrameMkLst>
            <pc:docMk/>
            <pc:sldMk cId="0" sldId="350"/>
            <ac:graphicFrameMk id="7" creationId="{00000000-0000-0000-0000-000000000000}"/>
          </ac:graphicFrameMkLst>
        </pc:graphicFrameChg>
      </pc:sldChg>
      <pc:sldChg chg="modSp mod modClrScheme chgLayout">
        <pc:chgData name="Charlie Rodnuson" userId="S::charlier@ucr.edu::4a7801bc-6321-4a61-a923-ae8c32c13851" providerId="AD" clId="Web-{506AEA15-3596-5BBC-A511-03578EB69FB0}" dt="2019-08-22T21:48:22.465" v="43"/>
        <pc:sldMkLst>
          <pc:docMk/>
          <pc:sldMk cId="0" sldId="352"/>
        </pc:sldMkLst>
        <pc:spChg chg="mod ord">
          <ac:chgData name="Charlie Rodnuson" userId="S::charlier@ucr.edu::4a7801bc-6321-4a61-a923-ae8c32c13851" providerId="AD" clId="Web-{506AEA15-3596-5BBC-A511-03578EB69FB0}" dt="2019-08-22T21:48:22.465" v="43"/>
          <ac:spMkLst>
            <pc:docMk/>
            <pc:sldMk cId="0" sldId="352"/>
            <ac:spMk id="2"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52"/>
            <ac:spMk id="91138" creationId="{00000000-0000-0000-0000-000000000000}"/>
          </ac:spMkLst>
        </pc:spChg>
      </pc:sldChg>
      <pc:sldChg chg="mod modClrScheme chgLayout">
        <pc:chgData name="Charlie Rodnuson" userId="S::charlier@ucr.edu::4a7801bc-6321-4a61-a923-ae8c32c13851" providerId="AD" clId="Web-{506AEA15-3596-5BBC-A511-03578EB69FB0}" dt="2019-08-22T21:48:22.465" v="43"/>
        <pc:sldMkLst>
          <pc:docMk/>
          <pc:sldMk cId="0" sldId="353"/>
        </pc:sldMkLst>
      </pc:sldChg>
      <pc:sldChg chg="mod modClrScheme chgLayout">
        <pc:chgData name="Charlie Rodnuson" userId="S::charlier@ucr.edu::4a7801bc-6321-4a61-a923-ae8c32c13851" providerId="AD" clId="Web-{506AEA15-3596-5BBC-A511-03578EB69FB0}" dt="2019-08-22T21:48:22.465" v="43"/>
        <pc:sldMkLst>
          <pc:docMk/>
          <pc:sldMk cId="0" sldId="354"/>
        </pc:sldMkLst>
      </pc:sldChg>
      <pc:sldChg chg="mod modClrScheme chgLayout">
        <pc:chgData name="Charlie Rodnuson" userId="S::charlier@ucr.edu::4a7801bc-6321-4a61-a923-ae8c32c13851" providerId="AD" clId="Web-{506AEA15-3596-5BBC-A511-03578EB69FB0}" dt="2019-08-22T21:48:22.465" v="43"/>
        <pc:sldMkLst>
          <pc:docMk/>
          <pc:sldMk cId="0" sldId="355"/>
        </pc:sldMkLst>
      </pc:sldChg>
      <pc:sldChg chg="mod modClrScheme chgLayout">
        <pc:chgData name="Charlie Rodnuson" userId="S::charlier@ucr.edu::4a7801bc-6321-4a61-a923-ae8c32c13851" providerId="AD" clId="Web-{506AEA15-3596-5BBC-A511-03578EB69FB0}" dt="2019-08-22T21:48:22.465" v="43"/>
        <pc:sldMkLst>
          <pc:docMk/>
          <pc:sldMk cId="0" sldId="356"/>
        </pc:sldMkLst>
      </pc:sldChg>
      <pc:sldChg chg="mod modClrScheme chgLayout">
        <pc:chgData name="Charlie Rodnuson" userId="S::charlier@ucr.edu::4a7801bc-6321-4a61-a923-ae8c32c13851" providerId="AD" clId="Web-{506AEA15-3596-5BBC-A511-03578EB69FB0}" dt="2019-08-22T21:48:22.465" v="43"/>
        <pc:sldMkLst>
          <pc:docMk/>
          <pc:sldMk cId="0" sldId="357"/>
        </pc:sldMkLst>
      </pc:sldChg>
      <pc:sldChg chg="modSp mod modClrScheme chgLayout">
        <pc:chgData name="Charlie Rodnuson" userId="S::charlier@ucr.edu::4a7801bc-6321-4a61-a923-ae8c32c13851" providerId="AD" clId="Web-{506AEA15-3596-5BBC-A511-03578EB69FB0}" dt="2019-08-22T21:48:22.465" v="43"/>
        <pc:sldMkLst>
          <pc:docMk/>
          <pc:sldMk cId="0" sldId="359"/>
        </pc:sldMkLst>
        <pc:spChg chg="mod ord">
          <ac:chgData name="Charlie Rodnuson" userId="S::charlier@ucr.edu::4a7801bc-6321-4a61-a923-ae8c32c13851" providerId="AD" clId="Web-{506AEA15-3596-5BBC-A511-03578EB69FB0}" dt="2019-08-22T21:48:22.465" v="43"/>
          <ac:spMkLst>
            <pc:docMk/>
            <pc:sldMk cId="0" sldId="359"/>
            <ac:spMk id="3"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59"/>
            <ac:spMk id="93187" creationId="{00000000-0000-0000-0000-000000000000}"/>
          </ac:spMkLst>
        </pc:spChg>
      </pc:sldChg>
      <pc:sldChg chg="mod modClrScheme chgLayout">
        <pc:chgData name="Charlie Rodnuson" userId="S::charlier@ucr.edu::4a7801bc-6321-4a61-a923-ae8c32c13851" providerId="AD" clId="Web-{506AEA15-3596-5BBC-A511-03578EB69FB0}" dt="2019-08-22T21:48:22.465" v="43"/>
        <pc:sldMkLst>
          <pc:docMk/>
          <pc:sldMk cId="0" sldId="362"/>
        </pc:sldMkLst>
      </pc:sldChg>
      <pc:sldChg chg="modSp mod modClrScheme chgLayout">
        <pc:chgData name="Charlie Rodnuson" userId="S::charlier@ucr.edu::4a7801bc-6321-4a61-a923-ae8c32c13851" providerId="AD" clId="Web-{506AEA15-3596-5BBC-A511-03578EB69FB0}" dt="2019-08-22T21:48:22.465" v="43"/>
        <pc:sldMkLst>
          <pc:docMk/>
          <pc:sldMk cId="0" sldId="365"/>
        </pc:sldMkLst>
        <pc:spChg chg="mod ord">
          <ac:chgData name="Charlie Rodnuson" userId="S::charlier@ucr.edu::4a7801bc-6321-4a61-a923-ae8c32c13851" providerId="AD" clId="Web-{506AEA15-3596-5BBC-A511-03578EB69FB0}" dt="2019-08-22T21:48:22.465" v="43"/>
          <ac:spMkLst>
            <pc:docMk/>
            <pc:sldMk cId="0" sldId="365"/>
            <ac:spMk id="11"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65"/>
            <ac:spMk id="12"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65"/>
            <ac:spMk id="13"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65"/>
            <ac:spMk id="15"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65"/>
            <ac:spMk id="32"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65"/>
            <ac:spMk id="51208" creationId="{00000000-0000-0000-0000-000000000000}"/>
          </ac:spMkLst>
        </pc:spChg>
      </pc:sldChg>
      <pc:sldChg chg="modSp mod modClrScheme chgLayout">
        <pc:chgData name="Charlie Rodnuson" userId="S::charlier@ucr.edu::4a7801bc-6321-4a61-a923-ae8c32c13851" providerId="AD" clId="Web-{506AEA15-3596-5BBC-A511-03578EB69FB0}" dt="2019-08-22T21:48:22.465" v="43"/>
        <pc:sldMkLst>
          <pc:docMk/>
          <pc:sldMk cId="0" sldId="367"/>
        </pc:sldMkLst>
        <pc:spChg chg="mod ord">
          <ac:chgData name="Charlie Rodnuson" userId="S::charlier@ucr.edu::4a7801bc-6321-4a61-a923-ae8c32c13851" providerId="AD" clId="Web-{506AEA15-3596-5BBC-A511-03578EB69FB0}" dt="2019-08-22T21:48:22.465" v="43"/>
          <ac:spMkLst>
            <pc:docMk/>
            <pc:sldMk cId="0" sldId="367"/>
            <ac:spMk id="2" creationId="{00000000-0000-0000-0000-000000000000}"/>
          </ac:spMkLst>
        </pc:spChg>
        <pc:spChg chg="mod ord">
          <ac:chgData name="Charlie Rodnuson" userId="S::charlier@ucr.edu::4a7801bc-6321-4a61-a923-ae8c32c13851" providerId="AD" clId="Web-{506AEA15-3596-5BBC-A511-03578EB69FB0}" dt="2019-08-22T21:48:22.465" v="43"/>
          <ac:spMkLst>
            <pc:docMk/>
            <pc:sldMk cId="0" sldId="367"/>
            <ac:spMk id="38914" creationId="{00000000-0000-0000-0000-000000000000}"/>
          </ac:spMkLst>
        </pc:spChg>
      </pc:sldChg>
      <pc:sldChg chg="mod modClrScheme chgLayout">
        <pc:chgData name="Charlie Rodnuson" userId="S::charlier@ucr.edu::4a7801bc-6321-4a61-a923-ae8c32c13851" providerId="AD" clId="Web-{506AEA15-3596-5BBC-A511-03578EB69FB0}" dt="2019-08-22T21:48:22.465" v="43"/>
        <pc:sldMkLst>
          <pc:docMk/>
          <pc:sldMk cId="0" sldId="369"/>
        </pc:sldMkLst>
      </pc:sldChg>
      <pc:sldChg chg="mod modClrScheme chgLayout">
        <pc:chgData name="Charlie Rodnuson" userId="S::charlier@ucr.edu::4a7801bc-6321-4a61-a923-ae8c32c13851" providerId="AD" clId="Web-{506AEA15-3596-5BBC-A511-03578EB69FB0}" dt="2019-08-22T21:48:22.465" v="43"/>
        <pc:sldMkLst>
          <pc:docMk/>
          <pc:sldMk cId="0" sldId="370"/>
        </pc:sldMkLst>
      </pc:sldChg>
      <pc:sldChg chg="modSp mod modClrScheme chgLayout">
        <pc:chgData name="Charlie Rodnuson" userId="S::charlier@ucr.edu::4a7801bc-6321-4a61-a923-ae8c32c13851" providerId="AD" clId="Web-{506AEA15-3596-5BBC-A511-03578EB69FB0}" dt="2019-08-22T21:48:22.465" v="43"/>
        <pc:sldMkLst>
          <pc:docMk/>
          <pc:sldMk cId="2233227938" sldId="375"/>
        </pc:sldMkLst>
        <pc:spChg chg="mod ord">
          <ac:chgData name="Charlie Rodnuson" userId="S::charlier@ucr.edu::4a7801bc-6321-4a61-a923-ae8c32c13851" providerId="AD" clId="Web-{506AEA15-3596-5BBC-A511-03578EB69FB0}" dt="2019-08-22T21:48:22.465" v="43"/>
          <ac:spMkLst>
            <pc:docMk/>
            <pc:sldMk cId="2233227938" sldId="375"/>
            <ac:spMk id="2" creationId="{00000000-0000-0000-0000-000000000000}"/>
          </ac:spMkLst>
        </pc:spChg>
      </pc:sldChg>
      <pc:sldChg chg="mod modClrScheme chgLayout">
        <pc:chgData name="Charlie Rodnuson" userId="S::charlier@ucr.edu::4a7801bc-6321-4a61-a923-ae8c32c13851" providerId="AD" clId="Web-{506AEA15-3596-5BBC-A511-03578EB69FB0}" dt="2019-08-22T21:48:22.465" v="43"/>
        <pc:sldMkLst>
          <pc:docMk/>
          <pc:sldMk cId="2917222113" sldId="376"/>
        </pc:sldMkLst>
      </pc:sldChg>
      <pc:sldChg chg="addSp delSp modSp add mod ord modClrScheme chgLayout">
        <pc:chgData name="Charlie Rodnuson" userId="S::charlier@ucr.edu::4a7801bc-6321-4a61-a923-ae8c32c13851" providerId="AD" clId="Web-{506AEA15-3596-5BBC-A511-03578EB69FB0}" dt="2019-08-22T22:44:37.691" v="47"/>
        <pc:sldMkLst>
          <pc:docMk/>
          <pc:sldMk cId="3379757706" sldId="377"/>
        </pc:sldMkLst>
        <pc:spChg chg="add del mod ord">
          <ac:chgData name="Charlie Rodnuson" userId="S::charlier@ucr.edu::4a7801bc-6321-4a61-a923-ae8c32c13851" providerId="AD" clId="Web-{506AEA15-3596-5BBC-A511-03578EB69FB0}" dt="2019-08-22T22:44:02.519" v="45"/>
          <ac:spMkLst>
            <pc:docMk/>
            <pc:sldMk cId="3379757706" sldId="377"/>
            <ac:spMk id="2" creationId="{47F61702-312D-4F3D-AE84-143C5A3C9691}"/>
          </ac:spMkLst>
        </pc:spChg>
        <pc:spChg chg="add del mod ord">
          <ac:chgData name="Charlie Rodnuson" userId="S::charlier@ucr.edu::4a7801bc-6321-4a61-a923-ae8c32c13851" providerId="AD" clId="Web-{506AEA15-3596-5BBC-A511-03578EB69FB0}" dt="2019-08-22T22:44:37.691" v="47"/>
          <ac:spMkLst>
            <pc:docMk/>
            <pc:sldMk cId="3379757706" sldId="377"/>
            <ac:spMk id="6" creationId="{165EC10B-6668-4E83-B0D9-C097795AEFE7}"/>
          </ac:spMkLst>
        </pc:spChg>
        <pc:spChg chg="add del mod ord">
          <ac:chgData name="Charlie Rodnuson" userId="S::charlier@ucr.edu::4a7801bc-6321-4a61-a923-ae8c32c13851" providerId="AD" clId="Web-{506AEA15-3596-5BBC-A511-03578EB69FB0}" dt="2019-08-22T22:44:37.691" v="47"/>
          <ac:spMkLst>
            <pc:docMk/>
            <pc:sldMk cId="3379757706" sldId="377"/>
            <ac:spMk id="7" creationId="{DE2CB8E7-2204-499D-8D39-93360F0C8F81}"/>
          </ac:spMkLst>
        </pc:spChg>
        <pc:spChg chg="add del mod ord">
          <ac:chgData name="Charlie Rodnuson" userId="S::charlier@ucr.edu::4a7801bc-6321-4a61-a923-ae8c32c13851" providerId="AD" clId="Web-{506AEA15-3596-5BBC-A511-03578EB69FB0}" dt="2019-08-22T22:44:37.691" v="47"/>
          <ac:spMkLst>
            <pc:docMk/>
            <pc:sldMk cId="3379757706" sldId="377"/>
            <ac:spMk id="8" creationId="{05223838-92B5-4B17-87F2-E6D7EB952309}"/>
          </ac:spMkLst>
        </pc:spChg>
        <pc:spChg chg="add del mod ord">
          <ac:chgData name="Charlie Rodnuson" userId="S::charlier@ucr.edu::4a7801bc-6321-4a61-a923-ae8c32c13851" providerId="AD" clId="Web-{506AEA15-3596-5BBC-A511-03578EB69FB0}" dt="2019-08-22T22:44:37.691" v="47"/>
          <ac:spMkLst>
            <pc:docMk/>
            <pc:sldMk cId="3379757706" sldId="377"/>
            <ac:spMk id="9" creationId="{C7E92D10-B092-4203-B991-E26244485004}"/>
          </ac:spMkLst>
        </pc:spChg>
      </pc:sldChg>
      <pc:sldMasterChg chg="add del addSldLayout delSldLayout">
        <pc:chgData name="Charlie Rodnuson" userId="S::charlier@ucr.edu::4a7801bc-6321-4a61-a923-ae8c32c13851" providerId="AD" clId="Web-{506AEA15-3596-5BBC-A511-03578EB69FB0}" dt="2019-08-22T21:48:22.465" v="43"/>
        <pc:sldMasterMkLst>
          <pc:docMk/>
          <pc:sldMasterMk cId="0" sldId="2147486481"/>
        </pc:sldMasterMkLst>
        <pc:sldLayoutChg chg="add del">
          <pc:chgData name="Charlie Rodnuson" userId="S::charlier@ucr.edu::4a7801bc-6321-4a61-a923-ae8c32c13851" providerId="AD" clId="Web-{506AEA15-3596-5BBC-A511-03578EB69FB0}" dt="2019-08-22T21:48:22.465" v="43"/>
          <pc:sldLayoutMkLst>
            <pc:docMk/>
            <pc:sldMasterMk cId="0" sldId="2147486481"/>
            <pc:sldLayoutMk cId="2482324013" sldId="2147486874"/>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141624701" sldId="2147486875"/>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312465168" sldId="2147486876"/>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875407775" sldId="2147486877"/>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89178637" sldId="2147486878"/>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015918319" sldId="2147486879"/>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903850043" sldId="2147486880"/>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550910614" sldId="2147486881"/>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974709134" sldId="2147486882"/>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835389814" sldId="2147486883"/>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308106164" sldId="2147486884"/>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204290801" sldId="2147486885"/>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878906660" sldId="2147486886"/>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204857699" sldId="2147486898"/>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645176948" sldId="2147486899"/>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69330745" sldId="2147486900"/>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982353662" sldId="2147486901"/>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517468300" sldId="2147486902"/>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4069879041" sldId="2147486903"/>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070871460" sldId="2147486904"/>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717834097" sldId="2147486905"/>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623733007" sldId="2147486906"/>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779894577" sldId="2147486907"/>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6486767" sldId="2147486908"/>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288941595" sldId="2147486909"/>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345403818" sldId="2147486910"/>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623636415" sldId="2147486911"/>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564317817" sldId="2147486912"/>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412916545" sldId="2147486913"/>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212301068" sldId="2147486914"/>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141989641" sldId="2147486915"/>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787877967" sldId="2147486916"/>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978430571" sldId="2147486917"/>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617348472" sldId="2147486918"/>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235802556" sldId="2147486919"/>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635934269" sldId="2147486920"/>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43032163" sldId="2147486921"/>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88197276" sldId="2147486922"/>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45198419" sldId="2147486923"/>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0659334" sldId="2147486924"/>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4245349629" sldId="2147486925"/>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3076844497" sldId="2147486926"/>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1988036271" sldId="2147486927"/>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2550174727" sldId="2147486928"/>
          </pc:sldLayoutMkLst>
        </pc:sldLayoutChg>
        <pc:sldLayoutChg chg="add del">
          <pc:chgData name="Charlie Rodnuson" userId="S::charlier@ucr.edu::4a7801bc-6321-4a61-a923-ae8c32c13851" providerId="AD" clId="Web-{506AEA15-3596-5BBC-A511-03578EB69FB0}" dt="2019-08-22T21:48:22.465" v="43"/>
          <pc:sldLayoutMkLst>
            <pc:docMk/>
            <pc:sldMasterMk cId="0" sldId="2147486481"/>
            <pc:sldLayoutMk cId="4253515664" sldId="2147486929"/>
          </pc:sldLayoutMkLst>
        </pc:sldLayoutChg>
      </pc:sldMasterChg>
      <pc:sldMasterChg chg="add del addSldLayout delSldLayout">
        <pc:chgData name="Charlie Rodnuson" userId="S::charlier@ucr.edu::4a7801bc-6321-4a61-a923-ae8c32c13851" providerId="AD" clId="Web-{506AEA15-3596-5BBC-A511-03578EB69FB0}" dt="2019-08-22T21:48:22.465" v="43"/>
        <pc:sldMasterMkLst>
          <pc:docMk/>
          <pc:sldMasterMk cId="0" sldId="2147486654"/>
        </pc:sldMasterMkLst>
        <pc:sldLayoutChg chg="add del">
          <pc:chgData name="Charlie Rodnuson" userId="S::charlier@ucr.edu::4a7801bc-6321-4a61-a923-ae8c32c13851" providerId="AD" clId="Web-{506AEA15-3596-5BBC-A511-03578EB69FB0}" dt="2019-08-22T21:48:22.465" v="43"/>
          <pc:sldLayoutMkLst>
            <pc:docMk/>
            <pc:sldMasterMk cId="0" sldId="2147486654"/>
            <pc:sldLayoutMk cId="1346696573" sldId="2147486887"/>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2747155444" sldId="2147486888"/>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3045335525" sldId="2147486889"/>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467452462" sldId="2147486890"/>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1334238250" sldId="2147486891"/>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3267745448" sldId="2147486892"/>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1637602439" sldId="2147486893"/>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2012771030" sldId="2147486894"/>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1751796158" sldId="2147486895"/>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3579639393" sldId="2147486896"/>
          </pc:sldLayoutMkLst>
        </pc:sldLayoutChg>
        <pc:sldLayoutChg chg="add del">
          <pc:chgData name="Charlie Rodnuson" userId="S::charlier@ucr.edu::4a7801bc-6321-4a61-a923-ae8c32c13851" providerId="AD" clId="Web-{506AEA15-3596-5BBC-A511-03578EB69FB0}" dt="2019-08-22T21:48:22.465" v="43"/>
          <pc:sldLayoutMkLst>
            <pc:docMk/>
            <pc:sldMasterMk cId="0" sldId="2147486654"/>
            <pc:sldLayoutMk cId="2411403511" sldId="2147486897"/>
          </pc:sldLayoutMkLst>
        </pc:sldLayoutChg>
      </pc:sldMasterChg>
      <pc:sldMasterChg chg="add del addSldLayout delSldLayout">
        <pc:chgData name="Charlie Rodnuson" userId="S::charlier@ucr.edu::4a7801bc-6321-4a61-a923-ae8c32c13851" providerId="AD" clId="Web-{506AEA15-3596-5BBC-A511-03578EB69FB0}" dt="2019-08-22T21:48:22.465" v="43"/>
        <pc:sldMasterMkLst>
          <pc:docMk/>
          <pc:sldMasterMk cId="1471718408" sldId="2147486930"/>
        </pc:sldMasterMkLst>
        <pc:sldLayoutChg chg="add del">
          <pc:chgData name="Charlie Rodnuson" userId="S::charlier@ucr.edu::4a7801bc-6321-4a61-a923-ae8c32c13851" providerId="AD" clId="Web-{506AEA15-3596-5BBC-A511-03578EB69FB0}" dt="2019-08-22T21:48:22.465" v="43"/>
          <pc:sldLayoutMkLst>
            <pc:docMk/>
            <pc:sldMasterMk cId="1471718408" sldId="2147486930"/>
            <pc:sldLayoutMk cId="2225564088" sldId="2147486931"/>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3349015928" sldId="2147486932"/>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541794424" sldId="2147486933"/>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3144104009" sldId="2147486934"/>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3637757390" sldId="2147486935"/>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472325887" sldId="2147486936"/>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449516063" sldId="2147486937"/>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335090906" sldId="2147486938"/>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478298860" sldId="2147486939"/>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986475861" sldId="2147486940"/>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971711946" sldId="2147486941"/>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666920217" sldId="2147486942"/>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832235955" sldId="2147486943"/>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17749068" sldId="2147486944"/>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131425196" sldId="2147486945"/>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3817866507" sldId="2147486946"/>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314736657" sldId="2147486947"/>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3589218630" sldId="2147486948"/>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147858872" sldId="2147486949"/>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102760700" sldId="2147486950"/>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538622332" sldId="2147486951"/>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417062383" sldId="2147486952"/>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995934183" sldId="2147486953"/>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240308805" sldId="2147486954"/>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826487153" sldId="2147486955"/>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956845949" sldId="2147486956"/>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1574121991" sldId="2147486957"/>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3402986698" sldId="2147486958"/>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703081925" sldId="2147486959"/>
          </pc:sldLayoutMkLst>
        </pc:sldLayoutChg>
        <pc:sldLayoutChg chg="add del">
          <pc:chgData name="Charlie Rodnuson" userId="S::charlier@ucr.edu::4a7801bc-6321-4a61-a923-ae8c32c13851" providerId="AD" clId="Web-{506AEA15-3596-5BBC-A511-03578EB69FB0}" dt="2019-08-22T21:48:22.465" v="43"/>
          <pc:sldLayoutMkLst>
            <pc:docMk/>
            <pc:sldMasterMk cId="1471718408" sldId="2147486930"/>
            <pc:sldLayoutMk cId="2884637390" sldId="2147486960"/>
          </pc:sldLayoutMkLst>
        </pc:sldLayoutChg>
      </pc:sldMasterChg>
      <pc:sldMasterChg chg="add del modTransition addSldLayout delSldLayout modSldLayout">
        <pc:chgData name="Charlie Rodnuson" userId="S::charlier@ucr.edu::4a7801bc-6321-4a61-a923-ae8c32c13851" providerId="AD" clId="Web-{506AEA15-3596-5BBC-A511-03578EB69FB0}" dt="2019-08-22T21:45:25.464" v="3"/>
        <pc:sldMasterMkLst>
          <pc:docMk/>
          <pc:sldMasterMk cId="19629097" sldId="2147486961"/>
        </pc:sldMasterMkLst>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1262604330" sldId="2147486962"/>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1954982144" sldId="2147486963"/>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995995716" sldId="2147486964"/>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4126616824" sldId="2147486965"/>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2404256657" sldId="2147486966"/>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415024614" sldId="2147486967"/>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2244571784" sldId="2147486968"/>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1035902110" sldId="2147486969"/>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4018923103" sldId="2147486970"/>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2484751033" sldId="2147486971"/>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3620082035" sldId="2147486972"/>
          </pc:sldLayoutMkLst>
        </pc:sldLayoutChg>
        <pc:sldLayoutChg chg="add del mod replId">
          <pc:chgData name="Charlie Rodnuson" userId="S::charlier@ucr.edu::4a7801bc-6321-4a61-a923-ae8c32c13851" providerId="AD" clId="Web-{506AEA15-3596-5BBC-A511-03578EB69FB0}" dt="2019-08-22T21:45:25.464" v="3"/>
          <pc:sldLayoutMkLst>
            <pc:docMk/>
            <pc:sldMasterMk cId="19629097" sldId="2147486961"/>
            <pc:sldLayoutMk cId="636627323" sldId="2147486973"/>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22.465" v="43"/>
        <pc:sldMasterMkLst>
          <pc:docMk/>
          <pc:sldMasterMk cId="1982850066" sldId="2147486961"/>
        </pc:sldMasterMkLst>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3019862783" sldId="2147486962"/>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4120317098" sldId="2147486963"/>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3388532073" sldId="2147486964"/>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1056163929" sldId="2147486965"/>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374987109" sldId="2147486966"/>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2314105526" sldId="2147486967"/>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193041379" sldId="2147486968"/>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2883575243" sldId="2147486969"/>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373616162" sldId="2147486970"/>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4240260997" sldId="2147486971"/>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158219958" sldId="2147486972"/>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2019730187" sldId="2147486973"/>
          </pc:sldLayoutMkLst>
        </pc:sldLayoutChg>
        <pc:sldLayoutChg chg="add del mod replId">
          <pc:chgData name="Charlie Rodnuson" userId="S::charlier@ucr.edu::4a7801bc-6321-4a61-a923-ae8c32c13851" providerId="AD" clId="Web-{506AEA15-3596-5BBC-A511-03578EB69FB0}" dt="2019-08-22T21:48:22.465" v="43"/>
          <pc:sldLayoutMkLst>
            <pc:docMk/>
            <pc:sldMasterMk cId="1982850066" sldId="2147486961"/>
            <pc:sldLayoutMk cId="1983881264" sldId="2147486974"/>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20.543" v="42"/>
        <pc:sldMasterMkLst>
          <pc:docMk/>
          <pc:sldMasterMk cId="2467252812" sldId="2147486975"/>
        </pc:sldMasterMkLst>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1382916002" sldId="2147486976"/>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3150256789" sldId="2147486977"/>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581010219" sldId="2147486978"/>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2813707217" sldId="2147486979"/>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1075586637" sldId="2147486980"/>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736076880" sldId="2147486981"/>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2209609472" sldId="2147486982"/>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3066389981" sldId="2147486983"/>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365326321" sldId="2147486984"/>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3188548595" sldId="2147486985"/>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1220019774" sldId="2147486986"/>
          </pc:sldLayoutMkLst>
        </pc:sldLayoutChg>
        <pc:sldLayoutChg chg="add del mod replId">
          <pc:chgData name="Charlie Rodnuson" userId="S::charlier@ucr.edu::4a7801bc-6321-4a61-a923-ae8c32c13851" providerId="AD" clId="Web-{506AEA15-3596-5BBC-A511-03578EB69FB0}" dt="2019-08-22T21:48:20.543" v="42"/>
          <pc:sldLayoutMkLst>
            <pc:docMk/>
            <pc:sldMasterMk cId="2467252812" sldId="2147486975"/>
            <pc:sldLayoutMk cId="2615871971" sldId="2147486987"/>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18.965" v="41"/>
        <pc:sldMasterMkLst>
          <pc:docMk/>
          <pc:sldMasterMk cId="1833487221" sldId="2147486988"/>
        </pc:sldMasterMkLst>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1337866990" sldId="2147486989"/>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547975820" sldId="2147486990"/>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2801250192" sldId="2147486991"/>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4188193803" sldId="2147486992"/>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2901163100" sldId="2147486993"/>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2039288277" sldId="2147486994"/>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1242960727" sldId="2147486995"/>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2737152914" sldId="2147486996"/>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4281285770" sldId="2147486997"/>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948276192" sldId="2147486998"/>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1398844717" sldId="2147486999"/>
          </pc:sldLayoutMkLst>
        </pc:sldLayoutChg>
        <pc:sldLayoutChg chg="add del mod replId">
          <pc:chgData name="Charlie Rodnuson" userId="S::charlier@ucr.edu::4a7801bc-6321-4a61-a923-ae8c32c13851" providerId="AD" clId="Web-{506AEA15-3596-5BBC-A511-03578EB69FB0}" dt="2019-08-22T21:48:18.965" v="41"/>
          <pc:sldLayoutMkLst>
            <pc:docMk/>
            <pc:sldMasterMk cId="1833487221" sldId="2147486988"/>
            <pc:sldLayoutMk cId="2651866765" sldId="2147487000"/>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16.590" v="40"/>
        <pc:sldMasterMkLst>
          <pc:docMk/>
          <pc:sldMasterMk cId="3341798976" sldId="2147487001"/>
        </pc:sldMasterMkLst>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3661888536" sldId="2147487002"/>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1543953675" sldId="2147487003"/>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917289081" sldId="2147487004"/>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1555027273" sldId="2147487005"/>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182502148" sldId="2147487006"/>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1542619159" sldId="2147487007"/>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531586920" sldId="2147487008"/>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835728866" sldId="2147487009"/>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782609079" sldId="2147487010"/>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1411279414" sldId="2147487011"/>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2455652567" sldId="2147487012"/>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3576750016" sldId="2147487013"/>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978859328" sldId="2147487014"/>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804170732" sldId="2147487015"/>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505494621" sldId="2147487016"/>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1508756993" sldId="2147487017"/>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2513669947" sldId="2147487018"/>
          </pc:sldLayoutMkLst>
        </pc:sldLayoutChg>
        <pc:sldLayoutChg chg="add del mod replId">
          <pc:chgData name="Charlie Rodnuson" userId="S::charlier@ucr.edu::4a7801bc-6321-4a61-a923-ae8c32c13851" providerId="AD" clId="Web-{506AEA15-3596-5BBC-A511-03578EB69FB0}" dt="2019-08-22T21:48:16.590" v="40"/>
          <pc:sldLayoutMkLst>
            <pc:docMk/>
            <pc:sldMasterMk cId="3341798976" sldId="2147487001"/>
            <pc:sldLayoutMk cId="3960890197" sldId="2147487019"/>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14.418" v="39"/>
        <pc:sldMasterMkLst>
          <pc:docMk/>
          <pc:sldMasterMk cId="1540990553" sldId="2147487020"/>
        </pc:sldMasterMkLst>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2756779847" sldId="2147487021"/>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3680010987" sldId="2147487022"/>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2481918087" sldId="2147487023"/>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2580693286" sldId="2147487024"/>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4239973858" sldId="2147487025"/>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2559539399" sldId="2147487026"/>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2648641602" sldId="2147487027"/>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3119992863" sldId="2147487028"/>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1839130130" sldId="2147487029"/>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2307603011" sldId="2147487030"/>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1353278803" sldId="2147487031"/>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421375816" sldId="2147487032"/>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669973020" sldId="2147487033"/>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2793814595" sldId="2147487034"/>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3094467672" sldId="2147487035"/>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3918421110" sldId="2147487036"/>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949054760" sldId="2147487037"/>
          </pc:sldLayoutMkLst>
        </pc:sldLayoutChg>
        <pc:sldLayoutChg chg="add del mod replId">
          <pc:chgData name="Charlie Rodnuson" userId="S::charlier@ucr.edu::4a7801bc-6321-4a61-a923-ae8c32c13851" providerId="AD" clId="Web-{506AEA15-3596-5BBC-A511-03578EB69FB0}" dt="2019-08-22T21:48:14.418" v="39"/>
          <pc:sldLayoutMkLst>
            <pc:docMk/>
            <pc:sldMasterMk cId="1540990553" sldId="2147487020"/>
            <pc:sldLayoutMk cId="4175799205" sldId="2147487038"/>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12.168" v="38"/>
        <pc:sldMasterMkLst>
          <pc:docMk/>
          <pc:sldMasterMk cId="1804163023" sldId="2147487039"/>
        </pc:sldMasterMkLst>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2480512645" sldId="2147487040"/>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3787022598" sldId="2147487041"/>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442931649" sldId="2147487042"/>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879197755" sldId="2147487043"/>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699163656" sldId="2147487044"/>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2661347532" sldId="2147487045"/>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3074112812" sldId="2147487046"/>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1356064680" sldId="2147487047"/>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1598531911" sldId="2147487048"/>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3989752804" sldId="2147487049"/>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726480408" sldId="2147487050"/>
          </pc:sldLayoutMkLst>
        </pc:sldLayoutChg>
        <pc:sldLayoutChg chg="add del mod replId">
          <pc:chgData name="Charlie Rodnuson" userId="S::charlier@ucr.edu::4a7801bc-6321-4a61-a923-ae8c32c13851" providerId="AD" clId="Web-{506AEA15-3596-5BBC-A511-03578EB69FB0}" dt="2019-08-22T21:48:12.168" v="38"/>
          <pc:sldLayoutMkLst>
            <pc:docMk/>
            <pc:sldMasterMk cId="1804163023" sldId="2147487039"/>
            <pc:sldLayoutMk cId="401329345" sldId="2147487051"/>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10.012" v="37"/>
        <pc:sldMasterMkLst>
          <pc:docMk/>
          <pc:sldMasterMk cId="1996351819" sldId="2147487052"/>
        </pc:sldMasterMkLst>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759186322" sldId="2147487053"/>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690241578" sldId="2147487054"/>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691515006" sldId="2147487055"/>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610662530" sldId="2147487056"/>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2414973264" sldId="2147487057"/>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2919440017" sldId="2147487058"/>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509714260" sldId="2147487059"/>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2322019170" sldId="2147487060"/>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224377025" sldId="2147487061"/>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2439891903" sldId="2147487062"/>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67166099" sldId="2147487063"/>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56885065" sldId="2147487064"/>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4223008068" sldId="2147487065"/>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68412819" sldId="2147487066"/>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550916889" sldId="2147487067"/>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1105893293" sldId="2147487068"/>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3703995643" sldId="2147487069"/>
          </pc:sldLayoutMkLst>
        </pc:sldLayoutChg>
        <pc:sldLayoutChg chg="add del mod replId">
          <pc:chgData name="Charlie Rodnuson" userId="S::charlier@ucr.edu::4a7801bc-6321-4a61-a923-ae8c32c13851" providerId="AD" clId="Web-{506AEA15-3596-5BBC-A511-03578EB69FB0}" dt="2019-08-22T21:48:10.012" v="37"/>
          <pc:sldLayoutMkLst>
            <pc:docMk/>
            <pc:sldMasterMk cId="1996351819" sldId="2147487052"/>
            <pc:sldLayoutMk cId="2522871221" sldId="2147487070"/>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08.106" v="36"/>
        <pc:sldMasterMkLst>
          <pc:docMk/>
          <pc:sldMasterMk cId="2929652323" sldId="2147487071"/>
        </pc:sldMasterMkLst>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757495408" sldId="2147487072"/>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1805392018" sldId="2147487073"/>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3564095288" sldId="2147487074"/>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762092015" sldId="2147487075"/>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860160325" sldId="2147487076"/>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727124973" sldId="2147487077"/>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561965056" sldId="2147487078"/>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849235601" sldId="2147487079"/>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4283870542" sldId="2147487080"/>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3055389477" sldId="2147487081"/>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2693758703" sldId="2147487082"/>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953027907" sldId="2147487083"/>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2780242146" sldId="2147487084"/>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2781604108" sldId="2147487085"/>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3427884349" sldId="2147487086"/>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3965340079" sldId="2147487087"/>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1717389399" sldId="2147487088"/>
          </pc:sldLayoutMkLst>
        </pc:sldLayoutChg>
        <pc:sldLayoutChg chg="add del mod replId">
          <pc:chgData name="Charlie Rodnuson" userId="S::charlier@ucr.edu::4a7801bc-6321-4a61-a923-ae8c32c13851" providerId="AD" clId="Web-{506AEA15-3596-5BBC-A511-03578EB69FB0}" dt="2019-08-22T21:48:08.106" v="36"/>
          <pc:sldLayoutMkLst>
            <pc:docMk/>
            <pc:sldMasterMk cId="2929652323" sldId="2147487071"/>
            <pc:sldLayoutMk cId="785925629" sldId="2147487089"/>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06.012" v="35"/>
        <pc:sldMasterMkLst>
          <pc:docMk/>
          <pc:sldMasterMk cId="2460472108" sldId="2147487090"/>
        </pc:sldMasterMkLst>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2643835414" sldId="2147487091"/>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521982103" sldId="2147487092"/>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1996297792" sldId="2147487093"/>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483335043" sldId="2147487094"/>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203110916" sldId="2147487095"/>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053645098" sldId="2147487096"/>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703774998" sldId="2147487097"/>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759796827" sldId="2147487098"/>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294837304" sldId="2147487099"/>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4288880110" sldId="2147487100"/>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264094022" sldId="2147487101"/>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2819825336" sldId="2147487102"/>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588667244" sldId="2147487103"/>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854478058" sldId="2147487104"/>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27614100" sldId="2147487105"/>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1137574002" sldId="2147487106"/>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294751715" sldId="2147487107"/>
          </pc:sldLayoutMkLst>
        </pc:sldLayoutChg>
        <pc:sldLayoutChg chg="add del mod replId">
          <pc:chgData name="Charlie Rodnuson" userId="S::charlier@ucr.edu::4a7801bc-6321-4a61-a923-ae8c32c13851" providerId="AD" clId="Web-{506AEA15-3596-5BBC-A511-03578EB69FB0}" dt="2019-08-22T21:48:06.012" v="35"/>
          <pc:sldLayoutMkLst>
            <pc:docMk/>
            <pc:sldMasterMk cId="2460472108" sldId="2147487090"/>
            <pc:sldLayoutMk cId="3966588696" sldId="2147487108"/>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03.777" v="34"/>
        <pc:sldMasterMkLst>
          <pc:docMk/>
          <pc:sldMasterMk cId="1832557513" sldId="2147487109"/>
        </pc:sldMasterMkLst>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1162226243" sldId="2147487110"/>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3047584719" sldId="2147487111"/>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677246019" sldId="2147487112"/>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2000021585" sldId="2147487113"/>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3055812722" sldId="2147487114"/>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3067465273" sldId="2147487115"/>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1980430216" sldId="2147487116"/>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3974874765" sldId="2147487117"/>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2759880078" sldId="2147487118"/>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2846377884" sldId="2147487119"/>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1773856450" sldId="2147487120"/>
          </pc:sldLayoutMkLst>
        </pc:sldLayoutChg>
        <pc:sldLayoutChg chg="add del mod replId">
          <pc:chgData name="Charlie Rodnuson" userId="S::charlier@ucr.edu::4a7801bc-6321-4a61-a923-ae8c32c13851" providerId="AD" clId="Web-{506AEA15-3596-5BBC-A511-03578EB69FB0}" dt="2019-08-22T21:48:03.777" v="34"/>
          <pc:sldLayoutMkLst>
            <pc:docMk/>
            <pc:sldMasterMk cId="1832557513" sldId="2147487109"/>
            <pc:sldLayoutMk cId="1538875637" sldId="2147487121"/>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02.278" v="33"/>
        <pc:sldMasterMkLst>
          <pc:docMk/>
          <pc:sldMasterMk cId="4148768833" sldId="2147487122"/>
        </pc:sldMasterMkLst>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554639403" sldId="2147487123"/>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1510993595" sldId="2147487124"/>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3087062063" sldId="2147487125"/>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38604420" sldId="2147487126"/>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567426994" sldId="2147487127"/>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2538681493" sldId="2147487128"/>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3427637223" sldId="2147487129"/>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1043099243" sldId="2147487130"/>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2307247529" sldId="2147487131"/>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3178255485" sldId="2147487132"/>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986085476" sldId="2147487133"/>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4102631781" sldId="2147487134"/>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2762970640" sldId="2147487135"/>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299086888" sldId="2147487136"/>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338680561" sldId="2147487137"/>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3104995309" sldId="2147487138"/>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4181153314" sldId="2147487139"/>
          </pc:sldLayoutMkLst>
        </pc:sldLayoutChg>
        <pc:sldLayoutChg chg="add del mod replId">
          <pc:chgData name="Charlie Rodnuson" userId="S::charlier@ucr.edu::4a7801bc-6321-4a61-a923-ae8c32c13851" providerId="AD" clId="Web-{506AEA15-3596-5BBC-A511-03578EB69FB0}" dt="2019-08-22T21:48:02.278" v="33"/>
          <pc:sldLayoutMkLst>
            <pc:docMk/>
            <pc:sldMasterMk cId="4148768833" sldId="2147487122"/>
            <pc:sldLayoutMk cId="725003578" sldId="2147487140"/>
          </pc:sldLayoutMkLst>
        </pc:sldLayoutChg>
      </pc:sldMasterChg>
      <pc:sldMasterChg chg="add del modTransition addSldLayout delSldLayout modSldLayout">
        <pc:chgData name="Charlie Rodnuson" userId="S::charlier@ucr.edu::4a7801bc-6321-4a61-a923-ae8c32c13851" providerId="AD" clId="Web-{506AEA15-3596-5BBC-A511-03578EB69FB0}" dt="2019-08-22T21:48:00.496" v="32"/>
        <pc:sldMasterMkLst>
          <pc:docMk/>
          <pc:sldMasterMk cId="1789963110" sldId="2147487141"/>
        </pc:sldMasterMkLst>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2370950153" sldId="2147487142"/>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1996475764" sldId="2147487143"/>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1985638609" sldId="2147487144"/>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884672564" sldId="2147487145"/>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2726593173" sldId="2147487146"/>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3290467906" sldId="2147487147"/>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2699388188" sldId="2147487148"/>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1513082092" sldId="2147487149"/>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3285899191" sldId="2147487150"/>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4050198468" sldId="2147487151"/>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3286365943" sldId="2147487152"/>
          </pc:sldLayoutMkLst>
        </pc:sldLayoutChg>
        <pc:sldLayoutChg chg="add del mod replId">
          <pc:chgData name="Charlie Rodnuson" userId="S::charlier@ucr.edu::4a7801bc-6321-4a61-a923-ae8c32c13851" providerId="AD" clId="Web-{506AEA15-3596-5BBC-A511-03578EB69FB0}" dt="2019-08-22T21:48:00.496" v="32"/>
          <pc:sldLayoutMkLst>
            <pc:docMk/>
            <pc:sldMasterMk cId="1789963110" sldId="2147487141"/>
            <pc:sldLayoutMk cId="2433604745" sldId="2147487153"/>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59.012" v="31"/>
        <pc:sldMasterMkLst>
          <pc:docMk/>
          <pc:sldMasterMk cId="443847965" sldId="2147487154"/>
        </pc:sldMasterMkLst>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1393370541" sldId="2147487155"/>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2095067316" sldId="2147487156"/>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2376218211" sldId="2147487157"/>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496230538" sldId="2147487158"/>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240211753" sldId="2147487159"/>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2008242246" sldId="2147487160"/>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3763316439" sldId="2147487161"/>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432532656" sldId="2147487162"/>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200746658" sldId="2147487163"/>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3621817978" sldId="2147487164"/>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600023480" sldId="2147487165"/>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492666563" sldId="2147487166"/>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2095564090" sldId="2147487167"/>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2068118740" sldId="2147487168"/>
          </pc:sldLayoutMkLst>
        </pc:sldLayoutChg>
        <pc:sldLayoutChg chg="add del mod replId">
          <pc:chgData name="Charlie Rodnuson" userId="S::charlier@ucr.edu::4a7801bc-6321-4a61-a923-ae8c32c13851" providerId="AD" clId="Web-{506AEA15-3596-5BBC-A511-03578EB69FB0}" dt="2019-08-22T21:47:59.012" v="31"/>
          <pc:sldLayoutMkLst>
            <pc:docMk/>
            <pc:sldMasterMk cId="443847965" sldId="2147487154"/>
            <pc:sldLayoutMk cId="3859794273" sldId="2147487169"/>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57.168" v="30"/>
        <pc:sldMasterMkLst>
          <pc:docMk/>
          <pc:sldMasterMk cId="2546925093" sldId="2147487170"/>
        </pc:sldMasterMkLst>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1477998673" sldId="2147487171"/>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4287143120" sldId="2147487172"/>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688153069" sldId="2147487173"/>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2839386648" sldId="2147487174"/>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1486906170" sldId="2147487175"/>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3179806442" sldId="2147487176"/>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4097487078" sldId="2147487177"/>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37077096" sldId="2147487178"/>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219687030" sldId="2147487179"/>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2057952428" sldId="2147487180"/>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3286073120" sldId="2147487181"/>
          </pc:sldLayoutMkLst>
        </pc:sldLayoutChg>
        <pc:sldLayoutChg chg="add del mod replId">
          <pc:chgData name="Charlie Rodnuson" userId="S::charlier@ucr.edu::4a7801bc-6321-4a61-a923-ae8c32c13851" providerId="AD" clId="Web-{506AEA15-3596-5BBC-A511-03578EB69FB0}" dt="2019-08-22T21:47:57.168" v="30"/>
          <pc:sldLayoutMkLst>
            <pc:docMk/>
            <pc:sldMasterMk cId="2546925093" sldId="2147487170"/>
            <pc:sldLayoutMk cId="1659174726" sldId="2147487182"/>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55.606" v="29"/>
        <pc:sldMasterMkLst>
          <pc:docMk/>
          <pc:sldMasterMk cId="3575410641" sldId="2147487183"/>
        </pc:sldMasterMkLst>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2482797451" sldId="2147487184"/>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25678521" sldId="2147487185"/>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141239820" sldId="2147487186"/>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3875183366" sldId="2147487187"/>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2395235198" sldId="2147487188"/>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2885620709" sldId="2147487189"/>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3131559592" sldId="2147487190"/>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3738746566" sldId="2147487191"/>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3011051740" sldId="2147487192"/>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1732601080" sldId="2147487193"/>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2613607969" sldId="2147487194"/>
          </pc:sldLayoutMkLst>
        </pc:sldLayoutChg>
        <pc:sldLayoutChg chg="add del mod replId">
          <pc:chgData name="Charlie Rodnuson" userId="S::charlier@ucr.edu::4a7801bc-6321-4a61-a923-ae8c32c13851" providerId="AD" clId="Web-{506AEA15-3596-5BBC-A511-03578EB69FB0}" dt="2019-08-22T21:47:55.606" v="29"/>
          <pc:sldLayoutMkLst>
            <pc:docMk/>
            <pc:sldMasterMk cId="3575410641" sldId="2147487183"/>
            <pc:sldLayoutMk cId="29256522" sldId="2147487195"/>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53.918" v="28"/>
        <pc:sldMasterMkLst>
          <pc:docMk/>
          <pc:sldMasterMk cId="2541443597" sldId="2147487196"/>
        </pc:sldMasterMkLst>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2092478880" sldId="2147487197"/>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1198424686" sldId="2147487198"/>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1563118768" sldId="2147487199"/>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2224225995" sldId="2147487200"/>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3808693471" sldId="2147487201"/>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1103350119" sldId="2147487202"/>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277576768" sldId="2147487203"/>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991881650" sldId="2147487204"/>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1613540472" sldId="2147487205"/>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905009934" sldId="2147487206"/>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1760288720" sldId="2147487207"/>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232731856" sldId="2147487208"/>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3138221226" sldId="2147487209"/>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415258424" sldId="2147487210"/>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1658756563" sldId="2147487211"/>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2322424983" sldId="2147487212"/>
          </pc:sldLayoutMkLst>
        </pc:sldLayoutChg>
        <pc:sldLayoutChg chg="add del mod replId">
          <pc:chgData name="Charlie Rodnuson" userId="S::charlier@ucr.edu::4a7801bc-6321-4a61-a923-ae8c32c13851" providerId="AD" clId="Web-{506AEA15-3596-5BBC-A511-03578EB69FB0}" dt="2019-08-22T21:47:53.918" v="28"/>
          <pc:sldLayoutMkLst>
            <pc:docMk/>
            <pc:sldMasterMk cId="2541443597" sldId="2147487196"/>
            <pc:sldLayoutMk cId="2092778456" sldId="2147487213"/>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52.496" v="27"/>
        <pc:sldMasterMkLst>
          <pc:docMk/>
          <pc:sldMasterMk cId="2909263518" sldId="2147487214"/>
        </pc:sldMasterMkLst>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3363470360" sldId="2147487215"/>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3375179317" sldId="2147487216"/>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449232635" sldId="2147487217"/>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178001901" sldId="2147487218"/>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921519748" sldId="2147487219"/>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3544506568" sldId="2147487220"/>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664650683" sldId="2147487221"/>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488229777" sldId="2147487222"/>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050056195" sldId="2147487223"/>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394078810" sldId="2147487224"/>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758924528" sldId="2147487225"/>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3135978759" sldId="2147487226"/>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947092464" sldId="2147487227"/>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197270167" sldId="2147487228"/>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3401296469" sldId="2147487229"/>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322757093" sldId="2147487230"/>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894840794" sldId="2147487231"/>
          </pc:sldLayoutMkLst>
        </pc:sldLayoutChg>
        <pc:sldLayoutChg chg="add del mod replId">
          <pc:chgData name="Charlie Rodnuson" userId="S::charlier@ucr.edu::4a7801bc-6321-4a61-a923-ae8c32c13851" providerId="AD" clId="Web-{506AEA15-3596-5BBC-A511-03578EB69FB0}" dt="2019-08-22T21:47:52.496" v="27"/>
          <pc:sldLayoutMkLst>
            <pc:docMk/>
            <pc:sldMasterMk cId="2909263518" sldId="2147487214"/>
            <pc:sldLayoutMk cId="120548557" sldId="2147487232"/>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50.590" v="26"/>
        <pc:sldMasterMkLst>
          <pc:docMk/>
          <pc:sldMasterMk cId="398196722" sldId="2147487233"/>
        </pc:sldMasterMkLst>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3736499582" sldId="2147487234"/>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3835651861" sldId="2147487235"/>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3144414549" sldId="2147487236"/>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4216519157" sldId="2147487237"/>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1346829584" sldId="2147487238"/>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1339275702" sldId="2147487239"/>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3300197974" sldId="2147487240"/>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1027824857" sldId="2147487241"/>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2515585965" sldId="2147487242"/>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3589423175" sldId="2147487243"/>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1668976771" sldId="2147487244"/>
          </pc:sldLayoutMkLst>
        </pc:sldLayoutChg>
        <pc:sldLayoutChg chg="add del mod replId">
          <pc:chgData name="Charlie Rodnuson" userId="S::charlier@ucr.edu::4a7801bc-6321-4a61-a923-ae8c32c13851" providerId="AD" clId="Web-{506AEA15-3596-5BBC-A511-03578EB69FB0}" dt="2019-08-22T21:47:50.590" v="26"/>
          <pc:sldLayoutMkLst>
            <pc:docMk/>
            <pc:sldMasterMk cId="398196722" sldId="2147487233"/>
            <pc:sldLayoutMk cId="17755911" sldId="2147487245"/>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48.106" v="25"/>
        <pc:sldMasterMkLst>
          <pc:docMk/>
          <pc:sldMasterMk cId="3800818330" sldId="2147487246"/>
        </pc:sldMasterMkLst>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2288709767" sldId="2147487247"/>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571539452" sldId="2147487248"/>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1687113377" sldId="2147487249"/>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1510933378" sldId="2147487250"/>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3309993915" sldId="2147487251"/>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1893623370" sldId="2147487252"/>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827117096" sldId="2147487253"/>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2565433186" sldId="2147487254"/>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2265339500" sldId="2147487255"/>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2266303569" sldId="2147487256"/>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2414647312" sldId="2147487257"/>
          </pc:sldLayoutMkLst>
        </pc:sldLayoutChg>
        <pc:sldLayoutChg chg="add del mod replId">
          <pc:chgData name="Charlie Rodnuson" userId="S::charlier@ucr.edu::4a7801bc-6321-4a61-a923-ae8c32c13851" providerId="AD" clId="Web-{506AEA15-3596-5BBC-A511-03578EB69FB0}" dt="2019-08-22T21:47:48.106" v="25"/>
          <pc:sldLayoutMkLst>
            <pc:docMk/>
            <pc:sldMasterMk cId="3800818330" sldId="2147487246"/>
            <pc:sldLayoutMk cId="2311326781" sldId="2147487258"/>
          </pc:sldLayoutMkLst>
        </pc:sldLayoutChg>
      </pc:sldMasterChg>
      <pc:sldMasterChg chg="add del modTransition addSldLayout delSldLayout modSldLayout">
        <pc:chgData name="Charlie Rodnuson" userId="S::charlier@ucr.edu::4a7801bc-6321-4a61-a923-ae8c32c13851" providerId="AD" clId="Web-{506AEA15-3596-5BBC-A511-03578EB69FB0}" dt="2019-08-22T21:47:46.246" v="24"/>
        <pc:sldMasterMkLst>
          <pc:docMk/>
          <pc:sldMasterMk cId="2875012180" sldId="2147487259"/>
        </pc:sldMasterMkLst>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2500542796" sldId="2147487260"/>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2295278526" sldId="2147487261"/>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909268173" sldId="2147487262"/>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325962742" sldId="2147487263"/>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2226899197" sldId="2147487264"/>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112869317" sldId="2147487265"/>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4103037894" sldId="2147487266"/>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1177093469" sldId="2147487267"/>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3591462238" sldId="2147487268"/>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3477137027" sldId="2147487269"/>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2669975185" sldId="2147487270"/>
          </pc:sldLayoutMkLst>
        </pc:sldLayoutChg>
        <pc:sldLayoutChg chg="add del mod replId">
          <pc:chgData name="Charlie Rodnuson" userId="S::charlier@ucr.edu::4a7801bc-6321-4a61-a923-ae8c32c13851" providerId="AD" clId="Web-{506AEA15-3596-5BBC-A511-03578EB69FB0}" dt="2019-08-22T21:47:46.246" v="24"/>
          <pc:sldLayoutMkLst>
            <pc:docMk/>
            <pc:sldMasterMk cId="2875012180" sldId="2147487259"/>
            <pc:sldLayoutMk cId="3024727489" sldId="2147487271"/>
          </pc:sldLayoutMkLst>
        </pc:sldLayoutChg>
      </pc:sldMasterChg>
    </pc:docChg>
  </pc:docChgLst>
  <pc:docChgLst>
    <pc:chgData name="Charlie Rodnuson" userId="S::charlier@ucr.edu::4a7801bc-6321-4a61-a923-ae8c32c13851" providerId="AD" clId="Web-{C91EC9AB-32C2-52B9-B1B5-BDBA899F37D5}"/>
    <pc:docChg chg="modSld">
      <pc:chgData name="Charlie Rodnuson" userId="S::charlier@ucr.edu::4a7801bc-6321-4a61-a923-ae8c32c13851" providerId="AD" clId="Web-{C91EC9AB-32C2-52B9-B1B5-BDBA899F37D5}" dt="2019-08-26T22:48:18.479" v="189" actId="1076"/>
      <pc:docMkLst>
        <pc:docMk/>
      </pc:docMkLst>
      <pc:sldChg chg="modSp">
        <pc:chgData name="Charlie Rodnuson" userId="S::charlier@ucr.edu::4a7801bc-6321-4a61-a923-ae8c32c13851" providerId="AD" clId="Web-{C91EC9AB-32C2-52B9-B1B5-BDBA899F37D5}" dt="2019-08-26T22:37:59.056" v="170" actId="1076"/>
        <pc:sldMkLst>
          <pc:docMk/>
          <pc:sldMk cId="0" sldId="272"/>
        </pc:sldMkLst>
        <pc:picChg chg="mod">
          <ac:chgData name="Charlie Rodnuson" userId="S::charlier@ucr.edu::4a7801bc-6321-4a61-a923-ae8c32c13851" providerId="AD" clId="Web-{C91EC9AB-32C2-52B9-B1B5-BDBA899F37D5}" dt="2019-08-26T22:37:59.056" v="170" actId="1076"/>
          <ac:picMkLst>
            <pc:docMk/>
            <pc:sldMk cId="0" sldId="272"/>
            <ac:picMk id="76804" creationId="{00000000-0000-0000-0000-000000000000}"/>
          </ac:picMkLst>
        </pc:picChg>
      </pc:sldChg>
      <pc:sldChg chg="modSp">
        <pc:chgData name="Charlie Rodnuson" userId="S::charlier@ucr.edu::4a7801bc-6321-4a61-a923-ae8c32c13851" providerId="AD" clId="Web-{C91EC9AB-32C2-52B9-B1B5-BDBA899F37D5}" dt="2019-08-26T17:47:59.580" v="155" actId="1076"/>
        <pc:sldMkLst>
          <pc:docMk/>
          <pc:sldMk cId="0" sldId="293"/>
        </pc:sldMkLst>
        <pc:spChg chg="mod">
          <ac:chgData name="Charlie Rodnuson" userId="S::charlier@ucr.edu::4a7801bc-6321-4a61-a923-ae8c32c13851" providerId="AD" clId="Web-{C91EC9AB-32C2-52B9-B1B5-BDBA899F37D5}" dt="2019-08-26T17:47:59.548" v="153" actId="1076"/>
          <ac:spMkLst>
            <pc:docMk/>
            <pc:sldMk cId="0" sldId="293"/>
            <ac:spMk id="31748" creationId="{00000000-0000-0000-0000-000000000000}"/>
          </ac:spMkLst>
        </pc:spChg>
        <pc:spChg chg="mod">
          <ac:chgData name="Charlie Rodnuson" userId="S::charlier@ucr.edu::4a7801bc-6321-4a61-a923-ae8c32c13851" providerId="AD" clId="Web-{C91EC9AB-32C2-52B9-B1B5-BDBA899F37D5}" dt="2019-08-26T17:47:59.564" v="154" actId="1076"/>
          <ac:spMkLst>
            <pc:docMk/>
            <pc:sldMk cId="0" sldId="293"/>
            <ac:spMk id="31749" creationId="{00000000-0000-0000-0000-000000000000}"/>
          </ac:spMkLst>
        </pc:spChg>
        <pc:spChg chg="mod">
          <ac:chgData name="Charlie Rodnuson" userId="S::charlier@ucr.edu::4a7801bc-6321-4a61-a923-ae8c32c13851" providerId="AD" clId="Web-{C91EC9AB-32C2-52B9-B1B5-BDBA899F37D5}" dt="2019-08-26T17:47:59.580" v="155" actId="1076"/>
          <ac:spMkLst>
            <pc:docMk/>
            <pc:sldMk cId="0" sldId="293"/>
            <ac:spMk id="31750" creationId="{00000000-0000-0000-0000-000000000000}"/>
          </ac:spMkLst>
        </pc:spChg>
        <pc:graphicFrameChg chg="mod">
          <ac:chgData name="Charlie Rodnuson" userId="S::charlier@ucr.edu::4a7801bc-6321-4a61-a923-ae8c32c13851" providerId="AD" clId="Web-{C91EC9AB-32C2-52B9-B1B5-BDBA899F37D5}" dt="2019-08-26T17:47:59.533" v="152" actId="1076"/>
          <ac:graphicFrameMkLst>
            <pc:docMk/>
            <pc:sldMk cId="0" sldId="293"/>
            <ac:graphicFrameMk id="2" creationId="{00000000-0000-0000-0000-000000000000}"/>
          </ac:graphicFrameMkLst>
        </pc:graphicFrameChg>
      </pc:sldChg>
      <pc:sldChg chg="modSp">
        <pc:chgData name="Charlie Rodnuson" userId="S::charlier@ucr.edu::4a7801bc-6321-4a61-a923-ae8c32c13851" providerId="AD" clId="Web-{C91EC9AB-32C2-52B9-B1B5-BDBA899F37D5}" dt="2019-08-26T17:48:36.267" v="165" actId="20577"/>
        <pc:sldMkLst>
          <pc:docMk/>
          <pc:sldMk cId="0" sldId="312"/>
        </pc:sldMkLst>
        <pc:spChg chg="mod">
          <ac:chgData name="Charlie Rodnuson" userId="S::charlier@ucr.edu::4a7801bc-6321-4a61-a923-ae8c32c13851" providerId="AD" clId="Web-{C91EC9AB-32C2-52B9-B1B5-BDBA899F37D5}" dt="2019-08-26T17:48:36.267" v="165" actId="20577"/>
          <ac:spMkLst>
            <pc:docMk/>
            <pc:sldMk cId="0" sldId="312"/>
            <ac:spMk id="65540" creationId="{00000000-0000-0000-0000-000000000000}"/>
          </ac:spMkLst>
        </pc:spChg>
      </pc:sldChg>
      <pc:sldChg chg="modSp">
        <pc:chgData name="Charlie Rodnuson" userId="S::charlier@ucr.edu::4a7801bc-6321-4a61-a923-ae8c32c13851" providerId="AD" clId="Web-{C91EC9AB-32C2-52B9-B1B5-BDBA899F37D5}" dt="2019-08-26T22:38:45.165" v="171" actId="1076"/>
        <pc:sldMkLst>
          <pc:docMk/>
          <pc:sldMk cId="0" sldId="322"/>
        </pc:sldMkLst>
        <pc:picChg chg="mod">
          <ac:chgData name="Charlie Rodnuson" userId="S::charlier@ucr.edu::4a7801bc-6321-4a61-a923-ae8c32c13851" providerId="AD" clId="Web-{C91EC9AB-32C2-52B9-B1B5-BDBA899F37D5}" dt="2019-08-26T22:38:45.165" v="171" actId="1076"/>
          <ac:picMkLst>
            <pc:docMk/>
            <pc:sldMk cId="0" sldId="322"/>
            <ac:picMk id="84996" creationId="{00000000-0000-0000-0000-000000000000}"/>
          </ac:picMkLst>
        </pc:picChg>
      </pc:sldChg>
      <pc:sldChg chg="modSp">
        <pc:chgData name="Charlie Rodnuson" userId="S::charlier@ucr.edu::4a7801bc-6321-4a61-a923-ae8c32c13851" providerId="AD" clId="Web-{C91EC9AB-32C2-52B9-B1B5-BDBA899F37D5}" dt="2019-08-26T22:48:18.479" v="189" actId="1076"/>
        <pc:sldMkLst>
          <pc:docMk/>
          <pc:sldMk cId="0" sldId="329"/>
        </pc:sldMkLst>
        <pc:spChg chg="mod">
          <ac:chgData name="Charlie Rodnuson" userId="S::charlier@ucr.edu::4a7801bc-6321-4a61-a923-ae8c32c13851" providerId="AD" clId="Web-{C91EC9AB-32C2-52B9-B1B5-BDBA899F37D5}" dt="2019-08-26T17:47:35.486" v="149" actId="20577"/>
          <ac:spMkLst>
            <pc:docMk/>
            <pc:sldMk cId="0" sldId="329"/>
            <ac:spMk id="3" creationId="{00000000-0000-0000-0000-000000000000}"/>
          </ac:spMkLst>
        </pc:spChg>
        <pc:picChg chg="mod">
          <ac:chgData name="Charlie Rodnuson" userId="S::charlier@ucr.edu::4a7801bc-6321-4a61-a923-ae8c32c13851" providerId="AD" clId="Web-{C91EC9AB-32C2-52B9-B1B5-BDBA899F37D5}" dt="2019-08-26T22:48:15.761" v="188" actId="1076"/>
          <ac:picMkLst>
            <pc:docMk/>
            <pc:sldMk cId="0" sldId="329"/>
            <ac:picMk id="4" creationId="{00000000-0000-0000-0000-000000000000}"/>
          </ac:picMkLst>
        </pc:picChg>
        <pc:picChg chg="mod">
          <ac:chgData name="Charlie Rodnuson" userId="S::charlier@ucr.edu::4a7801bc-6321-4a61-a923-ae8c32c13851" providerId="AD" clId="Web-{C91EC9AB-32C2-52B9-B1B5-BDBA899F37D5}" dt="2019-08-26T22:48:18.479" v="189" actId="1076"/>
          <ac:picMkLst>
            <pc:docMk/>
            <pc:sldMk cId="0" sldId="329"/>
            <ac:picMk id="106498" creationId="{00000000-0000-0000-0000-000000000000}"/>
          </ac:picMkLst>
        </pc:picChg>
      </pc:sldChg>
      <pc:sldChg chg="modSp">
        <pc:chgData name="Charlie Rodnuson" userId="S::charlier@ucr.edu::4a7801bc-6321-4a61-a923-ae8c32c13851" providerId="AD" clId="Web-{C91EC9AB-32C2-52B9-B1B5-BDBA899F37D5}" dt="2019-08-26T17:48:11.689" v="158" actId="20577"/>
        <pc:sldMkLst>
          <pc:docMk/>
          <pc:sldMk cId="0" sldId="331"/>
        </pc:sldMkLst>
        <pc:spChg chg="mod">
          <ac:chgData name="Charlie Rodnuson" userId="S::charlier@ucr.edu::4a7801bc-6321-4a61-a923-ae8c32c13851" providerId="AD" clId="Web-{C91EC9AB-32C2-52B9-B1B5-BDBA899F37D5}" dt="2019-08-26T17:48:11.689" v="158" actId="20577"/>
          <ac:spMkLst>
            <pc:docMk/>
            <pc:sldMk cId="0" sldId="331"/>
            <ac:spMk id="36867" creationId="{00000000-0000-0000-0000-000000000000}"/>
          </ac:spMkLst>
        </pc:spChg>
      </pc:sldChg>
      <pc:sldChg chg="addSp delSp modSp">
        <pc:chgData name="Charlie Rodnuson" userId="S::charlier@ucr.edu::4a7801bc-6321-4a61-a923-ae8c32c13851" providerId="AD" clId="Web-{C91EC9AB-32C2-52B9-B1B5-BDBA899F37D5}" dt="2019-08-26T22:44:01.385" v="187" actId="1076"/>
        <pc:sldMkLst>
          <pc:docMk/>
          <pc:sldMk cId="0" sldId="332"/>
        </pc:sldMkLst>
        <pc:spChg chg="mod">
          <ac:chgData name="Charlie Rodnuson" userId="S::charlier@ucr.edu::4a7801bc-6321-4a61-a923-ae8c32c13851" providerId="AD" clId="Web-{C91EC9AB-32C2-52B9-B1B5-BDBA899F37D5}" dt="2019-08-26T22:44:01.385" v="187" actId="1076"/>
          <ac:spMkLst>
            <pc:docMk/>
            <pc:sldMk cId="0" sldId="332"/>
            <ac:spMk id="41987" creationId="{00000000-0000-0000-0000-000000000000}"/>
          </ac:spMkLst>
        </pc:spChg>
        <pc:spChg chg="del">
          <ac:chgData name="Charlie Rodnuson" userId="S::charlier@ucr.edu::4a7801bc-6321-4a61-a923-ae8c32c13851" providerId="AD" clId="Web-{C91EC9AB-32C2-52B9-B1B5-BDBA899F37D5}" dt="2019-08-26T22:42:27.900" v="175"/>
          <ac:spMkLst>
            <pc:docMk/>
            <pc:sldMk cId="0" sldId="332"/>
            <ac:spMk id="58370" creationId="{00000000-0000-0000-0000-000000000000}"/>
          </ac:spMkLst>
        </pc:spChg>
        <pc:picChg chg="add mod modCrop">
          <ac:chgData name="Charlie Rodnuson" userId="S::charlier@ucr.edu::4a7801bc-6321-4a61-a923-ae8c32c13851" providerId="AD" clId="Web-{C91EC9AB-32C2-52B9-B1B5-BDBA899F37D5}" dt="2019-08-26T22:43:55.510" v="186" actId="1076"/>
          <ac:picMkLst>
            <pc:docMk/>
            <pc:sldMk cId="0" sldId="332"/>
            <ac:picMk id="3" creationId="{CAC85C05-169A-4AB6-A298-621928B6B302}"/>
          </ac:picMkLst>
        </pc:picChg>
        <pc:picChg chg="del">
          <ac:chgData name="Charlie Rodnuson" userId="S::charlier@ucr.edu::4a7801bc-6321-4a61-a923-ae8c32c13851" providerId="AD" clId="Web-{C91EC9AB-32C2-52B9-B1B5-BDBA899F37D5}" dt="2019-08-26T22:42:12.635" v="172"/>
          <ac:picMkLst>
            <pc:docMk/>
            <pc:sldMk cId="0" sldId="332"/>
            <ac:picMk id="72713" creationId="{00000000-0000-0000-0000-000000000000}"/>
          </ac:picMkLst>
        </pc:picChg>
      </pc:sldChg>
      <pc:sldChg chg="modSp">
        <pc:chgData name="Charlie Rodnuson" userId="S::charlier@ucr.edu::4a7801bc-6321-4a61-a923-ae8c32c13851" providerId="AD" clId="Web-{C91EC9AB-32C2-52B9-B1B5-BDBA899F37D5}" dt="2019-08-26T22:35:42.321" v="167" actId="1076"/>
        <pc:sldMkLst>
          <pc:docMk/>
          <pc:sldMk cId="0" sldId="352"/>
        </pc:sldMkLst>
        <pc:spChg chg="mod">
          <ac:chgData name="Charlie Rodnuson" userId="S::charlier@ucr.edu::4a7801bc-6321-4a61-a923-ae8c32c13851" providerId="AD" clId="Web-{C91EC9AB-32C2-52B9-B1B5-BDBA899F37D5}" dt="2019-08-26T22:35:42.321" v="167" actId="1076"/>
          <ac:spMkLst>
            <pc:docMk/>
            <pc:sldMk cId="0" sldId="352"/>
            <ac:spMk id="2"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FFF2F-7DEF-4AD7-B7BA-2929062E49E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D1E7A519-9CF7-4D16-A3A2-70F7E06052DA}">
      <dgm:prSet phldrT="[Text]"/>
      <dgm:spPr/>
      <dgm:t>
        <a:bodyPr/>
        <a:lstStyle/>
        <a:p>
          <a:r>
            <a:rPr lang="en-US" altLang="en-US" dirty="0">
              <a:latin typeface="Calibri" panose="020F0502020204030204" pitchFamily="34" charset="0"/>
              <a:cs typeface="Arial" panose="020B0604020202020204" pitchFamily="34" charset="0"/>
            </a:rPr>
            <a:t>100’s/1,000’s received</a:t>
          </a:r>
          <a:endParaRPr lang="en-US" dirty="0"/>
        </a:p>
      </dgm:t>
    </dgm:pt>
    <dgm:pt modelId="{7062B977-6FF9-4D92-BF22-162D413BC6C7}" type="parTrans" cxnId="{94061C0E-6A06-46D1-ADE5-BC50F906C9B3}">
      <dgm:prSet/>
      <dgm:spPr/>
      <dgm:t>
        <a:bodyPr/>
        <a:lstStyle/>
        <a:p>
          <a:endParaRPr lang="en-US"/>
        </a:p>
      </dgm:t>
    </dgm:pt>
    <dgm:pt modelId="{C8581E96-8182-4639-B187-E8716BB8F367}" type="sibTrans" cxnId="{94061C0E-6A06-46D1-ADE5-BC50F906C9B3}">
      <dgm:prSet/>
      <dgm:spPr/>
      <dgm:t>
        <a:bodyPr/>
        <a:lstStyle/>
        <a:p>
          <a:endParaRPr lang="en-US"/>
        </a:p>
      </dgm:t>
    </dgm:pt>
    <dgm:pt modelId="{741A9727-331A-4311-8728-807B8C6F100C}">
      <dgm:prSet phldrT="[Text]"/>
      <dgm:spPr/>
      <dgm:t>
        <a:bodyPr/>
        <a:lstStyle/>
        <a:p>
          <a:r>
            <a:rPr lang="en-US" altLang="en-US" dirty="0">
              <a:latin typeface="Calibri" panose="020F0502020204030204" pitchFamily="34" charset="0"/>
              <a:cs typeface="Arial" panose="020B0604020202020204" pitchFamily="34" charset="0"/>
            </a:rPr>
            <a:t>Resumes electronically scanned</a:t>
          </a:r>
          <a:endParaRPr lang="en-US" dirty="0"/>
        </a:p>
      </dgm:t>
    </dgm:pt>
    <dgm:pt modelId="{50CE1DF7-C509-4565-93C2-992519C4BE6C}" type="parTrans" cxnId="{298828F9-DBA6-4687-B382-3C360438B5BB}">
      <dgm:prSet/>
      <dgm:spPr/>
      <dgm:t>
        <a:bodyPr/>
        <a:lstStyle/>
        <a:p>
          <a:endParaRPr lang="en-US"/>
        </a:p>
      </dgm:t>
    </dgm:pt>
    <dgm:pt modelId="{9276E5BB-9CA2-49BA-9280-4FFAF3FA5B3E}" type="sibTrans" cxnId="{298828F9-DBA6-4687-B382-3C360438B5BB}">
      <dgm:prSet/>
      <dgm:spPr/>
      <dgm:t>
        <a:bodyPr/>
        <a:lstStyle/>
        <a:p>
          <a:endParaRPr lang="en-US"/>
        </a:p>
      </dgm:t>
    </dgm:pt>
    <dgm:pt modelId="{B751F044-0499-462A-9807-4825D64FDE64}">
      <dgm:prSet phldrT="[Text]"/>
      <dgm:spPr/>
      <dgm:t>
        <a:bodyPr/>
        <a:lstStyle/>
        <a:p>
          <a:r>
            <a:rPr lang="en-US" altLang="en-US" dirty="0">
              <a:latin typeface="Calibri" panose="020F0502020204030204" pitchFamily="34" charset="0"/>
              <a:cs typeface="Arial" panose="020B0604020202020204" pitchFamily="34" charset="0"/>
            </a:rPr>
            <a:t>1-3 Invited to </a:t>
          </a:r>
          <a:br>
            <a:rPr lang="en-US" altLang="en-US" dirty="0">
              <a:latin typeface="Calibri" panose="020F0502020204030204" pitchFamily="34" charset="0"/>
              <a:cs typeface="Arial" panose="020B0604020202020204" pitchFamily="34" charset="0"/>
            </a:rPr>
          </a:br>
          <a:r>
            <a:rPr lang="en-US" altLang="en-US" dirty="0">
              <a:latin typeface="Calibri" panose="020F0502020204030204" pitchFamily="34" charset="0"/>
              <a:cs typeface="Arial" panose="020B0604020202020204" pitchFamily="34" charset="0"/>
            </a:rPr>
            <a:t>interview </a:t>
          </a:r>
          <a:endParaRPr lang="en-US" dirty="0"/>
        </a:p>
      </dgm:t>
    </dgm:pt>
    <dgm:pt modelId="{D0AE1DD0-BB59-44BF-A78A-09F267FE9CEB}" type="parTrans" cxnId="{3218B2E8-0078-4A11-9413-15D428FE49CC}">
      <dgm:prSet/>
      <dgm:spPr/>
      <dgm:t>
        <a:bodyPr/>
        <a:lstStyle/>
        <a:p>
          <a:endParaRPr lang="en-US"/>
        </a:p>
      </dgm:t>
    </dgm:pt>
    <dgm:pt modelId="{FF4729F0-47D1-472A-85A9-28AC85B470D0}" type="sibTrans" cxnId="{3218B2E8-0078-4A11-9413-15D428FE49CC}">
      <dgm:prSet/>
      <dgm:spPr/>
      <dgm:t>
        <a:bodyPr/>
        <a:lstStyle/>
        <a:p>
          <a:endParaRPr lang="en-US"/>
        </a:p>
      </dgm:t>
    </dgm:pt>
    <dgm:pt modelId="{5D5C527A-4C2B-4A80-97F9-65F271CF73AC}" type="pres">
      <dgm:prSet presAssocID="{D9AFFF2F-7DEF-4AD7-B7BA-2929062E49E6}" presName="diagram" presStyleCnt="0">
        <dgm:presLayoutVars>
          <dgm:dir/>
          <dgm:animLvl val="lvl"/>
          <dgm:resizeHandles val="exact"/>
        </dgm:presLayoutVars>
      </dgm:prSet>
      <dgm:spPr/>
      <dgm:t>
        <a:bodyPr/>
        <a:lstStyle/>
        <a:p>
          <a:endParaRPr lang="en-US"/>
        </a:p>
      </dgm:t>
    </dgm:pt>
    <dgm:pt modelId="{41B01958-F3AD-43B2-97B8-26F63D6D1BFE}" type="pres">
      <dgm:prSet presAssocID="{D1E7A519-9CF7-4D16-A3A2-70F7E06052DA}" presName="compNode" presStyleCnt="0"/>
      <dgm:spPr/>
    </dgm:pt>
    <dgm:pt modelId="{58DE2056-3085-4C47-BD9C-8F2C63E0ED1B}" type="pres">
      <dgm:prSet presAssocID="{D1E7A519-9CF7-4D16-A3A2-70F7E06052DA}" presName="childRect" presStyleLbl="b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307195A6-629A-41F3-AD83-0309ECE720D9}" type="pres">
      <dgm:prSet presAssocID="{D1E7A519-9CF7-4D16-A3A2-70F7E06052DA}" presName="parentText" presStyleLbl="node1" presStyleIdx="0" presStyleCnt="0">
        <dgm:presLayoutVars>
          <dgm:chMax val="0"/>
          <dgm:bulletEnabled val="1"/>
        </dgm:presLayoutVars>
      </dgm:prSet>
      <dgm:spPr/>
      <dgm:t>
        <a:bodyPr/>
        <a:lstStyle/>
        <a:p>
          <a:endParaRPr lang="en-US"/>
        </a:p>
      </dgm:t>
    </dgm:pt>
    <dgm:pt modelId="{92A17658-133C-4CAF-B82F-D66B32EEC9A6}" type="pres">
      <dgm:prSet presAssocID="{D1E7A519-9CF7-4D16-A3A2-70F7E06052DA}" presName="parentRect" presStyleLbl="alignNode1" presStyleIdx="0" presStyleCnt="3"/>
      <dgm:spPr/>
      <dgm:t>
        <a:bodyPr/>
        <a:lstStyle/>
        <a:p>
          <a:endParaRPr lang="en-US"/>
        </a:p>
      </dgm:t>
    </dgm:pt>
    <dgm:pt modelId="{88BC21DB-E835-4246-82EE-DA18E6FBC478}" type="pres">
      <dgm:prSet presAssocID="{D1E7A519-9CF7-4D16-A3A2-70F7E06052DA}" presName="adorn" presStyleLbl="fgAccFollowNode1" presStyleIdx="0" presStyleCnt="3"/>
      <dgm:spPr>
        <a:prstGeom prst="rightArrow">
          <a:avLst/>
        </a:prstGeom>
      </dgm:spPr>
    </dgm:pt>
    <dgm:pt modelId="{4EAB8BEA-216B-46D1-BFFB-C1F9FB170EF6}" type="pres">
      <dgm:prSet presAssocID="{C8581E96-8182-4639-B187-E8716BB8F367}" presName="sibTrans" presStyleLbl="sibTrans2D1" presStyleIdx="0" presStyleCnt="0"/>
      <dgm:spPr/>
      <dgm:t>
        <a:bodyPr/>
        <a:lstStyle/>
        <a:p>
          <a:endParaRPr lang="en-US"/>
        </a:p>
      </dgm:t>
    </dgm:pt>
    <dgm:pt modelId="{A9E34B72-11DA-4154-9D70-BB83245EAD80}" type="pres">
      <dgm:prSet presAssocID="{741A9727-331A-4311-8728-807B8C6F100C}" presName="compNode" presStyleCnt="0"/>
      <dgm:spPr/>
    </dgm:pt>
    <dgm:pt modelId="{BF957C78-E763-472C-91A2-FC46C7419FBB}" type="pres">
      <dgm:prSet presAssocID="{741A9727-331A-4311-8728-807B8C6F100C}" presName="childRect" presStyleLbl="b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D6A17C9F-3585-490B-8964-B44998826145}" type="pres">
      <dgm:prSet presAssocID="{741A9727-331A-4311-8728-807B8C6F100C}" presName="parentText" presStyleLbl="node1" presStyleIdx="0" presStyleCnt="0">
        <dgm:presLayoutVars>
          <dgm:chMax val="0"/>
          <dgm:bulletEnabled val="1"/>
        </dgm:presLayoutVars>
      </dgm:prSet>
      <dgm:spPr/>
      <dgm:t>
        <a:bodyPr/>
        <a:lstStyle/>
        <a:p>
          <a:endParaRPr lang="en-US"/>
        </a:p>
      </dgm:t>
    </dgm:pt>
    <dgm:pt modelId="{252F72AA-DE9B-431E-93D0-FF642E90D665}" type="pres">
      <dgm:prSet presAssocID="{741A9727-331A-4311-8728-807B8C6F100C}" presName="parentRect" presStyleLbl="alignNode1" presStyleIdx="1" presStyleCnt="3"/>
      <dgm:spPr/>
      <dgm:t>
        <a:bodyPr/>
        <a:lstStyle/>
        <a:p>
          <a:endParaRPr lang="en-US"/>
        </a:p>
      </dgm:t>
    </dgm:pt>
    <dgm:pt modelId="{3FC258E0-2234-4BAA-9A8D-74FD27DC6E6C}" type="pres">
      <dgm:prSet presAssocID="{741A9727-331A-4311-8728-807B8C6F100C}" presName="adorn" presStyleLbl="fgAccFollowNode1" presStyleIdx="1" presStyleCnt="3"/>
      <dgm:spPr>
        <a:prstGeom prst="rightArrow">
          <a:avLst/>
        </a:prstGeom>
      </dgm:spPr>
    </dgm:pt>
    <dgm:pt modelId="{D7C28145-D42B-4360-86C8-3FF7D00F726B}" type="pres">
      <dgm:prSet presAssocID="{9276E5BB-9CA2-49BA-9280-4FFAF3FA5B3E}" presName="sibTrans" presStyleLbl="sibTrans2D1" presStyleIdx="0" presStyleCnt="0"/>
      <dgm:spPr/>
      <dgm:t>
        <a:bodyPr/>
        <a:lstStyle/>
        <a:p>
          <a:endParaRPr lang="en-US"/>
        </a:p>
      </dgm:t>
    </dgm:pt>
    <dgm:pt modelId="{F89D02D7-AEDD-4851-952F-132684D04073}" type="pres">
      <dgm:prSet presAssocID="{B751F044-0499-462A-9807-4825D64FDE64}" presName="compNode" presStyleCnt="0"/>
      <dgm:spPr/>
    </dgm:pt>
    <dgm:pt modelId="{FBA85034-EACB-46AA-9995-33D16E8BC4FE}" type="pres">
      <dgm:prSet presAssocID="{B751F044-0499-462A-9807-4825D64FDE64}" presName="childRect" presStyleLbl="bgAcc1" presStyleIdx="2" presStyleCnt="3" custLinFactNeighborX="-673" custLinFactNeighborY="-1438">
        <dgm:presLayoutVars>
          <dgm:bulletEnabled val="1"/>
        </dgm:presLayoutVars>
      </dgm:prSet>
      <dgm:spPr>
        <a:blipFill rotWithShape="0">
          <a:blip xmlns:r="http://schemas.openxmlformats.org/officeDocument/2006/relationships" r:embed="rId3"/>
          <a:stretch>
            <a:fillRect/>
          </a:stretch>
        </a:blipFill>
      </dgm:spPr>
    </dgm:pt>
    <dgm:pt modelId="{B221A824-00F2-4C09-853B-04D2D552872E}" type="pres">
      <dgm:prSet presAssocID="{B751F044-0499-462A-9807-4825D64FDE64}" presName="parentText" presStyleLbl="node1" presStyleIdx="0" presStyleCnt="0">
        <dgm:presLayoutVars>
          <dgm:chMax val="0"/>
          <dgm:bulletEnabled val="1"/>
        </dgm:presLayoutVars>
      </dgm:prSet>
      <dgm:spPr/>
      <dgm:t>
        <a:bodyPr/>
        <a:lstStyle/>
        <a:p>
          <a:endParaRPr lang="en-US"/>
        </a:p>
      </dgm:t>
    </dgm:pt>
    <dgm:pt modelId="{ACAF26E2-21D2-45AC-86CF-82F4D1CC7ED2}" type="pres">
      <dgm:prSet presAssocID="{B751F044-0499-462A-9807-4825D64FDE64}" presName="parentRect" presStyleLbl="alignNode1" presStyleIdx="2" presStyleCnt="3"/>
      <dgm:spPr/>
      <dgm:t>
        <a:bodyPr/>
        <a:lstStyle/>
        <a:p>
          <a:endParaRPr lang="en-US"/>
        </a:p>
      </dgm:t>
    </dgm:pt>
    <dgm:pt modelId="{710CE489-EC86-406A-B660-C2EE4C10E77A}" type="pres">
      <dgm:prSet presAssocID="{B751F044-0499-462A-9807-4825D64FDE64}" presName="adorn" presStyleLbl="fgAccFollowNode1" presStyleIdx="2" presStyleCnt="3"/>
      <dgm:spPr>
        <a:prstGeom prst="rightArrow">
          <a:avLst/>
        </a:prstGeom>
      </dgm:spPr>
    </dgm:pt>
  </dgm:ptLst>
  <dgm:cxnLst>
    <dgm:cxn modelId="{3218B2E8-0078-4A11-9413-15D428FE49CC}" srcId="{D9AFFF2F-7DEF-4AD7-B7BA-2929062E49E6}" destId="{B751F044-0499-462A-9807-4825D64FDE64}" srcOrd="2" destOrd="0" parTransId="{D0AE1DD0-BB59-44BF-A78A-09F267FE9CEB}" sibTransId="{FF4729F0-47D1-472A-85A9-28AC85B470D0}"/>
    <dgm:cxn modelId="{94061C0E-6A06-46D1-ADE5-BC50F906C9B3}" srcId="{D9AFFF2F-7DEF-4AD7-B7BA-2929062E49E6}" destId="{D1E7A519-9CF7-4D16-A3A2-70F7E06052DA}" srcOrd="0" destOrd="0" parTransId="{7062B977-6FF9-4D92-BF22-162D413BC6C7}" sibTransId="{C8581E96-8182-4639-B187-E8716BB8F367}"/>
    <dgm:cxn modelId="{132FF821-7603-4EB9-A388-B6E3DB1EB962}" type="presOf" srcId="{D1E7A519-9CF7-4D16-A3A2-70F7E06052DA}" destId="{307195A6-629A-41F3-AD83-0309ECE720D9}" srcOrd="0" destOrd="0" presId="urn:microsoft.com/office/officeart/2005/8/layout/bList2"/>
    <dgm:cxn modelId="{E3BB7E7B-AEED-48D7-AE1A-0B4F59E57C48}" type="presOf" srcId="{741A9727-331A-4311-8728-807B8C6F100C}" destId="{D6A17C9F-3585-490B-8964-B44998826145}" srcOrd="0" destOrd="0" presId="urn:microsoft.com/office/officeart/2005/8/layout/bList2"/>
    <dgm:cxn modelId="{81670B2F-91FA-40E9-8276-78FE8BF67AF3}" type="presOf" srcId="{C8581E96-8182-4639-B187-E8716BB8F367}" destId="{4EAB8BEA-216B-46D1-BFFB-C1F9FB170EF6}" srcOrd="0" destOrd="0" presId="urn:microsoft.com/office/officeart/2005/8/layout/bList2"/>
    <dgm:cxn modelId="{5AF633E8-D166-449B-8694-363D0361FF32}" type="presOf" srcId="{D9AFFF2F-7DEF-4AD7-B7BA-2929062E49E6}" destId="{5D5C527A-4C2B-4A80-97F9-65F271CF73AC}" srcOrd="0" destOrd="0" presId="urn:microsoft.com/office/officeart/2005/8/layout/bList2"/>
    <dgm:cxn modelId="{6940B613-F2A2-4A40-A59B-86E3CD344FBC}" type="presOf" srcId="{D1E7A519-9CF7-4D16-A3A2-70F7E06052DA}" destId="{92A17658-133C-4CAF-B82F-D66B32EEC9A6}" srcOrd="1" destOrd="0" presId="urn:microsoft.com/office/officeart/2005/8/layout/bList2"/>
    <dgm:cxn modelId="{42A0D3F7-CA1A-4B60-8CD9-8AC081F65DE0}" type="presOf" srcId="{741A9727-331A-4311-8728-807B8C6F100C}" destId="{252F72AA-DE9B-431E-93D0-FF642E90D665}" srcOrd="1" destOrd="0" presId="urn:microsoft.com/office/officeart/2005/8/layout/bList2"/>
    <dgm:cxn modelId="{9154F862-6A8C-4F15-A89E-287CC525EE35}" type="presOf" srcId="{B751F044-0499-462A-9807-4825D64FDE64}" destId="{B221A824-00F2-4C09-853B-04D2D552872E}" srcOrd="0" destOrd="0" presId="urn:microsoft.com/office/officeart/2005/8/layout/bList2"/>
    <dgm:cxn modelId="{35DDBF77-E9B3-4211-B03B-2504CC625BD9}" type="presOf" srcId="{B751F044-0499-462A-9807-4825D64FDE64}" destId="{ACAF26E2-21D2-45AC-86CF-82F4D1CC7ED2}" srcOrd="1" destOrd="0" presId="urn:microsoft.com/office/officeart/2005/8/layout/bList2"/>
    <dgm:cxn modelId="{298828F9-DBA6-4687-B382-3C360438B5BB}" srcId="{D9AFFF2F-7DEF-4AD7-B7BA-2929062E49E6}" destId="{741A9727-331A-4311-8728-807B8C6F100C}" srcOrd="1" destOrd="0" parTransId="{50CE1DF7-C509-4565-93C2-992519C4BE6C}" sibTransId="{9276E5BB-9CA2-49BA-9280-4FFAF3FA5B3E}"/>
    <dgm:cxn modelId="{BF2D7F60-1EE2-43F4-BA86-20890425396A}" type="presOf" srcId="{9276E5BB-9CA2-49BA-9280-4FFAF3FA5B3E}" destId="{D7C28145-D42B-4360-86C8-3FF7D00F726B}" srcOrd="0" destOrd="0" presId="urn:microsoft.com/office/officeart/2005/8/layout/bList2"/>
    <dgm:cxn modelId="{14B2EF2D-649B-4A35-A273-AA87E1D51779}" type="presParOf" srcId="{5D5C527A-4C2B-4A80-97F9-65F271CF73AC}" destId="{41B01958-F3AD-43B2-97B8-26F63D6D1BFE}" srcOrd="0" destOrd="0" presId="urn:microsoft.com/office/officeart/2005/8/layout/bList2"/>
    <dgm:cxn modelId="{7CB2AA41-3A2C-4924-9343-D3E08C7A7108}" type="presParOf" srcId="{41B01958-F3AD-43B2-97B8-26F63D6D1BFE}" destId="{58DE2056-3085-4C47-BD9C-8F2C63E0ED1B}" srcOrd="0" destOrd="0" presId="urn:microsoft.com/office/officeart/2005/8/layout/bList2"/>
    <dgm:cxn modelId="{1ADF78AD-4982-4D02-8992-5087B9EB7D50}" type="presParOf" srcId="{41B01958-F3AD-43B2-97B8-26F63D6D1BFE}" destId="{307195A6-629A-41F3-AD83-0309ECE720D9}" srcOrd="1" destOrd="0" presId="urn:microsoft.com/office/officeart/2005/8/layout/bList2"/>
    <dgm:cxn modelId="{C4EAB39C-F685-4357-A818-9662401825F4}" type="presParOf" srcId="{41B01958-F3AD-43B2-97B8-26F63D6D1BFE}" destId="{92A17658-133C-4CAF-B82F-D66B32EEC9A6}" srcOrd="2" destOrd="0" presId="urn:microsoft.com/office/officeart/2005/8/layout/bList2"/>
    <dgm:cxn modelId="{E3E9FB04-71C2-49C2-89A5-99B7F44DB6FF}" type="presParOf" srcId="{41B01958-F3AD-43B2-97B8-26F63D6D1BFE}" destId="{88BC21DB-E835-4246-82EE-DA18E6FBC478}" srcOrd="3" destOrd="0" presId="urn:microsoft.com/office/officeart/2005/8/layout/bList2"/>
    <dgm:cxn modelId="{31AD63F4-7736-43D0-96B3-3EDA559EF474}" type="presParOf" srcId="{5D5C527A-4C2B-4A80-97F9-65F271CF73AC}" destId="{4EAB8BEA-216B-46D1-BFFB-C1F9FB170EF6}" srcOrd="1" destOrd="0" presId="urn:microsoft.com/office/officeart/2005/8/layout/bList2"/>
    <dgm:cxn modelId="{EB419104-BD66-4B45-BDF7-AC46538E123E}" type="presParOf" srcId="{5D5C527A-4C2B-4A80-97F9-65F271CF73AC}" destId="{A9E34B72-11DA-4154-9D70-BB83245EAD80}" srcOrd="2" destOrd="0" presId="urn:microsoft.com/office/officeart/2005/8/layout/bList2"/>
    <dgm:cxn modelId="{875D5AE4-C230-42CA-8F59-A8E6A939611E}" type="presParOf" srcId="{A9E34B72-11DA-4154-9D70-BB83245EAD80}" destId="{BF957C78-E763-472C-91A2-FC46C7419FBB}" srcOrd="0" destOrd="0" presId="urn:microsoft.com/office/officeart/2005/8/layout/bList2"/>
    <dgm:cxn modelId="{5F5611A5-6FE0-4CF5-849E-21F509B0561F}" type="presParOf" srcId="{A9E34B72-11DA-4154-9D70-BB83245EAD80}" destId="{D6A17C9F-3585-490B-8964-B44998826145}" srcOrd="1" destOrd="0" presId="urn:microsoft.com/office/officeart/2005/8/layout/bList2"/>
    <dgm:cxn modelId="{0708A4A5-A3CD-405B-9C8A-DCA6BB07D07D}" type="presParOf" srcId="{A9E34B72-11DA-4154-9D70-BB83245EAD80}" destId="{252F72AA-DE9B-431E-93D0-FF642E90D665}" srcOrd="2" destOrd="0" presId="urn:microsoft.com/office/officeart/2005/8/layout/bList2"/>
    <dgm:cxn modelId="{5EAA026B-3EC3-4495-8DDD-7AEA65747CFB}" type="presParOf" srcId="{A9E34B72-11DA-4154-9D70-BB83245EAD80}" destId="{3FC258E0-2234-4BAA-9A8D-74FD27DC6E6C}" srcOrd="3" destOrd="0" presId="urn:microsoft.com/office/officeart/2005/8/layout/bList2"/>
    <dgm:cxn modelId="{2135508B-F631-41C3-94EB-D594A1074606}" type="presParOf" srcId="{5D5C527A-4C2B-4A80-97F9-65F271CF73AC}" destId="{D7C28145-D42B-4360-86C8-3FF7D00F726B}" srcOrd="3" destOrd="0" presId="urn:microsoft.com/office/officeart/2005/8/layout/bList2"/>
    <dgm:cxn modelId="{EB4EC0CF-7D4D-4682-82D9-476D6034AD8C}" type="presParOf" srcId="{5D5C527A-4C2B-4A80-97F9-65F271CF73AC}" destId="{F89D02D7-AEDD-4851-952F-132684D04073}" srcOrd="4" destOrd="0" presId="urn:microsoft.com/office/officeart/2005/8/layout/bList2"/>
    <dgm:cxn modelId="{FF3DD351-845C-4B03-AFDF-CC45CB4BB629}" type="presParOf" srcId="{F89D02D7-AEDD-4851-952F-132684D04073}" destId="{FBA85034-EACB-46AA-9995-33D16E8BC4FE}" srcOrd="0" destOrd="0" presId="urn:microsoft.com/office/officeart/2005/8/layout/bList2"/>
    <dgm:cxn modelId="{7A7A2AD0-96BA-4967-8F3E-845D382EAF84}" type="presParOf" srcId="{F89D02D7-AEDD-4851-952F-132684D04073}" destId="{B221A824-00F2-4C09-853B-04D2D552872E}" srcOrd="1" destOrd="0" presId="urn:microsoft.com/office/officeart/2005/8/layout/bList2"/>
    <dgm:cxn modelId="{67EF65DB-3860-46A5-A145-591C81658BBB}" type="presParOf" srcId="{F89D02D7-AEDD-4851-952F-132684D04073}" destId="{ACAF26E2-21D2-45AC-86CF-82F4D1CC7ED2}" srcOrd="2" destOrd="0" presId="urn:microsoft.com/office/officeart/2005/8/layout/bList2"/>
    <dgm:cxn modelId="{DE4BFFD2-3EF0-422C-9054-4D6DF2442394}" type="presParOf" srcId="{F89D02D7-AEDD-4851-952F-132684D04073}" destId="{710CE489-EC86-406A-B660-C2EE4C10E77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0556B-73A3-4842-8F6D-FA990BB1BF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45D8B405-15C5-44D8-B0F2-EE334D30A67F}">
      <dgm:prSet phldrT="[Text]"/>
      <dgm:spPr/>
      <dgm:t>
        <a:bodyPr/>
        <a:lstStyle/>
        <a:p>
          <a:r>
            <a:rPr lang="en-US" dirty="0"/>
            <a:t>Self-Assess </a:t>
          </a:r>
        </a:p>
      </dgm:t>
    </dgm:pt>
    <dgm:pt modelId="{78D941F1-8604-422C-B65E-9AE90DFE9CD7}" type="parTrans" cxnId="{A955DDC5-340B-46F4-8C19-F86CA6E4EEE8}">
      <dgm:prSet/>
      <dgm:spPr/>
      <dgm:t>
        <a:bodyPr/>
        <a:lstStyle/>
        <a:p>
          <a:endParaRPr lang="en-US"/>
        </a:p>
      </dgm:t>
    </dgm:pt>
    <dgm:pt modelId="{04F72961-4AC5-414F-9216-77EB4444AA0D}" type="sibTrans" cxnId="{A955DDC5-340B-46F4-8C19-F86CA6E4EEE8}">
      <dgm:prSet/>
      <dgm:spPr/>
      <dgm:t>
        <a:bodyPr/>
        <a:lstStyle/>
        <a:p>
          <a:endParaRPr lang="en-US"/>
        </a:p>
      </dgm:t>
    </dgm:pt>
    <dgm:pt modelId="{C79B4546-579F-49C4-8EA0-EC0928484E41}">
      <dgm:prSet phldrT="[Text]"/>
      <dgm:spPr/>
      <dgm:t>
        <a:bodyPr/>
        <a:lstStyle/>
        <a:p>
          <a:r>
            <a:rPr lang="en-US" dirty="0"/>
            <a:t>Research Marketplace</a:t>
          </a:r>
        </a:p>
      </dgm:t>
    </dgm:pt>
    <dgm:pt modelId="{0B4E8E0C-D5C5-4B5C-8A95-315D1BA9ABFA}" type="parTrans" cxnId="{614110D4-9152-4375-AFCB-92CA99CDAD44}">
      <dgm:prSet/>
      <dgm:spPr/>
      <dgm:t>
        <a:bodyPr/>
        <a:lstStyle/>
        <a:p>
          <a:endParaRPr lang="en-US"/>
        </a:p>
      </dgm:t>
    </dgm:pt>
    <dgm:pt modelId="{B8D8BC13-07D4-484E-AA8D-EF1AA32A0CD7}" type="sibTrans" cxnId="{614110D4-9152-4375-AFCB-92CA99CDAD44}">
      <dgm:prSet/>
      <dgm:spPr/>
      <dgm:t>
        <a:bodyPr/>
        <a:lstStyle/>
        <a:p>
          <a:endParaRPr lang="en-US"/>
        </a:p>
      </dgm:t>
    </dgm:pt>
    <dgm:pt modelId="{EAC6CACD-467B-45B1-899D-DF30A9B2EB40}">
      <dgm:prSet phldrT="[Text]"/>
      <dgm:spPr/>
      <dgm:t>
        <a:bodyPr/>
        <a:lstStyle/>
        <a:p>
          <a:r>
            <a:rPr lang="en-US" dirty="0"/>
            <a:t>Activate Your Network</a:t>
          </a:r>
        </a:p>
      </dgm:t>
    </dgm:pt>
    <dgm:pt modelId="{9A462D7F-623F-4D5B-863E-EE21F908F63E}" type="parTrans" cxnId="{FC10B062-8D39-495B-8DDE-471666315FB3}">
      <dgm:prSet/>
      <dgm:spPr/>
      <dgm:t>
        <a:bodyPr/>
        <a:lstStyle/>
        <a:p>
          <a:endParaRPr lang="en-US"/>
        </a:p>
      </dgm:t>
    </dgm:pt>
    <dgm:pt modelId="{2DC94248-1EB9-4595-811B-E7DEFE037ADC}" type="sibTrans" cxnId="{FC10B062-8D39-495B-8DDE-471666315FB3}">
      <dgm:prSet/>
      <dgm:spPr/>
      <dgm:t>
        <a:bodyPr/>
        <a:lstStyle/>
        <a:p>
          <a:endParaRPr lang="en-US"/>
        </a:p>
      </dgm:t>
    </dgm:pt>
    <dgm:pt modelId="{630BD9EF-FE03-4323-8811-AD8B9046616C}" type="pres">
      <dgm:prSet presAssocID="{B640556B-73A3-4842-8F6D-FA990BB1BF6C}" presName="Name0" presStyleCnt="0">
        <dgm:presLayoutVars>
          <dgm:dir/>
          <dgm:animLvl val="lvl"/>
          <dgm:resizeHandles/>
        </dgm:presLayoutVars>
      </dgm:prSet>
      <dgm:spPr/>
      <dgm:t>
        <a:bodyPr/>
        <a:lstStyle/>
        <a:p>
          <a:endParaRPr lang="en-US"/>
        </a:p>
      </dgm:t>
    </dgm:pt>
    <dgm:pt modelId="{332D6FA4-FABA-48EF-A4AE-7244519C54AC}" type="pres">
      <dgm:prSet presAssocID="{45D8B405-15C5-44D8-B0F2-EE334D30A67F}" presName="linNode" presStyleCnt="0"/>
      <dgm:spPr/>
    </dgm:pt>
    <dgm:pt modelId="{EA08A67F-2C4E-4A26-A4A2-DC2BD23CD5D0}" type="pres">
      <dgm:prSet presAssocID="{45D8B405-15C5-44D8-B0F2-EE334D30A67F}" presName="parentShp" presStyleLbl="node1" presStyleIdx="0" presStyleCnt="3">
        <dgm:presLayoutVars>
          <dgm:bulletEnabled val="1"/>
        </dgm:presLayoutVars>
      </dgm:prSet>
      <dgm:spPr/>
      <dgm:t>
        <a:bodyPr/>
        <a:lstStyle/>
        <a:p>
          <a:endParaRPr lang="en-US"/>
        </a:p>
      </dgm:t>
    </dgm:pt>
    <dgm:pt modelId="{61763A28-992D-4054-BB0F-445C001DDF2E}" type="pres">
      <dgm:prSet presAssocID="{45D8B405-15C5-44D8-B0F2-EE334D30A67F}" presName="childShp" presStyleLbl="bgAccFollowNode1" presStyleIdx="0" presStyleCnt="3">
        <dgm:presLayoutVars>
          <dgm:bulletEnabled val="1"/>
        </dgm:presLayoutVars>
      </dgm:prSet>
      <dgm:spPr/>
    </dgm:pt>
    <dgm:pt modelId="{99A0DAA5-C80E-4128-AEAB-A2A875045A61}" type="pres">
      <dgm:prSet presAssocID="{04F72961-4AC5-414F-9216-77EB4444AA0D}" presName="spacing" presStyleCnt="0"/>
      <dgm:spPr/>
    </dgm:pt>
    <dgm:pt modelId="{4DE85415-4453-4212-BAB2-0AC1685A849B}" type="pres">
      <dgm:prSet presAssocID="{C79B4546-579F-49C4-8EA0-EC0928484E41}" presName="linNode" presStyleCnt="0"/>
      <dgm:spPr/>
    </dgm:pt>
    <dgm:pt modelId="{E94DC776-44A1-42E0-8633-BD37062C34E4}" type="pres">
      <dgm:prSet presAssocID="{C79B4546-579F-49C4-8EA0-EC0928484E41}" presName="parentShp" presStyleLbl="node1" presStyleIdx="1" presStyleCnt="3">
        <dgm:presLayoutVars>
          <dgm:bulletEnabled val="1"/>
        </dgm:presLayoutVars>
      </dgm:prSet>
      <dgm:spPr/>
      <dgm:t>
        <a:bodyPr/>
        <a:lstStyle/>
        <a:p>
          <a:endParaRPr lang="en-US"/>
        </a:p>
      </dgm:t>
    </dgm:pt>
    <dgm:pt modelId="{972B8F1F-7957-4EDB-95E4-09F9AF11B980}" type="pres">
      <dgm:prSet presAssocID="{C79B4546-579F-49C4-8EA0-EC0928484E41}" presName="childShp" presStyleLbl="bgAccFollowNode1" presStyleIdx="1" presStyleCnt="3">
        <dgm:presLayoutVars>
          <dgm:bulletEnabled val="1"/>
        </dgm:presLayoutVars>
      </dgm:prSet>
      <dgm:spPr/>
    </dgm:pt>
    <dgm:pt modelId="{45910952-1320-4146-80D7-069F1F40550B}" type="pres">
      <dgm:prSet presAssocID="{B8D8BC13-07D4-484E-AA8D-EF1AA32A0CD7}" presName="spacing" presStyleCnt="0"/>
      <dgm:spPr/>
    </dgm:pt>
    <dgm:pt modelId="{A3FBBBD6-3BD5-4E88-B753-75AB902021F7}" type="pres">
      <dgm:prSet presAssocID="{EAC6CACD-467B-45B1-899D-DF30A9B2EB40}" presName="linNode" presStyleCnt="0"/>
      <dgm:spPr/>
    </dgm:pt>
    <dgm:pt modelId="{2D7C5E04-B468-4312-8A6A-EA77796177BF}" type="pres">
      <dgm:prSet presAssocID="{EAC6CACD-467B-45B1-899D-DF30A9B2EB40}" presName="parentShp" presStyleLbl="node1" presStyleIdx="2" presStyleCnt="3">
        <dgm:presLayoutVars>
          <dgm:bulletEnabled val="1"/>
        </dgm:presLayoutVars>
      </dgm:prSet>
      <dgm:spPr/>
      <dgm:t>
        <a:bodyPr/>
        <a:lstStyle/>
        <a:p>
          <a:endParaRPr lang="en-US"/>
        </a:p>
      </dgm:t>
    </dgm:pt>
    <dgm:pt modelId="{20C69E70-74DC-439E-BD5C-FB8F88B531D8}" type="pres">
      <dgm:prSet presAssocID="{EAC6CACD-467B-45B1-899D-DF30A9B2EB40}" presName="childShp" presStyleLbl="bgAccFollowNode1" presStyleIdx="2" presStyleCnt="3">
        <dgm:presLayoutVars>
          <dgm:bulletEnabled val="1"/>
        </dgm:presLayoutVars>
      </dgm:prSet>
      <dgm:spPr/>
    </dgm:pt>
  </dgm:ptLst>
  <dgm:cxnLst>
    <dgm:cxn modelId="{A5AA86B4-C313-4EDC-8C47-F5FB17F96EF0}" type="presOf" srcId="{B640556B-73A3-4842-8F6D-FA990BB1BF6C}" destId="{630BD9EF-FE03-4323-8811-AD8B9046616C}" srcOrd="0" destOrd="0" presId="urn:microsoft.com/office/officeart/2005/8/layout/vList6"/>
    <dgm:cxn modelId="{614110D4-9152-4375-AFCB-92CA99CDAD44}" srcId="{B640556B-73A3-4842-8F6D-FA990BB1BF6C}" destId="{C79B4546-579F-49C4-8EA0-EC0928484E41}" srcOrd="1" destOrd="0" parTransId="{0B4E8E0C-D5C5-4B5C-8A95-315D1BA9ABFA}" sibTransId="{B8D8BC13-07D4-484E-AA8D-EF1AA32A0CD7}"/>
    <dgm:cxn modelId="{A66491C5-C9DB-4BAB-8464-C3C2CE949113}" type="presOf" srcId="{EAC6CACD-467B-45B1-899D-DF30A9B2EB40}" destId="{2D7C5E04-B468-4312-8A6A-EA77796177BF}" srcOrd="0" destOrd="0" presId="urn:microsoft.com/office/officeart/2005/8/layout/vList6"/>
    <dgm:cxn modelId="{8ECCD2C8-57E0-4968-8DDE-D8A383CA7E2A}" type="presOf" srcId="{45D8B405-15C5-44D8-B0F2-EE334D30A67F}" destId="{EA08A67F-2C4E-4A26-A4A2-DC2BD23CD5D0}" srcOrd="0" destOrd="0" presId="urn:microsoft.com/office/officeart/2005/8/layout/vList6"/>
    <dgm:cxn modelId="{8341977F-0069-4DCB-9703-399A89D3DF09}" type="presOf" srcId="{C79B4546-579F-49C4-8EA0-EC0928484E41}" destId="{E94DC776-44A1-42E0-8633-BD37062C34E4}" srcOrd="0" destOrd="0" presId="urn:microsoft.com/office/officeart/2005/8/layout/vList6"/>
    <dgm:cxn modelId="{FC10B062-8D39-495B-8DDE-471666315FB3}" srcId="{B640556B-73A3-4842-8F6D-FA990BB1BF6C}" destId="{EAC6CACD-467B-45B1-899D-DF30A9B2EB40}" srcOrd="2" destOrd="0" parTransId="{9A462D7F-623F-4D5B-863E-EE21F908F63E}" sibTransId="{2DC94248-1EB9-4595-811B-E7DEFE037ADC}"/>
    <dgm:cxn modelId="{A955DDC5-340B-46F4-8C19-F86CA6E4EEE8}" srcId="{B640556B-73A3-4842-8F6D-FA990BB1BF6C}" destId="{45D8B405-15C5-44D8-B0F2-EE334D30A67F}" srcOrd="0" destOrd="0" parTransId="{78D941F1-8604-422C-B65E-9AE90DFE9CD7}" sibTransId="{04F72961-4AC5-414F-9216-77EB4444AA0D}"/>
    <dgm:cxn modelId="{0D87CF1D-2C82-4486-BE86-CD8F1D56DFE6}" type="presParOf" srcId="{630BD9EF-FE03-4323-8811-AD8B9046616C}" destId="{332D6FA4-FABA-48EF-A4AE-7244519C54AC}" srcOrd="0" destOrd="0" presId="urn:microsoft.com/office/officeart/2005/8/layout/vList6"/>
    <dgm:cxn modelId="{C8AD4319-3D12-4C87-8FA9-C1B8478A76CD}" type="presParOf" srcId="{332D6FA4-FABA-48EF-A4AE-7244519C54AC}" destId="{EA08A67F-2C4E-4A26-A4A2-DC2BD23CD5D0}" srcOrd="0" destOrd="0" presId="urn:microsoft.com/office/officeart/2005/8/layout/vList6"/>
    <dgm:cxn modelId="{79C3FB2F-2B31-44B1-BC5B-8443C8DBF910}" type="presParOf" srcId="{332D6FA4-FABA-48EF-A4AE-7244519C54AC}" destId="{61763A28-992D-4054-BB0F-445C001DDF2E}" srcOrd="1" destOrd="0" presId="urn:microsoft.com/office/officeart/2005/8/layout/vList6"/>
    <dgm:cxn modelId="{54038781-E7B1-4E15-9E25-3080CC7663C8}" type="presParOf" srcId="{630BD9EF-FE03-4323-8811-AD8B9046616C}" destId="{99A0DAA5-C80E-4128-AEAB-A2A875045A61}" srcOrd="1" destOrd="0" presId="urn:microsoft.com/office/officeart/2005/8/layout/vList6"/>
    <dgm:cxn modelId="{BBE07C24-8250-4221-BB6F-84CC5518D5AD}" type="presParOf" srcId="{630BD9EF-FE03-4323-8811-AD8B9046616C}" destId="{4DE85415-4453-4212-BAB2-0AC1685A849B}" srcOrd="2" destOrd="0" presId="urn:microsoft.com/office/officeart/2005/8/layout/vList6"/>
    <dgm:cxn modelId="{617D1A15-CD5F-448A-BD82-CE58A39901FC}" type="presParOf" srcId="{4DE85415-4453-4212-BAB2-0AC1685A849B}" destId="{E94DC776-44A1-42E0-8633-BD37062C34E4}" srcOrd="0" destOrd="0" presId="urn:microsoft.com/office/officeart/2005/8/layout/vList6"/>
    <dgm:cxn modelId="{CD06E955-3ACC-43CC-8318-57380DB9373F}" type="presParOf" srcId="{4DE85415-4453-4212-BAB2-0AC1685A849B}" destId="{972B8F1F-7957-4EDB-95E4-09F9AF11B980}" srcOrd="1" destOrd="0" presId="urn:microsoft.com/office/officeart/2005/8/layout/vList6"/>
    <dgm:cxn modelId="{5DF72286-69C6-423C-85BB-C8B768D6ADD8}" type="presParOf" srcId="{630BD9EF-FE03-4323-8811-AD8B9046616C}" destId="{45910952-1320-4146-80D7-069F1F40550B}" srcOrd="3" destOrd="0" presId="urn:microsoft.com/office/officeart/2005/8/layout/vList6"/>
    <dgm:cxn modelId="{B99970F6-EC24-4614-91EF-9E53E9714F77}" type="presParOf" srcId="{630BD9EF-FE03-4323-8811-AD8B9046616C}" destId="{A3FBBBD6-3BD5-4E88-B753-75AB902021F7}" srcOrd="4" destOrd="0" presId="urn:microsoft.com/office/officeart/2005/8/layout/vList6"/>
    <dgm:cxn modelId="{C935792D-5346-4966-BA33-1485F8C136AD}" type="presParOf" srcId="{A3FBBBD6-3BD5-4E88-B753-75AB902021F7}" destId="{2D7C5E04-B468-4312-8A6A-EA77796177BF}" srcOrd="0" destOrd="0" presId="urn:microsoft.com/office/officeart/2005/8/layout/vList6"/>
    <dgm:cxn modelId="{971FE073-C582-4020-82DB-A71A110A13D9}" type="presParOf" srcId="{A3FBBBD6-3BD5-4E88-B753-75AB902021F7}" destId="{20C69E70-74DC-439E-BD5C-FB8F88B531D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DAF8E3-FD15-470F-ABCC-A6C385D385F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B739692D-C3B9-411A-80D0-4D4C39028492}">
      <dgm:prSet phldrT="[Text]"/>
      <dgm:spPr/>
      <dgm:t>
        <a:bodyPr/>
        <a:lstStyle/>
        <a:p>
          <a:r>
            <a:rPr lang="en-US" dirty="0"/>
            <a:t>What is it?</a:t>
          </a:r>
        </a:p>
      </dgm:t>
    </dgm:pt>
    <dgm:pt modelId="{F7EB532D-5F3F-4FD8-8209-957F9F39BA8C}" type="parTrans" cxnId="{AB764686-24E2-4E87-814F-0170712AA780}">
      <dgm:prSet/>
      <dgm:spPr/>
      <dgm:t>
        <a:bodyPr/>
        <a:lstStyle/>
        <a:p>
          <a:endParaRPr lang="en-US"/>
        </a:p>
      </dgm:t>
    </dgm:pt>
    <dgm:pt modelId="{2EF7AD97-2458-4C4B-B9F5-8353CCC6688A}" type="sibTrans" cxnId="{AB764686-24E2-4E87-814F-0170712AA780}">
      <dgm:prSet/>
      <dgm:spPr/>
      <dgm:t>
        <a:bodyPr/>
        <a:lstStyle/>
        <a:p>
          <a:endParaRPr lang="en-US"/>
        </a:p>
      </dgm:t>
    </dgm:pt>
    <dgm:pt modelId="{5035D2D8-FD6F-433B-9187-8534DB4E4804}">
      <dgm:prSet phldrT="[Text]"/>
      <dgm:spPr/>
      <dgm:t>
        <a:bodyPr/>
        <a:lstStyle/>
        <a:p>
          <a:r>
            <a:rPr lang="en-US" dirty="0"/>
            <a:t>Employers come to UCR to interview students</a:t>
          </a:r>
        </a:p>
      </dgm:t>
    </dgm:pt>
    <dgm:pt modelId="{F1436AA0-57C9-47D8-99E8-BBC48A590B30}" type="parTrans" cxnId="{1AF4C5B6-C8C1-4F4A-B0E2-FA4C4E8F243D}">
      <dgm:prSet/>
      <dgm:spPr/>
      <dgm:t>
        <a:bodyPr/>
        <a:lstStyle/>
        <a:p>
          <a:endParaRPr lang="en-US"/>
        </a:p>
      </dgm:t>
    </dgm:pt>
    <dgm:pt modelId="{B57F092C-F5A6-4222-AC54-23B7B7A652CF}" type="sibTrans" cxnId="{1AF4C5B6-C8C1-4F4A-B0E2-FA4C4E8F243D}">
      <dgm:prSet/>
      <dgm:spPr/>
      <dgm:t>
        <a:bodyPr/>
        <a:lstStyle/>
        <a:p>
          <a:endParaRPr lang="en-US"/>
        </a:p>
      </dgm:t>
    </dgm:pt>
    <dgm:pt modelId="{64903FCF-060B-48E8-843F-1F4821072C27}">
      <dgm:prSet phldrT="[Text]"/>
      <dgm:spPr/>
      <dgm:t>
        <a:bodyPr/>
        <a:lstStyle/>
        <a:p>
          <a:r>
            <a:rPr lang="en-US" dirty="0"/>
            <a:t>Opportunity to interview for multiple internships and full-time jobs</a:t>
          </a:r>
        </a:p>
      </dgm:t>
    </dgm:pt>
    <dgm:pt modelId="{935ABB3C-4103-42E8-9134-AB155DD93DB2}" type="parTrans" cxnId="{7252A8E1-96C4-45C9-A4FE-EDB640CBDE99}">
      <dgm:prSet/>
      <dgm:spPr/>
      <dgm:t>
        <a:bodyPr/>
        <a:lstStyle/>
        <a:p>
          <a:endParaRPr lang="en-US"/>
        </a:p>
      </dgm:t>
    </dgm:pt>
    <dgm:pt modelId="{3678BD37-D847-4BD9-AE50-69C9DCF524A2}" type="sibTrans" cxnId="{7252A8E1-96C4-45C9-A4FE-EDB640CBDE99}">
      <dgm:prSet/>
      <dgm:spPr/>
      <dgm:t>
        <a:bodyPr/>
        <a:lstStyle/>
        <a:p>
          <a:endParaRPr lang="en-US"/>
        </a:p>
      </dgm:t>
    </dgm:pt>
    <dgm:pt modelId="{5CF1A53C-F04D-4A40-90EA-D7CDB144EAB8}">
      <dgm:prSet phldrT="[Text]"/>
      <dgm:spPr/>
      <dgm:t>
        <a:bodyPr/>
        <a:lstStyle/>
        <a:p>
          <a:r>
            <a:rPr lang="en-US" dirty="0"/>
            <a:t>How? </a:t>
          </a:r>
        </a:p>
      </dgm:t>
    </dgm:pt>
    <dgm:pt modelId="{5B0309D8-49D3-41A7-B7E5-B9DE479A33CD}" type="parTrans" cxnId="{976B5A3C-5FEB-4056-8B0B-CAB5838B42C1}">
      <dgm:prSet/>
      <dgm:spPr/>
      <dgm:t>
        <a:bodyPr/>
        <a:lstStyle/>
        <a:p>
          <a:endParaRPr lang="en-US"/>
        </a:p>
      </dgm:t>
    </dgm:pt>
    <dgm:pt modelId="{2D0960FD-D1AA-433A-A6CB-0F8C06067131}" type="sibTrans" cxnId="{976B5A3C-5FEB-4056-8B0B-CAB5838B42C1}">
      <dgm:prSet/>
      <dgm:spPr/>
      <dgm:t>
        <a:bodyPr/>
        <a:lstStyle/>
        <a:p>
          <a:endParaRPr lang="en-US"/>
        </a:p>
      </dgm:t>
    </dgm:pt>
    <dgm:pt modelId="{93581BCB-E4F4-4AE7-BA0F-F4E682486C14}">
      <dgm:prSet phldrT="[Text]"/>
      <dgm:spPr/>
      <dgm:t>
        <a:bodyPr anchor="t"/>
        <a:lstStyle/>
        <a:p>
          <a:r>
            <a:rPr lang="en-US" dirty="0"/>
            <a:t>1. Log in to</a:t>
          </a:r>
        </a:p>
      </dgm:t>
    </dgm:pt>
    <dgm:pt modelId="{84C21281-F46A-4AFD-B373-5E8B7383CF71}" type="parTrans" cxnId="{4BEA9543-B0E4-4CA1-B3BB-88B048BA7BFF}">
      <dgm:prSet/>
      <dgm:spPr/>
      <dgm:t>
        <a:bodyPr/>
        <a:lstStyle/>
        <a:p>
          <a:endParaRPr lang="en-US"/>
        </a:p>
      </dgm:t>
    </dgm:pt>
    <dgm:pt modelId="{0EC5C3D4-AD4F-4ABC-A929-7E106BA6FDCE}" type="sibTrans" cxnId="{4BEA9543-B0E4-4CA1-B3BB-88B048BA7BFF}">
      <dgm:prSet/>
      <dgm:spPr/>
      <dgm:t>
        <a:bodyPr/>
        <a:lstStyle/>
        <a:p>
          <a:endParaRPr lang="en-US"/>
        </a:p>
      </dgm:t>
    </dgm:pt>
    <dgm:pt modelId="{6A58E65F-926B-44E4-B400-F603E5D2B999}">
      <dgm:prSet phldrT="[Text]" custT="1"/>
      <dgm:spPr/>
      <dgm:t>
        <a:bodyPr anchor="t"/>
        <a:lstStyle/>
        <a:p>
          <a:pPr>
            <a:lnSpc>
              <a:spcPct val="150000"/>
            </a:lnSpc>
          </a:pPr>
          <a:r>
            <a:rPr lang="en-US" sz="2100" dirty="0"/>
            <a:t>2. </a:t>
          </a:r>
          <a:r>
            <a:rPr lang="en-US" sz="2000" dirty="0"/>
            <a:t>Upload Resume</a:t>
          </a:r>
        </a:p>
        <a:p>
          <a:pPr>
            <a:lnSpc>
              <a:spcPct val="90000"/>
            </a:lnSpc>
          </a:pPr>
          <a:r>
            <a:rPr lang="en-US" sz="2100" dirty="0"/>
            <a:t>3. Sign Up online</a:t>
          </a:r>
        </a:p>
        <a:p>
          <a:pPr>
            <a:lnSpc>
              <a:spcPct val="90000"/>
            </a:lnSpc>
          </a:pPr>
          <a:r>
            <a:rPr lang="en-US" sz="2100" dirty="0"/>
            <a:t> </a:t>
          </a:r>
        </a:p>
      </dgm:t>
    </dgm:pt>
    <dgm:pt modelId="{06FDBCAE-B530-45B2-B41C-770AC6EB4DE5}" type="parTrans" cxnId="{4BB4EE12-AABE-465F-8FFC-262C59BF3869}">
      <dgm:prSet/>
      <dgm:spPr/>
      <dgm:t>
        <a:bodyPr/>
        <a:lstStyle/>
        <a:p>
          <a:endParaRPr lang="en-US"/>
        </a:p>
      </dgm:t>
    </dgm:pt>
    <dgm:pt modelId="{1A83691D-77BD-49FF-8BA7-2913B74821FC}" type="sibTrans" cxnId="{4BB4EE12-AABE-465F-8FFC-262C59BF3869}">
      <dgm:prSet/>
      <dgm:spPr/>
      <dgm:t>
        <a:bodyPr/>
        <a:lstStyle/>
        <a:p>
          <a:endParaRPr lang="en-US"/>
        </a:p>
      </dgm:t>
    </dgm:pt>
    <dgm:pt modelId="{63A4F3C1-C8FE-4348-B4B3-507544EBB6D4}" type="pres">
      <dgm:prSet presAssocID="{14DAF8E3-FD15-470F-ABCC-A6C385D385F8}" presName="list" presStyleCnt="0">
        <dgm:presLayoutVars>
          <dgm:dir/>
          <dgm:animLvl val="lvl"/>
        </dgm:presLayoutVars>
      </dgm:prSet>
      <dgm:spPr/>
      <dgm:t>
        <a:bodyPr/>
        <a:lstStyle/>
        <a:p>
          <a:endParaRPr lang="en-US"/>
        </a:p>
      </dgm:t>
    </dgm:pt>
    <dgm:pt modelId="{93BDF2DF-9F45-4587-9688-1A24BD16E8C4}" type="pres">
      <dgm:prSet presAssocID="{B739692D-C3B9-411A-80D0-4D4C39028492}" presName="posSpace" presStyleCnt="0"/>
      <dgm:spPr/>
    </dgm:pt>
    <dgm:pt modelId="{BBF3C575-E6AF-4024-B94A-CCA9C1C53949}" type="pres">
      <dgm:prSet presAssocID="{B739692D-C3B9-411A-80D0-4D4C39028492}" presName="vertFlow" presStyleCnt="0"/>
      <dgm:spPr/>
    </dgm:pt>
    <dgm:pt modelId="{29494E42-89B4-42B8-90AD-6D1B6D8C87CD}" type="pres">
      <dgm:prSet presAssocID="{B739692D-C3B9-411A-80D0-4D4C39028492}" presName="topSpace" presStyleCnt="0"/>
      <dgm:spPr/>
    </dgm:pt>
    <dgm:pt modelId="{1E707EE0-A68D-4DD6-A314-41F2FA44D594}" type="pres">
      <dgm:prSet presAssocID="{B739692D-C3B9-411A-80D0-4D4C39028492}" presName="firstComp" presStyleCnt="0"/>
      <dgm:spPr/>
    </dgm:pt>
    <dgm:pt modelId="{6A288CEB-BBBD-4502-8776-B08ECB5AA713}" type="pres">
      <dgm:prSet presAssocID="{B739692D-C3B9-411A-80D0-4D4C39028492}" presName="firstChild" presStyleLbl="bgAccFollowNode1" presStyleIdx="0" presStyleCnt="4" custScaleY="85098" custLinFactNeighborX="-701" custLinFactNeighborY="-17075"/>
      <dgm:spPr/>
      <dgm:t>
        <a:bodyPr/>
        <a:lstStyle/>
        <a:p>
          <a:endParaRPr lang="en-US"/>
        </a:p>
      </dgm:t>
    </dgm:pt>
    <dgm:pt modelId="{A9F2BCF7-91E9-446D-B250-DCA2CF0BDFC0}" type="pres">
      <dgm:prSet presAssocID="{B739692D-C3B9-411A-80D0-4D4C39028492}" presName="firstChildTx" presStyleLbl="bgAccFollowNode1" presStyleIdx="0" presStyleCnt="4">
        <dgm:presLayoutVars>
          <dgm:bulletEnabled val="1"/>
        </dgm:presLayoutVars>
      </dgm:prSet>
      <dgm:spPr/>
      <dgm:t>
        <a:bodyPr/>
        <a:lstStyle/>
        <a:p>
          <a:endParaRPr lang="en-US"/>
        </a:p>
      </dgm:t>
    </dgm:pt>
    <dgm:pt modelId="{F770826F-5C22-4EDC-B84D-F7BD71697DEE}" type="pres">
      <dgm:prSet presAssocID="{64903FCF-060B-48E8-843F-1F4821072C27}" presName="comp" presStyleCnt="0"/>
      <dgm:spPr/>
    </dgm:pt>
    <dgm:pt modelId="{C0471BE5-93B8-4615-824E-56D8D7D98647}" type="pres">
      <dgm:prSet presAssocID="{64903FCF-060B-48E8-843F-1F4821072C27}" presName="child" presStyleLbl="bgAccFollowNode1" presStyleIdx="1" presStyleCnt="4" custLinFactNeighborX="-354" custLinFactNeighborY="-19079"/>
      <dgm:spPr/>
      <dgm:t>
        <a:bodyPr/>
        <a:lstStyle/>
        <a:p>
          <a:endParaRPr lang="en-US"/>
        </a:p>
      </dgm:t>
    </dgm:pt>
    <dgm:pt modelId="{B72E8AAA-02B1-46B8-BF89-B6CA529712FE}" type="pres">
      <dgm:prSet presAssocID="{64903FCF-060B-48E8-843F-1F4821072C27}" presName="childTx" presStyleLbl="bgAccFollowNode1" presStyleIdx="1" presStyleCnt="4">
        <dgm:presLayoutVars>
          <dgm:bulletEnabled val="1"/>
        </dgm:presLayoutVars>
      </dgm:prSet>
      <dgm:spPr/>
      <dgm:t>
        <a:bodyPr/>
        <a:lstStyle/>
        <a:p>
          <a:endParaRPr lang="en-US"/>
        </a:p>
      </dgm:t>
    </dgm:pt>
    <dgm:pt modelId="{CA2AC2B6-B634-4D69-BDF1-BA69F241F23F}" type="pres">
      <dgm:prSet presAssocID="{B739692D-C3B9-411A-80D0-4D4C39028492}" presName="negSpace" presStyleCnt="0"/>
      <dgm:spPr/>
    </dgm:pt>
    <dgm:pt modelId="{38BA3325-AAE4-4B6B-BE8E-75B6713A1711}" type="pres">
      <dgm:prSet presAssocID="{B739692D-C3B9-411A-80D0-4D4C39028492}" presName="circle" presStyleLbl="node1" presStyleIdx="0" presStyleCnt="2" custLinFactNeighborX="-2931" custLinFactNeighborY="1398"/>
      <dgm:spPr/>
      <dgm:t>
        <a:bodyPr/>
        <a:lstStyle/>
        <a:p>
          <a:endParaRPr lang="en-US"/>
        </a:p>
      </dgm:t>
    </dgm:pt>
    <dgm:pt modelId="{D350444D-2355-423A-B6B7-3C847E3B82D0}" type="pres">
      <dgm:prSet presAssocID="{2EF7AD97-2458-4C4B-B9F5-8353CCC6688A}" presName="transSpace" presStyleCnt="0"/>
      <dgm:spPr/>
    </dgm:pt>
    <dgm:pt modelId="{93477D6C-5C89-4E21-B1B8-61ACF872A89C}" type="pres">
      <dgm:prSet presAssocID="{5CF1A53C-F04D-4A40-90EA-D7CDB144EAB8}" presName="posSpace" presStyleCnt="0"/>
      <dgm:spPr/>
    </dgm:pt>
    <dgm:pt modelId="{A7163C8E-44F6-47A2-AD0F-25105C30F6BA}" type="pres">
      <dgm:prSet presAssocID="{5CF1A53C-F04D-4A40-90EA-D7CDB144EAB8}" presName="vertFlow" presStyleCnt="0"/>
      <dgm:spPr/>
    </dgm:pt>
    <dgm:pt modelId="{F60547C6-E503-4ED4-814F-1B2D4F33972A}" type="pres">
      <dgm:prSet presAssocID="{5CF1A53C-F04D-4A40-90EA-D7CDB144EAB8}" presName="topSpace" presStyleCnt="0"/>
      <dgm:spPr/>
    </dgm:pt>
    <dgm:pt modelId="{58222D69-1BD4-4338-9BFF-3DD9B12F07EC}" type="pres">
      <dgm:prSet presAssocID="{5CF1A53C-F04D-4A40-90EA-D7CDB144EAB8}" presName="firstComp" presStyleCnt="0"/>
      <dgm:spPr/>
    </dgm:pt>
    <dgm:pt modelId="{50E0D2BC-9755-43F2-AF61-13772D219925}" type="pres">
      <dgm:prSet presAssocID="{5CF1A53C-F04D-4A40-90EA-D7CDB144EAB8}" presName="firstChild" presStyleLbl="bgAccFollowNode1" presStyleIdx="2" presStyleCnt="4" custScaleY="80619" custLinFactNeighborX="-10550" custLinFactNeighborY="-12539"/>
      <dgm:spPr/>
      <dgm:t>
        <a:bodyPr/>
        <a:lstStyle/>
        <a:p>
          <a:endParaRPr lang="en-US"/>
        </a:p>
      </dgm:t>
    </dgm:pt>
    <dgm:pt modelId="{9B61B670-44A7-4BF0-ABC5-AD7806B7DA76}" type="pres">
      <dgm:prSet presAssocID="{5CF1A53C-F04D-4A40-90EA-D7CDB144EAB8}" presName="firstChildTx" presStyleLbl="bgAccFollowNode1" presStyleIdx="2" presStyleCnt="4">
        <dgm:presLayoutVars>
          <dgm:bulletEnabled val="1"/>
        </dgm:presLayoutVars>
      </dgm:prSet>
      <dgm:spPr/>
      <dgm:t>
        <a:bodyPr/>
        <a:lstStyle/>
        <a:p>
          <a:endParaRPr lang="en-US"/>
        </a:p>
      </dgm:t>
    </dgm:pt>
    <dgm:pt modelId="{8A66FAB3-D50A-492B-BF31-81B83B542CC7}" type="pres">
      <dgm:prSet presAssocID="{6A58E65F-926B-44E4-B400-F603E5D2B999}" presName="comp" presStyleCnt="0"/>
      <dgm:spPr/>
    </dgm:pt>
    <dgm:pt modelId="{6D13BB15-B204-4FB8-A54E-F946887514E5}" type="pres">
      <dgm:prSet presAssocID="{6A58E65F-926B-44E4-B400-F603E5D2B999}" presName="child" presStyleLbl="bgAccFollowNode1" presStyleIdx="3" presStyleCnt="4" custScaleY="63654" custLinFactNeighborX="-10550" custLinFactNeighborY="-17929"/>
      <dgm:spPr/>
      <dgm:t>
        <a:bodyPr/>
        <a:lstStyle/>
        <a:p>
          <a:endParaRPr lang="en-US"/>
        </a:p>
      </dgm:t>
    </dgm:pt>
    <dgm:pt modelId="{C224EAA7-3BD4-4E8F-AA59-57535335DBF2}" type="pres">
      <dgm:prSet presAssocID="{6A58E65F-926B-44E4-B400-F603E5D2B999}" presName="childTx" presStyleLbl="bgAccFollowNode1" presStyleIdx="3" presStyleCnt="4">
        <dgm:presLayoutVars>
          <dgm:bulletEnabled val="1"/>
        </dgm:presLayoutVars>
      </dgm:prSet>
      <dgm:spPr/>
      <dgm:t>
        <a:bodyPr/>
        <a:lstStyle/>
        <a:p>
          <a:endParaRPr lang="en-US"/>
        </a:p>
      </dgm:t>
    </dgm:pt>
    <dgm:pt modelId="{A362A9EB-D87F-4700-9EC5-344854ED73AC}" type="pres">
      <dgm:prSet presAssocID="{5CF1A53C-F04D-4A40-90EA-D7CDB144EAB8}" presName="negSpace" presStyleCnt="0"/>
      <dgm:spPr/>
    </dgm:pt>
    <dgm:pt modelId="{1F952090-EB18-4F52-8118-2C4552581D03}" type="pres">
      <dgm:prSet presAssocID="{5CF1A53C-F04D-4A40-90EA-D7CDB144EAB8}" presName="circle" presStyleLbl="node1" presStyleIdx="1" presStyleCnt="2" custLinFactNeighborX="-10042" custLinFactNeighborY="-3430"/>
      <dgm:spPr/>
      <dgm:t>
        <a:bodyPr/>
        <a:lstStyle/>
        <a:p>
          <a:endParaRPr lang="en-US"/>
        </a:p>
      </dgm:t>
    </dgm:pt>
  </dgm:ptLst>
  <dgm:cxnLst>
    <dgm:cxn modelId="{AB764686-24E2-4E87-814F-0170712AA780}" srcId="{14DAF8E3-FD15-470F-ABCC-A6C385D385F8}" destId="{B739692D-C3B9-411A-80D0-4D4C39028492}" srcOrd="0" destOrd="0" parTransId="{F7EB532D-5F3F-4FD8-8209-957F9F39BA8C}" sibTransId="{2EF7AD97-2458-4C4B-B9F5-8353CCC6688A}"/>
    <dgm:cxn modelId="{2073B0EC-8D71-4DDD-A8F5-E25A93B2A15F}" type="presOf" srcId="{93581BCB-E4F4-4AE7-BA0F-F4E682486C14}" destId="{9B61B670-44A7-4BF0-ABC5-AD7806B7DA76}" srcOrd="1" destOrd="0" presId="urn:microsoft.com/office/officeart/2005/8/layout/hList9"/>
    <dgm:cxn modelId="{976B5A3C-5FEB-4056-8B0B-CAB5838B42C1}" srcId="{14DAF8E3-FD15-470F-ABCC-A6C385D385F8}" destId="{5CF1A53C-F04D-4A40-90EA-D7CDB144EAB8}" srcOrd="1" destOrd="0" parTransId="{5B0309D8-49D3-41A7-B7E5-B9DE479A33CD}" sibTransId="{2D0960FD-D1AA-433A-A6CB-0F8C06067131}"/>
    <dgm:cxn modelId="{4BB4EE12-AABE-465F-8FFC-262C59BF3869}" srcId="{5CF1A53C-F04D-4A40-90EA-D7CDB144EAB8}" destId="{6A58E65F-926B-44E4-B400-F603E5D2B999}" srcOrd="1" destOrd="0" parTransId="{06FDBCAE-B530-45B2-B41C-770AC6EB4DE5}" sibTransId="{1A83691D-77BD-49FF-8BA7-2913B74821FC}"/>
    <dgm:cxn modelId="{E5566DA4-89A3-4416-83E5-7CDD5EB7F66F}" type="presOf" srcId="{5035D2D8-FD6F-433B-9187-8534DB4E4804}" destId="{A9F2BCF7-91E9-446D-B250-DCA2CF0BDFC0}" srcOrd="1" destOrd="0" presId="urn:microsoft.com/office/officeart/2005/8/layout/hList9"/>
    <dgm:cxn modelId="{D92EFA2D-B26B-4AD3-B5F0-E19C72DA891C}" type="presOf" srcId="{5035D2D8-FD6F-433B-9187-8534DB4E4804}" destId="{6A288CEB-BBBD-4502-8776-B08ECB5AA713}" srcOrd="0" destOrd="0" presId="urn:microsoft.com/office/officeart/2005/8/layout/hList9"/>
    <dgm:cxn modelId="{6226B366-4D74-461F-9D14-3D8FC4EAC5E1}" type="presOf" srcId="{14DAF8E3-FD15-470F-ABCC-A6C385D385F8}" destId="{63A4F3C1-C8FE-4348-B4B3-507544EBB6D4}" srcOrd="0" destOrd="0" presId="urn:microsoft.com/office/officeart/2005/8/layout/hList9"/>
    <dgm:cxn modelId="{9888460B-EF8E-4125-B043-0A27917B3E0F}" type="presOf" srcId="{6A58E65F-926B-44E4-B400-F603E5D2B999}" destId="{C224EAA7-3BD4-4E8F-AA59-57535335DBF2}" srcOrd="1" destOrd="0" presId="urn:microsoft.com/office/officeart/2005/8/layout/hList9"/>
    <dgm:cxn modelId="{81EB73FD-5B63-421F-BC71-CCE5727EF9F5}" type="presOf" srcId="{64903FCF-060B-48E8-843F-1F4821072C27}" destId="{C0471BE5-93B8-4615-824E-56D8D7D98647}" srcOrd="0" destOrd="0" presId="urn:microsoft.com/office/officeart/2005/8/layout/hList9"/>
    <dgm:cxn modelId="{4BEA9543-B0E4-4CA1-B3BB-88B048BA7BFF}" srcId="{5CF1A53C-F04D-4A40-90EA-D7CDB144EAB8}" destId="{93581BCB-E4F4-4AE7-BA0F-F4E682486C14}" srcOrd="0" destOrd="0" parTransId="{84C21281-F46A-4AFD-B373-5E8B7383CF71}" sibTransId="{0EC5C3D4-AD4F-4ABC-A929-7E106BA6FDCE}"/>
    <dgm:cxn modelId="{5962B845-0D11-4830-AE33-00289994DBB8}" type="presOf" srcId="{93581BCB-E4F4-4AE7-BA0F-F4E682486C14}" destId="{50E0D2BC-9755-43F2-AF61-13772D219925}" srcOrd="0" destOrd="0" presId="urn:microsoft.com/office/officeart/2005/8/layout/hList9"/>
    <dgm:cxn modelId="{F14F88BF-9FD2-4606-9E65-71A9FFC610CC}" type="presOf" srcId="{5CF1A53C-F04D-4A40-90EA-D7CDB144EAB8}" destId="{1F952090-EB18-4F52-8118-2C4552581D03}" srcOrd="0" destOrd="0" presId="urn:microsoft.com/office/officeart/2005/8/layout/hList9"/>
    <dgm:cxn modelId="{D2199A9F-4D4B-4F7E-AB05-9D50AA52B8E4}" type="presOf" srcId="{64903FCF-060B-48E8-843F-1F4821072C27}" destId="{B72E8AAA-02B1-46B8-BF89-B6CA529712FE}" srcOrd="1" destOrd="0" presId="urn:microsoft.com/office/officeart/2005/8/layout/hList9"/>
    <dgm:cxn modelId="{8F6D0036-564E-4499-B966-25689310E02C}" type="presOf" srcId="{6A58E65F-926B-44E4-B400-F603E5D2B999}" destId="{6D13BB15-B204-4FB8-A54E-F946887514E5}" srcOrd="0" destOrd="0" presId="urn:microsoft.com/office/officeart/2005/8/layout/hList9"/>
    <dgm:cxn modelId="{7252A8E1-96C4-45C9-A4FE-EDB640CBDE99}" srcId="{B739692D-C3B9-411A-80D0-4D4C39028492}" destId="{64903FCF-060B-48E8-843F-1F4821072C27}" srcOrd="1" destOrd="0" parTransId="{935ABB3C-4103-42E8-9134-AB155DD93DB2}" sibTransId="{3678BD37-D847-4BD9-AE50-69C9DCF524A2}"/>
    <dgm:cxn modelId="{1AF4C5B6-C8C1-4F4A-B0E2-FA4C4E8F243D}" srcId="{B739692D-C3B9-411A-80D0-4D4C39028492}" destId="{5035D2D8-FD6F-433B-9187-8534DB4E4804}" srcOrd="0" destOrd="0" parTransId="{F1436AA0-57C9-47D8-99E8-BBC48A590B30}" sibTransId="{B57F092C-F5A6-4222-AC54-23B7B7A652CF}"/>
    <dgm:cxn modelId="{D1248B29-03B7-4FAA-8ECD-9F3E736FF768}" type="presOf" srcId="{B739692D-C3B9-411A-80D0-4D4C39028492}" destId="{38BA3325-AAE4-4B6B-BE8E-75B6713A1711}" srcOrd="0" destOrd="0" presId="urn:microsoft.com/office/officeart/2005/8/layout/hList9"/>
    <dgm:cxn modelId="{44A16515-CC02-42C0-BE2E-BD7DC0F5C4E9}" type="presParOf" srcId="{63A4F3C1-C8FE-4348-B4B3-507544EBB6D4}" destId="{93BDF2DF-9F45-4587-9688-1A24BD16E8C4}" srcOrd="0" destOrd="0" presId="urn:microsoft.com/office/officeart/2005/8/layout/hList9"/>
    <dgm:cxn modelId="{A7EA6290-BC40-475C-89AF-7D5CC8FEB4FA}" type="presParOf" srcId="{63A4F3C1-C8FE-4348-B4B3-507544EBB6D4}" destId="{BBF3C575-E6AF-4024-B94A-CCA9C1C53949}" srcOrd="1" destOrd="0" presId="urn:microsoft.com/office/officeart/2005/8/layout/hList9"/>
    <dgm:cxn modelId="{60C9128C-279E-4D88-883E-E878777C7D91}" type="presParOf" srcId="{BBF3C575-E6AF-4024-B94A-CCA9C1C53949}" destId="{29494E42-89B4-42B8-90AD-6D1B6D8C87CD}" srcOrd="0" destOrd="0" presId="urn:microsoft.com/office/officeart/2005/8/layout/hList9"/>
    <dgm:cxn modelId="{FFCE7F08-85A7-4599-9688-39E090AB5F31}" type="presParOf" srcId="{BBF3C575-E6AF-4024-B94A-CCA9C1C53949}" destId="{1E707EE0-A68D-4DD6-A314-41F2FA44D594}" srcOrd="1" destOrd="0" presId="urn:microsoft.com/office/officeart/2005/8/layout/hList9"/>
    <dgm:cxn modelId="{01DA2DB5-41E3-4EBB-9BD7-A567033BB0E8}" type="presParOf" srcId="{1E707EE0-A68D-4DD6-A314-41F2FA44D594}" destId="{6A288CEB-BBBD-4502-8776-B08ECB5AA713}" srcOrd="0" destOrd="0" presId="urn:microsoft.com/office/officeart/2005/8/layout/hList9"/>
    <dgm:cxn modelId="{783DAB04-22A9-42DC-8CDA-97EF6C0B4129}" type="presParOf" srcId="{1E707EE0-A68D-4DD6-A314-41F2FA44D594}" destId="{A9F2BCF7-91E9-446D-B250-DCA2CF0BDFC0}" srcOrd="1" destOrd="0" presId="urn:microsoft.com/office/officeart/2005/8/layout/hList9"/>
    <dgm:cxn modelId="{F91C7F32-1FC5-4B20-8D6E-B7883D355780}" type="presParOf" srcId="{BBF3C575-E6AF-4024-B94A-CCA9C1C53949}" destId="{F770826F-5C22-4EDC-B84D-F7BD71697DEE}" srcOrd="2" destOrd="0" presId="urn:microsoft.com/office/officeart/2005/8/layout/hList9"/>
    <dgm:cxn modelId="{683E5D06-6C8C-406E-B823-10F5F90B196E}" type="presParOf" srcId="{F770826F-5C22-4EDC-B84D-F7BD71697DEE}" destId="{C0471BE5-93B8-4615-824E-56D8D7D98647}" srcOrd="0" destOrd="0" presId="urn:microsoft.com/office/officeart/2005/8/layout/hList9"/>
    <dgm:cxn modelId="{59F0DC6D-9414-4269-8418-19331DBD6B62}" type="presParOf" srcId="{F770826F-5C22-4EDC-B84D-F7BD71697DEE}" destId="{B72E8AAA-02B1-46B8-BF89-B6CA529712FE}" srcOrd="1" destOrd="0" presId="urn:microsoft.com/office/officeart/2005/8/layout/hList9"/>
    <dgm:cxn modelId="{73496C6D-54AE-47E4-9AA8-C55F8FBB6748}" type="presParOf" srcId="{63A4F3C1-C8FE-4348-B4B3-507544EBB6D4}" destId="{CA2AC2B6-B634-4D69-BDF1-BA69F241F23F}" srcOrd="2" destOrd="0" presId="urn:microsoft.com/office/officeart/2005/8/layout/hList9"/>
    <dgm:cxn modelId="{DDAA3A8E-4EC6-4131-8937-A35896186851}" type="presParOf" srcId="{63A4F3C1-C8FE-4348-B4B3-507544EBB6D4}" destId="{38BA3325-AAE4-4B6B-BE8E-75B6713A1711}" srcOrd="3" destOrd="0" presId="urn:microsoft.com/office/officeart/2005/8/layout/hList9"/>
    <dgm:cxn modelId="{FBC618AF-4A5D-45F9-A7B8-305D3D65C023}" type="presParOf" srcId="{63A4F3C1-C8FE-4348-B4B3-507544EBB6D4}" destId="{D350444D-2355-423A-B6B7-3C847E3B82D0}" srcOrd="4" destOrd="0" presId="urn:microsoft.com/office/officeart/2005/8/layout/hList9"/>
    <dgm:cxn modelId="{745B630C-2348-4FA9-8D85-5A657B5B17A0}" type="presParOf" srcId="{63A4F3C1-C8FE-4348-B4B3-507544EBB6D4}" destId="{93477D6C-5C89-4E21-B1B8-61ACF872A89C}" srcOrd="5" destOrd="0" presId="urn:microsoft.com/office/officeart/2005/8/layout/hList9"/>
    <dgm:cxn modelId="{9BD59AAC-2EF2-4C15-891A-1401B6F20158}" type="presParOf" srcId="{63A4F3C1-C8FE-4348-B4B3-507544EBB6D4}" destId="{A7163C8E-44F6-47A2-AD0F-25105C30F6BA}" srcOrd="6" destOrd="0" presId="urn:microsoft.com/office/officeart/2005/8/layout/hList9"/>
    <dgm:cxn modelId="{40B71365-944C-4B7B-964D-D805A52B156C}" type="presParOf" srcId="{A7163C8E-44F6-47A2-AD0F-25105C30F6BA}" destId="{F60547C6-E503-4ED4-814F-1B2D4F33972A}" srcOrd="0" destOrd="0" presId="urn:microsoft.com/office/officeart/2005/8/layout/hList9"/>
    <dgm:cxn modelId="{7B56CA04-3377-4520-99AA-28D1BAAB8F71}" type="presParOf" srcId="{A7163C8E-44F6-47A2-AD0F-25105C30F6BA}" destId="{58222D69-1BD4-4338-9BFF-3DD9B12F07EC}" srcOrd="1" destOrd="0" presId="urn:microsoft.com/office/officeart/2005/8/layout/hList9"/>
    <dgm:cxn modelId="{1F11DF92-338B-4BF5-B4E2-0CAF621026B4}" type="presParOf" srcId="{58222D69-1BD4-4338-9BFF-3DD9B12F07EC}" destId="{50E0D2BC-9755-43F2-AF61-13772D219925}" srcOrd="0" destOrd="0" presId="urn:microsoft.com/office/officeart/2005/8/layout/hList9"/>
    <dgm:cxn modelId="{7FAEB3E5-310A-411A-90C3-C7C2CA28EDD4}" type="presParOf" srcId="{58222D69-1BD4-4338-9BFF-3DD9B12F07EC}" destId="{9B61B670-44A7-4BF0-ABC5-AD7806B7DA76}" srcOrd="1" destOrd="0" presId="urn:microsoft.com/office/officeart/2005/8/layout/hList9"/>
    <dgm:cxn modelId="{75E791C2-42DA-45D1-8F52-9479116B41A3}" type="presParOf" srcId="{A7163C8E-44F6-47A2-AD0F-25105C30F6BA}" destId="{8A66FAB3-D50A-492B-BF31-81B83B542CC7}" srcOrd="2" destOrd="0" presId="urn:microsoft.com/office/officeart/2005/8/layout/hList9"/>
    <dgm:cxn modelId="{0C52829D-1049-4988-A626-A6613925F116}" type="presParOf" srcId="{8A66FAB3-D50A-492B-BF31-81B83B542CC7}" destId="{6D13BB15-B204-4FB8-A54E-F946887514E5}" srcOrd="0" destOrd="0" presId="urn:microsoft.com/office/officeart/2005/8/layout/hList9"/>
    <dgm:cxn modelId="{646B0716-98E4-4856-B5A6-E454003ABB9C}" type="presParOf" srcId="{8A66FAB3-D50A-492B-BF31-81B83B542CC7}" destId="{C224EAA7-3BD4-4E8F-AA59-57535335DBF2}" srcOrd="1" destOrd="0" presId="urn:microsoft.com/office/officeart/2005/8/layout/hList9"/>
    <dgm:cxn modelId="{206D98FD-43D7-488E-A6A3-E401555D5438}" type="presParOf" srcId="{63A4F3C1-C8FE-4348-B4B3-507544EBB6D4}" destId="{A362A9EB-D87F-4700-9EC5-344854ED73AC}" srcOrd="7" destOrd="0" presId="urn:microsoft.com/office/officeart/2005/8/layout/hList9"/>
    <dgm:cxn modelId="{5AD9FFE9-D6EA-47D3-A134-EAA4C77FB765}" type="presParOf" srcId="{63A4F3C1-C8FE-4348-B4B3-507544EBB6D4}" destId="{1F952090-EB18-4F52-8118-2C4552581D03}"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E2056-3085-4C47-BD9C-8F2C63E0ED1B}">
      <dsp:nvSpPr>
        <dsp:cNvPr id="0" name=""/>
        <dsp:cNvSpPr/>
      </dsp:nvSpPr>
      <dsp:spPr>
        <a:xfrm>
          <a:off x="5207" y="375761"/>
          <a:ext cx="2248994" cy="1678826"/>
        </a:xfrm>
        <a:prstGeom prst="round2SameRect">
          <a:avLst>
            <a:gd name="adj1" fmla="val 8000"/>
            <a:gd name="adj2" fmla="val 0"/>
          </a:avLst>
        </a:prstGeom>
        <a:blipFill rotWithShape="0">
          <a:blip xmlns:r="http://schemas.openxmlformats.org/officeDocument/2006/relationships" r:embed="rId1"/>
          <a:stretch>
            <a:fillRect/>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17658-133C-4CAF-B82F-D66B32EEC9A6}">
      <dsp:nvSpPr>
        <dsp:cNvPr id="0" name=""/>
        <dsp:cNvSpPr/>
      </dsp:nvSpPr>
      <dsp:spPr>
        <a:xfrm>
          <a:off x="5207" y="2054587"/>
          <a:ext cx="2248994" cy="72189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altLang="en-US" sz="1700" kern="1200" dirty="0">
              <a:latin typeface="Calibri" panose="020F0502020204030204" pitchFamily="34" charset="0"/>
              <a:cs typeface="Arial" panose="020B0604020202020204" pitchFamily="34" charset="0"/>
            </a:rPr>
            <a:t>100’s/1,000’s received</a:t>
          </a:r>
          <a:endParaRPr lang="en-US" sz="1700" kern="1200" dirty="0"/>
        </a:p>
      </dsp:txBody>
      <dsp:txXfrm>
        <a:off x="5207" y="2054587"/>
        <a:ext cx="1583798" cy="721895"/>
      </dsp:txXfrm>
    </dsp:sp>
    <dsp:sp modelId="{88BC21DB-E835-4246-82EE-DA18E6FBC478}">
      <dsp:nvSpPr>
        <dsp:cNvPr id="0" name=""/>
        <dsp:cNvSpPr/>
      </dsp:nvSpPr>
      <dsp:spPr>
        <a:xfrm>
          <a:off x="1652626" y="2169254"/>
          <a:ext cx="787147" cy="787147"/>
        </a:xfrm>
        <a:prstGeom prst="rightArrow">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57C78-E763-472C-91A2-FC46C7419FBB}">
      <dsp:nvSpPr>
        <dsp:cNvPr id="0" name=""/>
        <dsp:cNvSpPr/>
      </dsp:nvSpPr>
      <dsp:spPr>
        <a:xfrm>
          <a:off x="2634785" y="375761"/>
          <a:ext cx="2248994" cy="1678826"/>
        </a:xfrm>
        <a:prstGeom prst="round2SameRect">
          <a:avLst>
            <a:gd name="adj1" fmla="val 8000"/>
            <a:gd name="adj2" fmla="val 0"/>
          </a:avLst>
        </a:prstGeom>
        <a:blipFill rotWithShape="0">
          <a:blip xmlns:r="http://schemas.openxmlformats.org/officeDocument/2006/relationships" r:embed="rId2"/>
          <a:stretch>
            <a:fillRect/>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2F72AA-DE9B-431E-93D0-FF642E90D665}">
      <dsp:nvSpPr>
        <dsp:cNvPr id="0" name=""/>
        <dsp:cNvSpPr/>
      </dsp:nvSpPr>
      <dsp:spPr>
        <a:xfrm>
          <a:off x="2634785" y="2054587"/>
          <a:ext cx="2248994" cy="72189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altLang="en-US" sz="1700" kern="1200" dirty="0">
              <a:latin typeface="Calibri" panose="020F0502020204030204" pitchFamily="34" charset="0"/>
              <a:cs typeface="Arial" panose="020B0604020202020204" pitchFamily="34" charset="0"/>
            </a:rPr>
            <a:t>Resumes electronically scanned</a:t>
          </a:r>
          <a:endParaRPr lang="en-US" sz="1700" kern="1200" dirty="0"/>
        </a:p>
      </dsp:txBody>
      <dsp:txXfrm>
        <a:off x="2634785" y="2054587"/>
        <a:ext cx="1583798" cy="721895"/>
      </dsp:txXfrm>
    </dsp:sp>
    <dsp:sp modelId="{3FC258E0-2234-4BAA-9A8D-74FD27DC6E6C}">
      <dsp:nvSpPr>
        <dsp:cNvPr id="0" name=""/>
        <dsp:cNvSpPr/>
      </dsp:nvSpPr>
      <dsp:spPr>
        <a:xfrm>
          <a:off x="4282204" y="2169254"/>
          <a:ext cx="787147" cy="787147"/>
        </a:xfrm>
        <a:prstGeom prst="rightArrow">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85034-EACB-46AA-9995-33D16E8BC4FE}">
      <dsp:nvSpPr>
        <dsp:cNvPr id="0" name=""/>
        <dsp:cNvSpPr/>
      </dsp:nvSpPr>
      <dsp:spPr>
        <a:xfrm>
          <a:off x="5249227" y="351619"/>
          <a:ext cx="2248994" cy="1678826"/>
        </a:xfrm>
        <a:prstGeom prst="round2SameRect">
          <a:avLst>
            <a:gd name="adj1" fmla="val 8000"/>
            <a:gd name="adj2" fmla="val 0"/>
          </a:avLst>
        </a:prstGeom>
        <a:blipFill rotWithShape="0">
          <a:blip xmlns:r="http://schemas.openxmlformats.org/officeDocument/2006/relationships" r:embed="rId3"/>
          <a:stretch>
            <a:fillRect/>
          </a:stretch>
        </a:blip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F26E2-21D2-45AC-86CF-82F4D1CC7ED2}">
      <dsp:nvSpPr>
        <dsp:cNvPr id="0" name=""/>
        <dsp:cNvSpPr/>
      </dsp:nvSpPr>
      <dsp:spPr>
        <a:xfrm>
          <a:off x="5264362" y="2054587"/>
          <a:ext cx="2248994" cy="72189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altLang="en-US" sz="1700" kern="1200" dirty="0">
              <a:latin typeface="Calibri" panose="020F0502020204030204" pitchFamily="34" charset="0"/>
              <a:cs typeface="Arial" panose="020B0604020202020204" pitchFamily="34" charset="0"/>
            </a:rPr>
            <a:t>1-3 Invited to </a:t>
          </a:r>
          <a:br>
            <a:rPr lang="en-US" altLang="en-US" sz="1700" kern="1200" dirty="0">
              <a:latin typeface="Calibri" panose="020F0502020204030204" pitchFamily="34" charset="0"/>
              <a:cs typeface="Arial" panose="020B0604020202020204" pitchFamily="34" charset="0"/>
            </a:rPr>
          </a:br>
          <a:r>
            <a:rPr lang="en-US" altLang="en-US" sz="1700" kern="1200" dirty="0">
              <a:latin typeface="Calibri" panose="020F0502020204030204" pitchFamily="34" charset="0"/>
              <a:cs typeface="Arial" panose="020B0604020202020204" pitchFamily="34" charset="0"/>
            </a:rPr>
            <a:t>interview </a:t>
          </a:r>
          <a:endParaRPr lang="en-US" sz="1700" kern="1200" dirty="0"/>
        </a:p>
      </dsp:txBody>
      <dsp:txXfrm>
        <a:off x="5264362" y="2054587"/>
        <a:ext cx="1583798" cy="721895"/>
      </dsp:txXfrm>
    </dsp:sp>
    <dsp:sp modelId="{710CE489-EC86-406A-B660-C2EE4C10E77A}">
      <dsp:nvSpPr>
        <dsp:cNvPr id="0" name=""/>
        <dsp:cNvSpPr/>
      </dsp:nvSpPr>
      <dsp:spPr>
        <a:xfrm>
          <a:off x="6911781" y="2169254"/>
          <a:ext cx="787147" cy="787147"/>
        </a:xfrm>
        <a:prstGeom prst="rightArrow">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63A28-992D-4054-BB0F-445C001DDF2E}">
      <dsp:nvSpPr>
        <dsp:cNvPr id="0" name=""/>
        <dsp:cNvSpPr/>
      </dsp:nvSpPr>
      <dsp:spPr>
        <a:xfrm>
          <a:off x="3081654" y="0"/>
          <a:ext cx="4622482" cy="1041300"/>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8A67F-2C4E-4A26-A4A2-DC2BD23CD5D0}">
      <dsp:nvSpPr>
        <dsp:cNvPr id="0" name=""/>
        <dsp:cNvSpPr/>
      </dsp:nvSpPr>
      <dsp:spPr>
        <a:xfrm>
          <a:off x="0" y="0"/>
          <a:ext cx="3081654" cy="10413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Self-Assess </a:t>
          </a:r>
        </a:p>
      </dsp:txBody>
      <dsp:txXfrm>
        <a:off x="50832" y="50832"/>
        <a:ext cx="2979990" cy="939636"/>
      </dsp:txXfrm>
    </dsp:sp>
    <dsp:sp modelId="{972B8F1F-7957-4EDB-95E4-09F9AF11B980}">
      <dsp:nvSpPr>
        <dsp:cNvPr id="0" name=""/>
        <dsp:cNvSpPr/>
      </dsp:nvSpPr>
      <dsp:spPr>
        <a:xfrm>
          <a:off x="3081654" y="1145431"/>
          <a:ext cx="4622482" cy="1041300"/>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DC776-44A1-42E0-8633-BD37062C34E4}">
      <dsp:nvSpPr>
        <dsp:cNvPr id="0" name=""/>
        <dsp:cNvSpPr/>
      </dsp:nvSpPr>
      <dsp:spPr>
        <a:xfrm>
          <a:off x="0" y="1145431"/>
          <a:ext cx="3081654" cy="10413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Research Marketplace</a:t>
          </a:r>
        </a:p>
      </dsp:txBody>
      <dsp:txXfrm>
        <a:off x="50832" y="1196263"/>
        <a:ext cx="2979990" cy="939636"/>
      </dsp:txXfrm>
    </dsp:sp>
    <dsp:sp modelId="{20C69E70-74DC-439E-BD5C-FB8F88B531D8}">
      <dsp:nvSpPr>
        <dsp:cNvPr id="0" name=""/>
        <dsp:cNvSpPr/>
      </dsp:nvSpPr>
      <dsp:spPr>
        <a:xfrm>
          <a:off x="3081654" y="2290862"/>
          <a:ext cx="4622482" cy="1041300"/>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C5E04-B468-4312-8A6A-EA77796177BF}">
      <dsp:nvSpPr>
        <dsp:cNvPr id="0" name=""/>
        <dsp:cNvSpPr/>
      </dsp:nvSpPr>
      <dsp:spPr>
        <a:xfrm>
          <a:off x="0" y="2290862"/>
          <a:ext cx="3081654" cy="10413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a:t>Activate Your Network</a:t>
          </a:r>
        </a:p>
      </dsp:txBody>
      <dsp:txXfrm>
        <a:off x="50832" y="2341694"/>
        <a:ext cx="2979990" cy="939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88CEB-BBBD-4502-8776-B08ECB5AA713}">
      <dsp:nvSpPr>
        <dsp:cNvPr id="0" name=""/>
        <dsp:cNvSpPr/>
      </dsp:nvSpPr>
      <dsp:spPr>
        <a:xfrm>
          <a:off x="1399858" y="889854"/>
          <a:ext cx="2656536" cy="150785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n-US" sz="2100" kern="1200" dirty="0"/>
            <a:t>Employers come to UCR to interview students</a:t>
          </a:r>
        </a:p>
      </dsp:txBody>
      <dsp:txXfrm>
        <a:off x="1824903" y="889854"/>
        <a:ext cx="2231490" cy="1507859"/>
      </dsp:txXfrm>
    </dsp:sp>
    <dsp:sp modelId="{C0471BE5-93B8-4615-824E-56D8D7D98647}">
      <dsp:nvSpPr>
        <dsp:cNvPr id="0" name=""/>
        <dsp:cNvSpPr/>
      </dsp:nvSpPr>
      <dsp:spPr>
        <a:xfrm>
          <a:off x="1409076" y="2362204"/>
          <a:ext cx="2656536" cy="177190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lvl="0" algn="l" defTabSz="933450">
            <a:lnSpc>
              <a:spcPct val="90000"/>
            </a:lnSpc>
            <a:spcBef>
              <a:spcPct val="0"/>
            </a:spcBef>
            <a:spcAft>
              <a:spcPct val="35000"/>
            </a:spcAft>
          </a:pPr>
          <a:r>
            <a:rPr lang="en-US" sz="2100" kern="1200" dirty="0"/>
            <a:t>Opportunity to interview for multiple internships and full-time jobs</a:t>
          </a:r>
        </a:p>
      </dsp:txBody>
      <dsp:txXfrm>
        <a:off x="1834121" y="2362204"/>
        <a:ext cx="2231490" cy="1771909"/>
      </dsp:txXfrm>
    </dsp:sp>
    <dsp:sp modelId="{38BA3325-AAE4-4B6B-BE8E-75B6713A1711}">
      <dsp:nvSpPr>
        <dsp:cNvPr id="0" name=""/>
        <dsp:cNvSpPr/>
      </dsp:nvSpPr>
      <dsp:spPr>
        <a:xfrm>
          <a:off x="0" y="508756"/>
          <a:ext cx="1771024" cy="17710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a:t>What is it?</a:t>
          </a:r>
        </a:p>
      </dsp:txBody>
      <dsp:txXfrm>
        <a:off x="259360" y="768116"/>
        <a:ext cx="1252304" cy="1252304"/>
      </dsp:txXfrm>
    </dsp:sp>
    <dsp:sp modelId="{50E0D2BC-9755-43F2-AF61-13772D219925}">
      <dsp:nvSpPr>
        <dsp:cNvPr id="0" name=""/>
        <dsp:cNvSpPr/>
      </dsp:nvSpPr>
      <dsp:spPr>
        <a:xfrm>
          <a:off x="5565776" y="970227"/>
          <a:ext cx="2656536" cy="142849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t" anchorCtr="0">
          <a:noAutofit/>
        </a:bodyPr>
        <a:lstStyle/>
        <a:p>
          <a:pPr lvl="0" algn="l" defTabSz="933450">
            <a:lnSpc>
              <a:spcPct val="90000"/>
            </a:lnSpc>
            <a:spcBef>
              <a:spcPct val="0"/>
            </a:spcBef>
            <a:spcAft>
              <a:spcPct val="35000"/>
            </a:spcAft>
          </a:pPr>
          <a:r>
            <a:rPr lang="en-US" sz="2100" kern="1200" dirty="0"/>
            <a:t>1. Log in to</a:t>
          </a:r>
        </a:p>
      </dsp:txBody>
      <dsp:txXfrm>
        <a:off x="5990821" y="970227"/>
        <a:ext cx="2231490" cy="1428495"/>
      </dsp:txXfrm>
    </dsp:sp>
    <dsp:sp modelId="{6D13BB15-B204-4FB8-A54E-F946887514E5}">
      <dsp:nvSpPr>
        <dsp:cNvPr id="0" name=""/>
        <dsp:cNvSpPr/>
      </dsp:nvSpPr>
      <dsp:spPr>
        <a:xfrm>
          <a:off x="5565776" y="2303217"/>
          <a:ext cx="2656536" cy="112789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t" anchorCtr="0">
          <a:noAutofit/>
        </a:bodyPr>
        <a:lstStyle/>
        <a:p>
          <a:pPr lvl="0" algn="l" defTabSz="933450">
            <a:lnSpc>
              <a:spcPct val="150000"/>
            </a:lnSpc>
            <a:spcBef>
              <a:spcPct val="0"/>
            </a:spcBef>
            <a:spcAft>
              <a:spcPct val="35000"/>
            </a:spcAft>
          </a:pPr>
          <a:r>
            <a:rPr lang="en-US" sz="2100" kern="1200" dirty="0"/>
            <a:t>2. </a:t>
          </a:r>
          <a:r>
            <a:rPr lang="en-US" sz="2000" kern="1200" dirty="0"/>
            <a:t>Upload Resume</a:t>
          </a:r>
        </a:p>
        <a:p>
          <a:pPr lvl="0" algn="l" defTabSz="933450">
            <a:lnSpc>
              <a:spcPct val="90000"/>
            </a:lnSpc>
            <a:spcBef>
              <a:spcPct val="0"/>
            </a:spcBef>
            <a:spcAft>
              <a:spcPct val="35000"/>
            </a:spcAft>
          </a:pPr>
          <a:r>
            <a:rPr lang="en-US" sz="2100" kern="1200" dirty="0"/>
            <a:t>3. Sign Up online</a:t>
          </a:r>
        </a:p>
        <a:p>
          <a:pPr lvl="0" algn="l" defTabSz="933450">
            <a:lnSpc>
              <a:spcPct val="90000"/>
            </a:lnSpc>
            <a:spcBef>
              <a:spcPct val="0"/>
            </a:spcBef>
            <a:spcAft>
              <a:spcPct val="35000"/>
            </a:spcAft>
          </a:pPr>
          <a:r>
            <a:rPr lang="en-US" sz="2100" kern="1200" dirty="0"/>
            <a:t> </a:t>
          </a:r>
        </a:p>
      </dsp:txBody>
      <dsp:txXfrm>
        <a:off x="5990821" y="2303217"/>
        <a:ext cx="2231490" cy="1127891"/>
      </dsp:txXfrm>
    </dsp:sp>
    <dsp:sp modelId="{1F952090-EB18-4F52-8118-2C4552581D03}">
      <dsp:nvSpPr>
        <dsp:cNvPr id="0" name=""/>
        <dsp:cNvSpPr/>
      </dsp:nvSpPr>
      <dsp:spPr>
        <a:xfrm>
          <a:off x="4020175" y="423251"/>
          <a:ext cx="1771024" cy="17710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lang="en-US" sz="4200" kern="1200" dirty="0"/>
            <a:t>How? </a:t>
          </a:r>
        </a:p>
      </dsp:txBody>
      <dsp:txXfrm>
        <a:off x="4279535" y="682611"/>
        <a:ext cx="1252304" cy="125230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Arial" charset="0"/>
              </a:defRPr>
            </a:lvl1pPr>
          </a:lstStyle>
          <a:p>
            <a:pPr>
              <a:defRPr/>
            </a:pPr>
            <a:endParaRPr lang="en-US"/>
          </a:p>
        </p:txBody>
      </p:sp>
      <p:sp>
        <p:nvSpPr>
          <p:cNvPr id="983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Arial" charset="0"/>
              </a:defRPr>
            </a:lvl1pPr>
          </a:lstStyle>
          <a:p>
            <a:pPr>
              <a:defRPr/>
            </a:pPr>
            <a:endParaRPr lang="en-US"/>
          </a:p>
        </p:txBody>
      </p:sp>
      <p:sp>
        <p:nvSpPr>
          <p:cNvPr id="983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Arial" charset="0"/>
              </a:defRPr>
            </a:lvl1pPr>
          </a:lstStyle>
          <a:p>
            <a:pPr>
              <a:defRPr/>
            </a:pPr>
            <a:endParaRPr lang="en-US"/>
          </a:p>
        </p:txBody>
      </p:sp>
      <p:sp>
        <p:nvSpPr>
          <p:cNvPr id="983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18FE8ADA-B79C-45E9-A0E2-B2CDB07F7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387F0C4C-6481-4733-9E87-7ED4E1947A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30200" y="696913"/>
            <a:ext cx="6197600" cy="348615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Include a job and internship timeline</a:t>
            </a:r>
          </a:p>
          <a:p>
            <a:r>
              <a:rPr lang="en-US" altLang="en-US" dirty="0">
                <a:latin typeface="Arial" panose="020B0604020202020204" pitchFamily="34" charset="0"/>
              </a:rPr>
              <a:t>Recruiting Timeline:</a:t>
            </a:r>
          </a:p>
          <a:p>
            <a:r>
              <a:rPr lang="en-US" altLang="en-US" b="1" dirty="0">
                <a:latin typeface="Arial" panose="020B0604020202020204" pitchFamily="34" charset="0"/>
              </a:rPr>
              <a:t>Applying for full time jobs for the following year: </a:t>
            </a:r>
            <a:r>
              <a:rPr lang="en-US" altLang="en-US" dirty="0">
                <a:latin typeface="Arial" panose="020B0604020202020204" pitchFamily="34" charset="0"/>
              </a:rPr>
              <a:t>Fall October to Mid-November</a:t>
            </a:r>
          </a:p>
          <a:p>
            <a:r>
              <a:rPr lang="en-US" altLang="en-US" b="1" dirty="0">
                <a:latin typeface="Arial" panose="020B0604020202020204" pitchFamily="34" charset="0"/>
              </a:rPr>
              <a:t>Applying for summer internships &amp; full time positions: </a:t>
            </a:r>
            <a:r>
              <a:rPr lang="en-US" altLang="en-US" dirty="0">
                <a:latin typeface="Arial" panose="020B0604020202020204" pitchFamily="34" charset="0"/>
              </a:rPr>
              <a:t>Spring Late January to Mid-April</a:t>
            </a:r>
          </a:p>
          <a:p>
            <a:endParaRPr lang="en-US" altLang="en-US">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137062D-B46F-44B4-94B4-4E34D234F8FF}"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30200" y="696913"/>
            <a:ext cx="6197600" cy="3486150"/>
          </a:xfrm>
          <a:ln/>
        </p:spPr>
      </p:sp>
      <p:sp>
        <p:nvSpPr>
          <p:cNvPr id="624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2400" dirty="0"/>
              <a:t>Send a letter of application and your resume to the HR department or to specific managers. </a:t>
            </a:r>
          </a:p>
          <a:p>
            <a:pPr eaLnBrk="1" hangingPunct="1">
              <a:defRPr/>
            </a:pPr>
            <a:r>
              <a:rPr lang="en-US" altLang="en-US" sz="2400" dirty="0"/>
              <a:t>Follow Up</a:t>
            </a:r>
          </a:p>
          <a:p>
            <a:pPr lvl="2" eaLnBrk="1" hangingPunct="1">
              <a:defRPr/>
            </a:pPr>
            <a:r>
              <a:rPr lang="en-US" altLang="en-US" sz="2200" dirty="0"/>
              <a:t>The success of this method is greatly increased when letters are followed up by phone calls.</a:t>
            </a:r>
            <a:r>
              <a:rPr lang="en-US" altLang="en-US" dirty="0"/>
              <a:t> </a:t>
            </a:r>
          </a:p>
          <a:p>
            <a:pPr marL="228600" indent="-228600" eaLnBrk="1" hangingPunct="1">
              <a:buFontTx/>
              <a:buAutoNum type="arabicPeriod"/>
              <a:defRPr/>
            </a:pPr>
            <a:r>
              <a:rPr lang="en-US" altLang="en-US" dirty="0" err="1"/>
              <a:t>Nacelink</a:t>
            </a:r>
            <a:r>
              <a:rPr lang="en-US" altLang="en-US" dirty="0"/>
              <a:t> Network – nationwide, high profile companies are members of NACE, </a:t>
            </a:r>
            <a:r>
              <a:rPr lang="en-US" altLang="en-US" dirty="0" err="1"/>
              <a:t>Natl</a:t>
            </a:r>
            <a:r>
              <a:rPr lang="en-US" altLang="en-US" dirty="0"/>
              <a:t> Association of Colleges and Employers</a:t>
            </a:r>
          </a:p>
          <a:p>
            <a:pPr marL="228600" indent="-228600" eaLnBrk="1" hangingPunct="1">
              <a:buFontTx/>
              <a:buAutoNum type="arabicPeriod"/>
              <a:defRPr/>
            </a:pPr>
            <a:r>
              <a:rPr lang="en-US" altLang="en-US" dirty="0"/>
              <a:t>National job – major national job search sites on the Web representing ten of thousands of jobs nationwide</a:t>
            </a:r>
          </a:p>
          <a:p>
            <a:pPr marL="228600" indent="-228600" eaLnBrk="1" hangingPunct="1">
              <a:buFontTx/>
              <a:buAutoNum type="arabicPeriod"/>
              <a:defRPr/>
            </a:pPr>
            <a:r>
              <a:rPr lang="en-US" altLang="en-US" dirty="0"/>
              <a:t>Industry-specific – These sites are for specific industries, including Accounting, Financial, Academic, Computer, Engineering, Medical and Health, </a:t>
            </a:r>
            <a:r>
              <a:rPr lang="en-US" altLang="en-US" dirty="0" err="1"/>
              <a:t>etc</a:t>
            </a:r>
            <a:endParaRPr lang="en-US" altLang="en-US" dirty="0"/>
          </a:p>
          <a:p>
            <a:pPr marL="228600" indent="-228600" eaLnBrk="1" hangingPunct="1">
              <a:buFontTx/>
              <a:buAutoNum type="arabicPeriod"/>
              <a:defRPr/>
            </a:pPr>
            <a:r>
              <a:rPr lang="en-US" altLang="en-US" dirty="0"/>
              <a:t>Company-specific – job listings on company websites</a:t>
            </a:r>
          </a:p>
          <a:p>
            <a:pPr marL="228600" indent="-228600" eaLnBrk="1" hangingPunct="1">
              <a:buFontTx/>
              <a:buAutoNum type="arabicPeriod"/>
              <a:defRPr/>
            </a:pPr>
            <a:r>
              <a:rPr lang="en-US" altLang="en-US" dirty="0"/>
              <a:t>Association – professional associations</a:t>
            </a:r>
          </a:p>
          <a:p>
            <a:pPr marL="228600" indent="-228600" eaLnBrk="1" hangingPunct="1">
              <a:buFontTx/>
              <a:buAutoNum type="arabicPeriod"/>
              <a:defRPr/>
            </a:pPr>
            <a:r>
              <a:rPr lang="en-US" altLang="en-US" dirty="0"/>
              <a:t>International - sites that have job openings in Europe, Asia, and Australia.  Some positions require bilingual skills, and some listings are in the country’s native language</a:t>
            </a:r>
          </a:p>
          <a:p>
            <a:pPr marL="228600" indent="-228600" eaLnBrk="1" hangingPunct="1">
              <a:buFontTx/>
              <a:buAutoNum type="arabicPeriod"/>
              <a:defRPr/>
            </a:pPr>
            <a:r>
              <a:rPr lang="en-US" altLang="en-US" dirty="0"/>
              <a:t>Government sites – federal employment</a:t>
            </a:r>
          </a:p>
          <a:p>
            <a:pPr marL="228600" indent="-228600" eaLnBrk="1" hangingPunct="1">
              <a:buFontTx/>
              <a:buAutoNum type="arabicPeriod"/>
              <a:defRPr/>
            </a:pPr>
            <a:endParaRPr lang="en-US" altLang="en-US" dirty="0"/>
          </a:p>
          <a:p>
            <a:pPr marL="228600" indent="-228600" eaLnBrk="1" hangingPunct="1">
              <a:defRPr/>
            </a:pPr>
            <a:r>
              <a:rPr lang="en-US" altLang="en-US" dirty="0"/>
              <a:t>**</a:t>
            </a:r>
            <a:r>
              <a:rPr lang="en-US" altLang="en-US" b="1" dirty="0"/>
              <a:t>Handout of sample listings</a:t>
            </a:r>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E512E04F-607E-4919-A4BE-23E5BC496585}"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330200" y="696913"/>
            <a:ext cx="6197600" cy="3486150"/>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a:latin typeface="Arial" panose="020B0604020202020204" pitchFamily="34" charset="0"/>
              </a:rPr>
              <a:t>No single place to apply</a:t>
            </a:r>
          </a:p>
          <a:p>
            <a:pPr lvl="1"/>
            <a:r>
              <a:rPr lang="en-US" altLang="en-US" dirty="0">
                <a:latin typeface="Arial" panose="020B0604020202020204" pitchFamily="34" charset="0"/>
              </a:rPr>
              <a:t>No guaranteed follow up on results</a:t>
            </a:r>
          </a:p>
          <a:p>
            <a:pPr lvl="1"/>
            <a:r>
              <a:rPr lang="en-US" altLang="en-US" dirty="0">
                <a:latin typeface="Arial" panose="020B0604020202020204" pitchFamily="34" charset="0"/>
              </a:rPr>
              <a:t>You take the lead, the whole way through</a:t>
            </a:r>
          </a:p>
          <a:p>
            <a:pPr lvl="1"/>
            <a:endParaRPr lang="en-US" altLang="en-US">
              <a:latin typeface="Arial" panose="020B0604020202020204" pitchFamily="34" charset="0"/>
            </a:endParaRPr>
          </a:p>
          <a:p>
            <a:pPr eaLnBrk="1" hangingPunct="1"/>
            <a:r>
              <a:rPr lang="en-US" altLang="en-US" dirty="0">
                <a:latin typeface="Arial" panose="020B0604020202020204" pitchFamily="34" charset="0"/>
              </a:rPr>
              <a:t>Identify reliable sources of job postings</a:t>
            </a:r>
            <a:r>
              <a:rPr lang="en-US" altLang="en-US">
                <a:latin typeface="Arial" panose="020B0604020202020204" pitchFamily="34" charset="0"/>
              </a:rPr>
              <a:t/>
            </a:r>
            <a:br>
              <a:rPr lang="en-US" altLang="en-US">
                <a:latin typeface="Arial" panose="020B0604020202020204" pitchFamily="34" charset="0"/>
              </a:rPr>
            </a:br>
            <a:endParaRPr lang="en-US" altLang="en-US" sz="1400">
              <a:latin typeface="Arial" panose="020B0604020202020204" pitchFamily="34" charset="0"/>
            </a:endParaRPr>
          </a:p>
          <a:p>
            <a:pPr eaLnBrk="1" hangingPunct="1"/>
            <a:r>
              <a:rPr lang="en-US" altLang="en-US" dirty="0">
                <a:latin typeface="Arial" panose="020B0604020202020204" pitchFamily="34" charset="0"/>
              </a:rPr>
              <a:t>Be proactive!</a:t>
            </a:r>
          </a:p>
          <a:p>
            <a:pPr lvl="1"/>
            <a:endParaRPr lang="en-US" altLang="en-US">
              <a:latin typeface="Arial" panose="020B0604020202020204" pitchFamily="34" charset="0"/>
            </a:endParaRPr>
          </a:p>
          <a:p>
            <a:endParaRPr lang="en-US" altLang="en-US">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6C38D835-39AB-4CBF-BB9D-9F0D5634BB5B}" type="slidenum">
              <a:rPr lang="en-US" altLang="en-US" smtClean="0">
                <a:latin typeface="Verdana" panose="020B0604030504040204" pitchFamily="34" charset="0"/>
              </a:rPr>
              <a:pPr fontAlgn="base">
                <a:spcBef>
                  <a:spcPct val="0"/>
                </a:spcBef>
                <a:spcAft>
                  <a:spcPct val="0"/>
                </a:spcAft>
              </a:pPr>
              <a:t>21</a:t>
            </a:fld>
            <a:endParaRPr lang="en-US" altLang="en-US">
              <a:latin typeface="Verdan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1F411DC-38BC-4BB2-B22A-E708F0DB9E91}"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
        <p:nvSpPr>
          <p:cNvPr id="75779" name="Rectangle 2"/>
          <p:cNvSpPr>
            <a:spLocks noGrp="1" noRot="1" noChangeAspect="1" noChangeArrowheads="1" noTextEdit="1"/>
          </p:cNvSpPr>
          <p:nvPr>
            <p:ph type="sldImg"/>
          </p:nvPr>
        </p:nvSpPr>
        <p:spPr>
          <a:xfrm>
            <a:off x="330200" y="696913"/>
            <a:ext cx="6197600" cy="34861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30200" y="696913"/>
            <a:ext cx="6197600" cy="348615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Stay on top of your interview status:</a:t>
            </a:r>
          </a:p>
          <a:p>
            <a:pPr eaLnBrk="1" hangingPunct="1"/>
            <a:r>
              <a:rPr lang="en-US" altLang="en-US" dirty="0">
                <a:latin typeface="Arial" panose="020B0604020202020204" pitchFamily="34" charset="0"/>
              </a:rPr>
              <a:t>Students will receive email notification of their interview status as well as new employers coming to campus</a:t>
            </a:r>
          </a:p>
          <a:p>
            <a:endParaRPr lang="en-US" altLang="en-US">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C79B69D-A059-4CA5-A65C-87FC71ED8BA5}"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7EF77F97-36AB-4096-9F5C-5D405D9C6CBF}"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
        <p:nvSpPr>
          <p:cNvPr id="79875" name="Rectangle 2"/>
          <p:cNvSpPr>
            <a:spLocks noGrp="1" noRot="1" noChangeAspect="1" noChangeArrowheads="1" noTextEdit="1"/>
          </p:cNvSpPr>
          <p:nvPr>
            <p:ph type="sldImg"/>
          </p:nvPr>
        </p:nvSpPr>
        <p:spPr>
          <a:xfrm>
            <a:off x="330200" y="696913"/>
            <a:ext cx="6197600" cy="3486150"/>
          </a:xfrm>
          <a:ln/>
        </p:spPr>
      </p:sp>
      <p:sp>
        <p:nvSpPr>
          <p:cNvPr id="79876"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Stay on top of your interview status:</a:t>
            </a:r>
          </a:p>
          <a:p>
            <a:pPr eaLnBrk="1" hangingPunct="1"/>
            <a:r>
              <a:rPr lang="en-US" altLang="en-US" dirty="0">
                <a:latin typeface="Arial" panose="020B0604020202020204" pitchFamily="34" charset="0"/>
              </a:rPr>
              <a:t>Students will receive email notification of their interview status as well as new employers coming to campus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F4D66A0D-0244-475F-B3FD-D1B64EA9F421}"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
        <p:nvSpPr>
          <p:cNvPr id="81923" name="Rectangle 2"/>
          <p:cNvSpPr>
            <a:spLocks noGrp="1" noRot="1" noChangeAspect="1" noChangeArrowheads="1" noTextEdit="1"/>
          </p:cNvSpPr>
          <p:nvPr>
            <p:ph type="sldImg"/>
          </p:nvPr>
        </p:nvSpPr>
        <p:spPr>
          <a:xfrm>
            <a:off x="330200" y="696913"/>
            <a:ext cx="6197600" cy="34861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dirty="0">
                <a:latin typeface="Arial" panose="020B0604020202020204" pitchFamily="34" charset="0"/>
              </a:rPr>
              <a:t>Gain experience</a:t>
            </a:r>
          </a:p>
          <a:p>
            <a:pPr lvl="1" eaLnBrk="1" hangingPunct="1"/>
            <a:r>
              <a:rPr lang="en-US" altLang="en-US" dirty="0">
                <a:latin typeface="Arial" panose="020B0604020202020204" pitchFamily="34" charset="0"/>
              </a:rPr>
              <a:t>Earn a salary </a:t>
            </a:r>
          </a:p>
          <a:p>
            <a:pPr lvl="1" eaLnBrk="1" hangingPunct="1"/>
            <a:r>
              <a:rPr lang="en-US" altLang="en-US" dirty="0">
                <a:latin typeface="Arial" panose="020B0604020202020204" pitchFamily="34" charset="0"/>
              </a:rPr>
              <a:t>Try out a company - get a “foot in the door”</a:t>
            </a:r>
          </a:p>
          <a:p>
            <a:pPr lvl="1" eaLnBrk="1" hangingPunct="1"/>
            <a:r>
              <a:rPr lang="en-US" altLang="en-US" dirty="0">
                <a:latin typeface="Arial" panose="020B0604020202020204" pitchFamily="34" charset="0"/>
              </a:rPr>
              <a:t>Work while looking for a permanent job</a:t>
            </a:r>
          </a:p>
          <a:p>
            <a:pPr lvl="1" eaLnBrk="1" hangingPunct="1"/>
            <a:r>
              <a:rPr lang="en-US" altLang="en-US" dirty="0">
                <a:latin typeface="Arial" panose="020B0604020202020204" pitchFamily="34" charset="0"/>
              </a:rPr>
              <a:t>Work between graduation and grad school  </a:t>
            </a:r>
          </a:p>
          <a:p>
            <a:pPr lvl="1" eaLnBrk="1" hangingPunct="1"/>
            <a:r>
              <a:rPr lang="en-US" altLang="en-US" dirty="0">
                <a:latin typeface="Arial" panose="020B0604020202020204" pitchFamily="34" charset="0"/>
              </a:rPr>
              <a:t>Don’t pay a fee</a:t>
            </a:r>
          </a:p>
          <a:p>
            <a:pPr lvl="1" eaLnBrk="1" hangingPunct="1"/>
            <a:endParaRPr lang="en-US" altLang="en-US">
              <a:latin typeface="Arial" panose="020B0604020202020204" pitchFamily="34" charset="0"/>
            </a:endParaRPr>
          </a:p>
          <a:p>
            <a:pPr eaLnBrk="1" hangingPunct="1"/>
            <a:r>
              <a:rPr lang="en-US" altLang="en-US" b="1" dirty="0">
                <a:latin typeface="Arial" panose="020B0604020202020204" pitchFamily="34" charset="0"/>
              </a:rPr>
              <a:t>Examples of Agencies: Yoh Scientific, Kelly Engineering, On Assignment Lab Support, Accounting Advantage, AppleOne, Kelly Services, Staffmark</a:t>
            </a:r>
          </a:p>
          <a:p>
            <a:pPr eaLnBrk="1" hangingPunct="1"/>
            <a:endParaRPr lang="en-US" altLang="en-US" b="1">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algn="r" eaLnBrk="1" hangingPunct="1"/>
            <a:fld id="{F4F9778D-D4F8-470B-BC8A-610EAB370984}"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83971" name="Rectangle 2"/>
          <p:cNvSpPr>
            <a:spLocks noGrp="1" noRot="1" noChangeAspect="1" noChangeArrowheads="1" noTextEdit="1"/>
          </p:cNvSpPr>
          <p:nvPr>
            <p:ph type="sldImg"/>
          </p:nvPr>
        </p:nvSpPr>
        <p:spPr>
          <a:xfrm>
            <a:off x="330200" y="696913"/>
            <a:ext cx="6197600" cy="348615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30200" y="696913"/>
            <a:ext cx="6197600" cy="3486150"/>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Point out the following items:</a:t>
            </a:r>
          </a:p>
          <a:p>
            <a:pPr eaLnBrk="1" hangingPunct="1"/>
            <a:r>
              <a:rPr lang="en-US" altLang="en-US" dirty="0">
                <a:latin typeface="Arial" panose="020B0604020202020204" pitchFamily="34" charset="0"/>
              </a:rPr>
              <a:t>Overview of the position/company</a:t>
            </a:r>
          </a:p>
          <a:p>
            <a:pPr eaLnBrk="1" hangingPunct="1"/>
            <a:r>
              <a:rPr lang="en-US" altLang="en-US" dirty="0">
                <a:latin typeface="Arial" panose="020B0604020202020204" pitchFamily="34" charset="0"/>
              </a:rPr>
              <a:t>Responsibilities (pay attention to verbs)</a:t>
            </a:r>
          </a:p>
          <a:p>
            <a:pPr eaLnBrk="1" hangingPunct="1"/>
            <a:r>
              <a:rPr lang="en-US" altLang="en-US" dirty="0">
                <a:latin typeface="Arial" panose="020B0604020202020204" pitchFamily="34" charset="0"/>
              </a:rPr>
              <a:t>Educational requirements</a:t>
            </a:r>
          </a:p>
          <a:p>
            <a:pPr eaLnBrk="1" hangingPunct="1"/>
            <a:r>
              <a:rPr lang="en-US" altLang="en-US" dirty="0">
                <a:latin typeface="Arial" panose="020B0604020202020204" pitchFamily="34" charset="0"/>
              </a:rPr>
              <a:t>Experience requirements</a:t>
            </a:r>
          </a:p>
          <a:p>
            <a:pPr eaLnBrk="1" hangingPunct="1"/>
            <a:r>
              <a:rPr lang="en-US" altLang="en-US" dirty="0">
                <a:latin typeface="Arial" panose="020B0604020202020204" pitchFamily="34" charset="0"/>
              </a:rPr>
              <a:t>Transferable skills and specific skills</a:t>
            </a:r>
          </a:p>
          <a:p>
            <a:pPr eaLnBrk="1" hangingPunct="1"/>
            <a:r>
              <a:rPr lang="en-US" altLang="en-US" dirty="0">
                <a:latin typeface="Arial" panose="020B0604020202020204" pitchFamily="34" charset="0"/>
              </a:rPr>
              <a:t>Their priorities and key words</a:t>
            </a:r>
          </a:p>
          <a:p>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73EC3E6A-422F-4D16-B664-EB4F160F8A98}" type="slidenum">
              <a:rPr lang="en-US" altLang="en-US" smtClean="0">
                <a:solidFill>
                  <a:srgbClr val="000000"/>
                </a:solidFill>
                <a:latin typeface="Arial" panose="020B0604020202020204" pitchFamily="34" charset="0"/>
              </a:rPr>
              <a:pPr fontAlgn="base">
                <a:spcBef>
                  <a:spcPct val="0"/>
                </a:spcBef>
                <a:spcAft>
                  <a:spcPct val="0"/>
                </a:spcAft>
              </a:pPr>
              <a:t>27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1D210571-8A3A-4123-881D-0CC985DACB3C}" type="slidenum">
              <a:rPr lang="en-US" altLang="en-US" smtClean="0">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
        <p:nvSpPr>
          <p:cNvPr id="88067" name="Rectangle 2"/>
          <p:cNvSpPr>
            <a:spLocks noGrp="1" noRot="1" noChangeAspect="1" noChangeArrowheads="1" noTextEdit="1"/>
          </p:cNvSpPr>
          <p:nvPr>
            <p:ph type="sldImg"/>
          </p:nvPr>
        </p:nvSpPr>
        <p:spPr>
          <a:xfrm>
            <a:off x="330200" y="696913"/>
            <a:ext cx="6197600" cy="348615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Handout</a:t>
            </a:r>
          </a:p>
          <a:p>
            <a:pPr eaLnBrk="1" hangingPunct="1"/>
            <a:endParaRPr lang="en-US" altLang="en-US">
              <a:latin typeface="Arial" panose="020B0604020202020204" pitchFamily="34" charset="0"/>
            </a:endParaRPr>
          </a:p>
          <a:p>
            <a:pPr eaLnBrk="1" hangingPunct="1"/>
            <a:r>
              <a:rPr lang="en-US" altLang="en-US" dirty="0">
                <a:latin typeface="Arial" panose="020B0604020202020204" pitchFamily="34" charset="0"/>
              </a:rPr>
              <a:t>Follow Up and Record Keeping:</a:t>
            </a:r>
          </a:p>
          <a:p>
            <a:pPr eaLnBrk="1" hangingPunct="1"/>
            <a:r>
              <a:rPr lang="en-US" altLang="en-US" dirty="0">
                <a:latin typeface="Arial" panose="020B0604020202020204" pitchFamily="34" charset="0"/>
              </a:rPr>
              <a:t>Maintain a careful record of all job announcements, interviews, thank-you notes sent, and follow up actions.</a:t>
            </a:r>
          </a:p>
          <a:p>
            <a:pPr eaLnBrk="1" hangingPunct="1"/>
            <a:endParaRPr lang="en-US" altLang="en-US">
              <a:latin typeface="Arial" panose="020B0604020202020204" pitchFamily="34" charset="0"/>
            </a:endParaRPr>
          </a:p>
          <a:p>
            <a:pPr eaLnBrk="1" hangingPunct="1"/>
            <a:r>
              <a:rPr lang="en-US" altLang="en-US" dirty="0">
                <a:latin typeface="Arial" panose="020B0604020202020204" pitchFamily="34" charset="0"/>
              </a:rPr>
              <a:t>Job seekers who fail to do this often lose valuable contacts as well as credibility with prospective employers.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30200" y="696913"/>
            <a:ext cx="6197600" cy="348615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3D327672-4E86-4048-B401-A9E80BE4FCF7}" type="slidenum">
              <a:rPr lang="en-US" altLang="en-US" smtClean="0">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30200" y="696913"/>
            <a:ext cx="6197600" cy="34861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2FFF994-C3FE-48C7-90F9-B042BDC41B8D}"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30200" y="696913"/>
            <a:ext cx="6197600" cy="348615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Let’s take a moment to assess our job search by giving ourselves a point for each of the following strategies.</a:t>
            </a:r>
          </a:p>
          <a:p>
            <a:endParaRPr lang="en-US" altLang="en-US">
              <a:latin typeface="Arial" panose="020B0604020202020204" pitchFamily="34" charset="0"/>
            </a:endParaRPr>
          </a:p>
          <a:p>
            <a:r>
              <a:rPr lang="en-US" altLang="en-US" dirty="0">
                <a:latin typeface="Arial" panose="020B0604020202020204" pitchFamily="34" charset="0"/>
              </a:rPr>
              <a:t>Have students partner with their neighbor and ask each other if they have use the strategies listed. Have them share their experiences with the strategies. This activity is meant to bring awareness of the actual strategies they are or are not using for job search. </a:t>
            </a:r>
          </a:p>
          <a:p>
            <a:r>
              <a:rPr lang="en-US" altLang="en-US">
                <a:latin typeface="Arial" panose="020B0604020202020204" pitchFamily="34" charset="0"/>
              </a:rPr>
              <a:t> </a:t>
            </a:r>
          </a:p>
          <a:p>
            <a:r>
              <a:rPr lang="en-US" altLang="en-US" dirty="0">
                <a:latin typeface="Arial" panose="020B0604020202020204" pitchFamily="34" charset="0"/>
              </a:rPr>
              <a:t>At the end of the game, ask the audience if anyone would like to share their results for a prize? Let them know that by talking to their neighbor, they have fulfilled one job search strategy which is networking.</a:t>
            </a:r>
          </a:p>
          <a:p>
            <a:endParaRPr lang="en-US" altLang="en-US">
              <a:latin typeface="Arial" panose="020B0604020202020204" pitchFamily="34" charset="0"/>
            </a:endParaRPr>
          </a:p>
          <a:p>
            <a:r>
              <a:rPr lang="en-US" altLang="en-US" dirty="0">
                <a:latin typeface="Arial" panose="020B0604020202020204" pitchFamily="34" charset="0"/>
              </a:rPr>
              <a:t>The goal of this game is to show participants how important it is to heighten their job search skills and to get them thinking about different ways to job search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3CC240E-20EC-4BC9-906D-009B3DBC0FA6}" type="slidenum">
              <a:rPr lang="en-US" altLang="en-US" smtClean="0">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30200" y="696913"/>
            <a:ext cx="6197600" cy="348615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219E814E-DAA1-453C-8F53-D78A3C1A0060}"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330200" y="696913"/>
            <a:ext cx="6197600" cy="348615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Let’s take a moment to assess our job search by giving ourselves a point for each of the following strategies.</a:t>
            </a:r>
          </a:p>
          <a:p>
            <a:endParaRPr lang="en-US" altLang="en-US">
              <a:latin typeface="Arial" panose="020B0604020202020204" pitchFamily="34" charset="0"/>
            </a:endParaRPr>
          </a:p>
          <a:p>
            <a:r>
              <a:rPr lang="en-US" altLang="en-US" dirty="0">
                <a:latin typeface="Arial" panose="020B0604020202020204" pitchFamily="34" charset="0"/>
              </a:rPr>
              <a:t>Have students partner with their neighbor and ask each other if they have use the strategies listed. Have them share their experiences with the strategies. This activity is meant to bring awareness of the actual strategies they are or are not using for job search. </a:t>
            </a:r>
          </a:p>
          <a:p>
            <a:r>
              <a:rPr lang="en-US" altLang="en-US">
                <a:latin typeface="Arial" panose="020B0604020202020204" pitchFamily="34" charset="0"/>
              </a:rPr>
              <a:t> </a:t>
            </a:r>
          </a:p>
          <a:p>
            <a:r>
              <a:rPr lang="en-US" altLang="en-US" dirty="0">
                <a:latin typeface="Arial" panose="020B0604020202020204" pitchFamily="34" charset="0"/>
              </a:rPr>
              <a:t>At the end of the game, ask the audience if anyone would like to share their results for a prize? Let them know that by talking to their neighbor, they have fulfilled one job search strategy which is networking.</a:t>
            </a:r>
          </a:p>
          <a:p>
            <a:endParaRPr lang="en-US" altLang="en-US">
              <a:latin typeface="Arial" panose="020B0604020202020204" pitchFamily="34" charset="0"/>
            </a:endParaRPr>
          </a:p>
          <a:p>
            <a:r>
              <a:rPr lang="en-US" altLang="en-US" dirty="0">
                <a:latin typeface="Arial" panose="020B0604020202020204" pitchFamily="34" charset="0"/>
              </a:rPr>
              <a:t>The goal of this game is to show participants how important it is to heighten their job search skills and to get them thinking about different ways to job search </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45D51B2C-059D-474B-B161-374AD96AEDD2}" type="slidenum">
              <a:rPr lang="en-US" altLang="en-US" smtClean="0">
                <a:solidFill>
                  <a:srgbClr val="000000"/>
                </a:solidFill>
                <a:latin typeface="Arial" panose="020B0604020202020204" pitchFamily="34" charset="0"/>
              </a:rPr>
              <a:pPr fontAlgn="base">
                <a:spcBef>
                  <a:spcPct val="0"/>
                </a:spcBef>
                <a:spcAft>
                  <a:spcPct val="0"/>
                </a:spcAft>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30200" y="696913"/>
            <a:ext cx="6197600" cy="348615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46778E39-DF66-4B24-B128-B501F2AC220F}"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330200" y="696913"/>
            <a:ext cx="6197600" cy="348615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is an example and it is dependent on the number of positions and employers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02501FCD-1FFE-4578-8C20-5C04DF5F0A1F}"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30200" y="696913"/>
            <a:ext cx="6197600" cy="348615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anose="05000000000000000000" pitchFamily="2" charset="2"/>
              <a:buNone/>
            </a:pPr>
            <a:r>
              <a:rPr lang="en-US" altLang="en-US" dirty="0">
                <a:latin typeface="Arial" panose="020B0604020202020204" pitchFamily="34" charset="0"/>
              </a:rPr>
              <a:t>1) You should be able to:</a:t>
            </a:r>
          </a:p>
          <a:p>
            <a:pPr eaLnBrk="1" hangingPunct="1">
              <a:lnSpc>
                <a:spcPct val="90000"/>
              </a:lnSpc>
              <a:buFont typeface="Wingdings" panose="05000000000000000000" pitchFamily="2" charset="2"/>
              <a:buChar char="§"/>
            </a:pPr>
            <a:r>
              <a:rPr lang="en-US" altLang="en-US" dirty="0">
                <a:latin typeface="Arial" panose="020B0604020202020204" pitchFamily="34" charset="0"/>
              </a:rPr>
              <a:t>Describe what you want to do</a:t>
            </a:r>
          </a:p>
          <a:p>
            <a:pPr eaLnBrk="1" hangingPunct="1">
              <a:lnSpc>
                <a:spcPct val="90000"/>
              </a:lnSpc>
              <a:buFont typeface="Wingdings" panose="05000000000000000000" pitchFamily="2" charset="2"/>
              <a:buChar char="§"/>
            </a:pPr>
            <a:r>
              <a:rPr lang="en-US" altLang="en-US" dirty="0">
                <a:latin typeface="Arial" panose="020B0604020202020204" pitchFamily="34" charset="0"/>
              </a:rPr>
              <a:t>Match your </a:t>
            </a:r>
            <a:r>
              <a:rPr lang="en-US" altLang="en-US" b="1" dirty="0">
                <a:latin typeface="Arial" panose="020B0604020202020204" pitchFamily="34" charset="0"/>
              </a:rPr>
              <a:t>skills</a:t>
            </a:r>
            <a:r>
              <a:rPr lang="en-US" altLang="en-US" dirty="0">
                <a:latin typeface="Arial" panose="020B0604020202020204" pitchFamily="34" charset="0"/>
              </a:rPr>
              <a:t>, </a:t>
            </a:r>
            <a:r>
              <a:rPr lang="en-US" altLang="en-US" b="1" dirty="0">
                <a:latin typeface="Arial" panose="020B0604020202020204" pitchFamily="34" charset="0"/>
              </a:rPr>
              <a:t>values</a:t>
            </a:r>
            <a:r>
              <a:rPr lang="en-US" altLang="en-US" dirty="0">
                <a:latin typeface="Arial" panose="020B0604020202020204" pitchFamily="34" charset="0"/>
              </a:rPr>
              <a:t>, and </a:t>
            </a:r>
            <a:r>
              <a:rPr lang="en-US" altLang="en-US" b="1" dirty="0">
                <a:latin typeface="Arial" panose="020B0604020202020204" pitchFamily="34" charset="0"/>
              </a:rPr>
              <a:t>interests</a:t>
            </a:r>
            <a:r>
              <a:rPr lang="en-US" altLang="en-US" dirty="0">
                <a:latin typeface="Arial" panose="020B0604020202020204" pitchFamily="34" charset="0"/>
              </a:rPr>
              <a:t> to career fields and job titles</a:t>
            </a:r>
          </a:p>
          <a:p>
            <a:pPr eaLnBrk="1" hangingPunct="1">
              <a:lnSpc>
                <a:spcPct val="90000"/>
              </a:lnSpc>
              <a:buFont typeface="Wingdings" panose="05000000000000000000" pitchFamily="2" charset="2"/>
              <a:buChar char="§"/>
            </a:pPr>
            <a:r>
              <a:rPr lang="en-US" altLang="en-US" dirty="0">
                <a:latin typeface="Arial" panose="020B0604020202020204" pitchFamily="34" charset="0"/>
              </a:rPr>
              <a:t>Research your career fields</a:t>
            </a:r>
          </a:p>
          <a:p>
            <a:endParaRPr lang="en-US" altLang="en-US">
              <a:latin typeface="Arial" panose="020B0604020202020204" pitchFamily="34" charset="0"/>
            </a:endParaRPr>
          </a:p>
          <a:p>
            <a:r>
              <a:rPr lang="en-US" altLang="en-US" dirty="0">
                <a:latin typeface="Arial" panose="020B0604020202020204" pitchFamily="34" charset="0"/>
              </a:rPr>
              <a:t>2) Researching Employers can help you learn about the organization and determine your place in it:</a:t>
            </a:r>
          </a:p>
          <a:p>
            <a:pPr>
              <a:buFontTx/>
              <a:buChar char="•"/>
            </a:pPr>
            <a:r>
              <a:rPr lang="en-US" altLang="en-US" dirty="0">
                <a:latin typeface="Arial" panose="020B0604020202020204" pitchFamily="34" charset="0"/>
              </a:rPr>
              <a:t>Make a list of preferred employers to target</a:t>
            </a:r>
          </a:p>
          <a:p>
            <a:pPr>
              <a:buFontTx/>
              <a:buChar char="•"/>
            </a:pPr>
            <a:r>
              <a:rPr lang="en-US" altLang="en-US" dirty="0">
                <a:latin typeface="Arial" panose="020B0604020202020204" pitchFamily="34" charset="0"/>
              </a:rPr>
              <a:t>Learn more about the employers by researching</a:t>
            </a:r>
          </a:p>
          <a:p>
            <a:pPr marL="742950" lvl="1" indent="-285750">
              <a:spcBef>
                <a:spcPct val="20000"/>
              </a:spcBef>
              <a:buClr>
                <a:schemeClr val="folHlink"/>
              </a:buClr>
              <a:buSzPct val="70000"/>
              <a:buFont typeface="Wingdings" panose="05000000000000000000" pitchFamily="2" charset="2"/>
              <a:buChar char="n"/>
            </a:pPr>
            <a:r>
              <a:rPr lang="en-US" altLang="en-US" sz="1400" dirty="0">
                <a:latin typeface="Arial" panose="020B0604020202020204" pitchFamily="34" charset="0"/>
              </a:rPr>
              <a:t>Employer Websites</a:t>
            </a:r>
          </a:p>
          <a:p>
            <a:pPr marL="742950" lvl="1" indent="-285750">
              <a:spcBef>
                <a:spcPct val="20000"/>
              </a:spcBef>
              <a:buClr>
                <a:schemeClr val="folHlink"/>
              </a:buClr>
              <a:buSzPct val="70000"/>
              <a:buFont typeface="Wingdings" panose="05000000000000000000" pitchFamily="2" charset="2"/>
              <a:buChar char="n"/>
            </a:pPr>
            <a:r>
              <a:rPr lang="en-US" altLang="en-US" sz="1400" dirty="0">
                <a:latin typeface="Arial" panose="020B0604020202020204" pitchFamily="34" charset="0"/>
              </a:rPr>
              <a:t>Networking Opportunities</a:t>
            </a:r>
          </a:p>
          <a:p>
            <a:pPr marL="742950" lvl="1" indent="-285750">
              <a:spcBef>
                <a:spcPct val="20000"/>
              </a:spcBef>
              <a:buClr>
                <a:schemeClr val="folHlink"/>
              </a:buClr>
              <a:buSzPct val="70000"/>
              <a:buFont typeface="Wingdings" panose="05000000000000000000" pitchFamily="2" charset="2"/>
              <a:buChar char="n"/>
            </a:pPr>
            <a:r>
              <a:rPr lang="en-US" altLang="en-US" sz="1400" dirty="0">
                <a:latin typeface="Arial" panose="020B0604020202020204" pitchFamily="34" charset="0"/>
              </a:rPr>
              <a:t>Job Related Search Engines</a:t>
            </a:r>
          </a:p>
          <a:p>
            <a:pPr marL="742950" lvl="1" indent="-285750">
              <a:spcBef>
                <a:spcPct val="20000"/>
              </a:spcBef>
              <a:buClr>
                <a:schemeClr val="folHlink"/>
              </a:buClr>
              <a:buSzPct val="70000"/>
              <a:buFont typeface="Wingdings" panose="05000000000000000000" pitchFamily="2" charset="2"/>
              <a:buChar char="n"/>
            </a:pPr>
            <a:r>
              <a:rPr lang="en-US" altLang="en-US" sz="1400" dirty="0">
                <a:latin typeface="Arial" panose="020B0604020202020204" pitchFamily="34" charset="0"/>
              </a:rPr>
              <a:t>Annual Reports </a:t>
            </a:r>
          </a:p>
          <a:p>
            <a:pPr marL="742950" lvl="1" indent="-285750">
              <a:spcBef>
                <a:spcPct val="20000"/>
              </a:spcBef>
              <a:buClr>
                <a:schemeClr val="folHlink"/>
              </a:buClr>
              <a:buSzPct val="70000"/>
              <a:buFont typeface="Wingdings" panose="05000000000000000000" pitchFamily="2" charset="2"/>
              <a:buChar char="n"/>
            </a:pPr>
            <a:r>
              <a:rPr lang="en-US" altLang="en-US" sz="1400" dirty="0">
                <a:latin typeface="Arial" panose="020B0604020202020204" pitchFamily="34" charset="0"/>
              </a:rPr>
              <a:t>Trade Associations </a:t>
            </a:r>
            <a:endParaRPr lang="en-US" altLang="en-US" sz="2000" dirty="0">
              <a:latin typeface="Arial" panose="020B0604020202020204" pitchFamily="34" charset="0"/>
            </a:endParaRPr>
          </a:p>
          <a:p>
            <a:pPr marL="742950" lvl="1" indent="-285750" eaLnBrk="1" hangingPunct="1">
              <a:spcBef>
                <a:spcPct val="20000"/>
              </a:spcBef>
              <a:buClr>
                <a:schemeClr val="folHlink"/>
              </a:buClr>
              <a:buFont typeface="Wingdings" panose="05000000000000000000" pitchFamily="2" charset="2"/>
              <a:buChar char="n"/>
            </a:pPr>
            <a:r>
              <a:rPr lang="en-US" altLang="en-US" sz="1400" dirty="0">
                <a:latin typeface="Verdana" panose="020B0604030504040204" pitchFamily="34" charset="0"/>
              </a:rPr>
              <a:t>Newspapers</a:t>
            </a:r>
          </a:p>
          <a:p>
            <a:pPr marL="742950" lvl="1" indent="-285750" eaLnBrk="1" hangingPunct="1">
              <a:spcBef>
                <a:spcPct val="20000"/>
              </a:spcBef>
              <a:buClr>
                <a:schemeClr val="folHlink"/>
              </a:buClr>
              <a:buFont typeface="Wingdings" panose="05000000000000000000" pitchFamily="2" charset="2"/>
              <a:buChar char="n"/>
            </a:pPr>
            <a:r>
              <a:rPr lang="en-US" altLang="en-US" sz="1400" dirty="0">
                <a:latin typeface="Verdana" panose="020B0604030504040204" pitchFamily="34" charset="0"/>
              </a:rPr>
              <a:t>Fellow Professionals </a:t>
            </a:r>
          </a:p>
          <a:p>
            <a:pPr marL="742950" lvl="1" indent="-285750" eaLnBrk="1" hangingPunct="1">
              <a:spcBef>
                <a:spcPct val="20000"/>
              </a:spcBef>
              <a:buClr>
                <a:schemeClr val="folHlink"/>
              </a:buClr>
              <a:buFont typeface="Wingdings" panose="05000000000000000000" pitchFamily="2" charset="2"/>
              <a:buChar char="n"/>
            </a:pPr>
            <a:r>
              <a:rPr lang="en-US" altLang="en-US" sz="1400" dirty="0">
                <a:latin typeface="Verdana" panose="020B0604030504040204" pitchFamily="34" charset="0"/>
              </a:rPr>
              <a:t>Competitors</a:t>
            </a:r>
          </a:p>
          <a:p>
            <a:pPr marL="742950" lvl="1" indent="-285750" eaLnBrk="1" hangingPunct="1">
              <a:spcBef>
                <a:spcPct val="20000"/>
              </a:spcBef>
              <a:buClr>
                <a:schemeClr val="folHlink"/>
              </a:buClr>
              <a:buFont typeface="Wingdings" panose="05000000000000000000" pitchFamily="2" charset="2"/>
              <a:buChar char="n"/>
            </a:pPr>
            <a:r>
              <a:rPr lang="en-US" altLang="en-US" sz="1400" dirty="0">
                <a:latin typeface="Verdana" panose="020B0604030504040204" pitchFamily="34" charset="0"/>
              </a:rPr>
              <a:t>Internet</a:t>
            </a:r>
          </a:p>
          <a:p>
            <a:pPr marL="742950" lvl="1" indent="-285750" eaLnBrk="1" hangingPunct="1">
              <a:spcBef>
                <a:spcPct val="20000"/>
              </a:spcBef>
              <a:buClr>
                <a:schemeClr val="folHlink"/>
              </a:buClr>
              <a:buFont typeface="Wingdings" panose="05000000000000000000" pitchFamily="2" charset="2"/>
              <a:buChar char="n"/>
            </a:pPr>
            <a:r>
              <a:rPr lang="en-US" altLang="en-US" sz="1400" dirty="0">
                <a:latin typeface="Verdana" panose="020B0604030504040204" pitchFamily="34" charset="0"/>
              </a:rPr>
              <a:t>TechConnect</a:t>
            </a:r>
          </a:p>
          <a:p>
            <a:pPr eaLnBrk="1" hangingPunct="1">
              <a:spcBef>
                <a:spcPct val="20000"/>
              </a:spcBef>
              <a:buClr>
                <a:schemeClr val="folHlink"/>
              </a:buClr>
            </a:pPr>
            <a:endParaRPr lang="en-US" altLang="en-US">
              <a:latin typeface="Arial" panose="020B0604020202020204" pitchFamily="34" charset="0"/>
            </a:endParaRPr>
          </a:p>
          <a:p>
            <a:pPr eaLnBrk="1" hangingPunct="1">
              <a:spcBef>
                <a:spcPct val="20000"/>
              </a:spcBef>
              <a:buClr>
                <a:schemeClr val="folHlink"/>
              </a:buClr>
              <a:buFontTx/>
              <a:buChar char="•"/>
            </a:pPr>
            <a:r>
              <a:rPr lang="en-US" altLang="en-US" dirty="0">
                <a:latin typeface="Arial" panose="020B0604020202020204" pitchFamily="34" charset="0"/>
              </a:rPr>
              <a:t>Consider conducting informational interviews</a:t>
            </a:r>
          </a:p>
          <a:p>
            <a:pPr marL="742950" lvl="1" indent="-285750" eaLnBrk="1" hangingPunct="1">
              <a:spcBef>
                <a:spcPct val="20000"/>
              </a:spcBef>
              <a:buClr>
                <a:schemeClr val="folHlink"/>
              </a:buClr>
              <a:buFontTx/>
              <a:buChar char="•"/>
            </a:pPr>
            <a:endParaRPr lang="en-US" altLang="en-US">
              <a:latin typeface="Arial" panose="020B0604020202020204" pitchFamily="34" charset="0"/>
            </a:endParaRPr>
          </a:p>
          <a:p>
            <a:pPr eaLnBrk="1" hangingPunct="1">
              <a:spcBef>
                <a:spcPct val="20000"/>
              </a:spcBef>
              <a:buClr>
                <a:schemeClr val="folHlink"/>
              </a:buClr>
            </a:pPr>
            <a:r>
              <a:rPr lang="en-US" altLang="en-US" dirty="0">
                <a:latin typeface="Arial" panose="020B0604020202020204" pitchFamily="34" charset="0"/>
              </a:rPr>
              <a:t>3) Prepare Job search Materials and Job Search campaign:</a:t>
            </a:r>
          </a:p>
          <a:p>
            <a:pPr eaLnBrk="1" hangingPunct="1"/>
            <a:r>
              <a:rPr lang="en-US" altLang="en-US" sz="2000" dirty="0">
                <a:latin typeface="Arial" panose="020B0604020202020204" pitchFamily="34" charset="0"/>
              </a:rPr>
              <a:t>Prepare an effective resume and cover letter – getting a job is SALES!</a:t>
            </a:r>
          </a:p>
          <a:p>
            <a:pPr marL="742950" lvl="1" indent="-285750" eaLnBrk="1" hangingPunct="1"/>
            <a:r>
              <a:rPr lang="en-US" altLang="en-US" sz="2000" dirty="0">
                <a:latin typeface="Arial" panose="020B0604020202020204" pitchFamily="34" charset="0"/>
              </a:rPr>
              <a:t>1 page accomplishments based resume</a:t>
            </a:r>
          </a:p>
          <a:p>
            <a:pPr marL="742950" lvl="1" indent="-285750" eaLnBrk="1" hangingPunct="1"/>
            <a:r>
              <a:rPr lang="en-US" altLang="en-US" sz="2000" dirty="0">
                <a:latin typeface="Arial" panose="020B0604020202020204" pitchFamily="34" charset="0"/>
              </a:rPr>
              <a:t>Proof-read!</a:t>
            </a:r>
          </a:p>
          <a:p>
            <a:pPr eaLnBrk="1" hangingPunct="1"/>
            <a:r>
              <a:rPr lang="en-US" altLang="en-US" sz="2000" dirty="0">
                <a:latin typeface="Arial" panose="020B0604020202020204" pitchFamily="34" charset="0"/>
              </a:rPr>
              <a:t>Practice interviewing</a:t>
            </a:r>
          </a:p>
          <a:p>
            <a:pPr marL="742950" lvl="1" indent="-285750" eaLnBrk="1" hangingPunct="1"/>
            <a:r>
              <a:rPr lang="en-US" altLang="en-US" sz="2000" dirty="0">
                <a:latin typeface="Arial" panose="020B0604020202020204" pitchFamily="34" charset="0"/>
              </a:rPr>
              <a:t>Review practice questions before going to an interview</a:t>
            </a:r>
          </a:p>
          <a:p>
            <a:pPr eaLnBrk="1" hangingPunct="1"/>
            <a:r>
              <a:rPr lang="en-US" altLang="en-US" sz="2000" dirty="0">
                <a:latin typeface="Arial" panose="020B0604020202020204" pitchFamily="34" charset="0"/>
              </a:rPr>
              <a:t>Purchase appropriate interview apparel</a:t>
            </a:r>
          </a:p>
          <a:p>
            <a:pPr eaLnBrk="1" hangingPunct="1"/>
            <a:r>
              <a:rPr lang="en-US" altLang="en-US" sz="2000" dirty="0">
                <a:latin typeface="Arial" panose="020B0604020202020204" pitchFamily="34" charset="0"/>
              </a:rPr>
              <a:t>Focus on the employer’s need</a:t>
            </a:r>
            <a:endParaRPr lang="en-US" altLang="en-US" dirty="0">
              <a:latin typeface="Arial" panose="020B0604020202020204" pitchFamily="34" charset="0"/>
            </a:endParaRPr>
          </a:p>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574E5D7-261C-4D15-A5F1-1B4D2DA329D9}"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30200" y="696913"/>
            <a:ext cx="6197600" cy="34861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eaLnBrk="1" hangingPunct="1">
              <a:spcBef>
                <a:spcPct val="0"/>
              </a:spcBef>
              <a:buFontTx/>
              <a:buAutoNum type="arabicPeriod"/>
            </a:pPr>
            <a:r>
              <a:rPr lang="en-US" altLang="en-US" dirty="0">
                <a:latin typeface="Arial" panose="020B0604020202020204" pitchFamily="34" charset="0"/>
              </a:rPr>
              <a:t>Look at values, personality, interests, skills. List a few of each. What is most important to you in a career?</a:t>
            </a:r>
          </a:p>
          <a:p>
            <a:pPr marL="231775" indent="-231775" eaLnBrk="1" hangingPunct="1">
              <a:spcBef>
                <a:spcPct val="0"/>
              </a:spcBef>
              <a:buFontTx/>
              <a:buAutoNum type="arabicPeriod"/>
            </a:pPr>
            <a:r>
              <a:rPr lang="en-US" altLang="en-US" dirty="0">
                <a:latin typeface="Arial" panose="020B0604020202020204" pitchFamily="34" charset="0"/>
              </a:rPr>
              <a:t>Now look at job function, industry, company type, and environment. What do you need to satisfy your key items from above?</a:t>
            </a:r>
          </a:p>
          <a:p>
            <a:pPr marL="231775" indent="-231775" eaLnBrk="1" hangingPunct="1">
              <a:spcBef>
                <a:spcPct val="0"/>
              </a:spcBef>
              <a:buFontTx/>
              <a:buAutoNum type="arabicPeriod"/>
            </a:pPr>
            <a:r>
              <a:rPr lang="en-US" altLang="en-US" dirty="0">
                <a:latin typeface="Arial" panose="020B0604020202020204" pitchFamily="34" charset="0"/>
              </a:rPr>
              <a:t>Now prioritize your needs. What comes first? Second? If you had to give something up, what would it be? Where are you flexible?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568EA15B-C76B-41E1-940C-D5CA072745ED}" type="slidenum">
              <a:rPr lang="en-US" altLang="en-US" smtClean="0">
                <a:latin typeface="Verdana" panose="020B0604030504040204" pitchFamily="34" charset="0"/>
              </a:rPr>
              <a:pPr fontAlgn="base">
                <a:spcBef>
                  <a:spcPct val="0"/>
                </a:spcBef>
                <a:spcAft>
                  <a:spcPct val="0"/>
                </a:spcAft>
              </a:pPr>
              <a:t>16</a:t>
            </a:fld>
            <a:endParaRPr lang="en-US" altLang="en-US">
              <a:latin typeface="Verdan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30200" y="696913"/>
            <a:ext cx="6197600" cy="348615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All links still work!</a:t>
            </a:r>
          </a:p>
          <a:p>
            <a:pPr eaLnBrk="1" hangingPunct="1"/>
            <a:r>
              <a:rPr lang="en-US" altLang="en-US" dirty="0">
                <a:latin typeface="Arial" panose="020B0604020202020204" pitchFamily="34" charset="0"/>
              </a:rPr>
              <a:t>Investigate job functions, industries and geographic locations of jobs where you have an initial </a:t>
            </a:r>
            <a:r>
              <a:rPr lang="en-US" altLang="en-US" dirty="0" err="1">
                <a:latin typeface="Arial" panose="020B0604020202020204" pitchFamily="34" charset="0"/>
              </a:rPr>
              <a:t>interest:Current</a:t>
            </a:r>
            <a:r>
              <a:rPr lang="en-US" altLang="en-US" dirty="0">
                <a:latin typeface="Arial" panose="020B0604020202020204" pitchFamily="34" charset="0"/>
              </a:rPr>
              <a:t> events &amp; future trends</a:t>
            </a:r>
          </a:p>
          <a:p>
            <a:pPr eaLnBrk="1" hangingPunct="1"/>
            <a:r>
              <a:rPr lang="en-US" altLang="en-US" dirty="0">
                <a:latin typeface="Arial" panose="020B0604020202020204" pitchFamily="34" charset="0"/>
              </a:rPr>
              <a:t>Chronicle, </a:t>
            </a:r>
            <a:r>
              <a:rPr lang="en-US" altLang="en-US" dirty="0" err="1">
                <a:latin typeface="Arial" panose="020B0604020202020204" pitchFamily="34" charset="0"/>
              </a:rPr>
              <a:t>wallstreet</a:t>
            </a:r>
            <a:r>
              <a:rPr lang="en-US" altLang="en-US" dirty="0">
                <a:latin typeface="Arial" panose="020B0604020202020204" pitchFamily="34" charset="0"/>
              </a:rPr>
              <a:t> economist, </a:t>
            </a:r>
            <a:r>
              <a:rPr lang="en-US" altLang="en-US" dirty="0" err="1">
                <a:latin typeface="Arial" panose="020B0604020202020204" pitchFamily="34" charset="0"/>
              </a:rPr>
              <a:t>glassdoor</a:t>
            </a:r>
          </a:p>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D844EF1A-B8AF-42F8-9ACA-E7F73286BC4D}" type="slidenum">
              <a:rPr lang="en-US" altLang="en-US" smtClean="0">
                <a:latin typeface="Verdana" panose="020B0604030504040204" pitchFamily="34" charset="0"/>
              </a:rPr>
              <a:pPr fontAlgn="base">
                <a:spcBef>
                  <a:spcPct val="0"/>
                </a:spcBef>
                <a:spcAft>
                  <a:spcPct val="0"/>
                </a:spcAft>
              </a:pPr>
              <a:t>17</a:t>
            </a:fld>
            <a:endParaRPr lang="en-US" altLang="en-US">
              <a:latin typeface="Verdan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330200" y="696913"/>
            <a:ext cx="6197600" cy="3486150"/>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Corbel" panose="020B0503020204020204" pitchFamily="34" charset="0"/>
              </a:defRPr>
            </a:lvl1pPr>
            <a:lvl2pPr marL="742950" indent="-285750" defTabSz="931863">
              <a:defRPr>
                <a:solidFill>
                  <a:schemeClr val="tx1"/>
                </a:solidFill>
                <a:latin typeface="Corbel" panose="020B0503020204020204" pitchFamily="34" charset="0"/>
              </a:defRPr>
            </a:lvl2pPr>
            <a:lvl3pPr marL="1143000" indent="-228600" defTabSz="931863">
              <a:defRPr>
                <a:solidFill>
                  <a:schemeClr val="tx1"/>
                </a:solidFill>
                <a:latin typeface="Corbel" panose="020B0503020204020204" pitchFamily="34" charset="0"/>
              </a:defRPr>
            </a:lvl3pPr>
            <a:lvl4pPr marL="1600200" indent="-228600" defTabSz="931863">
              <a:defRPr>
                <a:solidFill>
                  <a:schemeClr val="tx1"/>
                </a:solidFill>
                <a:latin typeface="Corbel" panose="020B0503020204020204" pitchFamily="34" charset="0"/>
              </a:defRPr>
            </a:lvl4pPr>
            <a:lvl5pPr marL="2057400" indent="-228600" defTabSz="931863">
              <a:defRPr>
                <a:solidFill>
                  <a:schemeClr val="tx1"/>
                </a:solidFill>
                <a:latin typeface="Corbel" panose="020B0503020204020204" pitchFamily="34" charset="0"/>
              </a:defRPr>
            </a:lvl5pPr>
            <a:lvl6pPr marL="2514600" indent="-228600" defTabSz="931863" eaLnBrk="0" fontAlgn="base" hangingPunct="0">
              <a:spcBef>
                <a:spcPct val="0"/>
              </a:spcBef>
              <a:spcAft>
                <a:spcPct val="0"/>
              </a:spcAft>
              <a:defRPr>
                <a:solidFill>
                  <a:schemeClr val="tx1"/>
                </a:solidFill>
                <a:latin typeface="Corbel" panose="020B0503020204020204" pitchFamily="34" charset="0"/>
              </a:defRPr>
            </a:lvl6pPr>
            <a:lvl7pPr marL="2971800" indent="-228600" defTabSz="931863" eaLnBrk="0" fontAlgn="base" hangingPunct="0">
              <a:spcBef>
                <a:spcPct val="0"/>
              </a:spcBef>
              <a:spcAft>
                <a:spcPct val="0"/>
              </a:spcAft>
              <a:defRPr>
                <a:solidFill>
                  <a:schemeClr val="tx1"/>
                </a:solidFill>
                <a:latin typeface="Corbel" panose="020B0503020204020204" pitchFamily="34" charset="0"/>
              </a:defRPr>
            </a:lvl7pPr>
            <a:lvl8pPr marL="3429000" indent="-228600" defTabSz="931863" eaLnBrk="0" fontAlgn="base" hangingPunct="0">
              <a:spcBef>
                <a:spcPct val="0"/>
              </a:spcBef>
              <a:spcAft>
                <a:spcPct val="0"/>
              </a:spcAft>
              <a:defRPr>
                <a:solidFill>
                  <a:schemeClr val="tx1"/>
                </a:solidFill>
                <a:latin typeface="Corbel" panose="020B0503020204020204" pitchFamily="34" charset="0"/>
              </a:defRPr>
            </a:lvl8pPr>
            <a:lvl9pPr marL="3886200" indent="-228600" defTabSz="931863"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16C95608-1FFE-42D3-B722-2D01E019961A}" type="slidenum">
              <a:rPr lang="en-US" altLang="en-US" smtClean="0">
                <a:latin typeface="Verdana" panose="020B0604030504040204" pitchFamily="34" charset="0"/>
              </a:rPr>
              <a:pPr fontAlgn="base">
                <a:spcBef>
                  <a:spcPct val="0"/>
                </a:spcBef>
                <a:spcAft>
                  <a:spcPct val="0"/>
                </a:spcAft>
              </a:pPr>
              <a:t>18</a:t>
            </a:fld>
            <a:endParaRPr lang="en-US" altLang="en-US">
              <a:latin typeface="Verdan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nealanalytics.com/neal-creative/templates/"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hyperlink" Target="http://www.nealanalytics.com/neal-creative/templates/"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27AD667-F813-4CCF-B671-092EDBECC5D9}"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A87586-3B31-4953-B035-93004E2AFD09}" type="slidenum">
              <a:rPr lang="en-US"/>
              <a:pPr>
                <a:defRPr/>
              </a:pPr>
              <a:t>‹#›</a:t>
            </a:fld>
            <a:endParaRPr lang="en-US"/>
          </a:p>
        </p:txBody>
      </p:sp>
    </p:spTree>
    <p:extLst>
      <p:ext uri="{BB962C8B-B14F-4D97-AF65-F5344CB8AC3E}">
        <p14:creationId xmlns:p14="http://schemas.microsoft.com/office/powerpoint/2010/main" val="134669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93CF12-BCD6-4125-8F67-F124CC144F68}"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14545-61FD-473D-B68A-BEBF53D23FF7}" type="slidenum">
              <a:rPr lang="en-US"/>
              <a:pPr>
                <a:defRPr/>
              </a:pPr>
              <a:t>‹#›</a:t>
            </a:fld>
            <a:endParaRPr lang="en-US"/>
          </a:p>
        </p:txBody>
      </p:sp>
    </p:spTree>
    <p:extLst>
      <p:ext uri="{BB962C8B-B14F-4D97-AF65-F5344CB8AC3E}">
        <p14:creationId xmlns:p14="http://schemas.microsoft.com/office/powerpoint/2010/main" val="357963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5CDD2D-0747-41DF-8C8B-75ECC1AD6215}"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E3EC1B-3A0A-4120-9467-B4C66D252125}" type="slidenum">
              <a:rPr lang="en-US"/>
              <a:pPr>
                <a:defRPr/>
              </a:pPr>
              <a:t>‹#›</a:t>
            </a:fld>
            <a:endParaRPr lang="en-US"/>
          </a:p>
        </p:txBody>
      </p:sp>
    </p:spTree>
    <p:extLst>
      <p:ext uri="{BB962C8B-B14F-4D97-AF65-F5344CB8AC3E}">
        <p14:creationId xmlns:p14="http://schemas.microsoft.com/office/powerpoint/2010/main" val="241140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40"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40"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6"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6"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40" y="3625225"/>
            <a:ext cx="9107555" cy="923330"/>
          </a:xfrm>
          <a:prstGeom prst="rect">
            <a:avLst/>
          </a:prstGeom>
          <a:noFill/>
        </p:spPr>
        <p:txBody>
          <a:bodyPr anchor="b"/>
          <a:lstStyle>
            <a:lvl1pPr algn="ctr" defTabSz="685800" rtl="0" eaLnBrk="1" latinLnBrk="0" hangingPunct="1">
              <a:lnSpc>
                <a:spcPct val="90000"/>
              </a:lnSpc>
              <a:spcBef>
                <a:spcPct val="0"/>
              </a:spcBef>
              <a:buNone/>
              <a:defRPr lang="en-US" sz="6000" b="1" i="0" kern="1200" spc="-225"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225564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8" y="-65233"/>
            <a:ext cx="4584527"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2"/>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6" y="3383282"/>
            <a:ext cx="11660405" cy="625641"/>
          </a:xfrm>
          <a:prstGeom prst="rect">
            <a:avLst/>
          </a:prstGeom>
        </p:spPr>
        <p:txBody>
          <a:bodyPr vert="horz" lIns="457200" tIns="45720" rIns="457200" bIns="45720" rtlCol="0" anchor="b">
            <a:noAutofit/>
          </a:bodyPr>
          <a:lstStyle>
            <a:lvl1pPr algn="ctr" defTabSz="685800" rtl="0" eaLnBrk="1" latinLnBrk="0" hangingPunct="1">
              <a:lnSpc>
                <a:spcPct val="90000"/>
              </a:lnSpc>
              <a:spcBef>
                <a:spcPct val="0"/>
              </a:spcBef>
              <a:buNone/>
              <a:defRPr lang="en-US" sz="3600" b="1" i="0" kern="1200" spc="3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5" y="186062"/>
            <a:ext cx="4376615" cy="496803"/>
          </a:xfrm>
        </p:spPr>
        <p:txBody>
          <a:bodyPr/>
          <a:lstStyle>
            <a:lvl1pPr algn="ctr">
              <a:defRPr sz="1500">
                <a:solidFill>
                  <a:schemeClr val="bg1"/>
                </a:solidFill>
              </a:defRPr>
            </a:lvl1pPr>
            <a:lvl2pPr algn="ctr">
              <a:defRPr sz="105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341632"/>
          </a:xfrm>
        </p:spPr>
        <p:txBody>
          <a:bodyPr lIns="457200" rIns="457200"/>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kumimoji="0" lang="en-US" sz="18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813238" y="1145912"/>
            <a:ext cx="639919" cy="923330"/>
          </a:xfrm>
        </p:spPr>
        <p:txBody>
          <a:bodyPr wrap="none" anchor="ctr"/>
          <a:lstStyle>
            <a:lvl1pPr algn="ctr">
              <a:defRPr kumimoji="0" lang="en-US" sz="6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334901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4"/>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8" y="3134083"/>
            <a:ext cx="5208335" cy="530915"/>
          </a:xfrm>
          <a:prstGeom prst="rect">
            <a:avLst/>
          </a:prstGeom>
        </p:spPr>
        <p:txBody>
          <a:bodyPr anchor="ctr"/>
          <a:lstStyle>
            <a:lvl1pPr algn="ctr">
              <a:lnSpc>
                <a:spcPct val="95000"/>
              </a:lnSpc>
              <a:defRPr sz="3000">
                <a:solidFill>
                  <a:schemeClr val="tx1"/>
                </a:solidFill>
              </a:defRPr>
            </a:lvl1pPr>
          </a:lstStyle>
          <a:p>
            <a:r>
              <a:rPr lang="en-US" dirty="0"/>
              <a:t>CLICK TO EDIT TITLE</a:t>
            </a:r>
          </a:p>
        </p:txBody>
      </p:sp>
      <p:sp>
        <p:nvSpPr>
          <p:cNvPr id="9" name="dots"/>
          <p:cNvSpPr>
            <a:spLocks noChangeAspect="1"/>
          </p:cNvSpPr>
          <p:nvPr userDrawn="1"/>
        </p:nvSpPr>
        <p:spPr>
          <a:xfrm>
            <a:off x="3448777" y="745026"/>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41794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3008885"/>
            <a:ext cx="11658600" cy="840230"/>
          </a:xfrm>
        </p:spPr>
        <p:txBody>
          <a:bodyPr anchor="ctr"/>
          <a:lstStyle>
            <a:lvl1pPr marL="173831" indent="-173831" algn="l">
              <a:spcBef>
                <a:spcPts val="0"/>
              </a:spcBef>
              <a:defRPr sz="2700" b="0" baseline="0">
                <a:gradFill>
                  <a:gsLst>
                    <a:gs pos="0">
                      <a:schemeClr val="accent1">
                        <a:lumMod val="5000"/>
                        <a:lumOff val="95000"/>
                      </a:schemeClr>
                    </a:gs>
                    <a:gs pos="100000">
                      <a:schemeClr val="bg1"/>
                    </a:gs>
                  </a:gsLst>
                  <a:lin ang="5400000" scaled="1"/>
                </a:gradFill>
              </a:defRPr>
            </a:lvl1pPr>
            <a:lvl2pPr marL="82154" indent="0" algn="l">
              <a:spcBef>
                <a:spcPts val="0"/>
              </a:spcBef>
              <a:defRPr sz="27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9" cy="300082"/>
          </a:xfrm>
        </p:spPr>
        <p:txBody>
          <a:bodyPr/>
          <a:lstStyle>
            <a:lvl1pPr algn="r">
              <a:spcBef>
                <a:spcPts val="0"/>
              </a:spcBef>
              <a:defRPr sz="15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144104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3008885"/>
            <a:ext cx="11658600" cy="840230"/>
          </a:xfrm>
        </p:spPr>
        <p:txBody>
          <a:bodyPr anchor="ctr"/>
          <a:lstStyle>
            <a:lvl1pPr algn="ctr">
              <a:spcBef>
                <a:spcPts val="0"/>
              </a:spcBef>
              <a:defRPr sz="2700" b="0" baseline="0">
                <a:gradFill>
                  <a:gsLst>
                    <a:gs pos="0">
                      <a:schemeClr val="accent1">
                        <a:lumMod val="5000"/>
                        <a:lumOff val="95000"/>
                      </a:schemeClr>
                    </a:gs>
                    <a:gs pos="100000">
                      <a:schemeClr val="bg1"/>
                    </a:gs>
                  </a:gsLst>
                  <a:lin ang="5400000" scaled="1"/>
                </a:gradFill>
              </a:defRPr>
            </a:lvl1pPr>
            <a:lvl2pPr algn="ctr">
              <a:spcBef>
                <a:spcPts val="0"/>
              </a:spcBef>
              <a:defRPr sz="27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9" cy="300082"/>
          </a:xfrm>
        </p:spPr>
        <p:txBody>
          <a:bodyPr/>
          <a:lstStyle>
            <a:lvl1pPr algn="r">
              <a:spcBef>
                <a:spcPts val="0"/>
              </a:spcBef>
              <a:defRPr sz="15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63775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3008885"/>
            <a:ext cx="11658600" cy="840230"/>
          </a:xfrm>
        </p:spPr>
        <p:txBody>
          <a:bodyPr anchor="ctr"/>
          <a:lstStyle>
            <a:lvl1pPr marL="173831" indent="-173831" algn="l">
              <a:spcBef>
                <a:spcPts val="0"/>
              </a:spcBef>
              <a:defRPr sz="2700" b="0" baseline="0">
                <a:gradFill>
                  <a:gsLst>
                    <a:gs pos="0">
                      <a:schemeClr val="accent1">
                        <a:lumMod val="5000"/>
                        <a:lumOff val="95000"/>
                      </a:schemeClr>
                    </a:gs>
                    <a:gs pos="100000">
                      <a:schemeClr val="bg1"/>
                    </a:gs>
                  </a:gsLst>
                  <a:lin ang="5400000" scaled="1"/>
                </a:gradFill>
              </a:defRPr>
            </a:lvl1pPr>
            <a:lvl2pPr marL="82154" indent="0" algn="l">
              <a:spcBef>
                <a:spcPts val="0"/>
              </a:spcBef>
              <a:defRPr sz="27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9" cy="300082"/>
          </a:xfrm>
        </p:spPr>
        <p:txBody>
          <a:bodyPr/>
          <a:lstStyle>
            <a:lvl1pPr algn="r">
              <a:spcBef>
                <a:spcPts val="0"/>
              </a:spcBef>
              <a:defRPr sz="15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147232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2"/>
            <a:ext cx="894080" cy="1419619"/>
          </a:xfrm>
          <a:prstGeom prst="rect">
            <a:avLst/>
          </a:prstGeom>
          <a:noFill/>
        </p:spPr>
        <p:txBody>
          <a:bodyPr wrap="square" rtlCol="0">
            <a:spAutoFit/>
          </a:bodyPr>
          <a:lstStyle/>
          <a:p>
            <a:r>
              <a:rPr lang="en-US" sz="8625" dirty="0">
                <a:solidFill>
                  <a:schemeClr val="accent4"/>
                </a:solidFill>
                <a:latin typeface="Arial Black" panose="020B0A04020102020204" pitchFamily="34" charset="0"/>
              </a:rPr>
              <a:t>“</a:t>
            </a:r>
            <a:endParaRPr lang="en-US" sz="2100" dirty="0">
              <a:solidFill>
                <a:schemeClr val="accent4"/>
              </a:solidFill>
            </a:endParaRPr>
          </a:p>
        </p:txBody>
      </p:sp>
      <p:sp>
        <p:nvSpPr>
          <p:cNvPr id="5" name="Text Placeholder 2"/>
          <p:cNvSpPr>
            <a:spLocks noGrp="1"/>
          </p:cNvSpPr>
          <p:nvPr>
            <p:ph type="body" sz="quarter" idx="14" hasCustomPrompt="1"/>
          </p:nvPr>
        </p:nvSpPr>
        <p:spPr>
          <a:xfrm>
            <a:off x="3408362" y="5335071"/>
            <a:ext cx="8097839" cy="300082"/>
          </a:xfrm>
        </p:spPr>
        <p:txBody>
          <a:bodyPr/>
          <a:lstStyle>
            <a:lvl1pPr algn="r">
              <a:spcBef>
                <a:spcPts val="0"/>
              </a:spcBef>
              <a:defRPr sz="15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3008885"/>
            <a:ext cx="11658600" cy="840230"/>
          </a:xfrm>
        </p:spPr>
        <p:txBody>
          <a:bodyPr anchor="ctr"/>
          <a:lstStyle>
            <a:lvl1pPr algn="ctr">
              <a:spcBef>
                <a:spcPts val="0"/>
              </a:spcBef>
              <a:defRPr sz="2700" b="0" baseline="0">
                <a:solidFill>
                  <a:schemeClr val="tx1">
                    <a:lumMod val="75000"/>
                    <a:lumOff val="25000"/>
                  </a:schemeClr>
                </a:solidFill>
              </a:defRPr>
            </a:lvl1pPr>
            <a:lvl2pPr algn="ctr">
              <a:spcBef>
                <a:spcPts val="0"/>
              </a:spcBef>
              <a:defRPr sz="27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44951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1" y="2597274"/>
            <a:ext cx="4868985" cy="1255728"/>
          </a:xfrm>
        </p:spPr>
        <p:txBody>
          <a:bodyPr wrap="square" lIns="91440" rIns="91440">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solidFill>
                  <a:schemeClr val="bg1"/>
                </a:soli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1" y="419101"/>
            <a:ext cx="5671764"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135696"/>
          </a:xfrm>
          <a:prstGeom prst="rect">
            <a:avLst/>
          </a:prstGeom>
        </p:spPr>
        <p:txBody>
          <a:bodyPr lIns="146304" tIns="420624" rIns="146304" anchor="t" anchorCtr="0"/>
          <a:lstStyle>
            <a:lvl1pPr algn="ctr">
              <a:defRPr lang="en-US" sz="2400" b="0" kern="1200" spc="45" baseline="0" dirty="0">
                <a:solidFill>
                  <a:schemeClr val="bg1"/>
                </a:solidFill>
                <a:latin typeface="+mj-lt"/>
                <a:ea typeface="+mn-ea"/>
                <a:cs typeface="Segoe UI Semilight" panose="020B0402040204020203" pitchFamily="34" charset="0"/>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1" y="2599498"/>
            <a:ext cx="5671764"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1" y="4779897"/>
            <a:ext cx="5671764"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33509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1B7DD2-7FC0-43AB-BE5F-E19B638A92D7}"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EB7370-4EB3-4ABA-B006-170F8AABE5DA}" type="slidenum">
              <a:rPr lang="en-US"/>
              <a:pPr>
                <a:defRPr/>
              </a:pPr>
              <a:t>‹#›</a:t>
            </a:fld>
            <a:endParaRPr lang="en-US"/>
          </a:p>
        </p:txBody>
      </p:sp>
    </p:spTree>
    <p:extLst>
      <p:ext uri="{BB962C8B-B14F-4D97-AF65-F5344CB8AC3E}">
        <p14:creationId xmlns:p14="http://schemas.microsoft.com/office/powerpoint/2010/main" val="2747155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1" y="2472752"/>
            <a:ext cx="4566001" cy="1255728"/>
          </a:xfrm>
        </p:spPr>
        <p:txBody>
          <a:bodyPr wrap="square" lIns="91440" rIns="91440">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gradFill>
                  <a:gsLst>
                    <a:gs pos="15000">
                      <a:schemeClr val="tx2"/>
                    </a:gs>
                    <a:gs pos="47000">
                      <a:schemeClr val="tx2"/>
                    </a:gs>
                  </a:gsLst>
                  <a:lin ang="5400000" scaled="1"/>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1" y="419101"/>
            <a:ext cx="5671764" cy="1298432"/>
          </a:xfrm>
        </p:spPr>
        <p:txBody>
          <a:bodyPr/>
          <a:lstStyle>
            <a:lvl1pPr marL="0" indent="0" algn="l">
              <a:buNone/>
              <a:defRPr sz="1650">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9"/>
            <a:ext cx="425600" cy="365125"/>
          </a:xfrm>
          <a:prstGeom prst="rect">
            <a:avLst/>
          </a:prstGeom>
        </p:spPr>
        <p:txBody>
          <a:bodyPr vert="horz" lIns="91440" tIns="45720" rIns="91440" bIns="45720" rtlCol="0" anchor="ctr"/>
          <a:lstStyle>
            <a:lvl1pPr algn="r">
              <a:defRPr sz="825">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135696"/>
          </a:xfrm>
          <a:prstGeom prst="rect">
            <a:avLst/>
          </a:prstGeom>
        </p:spPr>
        <p:txBody>
          <a:bodyPr lIns="146304" tIns="420624" rIns="146304" anchor="t" anchorCtr="0"/>
          <a:lstStyle>
            <a:lvl1pPr>
              <a:defRPr lang="en-US" sz="2400" b="0" kern="1200" spc="45" baseline="0" dirty="0">
                <a:solidFill>
                  <a:schemeClr val="bg1"/>
                </a:solidFill>
                <a:latin typeface="+mj-lt"/>
                <a:ea typeface="+mn-ea"/>
                <a:cs typeface="Segoe UI Semilight" panose="020B0402040204020203" pitchFamily="34" charset="0"/>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1" y="2697330"/>
            <a:ext cx="5671764" cy="1298432"/>
          </a:xfrm>
        </p:spPr>
        <p:txBody>
          <a:bodyPr/>
          <a:lstStyle>
            <a:lvl1pPr marL="0" indent="0" algn="l">
              <a:buNone/>
              <a:defRPr sz="1650">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1" y="4975559"/>
            <a:ext cx="5671764" cy="1298432"/>
          </a:xfrm>
        </p:spPr>
        <p:txBody>
          <a:bodyPr/>
          <a:lstStyle>
            <a:lvl1pPr marL="0" indent="0" algn="l">
              <a:buNone/>
              <a:defRPr sz="1650">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8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1" y="431802"/>
            <a:ext cx="5371039" cy="1395767"/>
          </a:xfrm>
        </p:spPr>
        <p:txBody>
          <a:bodyPr wrap="square" lIns="146304" rIns="146304">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353" kern="1200" spc="0" baseline="0" dirty="0">
                <a:gradFill>
                  <a:gsLst>
                    <a:gs pos="15000">
                      <a:schemeClr val="tx2"/>
                    </a:gs>
                    <a:gs pos="47000">
                      <a:schemeClr val="tx2"/>
                    </a:gs>
                  </a:gsLst>
                  <a:lin ang="5400000" scaled="1"/>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2"/>
            <a:ext cx="2286000" cy="1371145"/>
          </a:xfrm>
        </p:spPr>
        <p:txBody>
          <a:bodyPr lIns="182880" tIns="146304" rIns="182880"/>
          <a:lstStyle>
            <a:lvl1pPr marL="0" indent="0" algn="l">
              <a:buNone/>
              <a:defRPr sz="1200" b="1">
                <a:latin typeface="+mn-lt"/>
              </a:defRPr>
            </a:lvl1pPr>
            <a:lvl2pPr marL="0" indent="0" algn="l">
              <a:buNone/>
              <a:defRPr lang="en-US" sz="1050" b="0" kern="1200" dirty="0">
                <a:solidFill>
                  <a:schemeClr val="tx1"/>
                </a:solidFill>
                <a:latin typeface="+mn-lt"/>
                <a:ea typeface="+mn-ea"/>
                <a:cs typeface="+mn-cs"/>
              </a:defRPr>
            </a:lvl2pPr>
            <a:lvl3pPr marL="0" indent="0" algn="l">
              <a:buNone/>
              <a:defRPr sz="900">
                <a:latin typeface="+mn-lt"/>
              </a:defRPr>
            </a:lvl3pPr>
            <a:lvl4pPr marL="0" indent="0" algn="l">
              <a:buNone/>
              <a:defRPr sz="825">
                <a:latin typeface="+mn-lt"/>
              </a:defRPr>
            </a:lvl4pPr>
            <a:lvl5pPr marL="0" indent="0" algn="l">
              <a:buNone/>
              <a:defRPr sz="825">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135696"/>
          </a:xfrm>
          <a:prstGeom prst="rect">
            <a:avLst/>
          </a:prstGeom>
        </p:spPr>
        <p:txBody>
          <a:bodyPr lIns="146304" tIns="420624" rIns="146304" anchor="t" anchorCtr="0"/>
          <a:lstStyle>
            <a:lvl1pPr>
              <a:defRPr lang="en-US" sz="2400" b="0" kern="1200" spc="45" baseline="0" dirty="0">
                <a:solidFill>
                  <a:schemeClr val="bg1"/>
                </a:solidFill>
                <a:latin typeface="+mj-lt"/>
                <a:ea typeface="+mn-ea"/>
                <a:cs typeface="Segoe UI Semilight" panose="020B0402040204020203" pitchFamily="34" charset="0"/>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3"/>
            <a:ext cx="2286000" cy="1614801"/>
          </a:xfrm>
        </p:spPr>
        <p:txBody>
          <a:bodyPr lIns="182880" tIns="146304" rIns="91440"/>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lang="en-US" sz="1050" b="0" kern="1200" dirty="0">
                <a:solidFill>
                  <a:schemeClr val="tx1"/>
                </a:solidFill>
                <a:latin typeface="+mn-lt"/>
                <a:ea typeface="+mn-ea"/>
                <a:cs typeface="+mn-cs"/>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text styles</a:t>
            </a:r>
          </a:p>
          <a:p>
            <a:pPr marL="0" lvl="1" indent="0" algn="l" defTabSz="685800" rtl="0" eaLnBrk="1" latinLnBrk="0" hangingPunct="1">
              <a:lnSpc>
                <a:spcPct val="90000"/>
              </a:lnSpc>
              <a:spcBef>
                <a:spcPts val="750"/>
              </a:spcBef>
              <a:buFont typeface="Arial" panose="020B0604020202020204" pitchFamily="34" charset="0"/>
              <a:buNone/>
            </a:pPr>
            <a:r>
              <a:rPr lang="en-US"/>
              <a:t>Second level</a:t>
            </a:r>
          </a:p>
          <a:p>
            <a:pPr marL="0" lvl="2" indent="0" algn="l" defTabSz="685800" rtl="0" eaLnBrk="1" latinLnBrk="0" hangingPunct="1">
              <a:lnSpc>
                <a:spcPct val="90000"/>
              </a:lnSpc>
              <a:spcBef>
                <a:spcPts val="750"/>
              </a:spcBef>
              <a:buFont typeface="Arial" panose="020B0604020202020204" pitchFamily="34" charset="0"/>
              <a:buNone/>
            </a:pPr>
            <a:r>
              <a:rPr lang="en-US"/>
              <a:t>Third level</a:t>
            </a:r>
          </a:p>
          <a:p>
            <a:pPr marL="0" lvl="3" indent="0" algn="l" defTabSz="685800" rtl="0" eaLnBrk="1" latinLnBrk="0" hangingPunct="1">
              <a:lnSpc>
                <a:spcPct val="90000"/>
              </a:lnSpc>
              <a:spcBef>
                <a:spcPts val="750"/>
              </a:spcBef>
              <a:buFont typeface="Arial" panose="020B0604020202020204" pitchFamily="34" charset="0"/>
              <a:buNone/>
            </a:pPr>
            <a:r>
              <a:rPr lang="en-US"/>
              <a:t>Fourth level</a:t>
            </a:r>
          </a:p>
          <a:p>
            <a:pPr marL="0" lvl="4" indent="0" algn="l" defTabSz="685800" rtl="0" eaLnBrk="1" latinLnBrk="0" hangingPunct="1">
              <a:lnSpc>
                <a:spcPct val="90000"/>
              </a:lnSpc>
              <a:spcBef>
                <a:spcPts val="75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3"/>
            <a:ext cx="2286000" cy="1614801"/>
          </a:xfrm>
        </p:spPr>
        <p:txBody>
          <a:bodyPr lIns="182880" tIns="146304" rIns="91440"/>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sz="1050" b="0">
                <a:solidFill>
                  <a:schemeClr val="tx1"/>
                </a:solidFill>
                <a:latin typeface="+mn-lt"/>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text styles</a:t>
            </a:r>
          </a:p>
          <a:p>
            <a:pPr marL="0" lvl="1" indent="0" algn="l" defTabSz="685800" rtl="0" eaLnBrk="1" latinLnBrk="0" hangingPunct="1">
              <a:lnSpc>
                <a:spcPct val="90000"/>
              </a:lnSpc>
              <a:spcBef>
                <a:spcPts val="750"/>
              </a:spcBef>
              <a:buFont typeface="Arial" panose="020B0604020202020204" pitchFamily="34" charset="0"/>
              <a:buNone/>
            </a:pPr>
            <a:r>
              <a:rPr lang="en-US"/>
              <a:t>Second level</a:t>
            </a:r>
          </a:p>
          <a:p>
            <a:pPr marL="0" lvl="2" indent="0" algn="l" defTabSz="685800" rtl="0" eaLnBrk="1" latinLnBrk="0" hangingPunct="1">
              <a:lnSpc>
                <a:spcPct val="90000"/>
              </a:lnSpc>
              <a:spcBef>
                <a:spcPts val="750"/>
              </a:spcBef>
              <a:buFont typeface="Arial" panose="020B0604020202020204" pitchFamily="34" charset="0"/>
              <a:buNone/>
            </a:pPr>
            <a:r>
              <a:rPr lang="en-US"/>
              <a:t>Third level</a:t>
            </a:r>
          </a:p>
          <a:p>
            <a:pPr marL="0" lvl="3" indent="0" algn="l" defTabSz="685800" rtl="0" eaLnBrk="1" latinLnBrk="0" hangingPunct="1">
              <a:lnSpc>
                <a:spcPct val="90000"/>
              </a:lnSpc>
              <a:spcBef>
                <a:spcPts val="750"/>
              </a:spcBef>
              <a:buFont typeface="Arial" panose="020B0604020202020204" pitchFamily="34" charset="0"/>
              <a:buNone/>
            </a:pPr>
            <a:r>
              <a:rPr lang="en-US"/>
              <a:t>Fourth level</a:t>
            </a:r>
          </a:p>
          <a:p>
            <a:pPr marL="0" lvl="4" indent="0" algn="l" defTabSz="685800" rtl="0" eaLnBrk="1" latinLnBrk="0" hangingPunct="1">
              <a:lnSpc>
                <a:spcPct val="90000"/>
              </a:lnSpc>
              <a:spcBef>
                <a:spcPts val="75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2"/>
            <a:ext cx="2286000" cy="1371145"/>
          </a:xfrm>
        </p:spPr>
        <p:txBody>
          <a:bodyPr lIns="182880" tIns="146304" rIns="91440"/>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lang="en-US" sz="1050" b="0" kern="1200" dirty="0">
                <a:solidFill>
                  <a:schemeClr val="tx1"/>
                </a:solidFill>
                <a:latin typeface="+mn-lt"/>
                <a:ea typeface="+mn-ea"/>
                <a:cs typeface="+mn-cs"/>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7" y="3436333"/>
            <a:ext cx="2286000" cy="1614801"/>
          </a:xfrm>
        </p:spPr>
        <p:txBody>
          <a:bodyPr lIns="182880" tIns="146304" rIns="91440"/>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lang="en-US" sz="1050" b="0" kern="1200" dirty="0">
                <a:solidFill>
                  <a:schemeClr val="tx1"/>
                </a:solidFill>
                <a:latin typeface="+mn-lt"/>
                <a:ea typeface="+mn-ea"/>
                <a:cs typeface="+mn-cs"/>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a:t>Click to edit Master text styles</a:t>
            </a:r>
          </a:p>
          <a:p>
            <a:pPr marL="0" lvl="1" indent="0" algn="l" defTabSz="685800" rtl="0" eaLnBrk="1" latinLnBrk="0" hangingPunct="1">
              <a:lnSpc>
                <a:spcPct val="90000"/>
              </a:lnSpc>
              <a:spcBef>
                <a:spcPts val="750"/>
              </a:spcBef>
              <a:buFont typeface="Arial" panose="020B0604020202020204" pitchFamily="34" charset="0"/>
              <a:buNone/>
            </a:pPr>
            <a:r>
              <a:rPr lang="en-US"/>
              <a:t>Second level</a:t>
            </a:r>
          </a:p>
          <a:p>
            <a:pPr marL="0" lvl="2" indent="0" algn="l" defTabSz="685800" rtl="0" eaLnBrk="1" latinLnBrk="0" hangingPunct="1">
              <a:lnSpc>
                <a:spcPct val="90000"/>
              </a:lnSpc>
              <a:spcBef>
                <a:spcPts val="750"/>
              </a:spcBef>
              <a:buFont typeface="Arial" panose="020B0604020202020204" pitchFamily="34" charset="0"/>
              <a:buNone/>
            </a:pPr>
            <a:r>
              <a:rPr lang="en-US"/>
              <a:t>Third level</a:t>
            </a:r>
          </a:p>
          <a:p>
            <a:pPr marL="0" lvl="3" indent="0" algn="l" defTabSz="685800" rtl="0" eaLnBrk="1" latinLnBrk="0" hangingPunct="1">
              <a:lnSpc>
                <a:spcPct val="90000"/>
              </a:lnSpc>
              <a:spcBef>
                <a:spcPts val="750"/>
              </a:spcBef>
              <a:buFont typeface="Arial" panose="020B0604020202020204" pitchFamily="34" charset="0"/>
              <a:buNone/>
            </a:pPr>
            <a:r>
              <a:rPr lang="en-US"/>
              <a:t>Fourth level</a:t>
            </a:r>
          </a:p>
          <a:p>
            <a:pPr marL="0" lvl="4" indent="0" algn="l" defTabSz="685800" rtl="0" eaLnBrk="1" latinLnBrk="0" hangingPunct="1">
              <a:lnSpc>
                <a:spcPct val="90000"/>
              </a:lnSpc>
              <a:spcBef>
                <a:spcPts val="75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9864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1897443"/>
          </a:xfrm>
        </p:spPr>
        <p:txBody>
          <a:bodyPr lIns="91440" rIns="91440"/>
          <a:lstStyle>
            <a:lvl1pPr algn="ctr">
              <a:spcAft>
                <a:spcPts val="2250"/>
              </a:spcAft>
              <a:defRPr sz="18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8"/>
            <a:ext cx="3840480" cy="2679708"/>
          </a:xfrm>
        </p:spPr>
        <p:txBody>
          <a:bodyPr lIns="91440" rIns="91440"/>
          <a:lstStyle>
            <a:lvl1pPr algn="ctr">
              <a:defRPr lang="en-US" sz="18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marL="0" lvl="0" indent="0" algn="ctr" defTabSz="685800" rtl="0" eaLnBrk="1" latinLnBrk="0" hangingPunct="1">
              <a:lnSpc>
                <a:spcPct val="90000"/>
              </a:lnSpc>
              <a:spcBef>
                <a:spcPts val="750"/>
              </a:spcBef>
              <a:spcAft>
                <a:spcPts val="2250"/>
              </a:spcAft>
              <a:buFont typeface="Arial" panose="020B0604020202020204" pitchFamily="34" charset="0"/>
              <a:buNone/>
            </a:pPr>
            <a:r>
              <a:rPr lang="en-US"/>
              <a:t>Click to edit Master text styles</a:t>
            </a:r>
          </a:p>
          <a:p>
            <a:pPr marL="0" lvl="1" indent="0" algn="ctr" defTabSz="685800" rtl="0" eaLnBrk="1" latinLnBrk="0" hangingPunct="1">
              <a:lnSpc>
                <a:spcPct val="90000"/>
              </a:lnSpc>
              <a:spcBef>
                <a:spcPts val="750"/>
              </a:spcBef>
              <a:spcAft>
                <a:spcPts val="2250"/>
              </a:spcAft>
              <a:buFont typeface="Arial" panose="020B0604020202020204" pitchFamily="34" charset="0"/>
              <a:buNone/>
            </a:pPr>
            <a:r>
              <a:rPr lang="en-US"/>
              <a:t>Second level</a:t>
            </a:r>
          </a:p>
          <a:p>
            <a:pPr marL="0" lvl="2" indent="0" algn="ctr" defTabSz="685800" rtl="0" eaLnBrk="1" latinLnBrk="0" hangingPunct="1">
              <a:lnSpc>
                <a:spcPct val="90000"/>
              </a:lnSpc>
              <a:spcBef>
                <a:spcPts val="750"/>
              </a:spcBef>
              <a:spcAft>
                <a:spcPts val="2250"/>
              </a:spcAft>
              <a:buFont typeface="Arial" panose="020B0604020202020204" pitchFamily="34" charset="0"/>
              <a:buNone/>
            </a:pPr>
            <a:r>
              <a:rPr lang="en-US"/>
              <a:t>Third level</a:t>
            </a:r>
          </a:p>
          <a:p>
            <a:pPr marL="0" lvl="3" indent="0" algn="ctr" defTabSz="685800" rtl="0" eaLnBrk="1" latinLnBrk="0" hangingPunct="1">
              <a:lnSpc>
                <a:spcPct val="90000"/>
              </a:lnSpc>
              <a:spcBef>
                <a:spcPts val="750"/>
              </a:spcBef>
              <a:spcAft>
                <a:spcPts val="2250"/>
              </a:spcAft>
              <a:buFont typeface="Arial" panose="020B0604020202020204" pitchFamily="34" charset="0"/>
              <a:buNone/>
            </a:pPr>
            <a:r>
              <a:rPr lang="en-US"/>
              <a:t>Fourth level</a:t>
            </a:r>
          </a:p>
          <a:p>
            <a:pPr marL="0" lvl="4" indent="0" algn="ctr" defTabSz="685800" rtl="0" eaLnBrk="1" latinLnBrk="0" hangingPunct="1">
              <a:lnSpc>
                <a:spcPct val="90000"/>
              </a:lnSpc>
              <a:spcBef>
                <a:spcPts val="750"/>
              </a:spcBef>
              <a:spcAft>
                <a:spcPts val="225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9" y="2598128"/>
            <a:ext cx="3773077" cy="2679708"/>
          </a:xfrm>
        </p:spPr>
        <p:txBody>
          <a:bodyPr lIns="91440" rIns="91440"/>
          <a:lstStyle>
            <a:lvl1pPr algn="ctr">
              <a:defRPr lang="en-US" sz="18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marL="0" lvl="0" indent="0" algn="ctr" defTabSz="685800" rtl="0" eaLnBrk="1" latinLnBrk="0" hangingPunct="1">
              <a:lnSpc>
                <a:spcPct val="90000"/>
              </a:lnSpc>
              <a:spcBef>
                <a:spcPts val="750"/>
              </a:spcBef>
              <a:spcAft>
                <a:spcPts val="2250"/>
              </a:spcAft>
              <a:buFont typeface="Arial" panose="020B0604020202020204" pitchFamily="34" charset="0"/>
              <a:buNone/>
            </a:pPr>
            <a:r>
              <a:rPr lang="en-US"/>
              <a:t>Click to edit Master text styles</a:t>
            </a:r>
          </a:p>
          <a:p>
            <a:pPr marL="0" lvl="1" indent="0" algn="ctr" defTabSz="685800" rtl="0" eaLnBrk="1" latinLnBrk="0" hangingPunct="1">
              <a:lnSpc>
                <a:spcPct val="90000"/>
              </a:lnSpc>
              <a:spcBef>
                <a:spcPts val="750"/>
              </a:spcBef>
              <a:spcAft>
                <a:spcPts val="2250"/>
              </a:spcAft>
              <a:buFont typeface="Arial" panose="020B0604020202020204" pitchFamily="34" charset="0"/>
              <a:buNone/>
            </a:pPr>
            <a:r>
              <a:rPr lang="en-US"/>
              <a:t>Second level</a:t>
            </a:r>
          </a:p>
          <a:p>
            <a:pPr marL="0" lvl="2" indent="0" algn="ctr" defTabSz="685800" rtl="0" eaLnBrk="1" latinLnBrk="0" hangingPunct="1">
              <a:lnSpc>
                <a:spcPct val="90000"/>
              </a:lnSpc>
              <a:spcBef>
                <a:spcPts val="750"/>
              </a:spcBef>
              <a:spcAft>
                <a:spcPts val="2250"/>
              </a:spcAft>
              <a:buFont typeface="Arial" panose="020B0604020202020204" pitchFamily="34" charset="0"/>
              <a:buNone/>
            </a:pPr>
            <a:r>
              <a:rPr lang="en-US"/>
              <a:t>Third level</a:t>
            </a:r>
          </a:p>
          <a:p>
            <a:pPr marL="0" lvl="3" indent="0" algn="ctr" defTabSz="685800" rtl="0" eaLnBrk="1" latinLnBrk="0" hangingPunct="1">
              <a:lnSpc>
                <a:spcPct val="90000"/>
              </a:lnSpc>
              <a:spcBef>
                <a:spcPts val="750"/>
              </a:spcBef>
              <a:spcAft>
                <a:spcPts val="2250"/>
              </a:spcAft>
              <a:buFont typeface="Arial" panose="020B0604020202020204" pitchFamily="34" charset="0"/>
              <a:buNone/>
            </a:pPr>
            <a:r>
              <a:rPr lang="en-US"/>
              <a:t>Fourth level</a:t>
            </a:r>
          </a:p>
          <a:p>
            <a:pPr marL="0" lvl="4" indent="0" algn="ctr" defTabSz="685800" rtl="0" eaLnBrk="1" latinLnBrk="0" hangingPunct="1">
              <a:lnSpc>
                <a:spcPct val="90000"/>
              </a:lnSpc>
              <a:spcBef>
                <a:spcPts val="750"/>
              </a:spcBef>
              <a:spcAft>
                <a:spcPts val="2250"/>
              </a:spcAft>
              <a:buFont typeface="Arial" panose="020B0604020202020204" pitchFamily="34" charset="0"/>
              <a:buNone/>
            </a:pPr>
            <a:r>
              <a:rPr lang="en-US"/>
              <a:t>Fifth level</a:t>
            </a:r>
            <a:endParaRPr lang="en-US" dirty="0"/>
          </a:p>
        </p:txBody>
      </p:sp>
      <p:sp>
        <p:nvSpPr>
          <p:cNvPr id="11" name="Freeform: Shape 10"/>
          <p:cNvSpPr/>
          <p:nvPr userDrawn="1"/>
        </p:nvSpPr>
        <p:spPr>
          <a:xfrm>
            <a:off x="129522"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3" y="339408"/>
            <a:ext cx="2375877" cy="424732"/>
          </a:xfrm>
        </p:spPr>
        <p:txBody>
          <a:bodyPr/>
          <a:lstStyle>
            <a:lvl1pPr algn="ctr">
              <a:defRPr lang="en-US" sz="2400" b="0" i="0" kern="1200" spc="45" baseline="0" dirty="0">
                <a:solidFill>
                  <a:schemeClr val="bg1"/>
                </a:solidFill>
                <a:latin typeface="+mj-lt"/>
                <a:ea typeface="+mn-ea"/>
                <a:cs typeface="Segoe UI Semilight" panose="020B0402040204020203" pitchFamily="34" charset="0"/>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1"/>
            <a:ext cx="9084399" cy="1435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9717119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9" y="3493675"/>
            <a:ext cx="2377440" cy="1664302"/>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9" y="6465383"/>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5"/>
            <a:ext cx="2377440" cy="1664302"/>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5"/>
            <a:ext cx="2377440" cy="1664302"/>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5"/>
            <a:ext cx="2377440" cy="1664302"/>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7" y="3493675"/>
            <a:ext cx="2377440" cy="1664302"/>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7"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424732"/>
          </a:xfrm>
        </p:spPr>
        <p:txBody>
          <a:bodyPr/>
          <a:lstStyle>
            <a:lvl1pPr marL="0" indent="0" algn="ctr" defTabSz="685800" rtl="0" eaLnBrk="1" latinLnBrk="0" hangingPunct="1">
              <a:lnSpc>
                <a:spcPct val="90000"/>
              </a:lnSpc>
              <a:spcBef>
                <a:spcPts val="750"/>
              </a:spcBef>
              <a:buFont typeface="Arial" panose="020B0604020202020204" pitchFamily="34" charset="0"/>
              <a:buNone/>
              <a:defRPr lang="en-US" sz="24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9" y="2577396"/>
            <a:ext cx="2377440" cy="653256"/>
          </a:xfrm>
        </p:spPr>
        <p:txBody>
          <a:bodyPr lIns="146304" rIns="146304"/>
          <a:lstStyle>
            <a:lvl1pPr marL="0" algn="ctr" defTabSz="685800" rtl="0" eaLnBrk="1" latinLnBrk="0" hangingPunct="1">
              <a:defRPr lang="en-US" sz="405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653256"/>
          </a:xfrm>
        </p:spPr>
        <p:txBody>
          <a:bodyPr lIns="146304" rIns="146304"/>
          <a:lstStyle>
            <a:lvl1pPr algn="ctr">
              <a:defRPr lang="en-US" sz="405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marL="0" lvl="0" indent="0" algn="ctr" defTabSz="685800" rtl="0" eaLnBrk="1" latinLnBrk="0" hangingPunct="1">
              <a:lnSpc>
                <a:spcPct val="90000"/>
              </a:lnSpc>
              <a:spcBef>
                <a:spcPts val="75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653256"/>
          </a:xfrm>
        </p:spPr>
        <p:txBody>
          <a:bodyPr vert="horz" wrap="square" lIns="146304" tIns="45720" rIns="146304" bIns="45720" rtlCol="0">
            <a:spAutoFit/>
          </a:bodyPr>
          <a:lstStyle>
            <a:lvl1pPr algn="ctr">
              <a:defRPr lang="en-US" sz="405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653256"/>
          </a:xfrm>
        </p:spPr>
        <p:txBody>
          <a:bodyPr vert="horz" wrap="square" lIns="146304" tIns="45720" rIns="146304" bIns="45720" rtlCol="0">
            <a:spAutoFit/>
          </a:bodyPr>
          <a:lstStyle>
            <a:lvl1pPr algn="ctr">
              <a:defRPr lang="en-US" sz="405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7" y="2577396"/>
            <a:ext cx="2377440" cy="653256"/>
          </a:xfrm>
        </p:spPr>
        <p:txBody>
          <a:bodyPr vert="horz" wrap="square" lIns="146304" tIns="45720" rIns="146304" bIns="45720" rtlCol="0">
            <a:spAutoFit/>
          </a:bodyPr>
          <a:lstStyle>
            <a:lvl1pPr algn="ctr">
              <a:defRPr lang="en-US" sz="405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26669202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27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8" name="Text Placeholder 6"/>
          <p:cNvSpPr>
            <a:spLocks noGrp="1"/>
          </p:cNvSpPr>
          <p:nvPr>
            <p:ph type="body" sz="quarter" idx="11"/>
          </p:nvPr>
        </p:nvSpPr>
        <p:spPr>
          <a:xfrm>
            <a:off x="0" y="3428051"/>
            <a:ext cx="6129304" cy="2042354"/>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466281"/>
          </a:xfrm>
        </p:spPr>
        <p:txBody>
          <a:bodyPr/>
          <a:lstStyle>
            <a:lvl1pPr algn="ctr">
              <a:defRPr sz="2700" b="0">
                <a:latin typeface="+mj-lt"/>
              </a:defRPr>
            </a:lvl1pPr>
            <a:lvl2pPr algn="ctr">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685800" rtl="0" eaLnBrk="1" latinLnBrk="0" hangingPunct="1">
              <a:lnSpc>
                <a:spcPct val="90000"/>
              </a:lnSpc>
              <a:spcBef>
                <a:spcPts val="375"/>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832235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27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2" y="6484939"/>
            <a:ext cx="387743" cy="365125"/>
          </a:xfrm>
          <a:prstGeom prst="rect">
            <a:avLst/>
          </a:prstGeom>
        </p:spPr>
        <p:txBody>
          <a:bodyPr vert="horz" lIns="91440" tIns="45720" rIns="91440" bIns="45720" rtlCol="0" anchor="ctr"/>
          <a:lstStyle>
            <a:lvl1pPr algn="r">
              <a:defRPr sz="825">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9" name="Text Placeholder 6"/>
          <p:cNvSpPr>
            <a:spLocks noGrp="1"/>
          </p:cNvSpPr>
          <p:nvPr>
            <p:ph type="body" sz="quarter" idx="11"/>
          </p:nvPr>
        </p:nvSpPr>
        <p:spPr>
          <a:xfrm>
            <a:off x="0" y="3429001"/>
            <a:ext cx="6096000" cy="1991058"/>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spcAft>
                <a:spcPts val="450"/>
              </a:spcAft>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466281"/>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685800" rtl="0" eaLnBrk="1" latinLnBrk="0" hangingPunct="1">
              <a:lnSpc>
                <a:spcPct val="90000"/>
              </a:lnSpc>
              <a:spcBef>
                <a:spcPts val="375"/>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20"/>
            <a:ext cx="523407" cy="365125"/>
          </a:xfrm>
          <a:prstGeom prst="rect">
            <a:avLst/>
          </a:prstGeom>
        </p:spPr>
        <p:txBody>
          <a:bodyPr vert="horz" wrap="none" lIns="68580" tIns="34290" rIns="68580" bIns="3429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z="900" smtClean="0">
                <a:solidFill>
                  <a:schemeClr val="bg1"/>
                </a:solidFill>
              </a:rPr>
              <a:pPr/>
              <a:t>‹#›</a:t>
            </a:fld>
            <a:endParaRPr lang="en-US" sz="900">
              <a:solidFill>
                <a:schemeClr val="bg1"/>
              </a:solidFill>
            </a:endParaRPr>
          </a:p>
        </p:txBody>
      </p:sp>
    </p:spTree>
    <p:extLst>
      <p:ext uri="{BB962C8B-B14F-4D97-AF65-F5344CB8AC3E}">
        <p14:creationId xmlns:p14="http://schemas.microsoft.com/office/powerpoint/2010/main" val="117749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27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1"/>
            <a:ext cx="6129304" cy="2042354"/>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466281"/>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685800" rtl="0" eaLnBrk="1" latinLnBrk="0" hangingPunct="1">
              <a:lnSpc>
                <a:spcPct val="90000"/>
              </a:lnSpc>
              <a:spcBef>
                <a:spcPts val="375"/>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131425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4" y="3425620"/>
            <a:ext cx="6097555" cy="2042354"/>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466281"/>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685800" rtl="0" eaLnBrk="1" latinLnBrk="0" hangingPunct="1">
              <a:lnSpc>
                <a:spcPct val="90000"/>
              </a:lnSpc>
              <a:spcBef>
                <a:spcPts val="375"/>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17866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1" y="0"/>
            <a:ext cx="6094444" cy="6856100"/>
          </a:xfrm>
          <a:blipFill>
            <a:blip r:embed="rId2"/>
            <a:srcRect/>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3" y="3429001"/>
            <a:ext cx="6011467" cy="2042354"/>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3" y="1554163"/>
            <a:ext cx="5791200" cy="466281"/>
          </a:xfrm>
        </p:spPr>
        <p:txBody>
          <a:bodyPr/>
          <a:lstStyle>
            <a:lvl1pPr algn="ctr">
              <a:defRPr sz="2700" b="0">
                <a:latin typeface="+mj-lt"/>
              </a:defRPr>
            </a:lvl1pPr>
            <a:lvl2pPr algn="ctr">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685800" rtl="0" eaLnBrk="1" latinLnBrk="0" hangingPunct="1">
              <a:lnSpc>
                <a:spcPct val="90000"/>
              </a:lnSpc>
              <a:spcBef>
                <a:spcPts val="375"/>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314736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7" y="3457546"/>
            <a:ext cx="6053733" cy="2042354"/>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5" cy="424732"/>
          </a:xfrm>
        </p:spPr>
        <p:txBody>
          <a:bodyPr/>
          <a:lstStyle>
            <a:lvl1pPr algn="ctr">
              <a:defRPr sz="2700" b="0">
                <a:latin typeface="+mj-lt"/>
              </a:defRPr>
            </a:lvl1pPr>
            <a:lvl2pPr marL="0" indent="0" algn="ctr" defTabSz="685800" rtl="0" eaLnBrk="1" latinLnBrk="0" hangingPunct="1">
              <a:lnSpc>
                <a:spcPct val="90000"/>
              </a:lnSpc>
              <a:spcBef>
                <a:spcPts val="375"/>
              </a:spcBef>
              <a:buFont typeface="Arial" panose="020B0604020202020204" pitchFamily="34" charset="0"/>
              <a:buNone/>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685800" rtl="0" eaLnBrk="1" latinLnBrk="0" hangingPunct="1">
              <a:lnSpc>
                <a:spcPct val="90000"/>
              </a:lnSpc>
              <a:spcBef>
                <a:spcPts val="375"/>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58921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13E5B40-4948-41CE-95B5-DF9C267C763E}"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DB5EE0-B938-4DCE-A02F-4490C588147D}" type="slidenum">
              <a:rPr lang="en-US"/>
              <a:pPr>
                <a:defRPr/>
              </a:pPr>
              <a:t>‹#›</a:t>
            </a:fld>
            <a:endParaRPr lang="en-US"/>
          </a:p>
        </p:txBody>
      </p:sp>
    </p:spTree>
    <p:extLst>
      <p:ext uri="{BB962C8B-B14F-4D97-AF65-F5344CB8AC3E}">
        <p14:creationId xmlns:p14="http://schemas.microsoft.com/office/powerpoint/2010/main" val="3045335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600183"/>
            <a:ext cx="6096000" cy="1657633"/>
          </a:xfrm>
        </p:spPr>
        <p:txBody>
          <a:bodyPr anchor="ctr" anchorCtr="0"/>
          <a:lstStyle>
            <a:lvl1pPr algn="ctr" defTabSz="685800" rtl="0" eaLnBrk="1" latinLnBrk="0" hangingPunct="1">
              <a:lnSpc>
                <a:spcPct val="90000"/>
              </a:lnSpc>
              <a:spcBef>
                <a:spcPts val="1800"/>
              </a:spcBef>
              <a:spcAft>
                <a:spcPts val="4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450"/>
              </a:spcAft>
              <a:defRPr sz="2100"/>
            </a:lvl2pPr>
            <a:lvl3pPr algn="ctr">
              <a:spcBef>
                <a:spcPts val="0"/>
              </a:spcBef>
              <a:spcAft>
                <a:spcPts val="450"/>
              </a:spcAft>
              <a:defRPr lang="en-US" sz="1800" b="0" kern="1200" dirty="0">
                <a:solidFill>
                  <a:schemeClr val="tx1">
                    <a:lumMod val="85000"/>
                    <a:lumOff val="15000"/>
                  </a:schemeClr>
                </a:solidFill>
                <a:latin typeface="+mn-lt"/>
                <a:ea typeface="+mn-ea"/>
                <a:cs typeface="+mn-cs"/>
              </a:defRPr>
            </a:lvl3pPr>
            <a:lvl4pPr algn="ctr">
              <a:spcBef>
                <a:spcPts val="0"/>
              </a:spcBef>
              <a:spcAft>
                <a:spcPts val="450"/>
              </a:spcAft>
              <a:defRPr sz="1500" b="1"/>
            </a:lvl4pPr>
            <a:lvl5pPr algn="ctr">
              <a:spcBef>
                <a:spcPts val="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147858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dirty="0"/>
              <a:t>#</a:t>
            </a:r>
          </a:p>
        </p:txBody>
      </p:sp>
      <p:sp>
        <p:nvSpPr>
          <p:cNvPr id="11" name="Text Placeholder 6"/>
          <p:cNvSpPr>
            <a:spLocks noGrp="1"/>
          </p:cNvSpPr>
          <p:nvPr>
            <p:ph type="body" sz="quarter" idx="11"/>
          </p:nvPr>
        </p:nvSpPr>
        <p:spPr>
          <a:xfrm>
            <a:off x="304800" y="3429001"/>
            <a:ext cx="5960269" cy="2042354"/>
          </a:xfrm>
        </p:spPr>
        <p:txBody>
          <a:bodyPr anchor="t" anchorCtr="0"/>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1" y="1554164"/>
            <a:ext cx="5875735" cy="424732"/>
          </a:xfrm>
        </p:spPr>
        <p:txBody>
          <a:bodyPr/>
          <a:lstStyle>
            <a:lvl1pPr algn="ctr">
              <a:defRPr sz="2700" b="0">
                <a:latin typeface="+mj-lt"/>
              </a:defRPr>
            </a:lvl1pPr>
            <a:lvl2pPr marL="0" indent="0" algn="ctr" defTabSz="685800" rtl="0" eaLnBrk="1" latinLnBrk="0" hangingPunct="1">
              <a:lnSpc>
                <a:spcPct val="90000"/>
              </a:lnSpc>
              <a:spcBef>
                <a:spcPts val="375"/>
              </a:spcBef>
              <a:buFont typeface="Arial" panose="020B0604020202020204" pitchFamily="34" charset="0"/>
              <a:buNone/>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685800" rtl="0" eaLnBrk="1" latinLnBrk="0" hangingPunct="1">
              <a:lnSpc>
                <a:spcPct val="90000"/>
              </a:lnSpc>
              <a:spcBef>
                <a:spcPts val="375"/>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02760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2" y="3367879"/>
            <a:ext cx="5192775" cy="1395767"/>
          </a:xfrm>
        </p:spPr>
        <p:txBody>
          <a:bodyPr wrap="square">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353" kern="1200" spc="0" baseline="0" dirty="0">
                <a:gradFill>
                  <a:gsLst>
                    <a:gs pos="1250">
                      <a:schemeClr val="tx2"/>
                    </a:gs>
                    <a:gs pos="99000">
                      <a:schemeClr val="tx2"/>
                    </a:gs>
                  </a:gsLst>
                  <a:lin ang="5400000" scaled="0"/>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7" y="3503951"/>
            <a:ext cx="5671764" cy="1273618"/>
          </a:xfrm>
        </p:spPr>
        <p:txBody>
          <a:bodyPr/>
          <a:lstStyle>
            <a:lvl1pPr marL="0" indent="0" algn="l">
              <a:buNone/>
              <a:defRPr sz="1471">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538622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9" y="6465383"/>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5"/>
            <a:ext cx="8804365" cy="1006429"/>
          </a:xfrm>
          <a:prstGeom prst="rect">
            <a:avLst/>
          </a:prstGeom>
        </p:spPr>
        <p:txBody>
          <a:bodyPr/>
          <a:lstStyle>
            <a:lvl1pPr algn="l">
              <a:defRPr lang="en-US" sz="6600" b="1" i="0" kern="1200" spc="75"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1" y="3971109"/>
            <a:ext cx="9461500" cy="590931"/>
          </a:xfrm>
        </p:spPr>
        <p:txBody>
          <a:bodyPr/>
          <a:lstStyle>
            <a:lvl1pPr algn="l">
              <a:defRPr lang="en-US" sz="3600" b="1" i="0" kern="1200" spc="225"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141706238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9" y="6465383"/>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5"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995934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9" y="6465383"/>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2240308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7"/>
            <a:ext cx="12192000" cy="6851649"/>
          </a:xfrm>
          <a:prstGeom prst="rect">
            <a:avLst/>
          </a:prstGeom>
        </p:spPr>
      </p:pic>
      <p:sp>
        <p:nvSpPr>
          <p:cNvPr id="4" name="Slide Number Placeholder 3"/>
          <p:cNvSpPr>
            <a:spLocks noGrp="1"/>
          </p:cNvSpPr>
          <p:nvPr>
            <p:ph type="sldNum" sz="quarter" idx="12"/>
          </p:nvPr>
        </p:nvSpPr>
        <p:spPr>
          <a:xfrm>
            <a:off x="11747689" y="6465383"/>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5"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788" b="0" i="0" u="none" strike="noStrike" kern="0" cap="none" spc="0" normalizeH="0" baseline="0" noProof="0" dirty="0">
                <a:ln>
                  <a:noFill/>
                </a:ln>
                <a:solidFill>
                  <a:schemeClr val="tx1"/>
                </a:solidFill>
                <a:effectLst/>
                <a:uLnTx/>
                <a:uFillTx/>
              </a:rPr>
              <a:t>Neal Creative  | click &amp; </a:t>
            </a:r>
            <a:r>
              <a:rPr kumimoji="0" lang="en-US" sz="788" b="1" i="0" u="none" strike="noStrike" kern="0" cap="none" spc="0" normalizeH="0" baseline="0" noProof="0" dirty="0">
                <a:ln>
                  <a:noFill/>
                </a:ln>
                <a:solidFill>
                  <a:schemeClr val="tx1"/>
                </a:solidFill>
                <a:effectLst/>
                <a:uLnTx/>
                <a:uFillTx/>
              </a:rPr>
              <a:t>Learn more</a:t>
            </a:r>
          </a:p>
        </p:txBody>
      </p:sp>
      <p:sp>
        <p:nvSpPr>
          <p:cNvPr id="7" name="TextBox 6">
            <a:hlinkClick r:id="rId4"/>
          </p:cNvPr>
          <p:cNvSpPr txBox="1"/>
          <p:nvPr userDrawn="1"/>
        </p:nvSpPr>
        <p:spPr>
          <a:xfrm>
            <a:off x="0" y="6548365"/>
            <a:ext cx="916286" cy="292135"/>
          </a:xfrm>
          <a:prstGeom prst="roundRect">
            <a:avLst>
              <a:gd name="adj" fmla="val 50000"/>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50" dirty="0">
                <a:solidFill>
                  <a:schemeClr val="tx1"/>
                </a:solidFill>
              </a:rPr>
              <a:t>Neal Creative </a:t>
            </a:r>
            <a:r>
              <a:rPr lang="en-US" sz="675" kern="1200" dirty="0">
                <a:solidFill>
                  <a:schemeClr val="tx1"/>
                </a:solidFill>
                <a:latin typeface="+mn-lt"/>
                <a:ea typeface="+mn-ea"/>
                <a:cs typeface="+mn-cs"/>
              </a:rPr>
              <a:t>©</a:t>
            </a:r>
            <a:r>
              <a:rPr lang="en-US" sz="750" baseline="0" dirty="0">
                <a:solidFill>
                  <a:schemeClr val="tx1"/>
                </a:solidFill>
              </a:rPr>
              <a:t> </a:t>
            </a:r>
            <a:endParaRPr lang="en-US" sz="75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7"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300082"/>
            </a:xfrm>
            <a:prstGeom prst="rect">
              <a:avLst/>
            </a:prstGeom>
            <a:noFill/>
          </p:spPr>
          <p:txBody>
            <a:bodyPr wrap="square" rtlCol="0">
              <a:spAutoFit/>
            </a:bodyPr>
            <a:lstStyle/>
            <a:p>
              <a:r>
                <a:rPr lang="en-US" sz="675" dirty="0">
                  <a:solidFill>
                    <a:schemeClr val="tx1">
                      <a:lumMod val="65000"/>
                      <a:lumOff val="35000"/>
                    </a:schemeClr>
                  </a:solidFill>
                </a:rPr>
                <a:t>TIP </a:t>
              </a:r>
              <a:r>
                <a:rPr lang="en-US" sz="675"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675"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826487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40"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40"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6"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6"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40" y="3625225"/>
            <a:ext cx="9107555" cy="923330"/>
          </a:xfrm>
          <a:prstGeom prst="rect">
            <a:avLst/>
          </a:prstGeom>
          <a:noFill/>
        </p:spPr>
        <p:txBody>
          <a:bodyPr anchor="b"/>
          <a:lstStyle>
            <a:lvl1pPr algn="ctr" defTabSz="685800" rtl="0" eaLnBrk="1" latinLnBrk="0" hangingPunct="1">
              <a:lnSpc>
                <a:spcPct val="90000"/>
              </a:lnSpc>
              <a:spcBef>
                <a:spcPct val="0"/>
              </a:spcBef>
              <a:buNone/>
              <a:defRPr lang="en-US" sz="6000" b="1" i="0" kern="1200" spc="-225"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2" y="6316156"/>
            <a:ext cx="1768241" cy="308364"/>
          </a:xfrm>
          <a:prstGeom prst="roundRect">
            <a:avLst>
              <a:gd name="adj" fmla="val 50000"/>
            </a:avLst>
          </a:prstGeom>
          <a:solidFill>
            <a:schemeClr val="accent2"/>
          </a:solidFill>
        </p:spPr>
        <p:txBody>
          <a:bodyPr wrap="none" rtlCol="0">
            <a:spAutoFit/>
          </a:bodyPr>
          <a:lstStyle/>
          <a:p>
            <a:r>
              <a:rPr lang="en-US" sz="825" dirty="0">
                <a:solidFill>
                  <a:schemeClr val="tx1"/>
                </a:solidFill>
              </a:rPr>
              <a:t>Neal Creative</a:t>
            </a:r>
            <a:r>
              <a:rPr lang="en-US" sz="825" baseline="0" dirty="0">
                <a:solidFill>
                  <a:schemeClr val="tx1"/>
                </a:solidFill>
              </a:rPr>
              <a:t>  | click &amp; </a:t>
            </a:r>
            <a:r>
              <a:rPr lang="en-US" sz="825" b="1" baseline="0" dirty="0">
                <a:solidFill>
                  <a:schemeClr val="tx1"/>
                </a:solidFill>
              </a:rPr>
              <a:t>Learn more</a:t>
            </a:r>
            <a:endParaRPr lang="en-US" sz="825"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7"/>
            <a:ext cx="916286" cy="292135"/>
          </a:xfrm>
          <a:prstGeom prst="roundRect">
            <a:avLst>
              <a:gd name="adj" fmla="val 50000"/>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50" dirty="0">
                <a:solidFill>
                  <a:schemeClr val="bg2">
                    <a:lumMod val="50000"/>
                  </a:schemeClr>
                </a:solidFill>
              </a:rPr>
              <a:t>Neal Creative </a:t>
            </a:r>
            <a:r>
              <a:rPr lang="en-US" sz="675" kern="1200" dirty="0">
                <a:solidFill>
                  <a:schemeClr val="bg2">
                    <a:lumMod val="50000"/>
                  </a:schemeClr>
                </a:solidFill>
                <a:latin typeface="+mn-lt"/>
                <a:ea typeface="+mn-ea"/>
                <a:cs typeface="+mn-cs"/>
              </a:rPr>
              <a:t>©</a:t>
            </a:r>
            <a:r>
              <a:rPr lang="en-US" sz="750" baseline="0" dirty="0">
                <a:solidFill>
                  <a:schemeClr val="bg2">
                    <a:lumMod val="50000"/>
                  </a:schemeClr>
                </a:solidFill>
              </a:rPr>
              <a:t> </a:t>
            </a:r>
            <a:endParaRPr lang="en-US" sz="750" b="1" dirty="0">
              <a:solidFill>
                <a:schemeClr val="bg2">
                  <a:lumMod val="50000"/>
                </a:schemeClr>
              </a:solidFill>
            </a:endParaRPr>
          </a:p>
        </p:txBody>
      </p:sp>
    </p:spTree>
    <p:extLst>
      <p:ext uri="{BB962C8B-B14F-4D97-AF65-F5344CB8AC3E}">
        <p14:creationId xmlns:p14="http://schemas.microsoft.com/office/powerpoint/2010/main" val="195684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2" y="3367879"/>
            <a:ext cx="5192775" cy="1395767"/>
          </a:xfrm>
        </p:spPr>
        <p:txBody>
          <a:bodyPr wrap="square">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353" kern="1200" spc="0" baseline="0" dirty="0">
                <a:gradFill>
                  <a:gsLst>
                    <a:gs pos="1250">
                      <a:schemeClr val="tx2"/>
                    </a:gs>
                    <a:gs pos="99000">
                      <a:schemeClr val="tx2"/>
                    </a:gs>
                  </a:gsLst>
                  <a:lin ang="5400000" scaled="0"/>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7" y="3503951"/>
            <a:ext cx="5671764" cy="1273618"/>
          </a:xfrm>
        </p:spPr>
        <p:txBody>
          <a:bodyPr/>
          <a:lstStyle>
            <a:lvl1pPr marL="0" indent="0" algn="l">
              <a:buNone/>
              <a:defRPr sz="1471">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9" y="6298102"/>
            <a:ext cx="1768241" cy="308364"/>
          </a:xfrm>
          <a:prstGeom prst="roundRect">
            <a:avLst>
              <a:gd name="adj" fmla="val 50000"/>
            </a:avLst>
          </a:prstGeom>
          <a:solidFill>
            <a:srgbClr val="004568"/>
          </a:solidFill>
        </p:spPr>
        <p:txBody>
          <a:bodyPr wrap="non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dirty="0">
                <a:ln>
                  <a:noFill/>
                </a:ln>
                <a:solidFill>
                  <a:srgbClr val="FFFFFF"/>
                </a:solidFill>
                <a:effectLst/>
                <a:uLnTx/>
                <a:uFillTx/>
              </a:rPr>
              <a:t>Neal Creative  | click &amp; </a:t>
            </a:r>
            <a:r>
              <a:rPr kumimoji="0" lang="en-US" sz="825"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1" y="419101"/>
            <a:ext cx="8917577" cy="466281"/>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7"/>
            <a:ext cx="916286" cy="292135"/>
          </a:xfrm>
          <a:prstGeom prst="roundRect">
            <a:avLst>
              <a:gd name="adj" fmla="val 50000"/>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750" dirty="0">
                <a:solidFill>
                  <a:schemeClr val="bg1">
                    <a:lumMod val="75000"/>
                  </a:schemeClr>
                </a:solidFill>
              </a:rPr>
              <a:t>Neal Creative </a:t>
            </a:r>
            <a:r>
              <a:rPr lang="en-US" sz="675" kern="1200" dirty="0">
                <a:solidFill>
                  <a:schemeClr val="bg1">
                    <a:lumMod val="75000"/>
                  </a:schemeClr>
                </a:solidFill>
                <a:latin typeface="+mn-lt"/>
                <a:ea typeface="+mn-ea"/>
                <a:cs typeface="+mn-cs"/>
              </a:rPr>
              <a:t>©</a:t>
            </a:r>
            <a:r>
              <a:rPr lang="en-US" sz="750" baseline="0" dirty="0">
                <a:solidFill>
                  <a:schemeClr val="bg1">
                    <a:lumMod val="75000"/>
                  </a:schemeClr>
                </a:solidFill>
              </a:rPr>
              <a:t> </a:t>
            </a:r>
            <a:endParaRPr lang="en-US" sz="750" b="1" dirty="0">
              <a:solidFill>
                <a:schemeClr val="bg1">
                  <a:lumMod val="75000"/>
                </a:schemeClr>
              </a:solidFill>
            </a:endParaRPr>
          </a:p>
        </p:txBody>
      </p:sp>
    </p:spTree>
    <p:extLst>
      <p:ext uri="{BB962C8B-B14F-4D97-AF65-F5344CB8AC3E}">
        <p14:creationId xmlns:p14="http://schemas.microsoft.com/office/powerpoint/2010/main" val="1574121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402336" y="1527048"/>
            <a:ext cx="11338560" cy="1435778"/>
          </a:xfrm>
        </p:spPr>
        <p:txBody>
          <a:bodyPr/>
          <a:lstStyle>
            <a:lvl2pPr>
              <a:defRPr baseline="0">
                <a:solidFill>
                  <a:schemeClr val="tx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721602" y="6405566"/>
            <a:ext cx="4059767"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06400" y="6410328"/>
            <a:ext cx="4775200" cy="366713"/>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16600" y="1027116"/>
            <a:ext cx="609600" cy="441325"/>
          </a:xfrm>
        </p:spPr>
        <p:txBody>
          <a:bodyPr/>
          <a:lstStyle>
            <a:lvl1pPr>
              <a:defRPr/>
            </a:lvl1pPr>
          </a:lstStyle>
          <a:p>
            <a:pPr>
              <a:defRPr/>
            </a:pPr>
            <a:fld id="{4B317660-E3C4-40CE-98C4-5B183C9AF571}" type="slidenum">
              <a:rPr lang="en-US"/>
              <a:pPr>
                <a:defRPr/>
              </a:pPr>
              <a:t>‹#›</a:t>
            </a:fld>
            <a:endParaRPr lang="en-US"/>
          </a:p>
        </p:txBody>
      </p:sp>
    </p:spTree>
    <p:extLst>
      <p:ext uri="{BB962C8B-B14F-4D97-AF65-F5344CB8AC3E}">
        <p14:creationId xmlns:p14="http://schemas.microsoft.com/office/powerpoint/2010/main" val="3402986698"/>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A1F4AC-4DD4-43F1-B3DB-00AD4EEB21A6}"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10BD4E-817E-4905-B6FD-2EFE19E4D4BB}" type="slidenum">
              <a:rPr lang="en-US"/>
              <a:pPr>
                <a:defRPr/>
              </a:pPr>
              <a:t>‹#›</a:t>
            </a:fld>
            <a:endParaRPr lang="en-US"/>
          </a:p>
        </p:txBody>
      </p:sp>
    </p:spTree>
    <p:extLst>
      <p:ext uri="{BB962C8B-B14F-4D97-AF65-F5344CB8AC3E}">
        <p14:creationId xmlns:p14="http://schemas.microsoft.com/office/powerpoint/2010/main" val="467452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721602" y="6405566"/>
            <a:ext cx="4059767"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06400" y="6410328"/>
            <a:ext cx="4775200" cy="366713"/>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41"/>
            <a:ext cx="609600" cy="441325"/>
          </a:xfrm>
        </p:spPr>
        <p:txBody>
          <a:bodyPr/>
          <a:lstStyle>
            <a:lvl1pPr>
              <a:defRPr/>
            </a:lvl1pPr>
          </a:lstStyle>
          <a:p>
            <a:pPr>
              <a:defRPr/>
            </a:pPr>
            <a:fld id="{8D3F1BCE-AEB3-49BE-AAD5-322C4DD66DB2}" type="slidenum">
              <a:rPr lang="en-US"/>
              <a:pPr>
                <a:defRPr/>
              </a:pPr>
              <a:t>‹#›</a:t>
            </a:fld>
            <a:endParaRPr lang="en-US"/>
          </a:p>
        </p:txBody>
      </p:sp>
    </p:spTree>
    <p:extLst>
      <p:ext uri="{BB962C8B-B14F-4D97-AF65-F5344CB8AC3E}">
        <p14:creationId xmlns:p14="http://schemas.microsoft.com/office/powerpoint/2010/main" val="703081925"/>
      </p:ext>
    </p:extLst>
  </p:cSld>
  <p:clrMapOvr>
    <a:masterClrMapping/>
  </p:clrMapOvr>
  <p:transition spd="med">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w="9525">
            <a:noFill/>
            <a:miter lim="800000"/>
            <a:headEnd/>
            <a:tailEnd/>
          </a:ln>
        </p:spPr>
        <p:txBody>
          <a:bodyPr wrap="none" anchor="ctr"/>
          <a:lstStyle/>
          <a:p>
            <a:endParaRPr lang="en-US">
              <a:solidFill>
                <a:srgbClr val="000000"/>
              </a:solidFill>
              <a:ea typeface="ＭＳ Ｐゴシック" charset="-128"/>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w="9525">
            <a:noFill/>
            <a:miter lim="800000"/>
            <a:headEnd/>
            <a:tailEnd/>
          </a:ln>
        </p:spPr>
        <p:txBody>
          <a:bodyPr wrap="none" anchor="ctr"/>
          <a:lstStyle/>
          <a:p>
            <a:endParaRPr lang="en-US">
              <a:solidFill>
                <a:srgbClr val="000000"/>
              </a:solidFill>
              <a:ea typeface="ＭＳ Ｐゴシック" charset="-128"/>
            </a:endParaRPr>
          </a:p>
        </p:txBody>
      </p:sp>
      <p:sp>
        <p:nvSpPr>
          <p:cNvPr id="6" name="Rectangle 21"/>
          <p:cNvSpPr>
            <a:spLocks noChangeArrowheads="1"/>
          </p:cNvSpPr>
          <p:nvPr/>
        </p:nvSpPr>
        <p:spPr bwMode="white">
          <a:xfrm>
            <a:off x="0" y="0"/>
            <a:ext cx="203200" cy="6858000"/>
          </a:xfrm>
          <a:prstGeom prst="rect">
            <a:avLst/>
          </a:prstGeom>
          <a:solidFill>
            <a:srgbClr val="FFFFFF"/>
          </a:solidFill>
          <a:ln w="9525">
            <a:noFill/>
            <a:miter lim="800000"/>
            <a:headEnd/>
            <a:tailEnd/>
          </a:ln>
        </p:spPr>
        <p:txBody>
          <a:bodyPr wrap="none" anchor="ctr"/>
          <a:lstStyle/>
          <a:p>
            <a:endParaRPr lang="en-US">
              <a:solidFill>
                <a:srgbClr val="000000"/>
              </a:solidFill>
              <a:ea typeface="ＭＳ Ｐゴシック" charset="-128"/>
            </a:endParaRPr>
          </a:p>
        </p:txBody>
      </p:sp>
      <p:sp>
        <p:nvSpPr>
          <p:cNvPr id="7" name="Rectangle 23"/>
          <p:cNvSpPr>
            <a:spLocks noChangeArrowheads="1"/>
          </p:cNvSpPr>
          <p:nvPr/>
        </p:nvSpPr>
        <p:spPr bwMode="white">
          <a:xfrm>
            <a:off x="0" y="0"/>
            <a:ext cx="12192000" cy="2514600"/>
          </a:xfrm>
          <a:prstGeom prst="rect">
            <a:avLst/>
          </a:prstGeom>
          <a:solidFill>
            <a:srgbClr val="FFFFFF"/>
          </a:solidFill>
          <a:ln w="9525">
            <a:noFill/>
            <a:miter lim="800000"/>
            <a:headEnd/>
            <a:tailEnd/>
          </a:ln>
        </p:spPr>
        <p:txBody>
          <a:bodyPr wrap="none" anchor="ctr"/>
          <a:lstStyle/>
          <a:p>
            <a:endParaRPr lang="en-US">
              <a:solidFill>
                <a:srgbClr val="000000"/>
              </a:solidFill>
              <a:ea typeface="ＭＳ Ｐゴシック" charset="-128"/>
            </a:endParaRPr>
          </a:p>
        </p:txBody>
      </p:sp>
      <p:sp>
        <p:nvSpPr>
          <p:cNvPr id="10" name="Rectangle 9"/>
          <p:cNvSpPr>
            <a:spLocks noChangeArrowheads="1"/>
          </p:cNvSpPr>
          <p:nvPr/>
        </p:nvSpPr>
        <p:spPr bwMode="auto">
          <a:xfrm>
            <a:off x="194735" y="6391278"/>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srgbClr val="000000"/>
              </a:solidFill>
              <a:ea typeface="ＭＳ Ｐゴシック" charset="-128"/>
            </a:endParaRPr>
          </a:p>
        </p:txBody>
      </p:sp>
      <p:sp>
        <p:nvSpPr>
          <p:cNvPr id="11" name="Straight Connector 10"/>
          <p:cNvSpPr>
            <a:spLocks noChangeShapeType="1"/>
          </p:cNvSpPr>
          <p:nvPr/>
        </p:nvSpPr>
        <p:spPr bwMode="auto">
          <a:xfrm>
            <a:off x="207435"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ＭＳ Ｐゴシック" charset="-128"/>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a:solidFill>
                <a:srgbClr val="000000"/>
              </a:solidFill>
              <a:ea typeface="ＭＳ Ｐゴシック" charset="-128"/>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9" name="Subtitle 8"/>
          <p:cNvSpPr>
            <a:spLocks noGrp="1"/>
          </p:cNvSpPr>
          <p:nvPr>
            <p:ph type="subTitle" idx="1"/>
          </p:nvPr>
        </p:nvSpPr>
        <p:spPr>
          <a:xfrm>
            <a:off x="1828800" y="2819400"/>
            <a:ext cx="8534400" cy="258532"/>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8" name="Title 7"/>
          <p:cNvSpPr>
            <a:spLocks noGrp="1"/>
          </p:cNvSpPr>
          <p:nvPr>
            <p:ph type="ctrTitle"/>
          </p:nvPr>
        </p:nvSpPr>
        <p:spPr>
          <a:xfrm>
            <a:off x="914400" y="381000"/>
            <a:ext cx="10363200" cy="528606"/>
          </a:xfrm>
        </p:spPr>
        <p:txBody>
          <a:bodyPr/>
          <a:lstStyle>
            <a:lvl1pPr>
              <a:defRPr sz="315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a:xfrm>
            <a:off x="7721602" y="6405566"/>
            <a:ext cx="4059767" cy="365125"/>
          </a:xfrm>
          <a:prstGeom prst="rect">
            <a:avLst/>
          </a:prstGeom>
        </p:spPr>
        <p:txBody>
          <a:bodyPr/>
          <a:lstStyle>
            <a:lvl1pPr>
              <a:defRPr>
                <a:latin typeface="Times New Roman" charset="0"/>
              </a:defRPr>
            </a:lvl1pPr>
          </a:lstStyle>
          <a:p>
            <a:pPr>
              <a:defRPr/>
            </a:pPr>
            <a:endParaRPr lang="en-US"/>
          </a:p>
        </p:txBody>
      </p:sp>
      <p:sp>
        <p:nvSpPr>
          <p:cNvPr id="16" name="Footer Placeholder 16"/>
          <p:cNvSpPr>
            <a:spLocks noGrp="1"/>
          </p:cNvSpPr>
          <p:nvPr>
            <p:ph type="ftr" sz="quarter" idx="11"/>
          </p:nvPr>
        </p:nvSpPr>
        <p:spPr>
          <a:xfrm>
            <a:off x="406400" y="6410328"/>
            <a:ext cx="4775200" cy="366713"/>
          </a:xfrm>
          <a:prstGeom prst="rect">
            <a:avLst/>
          </a:prstGeom>
        </p:spPr>
        <p:txBody>
          <a:bodyPr/>
          <a:lstStyle>
            <a:lvl1pPr>
              <a:defRPr>
                <a:latin typeface="Times New Roman" charset="0"/>
              </a:defRPr>
            </a:lvl1pPr>
          </a:lstStyle>
          <a:p>
            <a:pPr>
              <a:defRPr/>
            </a:pPr>
            <a:endParaRPr lang="en-US"/>
          </a:p>
        </p:txBody>
      </p:sp>
      <p:sp>
        <p:nvSpPr>
          <p:cNvPr id="17" name="Slide Number Placeholder 28"/>
          <p:cNvSpPr>
            <a:spLocks noGrp="1"/>
          </p:cNvSpPr>
          <p:nvPr>
            <p:ph type="sldNum" sz="quarter" idx="12"/>
          </p:nvPr>
        </p:nvSpPr>
        <p:spPr>
          <a:xfrm>
            <a:off x="5791200" y="2198691"/>
            <a:ext cx="609600" cy="441325"/>
          </a:xfrm>
        </p:spPr>
        <p:txBody>
          <a:bodyPr/>
          <a:lstStyle>
            <a:lvl1pPr>
              <a:defRPr>
                <a:latin typeface="Times New Roman" charset="0"/>
              </a:defRPr>
            </a:lvl1pPr>
          </a:lstStyle>
          <a:p>
            <a:pPr>
              <a:defRPr/>
            </a:pPr>
            <a:fld id="{A7F6AF2C-AD07-45E1-9D9B-D03A3EFFE4F3}" type="slidenum">
              <a:rPr lang="en-US"/>
              <a:pPr>
                <a:defRPr/>
              </a:pPr>
              <a:t>‹#›</a:t>
            </a:fld>
            <a:endParaRPr lang="en-US"/>
          </a:p>
        </p:txBody>
      </p:sp>
    </p:spTree>
    <p:extLst>
      <p:ext uri="{BB962C8B-B14F-4D97-AF65-F5344CB8AC3E}">
        <p14:creationId xmlns:p14="http://schemas.microsoft.com/office/powerpoint/2010/main" val="2884637390"/>
      </p:ext>
    </p:extLst>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24111-AF3F-154F-B263-B8BE4340B3C4}"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821627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24111-AF3F-154F-B263-B8BE4340B3C4}"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217076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724111-AF3F-154F-B263-B8BE4340B3C4}"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429885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724111-AF3F-154F-B263-B8BE4340B3C4}"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410153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724111-AF3F-154F-B263-B8BE4340B3C4}"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1186647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24111-AF3F-154F-B263-B8BE4340B3C4}"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443957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24111-AF3F-154F-B263-B8BE4340B3C4}"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396707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396021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4AD358-5C2E-43A3-9FB3-8F553FADDE8C}" type="datetimeFigureOut">
              <a:rPr lang="en-US"/>
              <a:pPr>
                <a:defRPr/>
              </a:pPr>
              <a:t>9/3/2019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756C50-1841-4013-A4CE-C4F9DFB1FF1A}" type="slidenum">
              <a:rPr lang="en-US"/>
              <a:pPr>
                <a:defRPr/>
              </a:pPr>
              <a:t>‹#›</a:t>
            </a:fld>
            <a:endParaRPr lang="en-US"/>
          </a:p>
        </p:txBody>
      </p:sp>
    </p:spTree>
    <p:extLst>
      <p:ext uri="{BB962C8B-B14F-4D97-AF65-F5344CB8AC3E}">
        <p14:creationId xmlns:p14="http://schemas.microsoft.com/office/powerpoint/2010/main" val="1334238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24111-AF3F-154F-B263-B8BE4340B3C4}"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2371033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24111-AF3F-154F-B263-B8BE4340B3C4}"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940834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724111-AF3F-154F-B263-B8BE4340B3C4}"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D095-1563-C242-889C-9782E93685FC}" type="slidenum">
              <a:rPr lang="en-US" smtClean="0"/>
              <a:t>‹#›</a:t>
            </a:fld>
            <a:endParaRPr lang="en-US"/>
          </a:p>
        </p:txBody>
      </p:sp>
    </p:spTree>
    <p:extLst>
      <p:ext uri="{BB962C8B-B14F-4D97-AF65-F5344CB8AC3E}">
        <p14:creationId xmlns:p14="http://schemas.microsoft.com/office/powerpoint/2010/main" val="4252431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732B1F-02D9-4BF7-934F-CA69AB3144F3}" type="slidenum">
              <a:rPr lang="en-US" altLang="en-US" smtClean="0"/>
              <a:pPr>
                <a:defRPr/>
              </a:pPr>
              <a:t>‹#›</a:t>
            </a:fld>
            <a:endParaRPr lang="en-US" altLang="en-US"/>
          </a:p>
        </p:txBody>
      </p:sp>
    </p:spTree>
    <p:extLst>
      <p:ext uri="{BB962C8B-B14F-4D97-AF65-F5344CB8AC3E}">
        <p14:creationId xmlns:p14="http://schemas.microsoft.com/office/powerpoint/2010/main" val="1514352616"/>
      </p:ext>
    </p:extLst>
  </p:cSld>
  <p:clrMapOvr>
    <a:masterClrMapping/>
  </p:clrMapOvr>
  <p:transition spd="med">
    <p:circl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0951856" y="5867131"/>
            <a:ext cx="551167" cy="365125"/>
          </a:xfrm>
        </p:spPr>
        <p:txBody>
          <a:bodyPr/>
          <a:lstStyle/>
          <a:p>
            <a:pPr>
              <a:defRPr/>
            </a:pPr>
            <a:fld id="{F2259904-9667-4C5D-BCB5-D53EF92F9D88}" type="slidenum">
              <a:rPr lang="en-US" altLang="en-US" smtClean="0"/>
              <a:pPr>
                <a:defRPr/>
              </a:pPr>
              <a:t>‹#›</a:t>
            </a:fld>
            <a:endParaRPr lang="en-US" altLang="en-US"/>
          </a:p>
        </p:txBody>
      </p:sp>
    </p:spTree>
    <p:extLst>
      <p:ext uri="{BB962C8B-B14F-4D97-AF65-F5344CB8AC3E}">
        <p14:creationId xmlns:p14="http://schemas.microsoft.com/office/powerpoint/2010/main" val="2447637638"/>
      </p:ext>
    </p:extLst>
  </p:cSld>
  <p:clrMapOvr>
    <a:masterClrMapping/>
  </p:clrMapOvr>
  <p:transition spd="med">
    <p:circl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76A90F-F3BB-4474-A202-B4597C14B9C2}" type="slidenum">
              <a:rPr lang="en-US" altLang="en-US" smtClean="0"/>
              <a:pPr>
                <a:defRPr/>
              </a:pPr>
              <a:t>‹#›</a:t>
            </a:fld>
            <a:endParaRPr lang="en-US" altLang="en-US"/>
          </a:p>
        </p:txBody>
      </p:sp>
    </p:spTree>
    <p:extLst>
      <p:ext uri="{BB962C8B-B14F-4D97-AF65-F5344CB8AC3E}">
        <p14:creationId xmlns:p14="http://schemas.microsoft.com/office/powerpoint/2010/main" val="3456925958"/>
      </p:ext>
    </p:extLst>
  </p:cSld>
  <p:clrMapOvr>
    <a:masterClrMapping/>
  </p:clrMapOvr>
  <p:transition spd="med">
    <p:circl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5D2AF3-C0FE-4A6E-9296-B3A51C07590D}" type="slidenum">
              <a:rPr lang="en-US" altLang="en-US" smtClean="0"/>
              <a:pPr>
                <a:defRPr/>
              </a:pPr>
              <a:t>‹#›</a:t>
            </a:fld>
            <a:endParaRPr lang="en-US" altLang="en-US"/>
          </a:p>
        </p:txBody>
      </p:sp>
    </p:spTree>
    <p:extLst>
      <p:ext uri="{BB962C8B-B14F-4D97-AF65-F5344CB8AC3E}">
        <p14:creationId xmlns:p14="http://schemas.microsoft.com/office/powerpoint/2010/main" val="11572948"/>
      </p:ext>
    </p:extLst>
  </p:cSld>
  <p:clrMapOvr>
    <a:masterClrMapping/>
  </p:clrMapOvr>
  <p:transition spd="med">
    <p:circl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80B3127-5464-4EC6-855F-A017BF17084E}" type="slidenum">
              <a:rPr lang="en-US" altLang="en-US" smtClean="0"/>
              <a:pPr>
                <a:defRPr/>
              </a:pPr>
              <a:t>‹#›</a:t>
            </a:fld>
            <a:endParaRPr lang="en-US" altLang="en-US"/>
          </a:p>
        </p:txBody>
      </p:sp>
    </p:spTree>
    <p:extLst>
      <p:ext uri="{BB962C8B-B14F-4D97-AF65-F5344CB8AC3E}">
        <p14:creationId xmlns:p14="http://schemas.microsoft.com/office/powerpoint/2010/main" val="830327103"/>
      </p:ext>
    </p:extLst>
  </p:cSld>
  <p:clrMapOvr>
    <a:masterClrMapping/>
  </p:clrMapOvr>
  <p:transition spd="med">
    <p:circl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77DCFAE-1EC3-4DC4-A255-329D337DE278}" type="slidenum">
              <a:rPr lang="en-US" altLang="en-US" smtClean="0"/>
              <a:pPr>
                <a:defRPr/>
              </a:pPr>
              <a:t>‹#›</a:t>
            </a:fld>
            <a:endParaRPr lang="en-US" altLang="en-US"/>
          </a:p>
        </p:txBody>
      </p:sp>
    </p:spTree>
    <p:extLst>
      <p:ext uri="{BB962C8B-B14F-4D97-AF65-F5344CB8AC3E}">
        <p14:creationId xmlns:p14="http://schemas.microsoft.com/office/powerpoint/2010/main" val="1750909689"/>
      </p:ext>
    </p:extLst>
  </p:cSld>
  <p:clrMapOvr>
    <a:masterClrMapping/>
  </p:clrMapOvr>
  <p:transition spd="med">
    <p:circl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35A2389-5D72-4528-B032-876EA3CF2C88}" type="slidenum">
              <a:rPr lang="en-US" altLang="en-US" smtClean="0"/>
              <a:pPr>
                <a:defRPr/>
              </a:pPr>
              <a:t>‹#›</a:t>
            </a:fld>
            <a:endParaRPr lang="en-US" altLang="en-US"/>
          </a:p>
        </p:txBody>
      </p:sp>
    </p:spTree>
    <p:extLst>
      <p:ext uri="{BB962C8B-B14F-4D97-AF65-F5344CB8AC3E}">
        <p14:creationId xmlns:p14="http://schemas.microsoft.com/office/powerpoint/2010/main" val="350590031"/>
      </p:ext>
    </p:extLst>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3F9CA27-D2F2-4A1F-B893-E96B260D67D5}" type="datetimeFigureOut">
              <a:rPr lang="en-US"/>
              <a:pPr>
                <a:defRPr/>
              </a:pPr>
              <a:t>9/3/2019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C607AE-7267-47F7-8403-DE6A962A6E0D}" type="slidenum">
              <a:rPr lang="en-US"/>
              <a:pPr>
                <a:defRPr/>
              </a:pPr>
              <a:t>‹#›</a:t>
            </a:fld>
            <a:endParaRPr lang="en-US"/>
          </a:p>
        </p:txBody>
      </p:sp>
    </p:spTree>
    <p:extLst>
      <p:ext uri="{BB962C8B-B14F-4D97-AF65-F5344CB8AC3E}">
        <p14:creationId xmlns:p14="http://schemas.microsoft.com/office/powerpoint/2010/main" val="32677454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3D773D-95F4-40DD-9F25-E0907DD6C6C6}" type="slidenum">
              <a:rPr lang="en-US" altLang="en-US" smtClean="0"/>
              <a:pPr>
                <a:defRPr/>
              </a:pPr>
              <a:t>‹#›</a:t>
            </a:fld>
            <a:endParaRPr lang="en-US" altLang="en-US"/>
          </a:p>
        </p:txBody>
      </p:sp>
    </p:spTree>
    <p:extLst>
      <p:ext uri="{BB962C8B-B14F-4D97-AF65-F5344CB8AC3E}">
        <p14:creationId xmlns:p14="http://schemas.microsoft.com/office/powerpoint/2010/main" val="856565546"/>
      </p:ext>
    </p:extLst>
  </p:cSld>
  <p:clrMapOvr>
    <a:masterClrMapping/>
  </p:clrMapOvr>
  <p:transition spd="med">
    <p:circl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0BD5F7-F77C-44BD-A0F0-94885FF53F7B}" type="slidenum">
              <a:rPr lang="en-US" altLang="en-US" smtClean="0"/>
              <a:pPr>
                <a:defRPr/>
              </a:pPr>
              <a:t>‹#›</a:t>
            </a:fld>
            <a:endParaRPr lang="en-US" altLang="en-US"/>
          </a:p>
        </p:txBody>
      </p:sp>
    </p:spTree>
    <p:extLst>
      <p:ext uri="{BB962C8B-B14F-4D97-AF65-F5344CB8AC3E}">
        <p14:creationId xmlns:p14="http://schemas.microsoft.com/office/powerpoint/2010/main" val="960878013"/>
      </p:ext>
    </p:extLst>
  </p:cSld>
  <p:clrMapOvr>
    <a:masterClrMapping/>
  </p:clrMapOvr>
  <p:transition spd="med">
    <p:circl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0FDA13-4F6A-49B7-9AB5-CF9434BD4908}" type="slidenum">
              <a:rPr lang="en-US" altLang="en-US" smtClean="0"/>
              <a:pPr>
                <a:defRPr/>
              </a:pPr>
              <a:t>‹#›</a:t>
            </a:fld>
            <a:endParaRPr lang="en-US" altLang="en-US"/>
          </a:p>
        </p:txBody>
      </p:sp>
    </p:spTree>
    <p:extLst>
      <p:ext uri="{BB962C8B-B14F-4D97-AF65-F5344CB8AC3E}">
        <p14:creationId xmlns:p14="http://schemas.microsoft.com/office/powerpoint/2010/main" val="162298997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D47E40-4039-4305-A5ED-579B18A6BB61}" type="slidenum">
              <a:rPr lang="en-US" altLang="en-US" smtClean="0"/>
              <a:pPr>
                <a:defRPr/>
              </a:pPr>
              <a:t>‹#›</a:t>
            </a:fld>
            <a:endParaRPr lang="en-US" altLang="en-US"/>
          </a:p>
        </p:txBody>
      </p:sp>
    </p:spTree>
    <p:extLst>
      <p:ext uri="{BB962C8B-B14F-4D97-AF65-F5344CB8AC3E}">
        <p14:creationId xmlns:p14="http://schemas.microsoft.com/office/powerpoint/2010/main" val="39719414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BF6EAE-BA74-4804-B0B2-990D0F448912}" type="slidenum">
              <a:rPr lang="en-US" altLang="en-US" smtClean="0"/>
              <a:pPr>
                <a:defRPr/>
              </a:pPr>
              <a:t>‹#›</a:t>
            </a:fld>
            <a:endParaRPr lang="en-US" altLang="en-US"/>
          </a:p>
        </p:txBody>
      </p:sp>
    </p:spTree>
    <p:extLst>
      <p:ext uri="{BB962C8B-B14F-4D97-AF65-F5344CB8AC3E}">
        <p14:creationId xmlns:p14="http://schemas.microsoft.com/office/powerpoint/2010/main" val="334443033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F45314-3E18-49BB-BCA2-C6DE6473114D}" type="slidenum">
              <a:rPr lang="en-US" altLang="en-US" smtClean="0"/>
              <a:pPr>
                <a:defRPr/>
              </a:pPr>
              <a:t>‹#›</a:t>
            </a:fld>
            <a:endParaRPr lang="en-US" altLang="en-US"/>
          </a:p>
        </p:txBody>
      </p:sp>
    </p:spTree>
    <p:extLst>
      <p:ext uri="{BB962C8B-B14F-4D97-AF65-F5344CB8AC3E}">
        <p14:creationId xmlns:p14="http://schemas.microsoft.com/office/powerpoint/2010/main" val="297245460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11B258-E089-40B2-BF6F-57AF1C878546}" type="slidenum">
              <a:rPr lang="en-US" altLang="en-US" smtClean="0"/>
              <a:pPr>
                <a:defRPr/>
              </a:pPr>
              <a:t>‹#›</a:t>
            </a:fld>
            <a:endParaRPr lang="en-US" altLang="en-US"/>
          </a:p>
        </p:txBody>
      </p:sp>
    </p:spTree>
    <p:extLst>
      <p:ext uri="{BB962C8B-B14F-4D97-AF65-F5344CB8AC3E}">
        <p14:creationId xmlns:p14="http://schemas.microsoft.com/office/powerpoint/2010/main" val="73742375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D265D8-4747-4B33-99E0-717E61AC0D5A}" type="slidenum">
              <a:rPr lang="en-US" altLang="en-US" smtClean="0"/>
              <a:pPr>
                <a:defRPr/>
              </a:pPr>
              <a:t>‹#›</a:t>
            </a:fld>
            <a:endParaRPr lang="en-US" altLang="en-US"/>
          </a:p>
        </p:txBody>
      </p:sp>
    </p:spTree>
    <p:extLst>
      <p:ext uri="{BB962C8B-B14F-4D97-AF65-F5344CB8AC3E}">
        <p14:creationId xmlns:p14="http://schemas.microsoft.com/office/powerpoint/2010/main" val="152944099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FCC017-421A-41B9-8E60-2C86B11EBA25}" type="slidenum">
              <a:rPr lang="en-US" altLang="en-US" smtClean="0"/>
              <a:pPr>
                <a:defRPr/>
              </a:pPr>
              <a:t>‹#›</a:t>
            </a:fld>
            <a:endParaRPr lang="en-US" altLang="en-US"/>
          </a:p>
        </p:txBody>
      </p:sp>
    </p:spTree>
    <p:extLst>
      <p:ext uri="{BB962C8B-B14F-4D97-AF65-F5344CB8AC3E}">
        <p14:creationId xmlns:p14="http://schemas.microsoft.com/office/powerpoint/2010/main" val="1948780252"/>
      </p:ext>
    </p:extLst>
  </p:cSld>
  <p:clrMapOvr>
    <a:masterClrMapping/>
  </p:clrMapOvr>
  <p:transition spd="med">
    <p:circl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E63157-5E9C-4E29-818F-28E1FDC45337}" type="slidenum">
              <a:rPr lang="en-US" altLang="en-US" smtClean="0"/>
              <a:pPr>
                <a:defRPr/>
              </a:pPr>
              <a:t>‹#›</a:t>
            </a:fld>
            <a:endParaRPr lang="en-US" altLang="en-US"/>
          </a:p>
        </p:txBody>
      </p:sp>
    </p:spTree>
    <p:extLst>
      <p:ext uri="{BB962C8B-B14F-4D97-AF65-F5344CB8AC3E}">
        <p14:creationId xmlns:p14="http://schemas.microsoft.com/office/powerpoint/2010/main" val="2187405208"/>
      </p:ext>
    </p:extLst>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1DEE23-6205-4F1F-AAB9-6D47BB0B2F06}" type="datetimeFigureOut">
              <a:rPr lang="en-US"/>
              <a:pPr>
                <a:defRPr/>
              </a:pPr>
              <a:t>9/3/2019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6269A0-2086-40E8-B8F8-A99CC1E33C3D}" type="slidenum">
              <a:rPr lang="en-US"/>
              <a:pPr>
                <a:defRPr/>
              </a:pPr>
              <a:t>‹#›</a:t>
            </a:fld>
            <a:endParaRPr lang="en-US"/>
          </a:p>
        </p:txBody>
      </p:sp>
    </p:spTree>
    <p:extLst>
      <p:ext uri="{BB962C8B-B14F-4D97-AF65-F5344CB8AC3E}">
        <p14:creationId xmlns:p14="http://schemas.microsoft.com/office/powerpoint/2010/main" val="16376024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dark Callout with small Non-bulleted">
    <p:bg>
      <p:bgPr>
        <a:solidFill>
          <a:schemeClr val="tx2"/>
        </a:solidFill>
        <a:effectLst/>
      </p:bgPr>
    </p:bg>
    <p:spTree>
      <p:nvGrpSpPr>
        <p:cNvPr id="1" name=""/>
        <p:cNvGrpSpPr/>
        <p:nvPr/>
      </p:nvGrpSpPr>
      <p:grpSpPr>
        <a:xfrm>
          <a:off x="0" y="0"/>
          <a:ext cx="0" cy="0"/>
          <a:chOff x="0" y="0"/>
          <a:chExt cx="0" cy="0"/>
        </a:xfrm>
      </p:grpSpPr>
      <p:pic>
        <p:nvPicPr>
          <p:cNvPr id="8"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8251" y="6105525"/>
            <a:ext cx="279188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304801" y="3033547"/>
            <a:ext cx="4868985" cy="383182"/>
          </a:xfrm>
        </p:spPr>
        <p:txBody>
          <a:bodyPr>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solidFill>
                  <a:schemeClr val="bg1"/>
                </a:soli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p:txBody>
      </p:sp>
      <p:sp>
        <p:nvSpPr>
          <p:cNvPr id="9" name="Text Placeholder 8"/>
          <p:cNvSpPr>
            <a:spLocks noGrp="1"/>
          </p:cNvSpPr>
          <p:nvPr>
            <p:ph type="body" sz="quarter" idx="11"/>
          </p:nvPr>
        </p:nvSpPr>
        <p:spPr>
          <a:xfrm>
            <a:off x="6096001" y="419102"/>
            <a:ext cx="5671764" cy="1843069"/>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555244" y="2"/>
            <a:ext cx="4083304" cy="1357295"/>
          </a:xfrm>
          <a:prstGeom prst="rect">
            <a:avLst/>
          </a:prstGeom>
        </p:spPr>
        <p:txBody>
          <a:bodyPr lIns="146304" tIns="420624" rIns="146304" anchor="t"/>
          <a:lstStyle>
            <a:lvl1pPr algn="ctr">
              <a:defRPr lang="en-US" sz="2400" b="0" kern="1200" spc="45" baseline="0" dirty="0">
                <a:solidFill>
                  <a:schemeClr val="bg1"/>
                </a:solidFill>
                <a:latin typeface="+mj-lt"/>
                <a:ea typeface="+mn-ea"/>
                <a:cs typeface="Segoe UI Semilight" panose="020B0402040204020203" pitchFamily="34" charset="0"/>
              </a:defRPr>
            </a:lvl1pPr>
          </a:lstStyle>
          <a:p>
            <a:pPr lvl="0"/>
            <a:r>
              <a:rPr lang="en-US"/>
              <a:t>Click to edit Master title style</a:t>
            </a:r>
            <a:endParaRPr lang="en-US" dirty="0"/>
          </a:p>
        </p:txBody>
      </p:sp>
      <p:sp>
        <p:nvSpPr>
          <p:cNvPr id="12" name="Text Placeholder 8"/>
          <p:cNvSpPr>
            <a:spLocks noGrp="1"/>
          </p:cNvSpPr>
          <p:nvPr>
            <p:ph type="body" sz="quarter" idx="12"/>
          </p:nvPr>
        </p:nvSpPr>
        <p:spPr>
          <a:xfrm>
            <a:off x="6096001" y="2599498"/>
            <a:ext cx="5671764" cy="1843069"/>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1" y="4779898"/>
            <a:ext cx="5671764" cy="1843069"/>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14"/>
          </p:nvPr>
        </p:nvSpPr>
        <p:spPr>
          <a:xfrm>
            <a:off x="1" y="6492876"/>
            <a:ext cx="522817" cy="365125"/>
          </a:xfrm>
        </p:spPr>
        <p:txBody>
          <a:bodyPr wrap="none"/>
          <a:lstStyle>
            <a:lvl1pPr algn="r">
              <a:defRPr sz="900">
                <a:solidFill>
                  <a:schemeClr val="bg1"/>
                </a:solidFill>
              </a:defRPr>
            </a:lvl1pPr>
          </a:lstStyle>
          <a:p>
            <a:pPr>
              <a:defRPr/>
            </a:pPr>
            <a:fld id="{729B0D6E-9EE5-437B-952C-50D59C4F4861}" type="slidenum">
              <a:rPr lang="en-US"/>
              <a:pPr>
                <a:defRPr/>
              </a:pPr>
              <a:t>‹#›</a:t>
            </a:fld>
            <a:endParaRPr lang="en-US"/>
          </a:p>
        </p:txBody>
      </p:sp>
    </p:spTree>
    <p:extLst>
      <p:ext uri="{BB962C8B-B14F-4D97-AF65-F5344CB8AC3E}">
        <p14:creationId xmlns:p14="http://schemas.microsoft.com/office/powerpoint/2010/main" val="5852239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3" name="Oval 2"/>
          <p:cNvSpPr/>
          <p:nvPr userDrawn="1"/>
        </p:nvSpPr>
        <p:spPr>
          <a:xfrm>
            <a:off x="1219201" y="-739775"/>
            <a:ext cx="9108017" cy="9034463"/>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sp>
        <p:nvSpPr>
          <p:cNvPr id="4" name="Oval 3"/>
          <p:cNvSpPr/>
          <p:nvPr userDrawn="1"/>
        </p:nvSpPr>
        <p:spPr>
          <a:xfrm>
            <a:off x="1219201" y="-739775"/>
            <a:ext cx="9108017" cy="9034463"/>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sp>
        <p:nvSpPr>
          <p:cNvPr id="5" name="Oval 4"/>
          <p:cNvSpPr/>
          <p:nvPr userDrawn="1"/>
        </p:nvSpPr>
        <p:spPr>
          <a:xfrm>
            <a:off x="5907618" y="3214689"/>
            <a:ext cx="2806700" cy="2782887"/>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sp>
        <p:nvSpPr>
          <p:cNvPr id="6" name="Oval 5"/>
          <p:cNvSpPr/>
          <p:nvPr userDrawn="1"/>
        </p:nvSpPr>
        <p:spPr>
          <a:xfrm>
            <a:off x="5907618" y="3214689"/>
            <a:ext cx="2806700" cy="2782887"/>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00117" y="6083300"/>
            <a:ext cx="279188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19940" y="2794229"/>
            <a:ext cx="9107555" cy="1754326"/>
          </a:xfrm>
          <a:prstGeom prst="rect">
            <a:avLst/>
          </a:prstGeom>
          <a:noFill/>
        </p:spPr>
        <p:txBody>
          <a:bodyPr anchor="b"/>
          <a:lstStyle>
            <a:lvl1pPr algn="ctr" defTabSz="685800" rtl="0" eaLnBrk="1" latinLnBrk="0" hangingPunct="1">
              <a:lnSpc>
                <a:spcPct val="90000"/>
              </a:lnSpc>
              <a:spcBef>
                <a:spcPct val="0"/>
              </a:spcBef>
              <a:buNone/>
              <a:defRPr lang="en-US" sz="6000" b="1" i="0" kern="1200" spc="-225"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69879041"/>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xit" presetSubtype="0" fill="hold" grpId="1" nodeType="withEffect">
                                  <p:stCondLst>
                                    <p:cond delay="25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10" presetClass="exit" presetSubtype="0" fill="hold" grpId="1" nodeType="withEffect">
                                  <p:stCondLst>
                                    <p:cond delay="50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10" presetClass="exit" presetSubtype="0" fill="hold" grpId="1" nodeType="withEffect">
                                  <p:stCondLst>
                                    <p:cond delay="25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10" presetClass="exit" presetSubtype="0" fill="hold" grpId="1" nodeType="withEffect">
                                  <p:stCondLst>
                                    <p:cond delay="50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7" name="Freeform: Shape 18"/>
          <p:cNvSpPr/>
          <p:nvPr userDrawn="1"/>
        </p:nvSpPr>
        <p:spPr>
          <a:xfrm>
            <a:off x="3803651" y="-65088"/>
            <a:ext cx="4584700" cy="2297113"/>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en-US" sz="1350" kern="0">
              <a:solidFill>
                <a:srgbClr val="FFFFFF"/>
              </a:solidFill>
              <a:latin typeface="Segoe UI"/>
            </a:endParaRPr>
          </a:p>
        </p:txBody>
      </p:sp>
      <p:sp>
        <p:nvSpPr>
          <p:cNvPr id="8" name="Footer Placeholder 4"/>
          <p:cNvSpPr txBox="1">
            <a:spLocks/>
          </p:cNvSpPr>
          <p:nvPr userDrawn="1"/>
        </p:nvSpPr>
        <p:spPr>
          <a:xfrm>
            <a:off x="4038600" y="6356351"/>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spcBef>
                <a:spcPts val="0"/>
              </a:spcBef>
              <a:spcAft>
                <a:spcPts val="0"/>
              </a:spcAft>
              <a:defRPr/>
            </a:pPr>
            <a:endParaRPr lang="en-US" sz="825">
              <a:solidFill>
                <a:srgbClr val="FFFFFF"/>
              </a:solidFill>
              <a:latin typeface="Segoe UI"/>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85767" y="6083300"/>
            <a:ext cx="2791884"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02996" y="3383282"/>
            <a:ext cx="11660405" cy="625641"/>
          </a:xfrm>
          <a:prstGeom prst="rect">
            <a:avLst/>
          </a:prstGeom>
        </p:spPr>
        <p:txBody>
          <a:bodyPr lIns="457200" rIns="457200" anchor="b">
            <a:noAutofit/>
          </a:bodyPr>
          <a:lstStyle>
            <a:lvl1pPr algn="ctr" defTabSz="685800" rtl="0" eaLnBrk="1" latinLnBrk="0" hangingPunct="1">
              <a:lnSpc>
                <a:spcPct val="90000"/>
              </a:lnSpc>
              <a:spcBef>
                <a:spcPct val="0"/>
              </a:spcBef>
              <a:buNone/>
              <a:defRPr lang="en-US" sz="3600" b="1" i="0" kern="1200" spc="3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lvl="0"/>
            <a:r>
              <a:rPr lang="en-US"/>
              <a:t>Click to edit Master title style</a:t>
            </a:r>
            <a:endParaRPr lang="en-US" dirty="0"/>
          </a:p>
        </p:txBody>
      </p:sp>
      <p:sp>
        <p:nvSpPr>
          <p:cNvPr id="22" name="Text Placeholder 3"/>
          <p:cNvSpPr>
            <a:spLocks noGrp="1"/>
          </p:cNvSpPr>
          <p:nvPr>
            <p:ph type="body" sz="quarter" idx="10"/>
          </p:nvPr>
        </p:nvSpPr>
        <p:spPr>
          <a:xfrm>
            <a:off x="3923325" y="186062"/>
            <a:ext cx="4376615" cy="496803"/>
          </a:xfrm>
        </p:spPr>
        <p:txBody>
          <a:bodyPr/>
          <a:lstStyle>
            <a:lvl1pPr algn="ctr">
              <a:defRPr sz="1500">
                <a:solidFill>
                  <a:schemeClr val="bg1"/>
                </a:solidFill>
              </a:defRPr>
            </a:lvl1pPr>
            <a:lvl2pPr algn="ctr">
              <a:defRPr sz="105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23" name="Text Placeholder 3"/>
          <p:cNvSpPr>
            <a:spLocks noGrp="1"/>
          </p:cNvSpPr>
          <p:nvPr>
            <p:ph type="body" sz="quarter" idx="11"/>
          </p:nvPr>
        </p:nvSpPr>
        <p:spPr>
          <a:xfrm>
            <a:off x="304801" y="4206240"/>
            <a:ext cx="11658600" cy="341632"/>
          </a:xfrm>
        </p:spPr>
        <p:txBody>
          <a:bodyPr lIns="457200" rIns="457200"/>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kumimoji="0" lang="en-US" sz="18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6" name="Text Placeholder 5"/>
          <p:cNvSpPr>
            <a:spLocks noGrp="1"/>
          </p:cNvSpPr>
          <p:nvPr>
            <p:ph type="body" sz="quarter" idx="12"/>
          </p:nvPr>
        </p:nvSpPr>
        <p:spPr>
          <a:xfrm>
            <a:off x="5706585" y="1145912"/>
            <a:ext cx="853225" cy="923330"/>
          </a:xfrm>
        </p:spPr>
        <p:txBody>
          <a:bodyPr wrap="none"/>
          <a:lstStyle>
            <a:lvl1pPr algn="ctr">
              <a:defRPr kumimoji="0" lang="en-US" sz="6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lvl="0"/>
            <a:r>
              <a:rPr lang="en-US"/>
              <a:t>Edit Master text styles</a:t>
            </a:r>
          </a:p>
        </p:txBody>
      </p:sp>
    </p:spTree>
    <p:extLst>
      <p:ext uri="{BB962C8B-B14F-4D97-AF65-F5344CB8AC3E}">
        <p14:creationId xmlns:p14="http://schemas.microsoft.com/office/powerpoint/2010/main" val="2070871460"/>
      </p:ext>
    </p:extLst>
  </p:cSld>
  <p:clrMapOvr>
    <a:masterClrMapping/>
  </p:clrMapOvr>
  <p:transition spd="med">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3" name="Oval 2"/>
          <p:cNvSpPr/>
          <p:nvPr userDrawn="1"/>
        </p:nvSpPr>
        <p:spPr>
          <a:xfrm>
            <a:off x="2861734" y="157163"/>
            <a:ext cx="6483351" cy="6483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ots"/>
          <p:cNvSpPr>
            <a:spLocks noChangeAspect="1"/>
          </p:cNvSpPr>
          <p:nvPr userDrawn="1"/>
        </p:nvSpPr>
        <p:spPr>
          <a:xfrm>
            <a:off x="3448051" y="744539"/>
            <a:ext cx="5310716" cy="5310187"/>
          </a:xfrm>
          <a:prstGeom prst="ellipse">
            <a:avLst/>
          </a:prstGeom>
          <a:noFill/>
          <a:ln w="184150" cap="rnd" cmpd="sng" algn="ctr">
            <a:solidFill>
              <a:schemeClr val="accent4"/>
            </a:solidFill>
            <a:prstDash val="sysDot"/>
          </a:ln>
          <a:effectLst/>
        </p:spPr>
        <p:txBody>
          <a:bodyPr anchor="ctr"/>
          <a:lstStyle/>
          <a:p>
            <a:pPr algn="ctr" defTabSz="342900" eaLnBrk="1" fontAlgn="auto" hangingPunct="1">
              <a:spcBef>
                <a:spcPts val="0"/>
              </a:spcBef>
              <a:spcAft>
                <a:spcPts val="0"/>
              </a:spcAft>
              <a:defRPr/>
            </a:pPr>
            <a:endParaRPr lang="en-US" sz="1350" kern="0">
              <a:solidFill>
                <a:prstClr val="white"/>
              </a:solidFill>
              <a:latin typeface="Calibri"/>
            </a:endParaRPr>
          </a:p>
        </p:txBody>
      </p:sp>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00117" y="6083300"/>
            <a:ext cx="279188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48778" y="2914793"/>
            <a:ext cx="5208335" cy="969496"/>
          </a:xfrm>
          <a:prstGeom prst="rect">
            <a:avLst/>
          </a:prstGeom>
        </p:spPr>
        <p:txBody>
          <a:bodyPr/>
          <a:lstStyle>
            <a:lvl1pPr algn="ctr">
              <a:lnSpc>
                <a:spcPct val="95000"/>
              </a:lnSpc>
              <a:defRPr sz="3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17834097"/>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rgbClr val="0D0D0D"/>
        </a:solidFill>
        <a:effectLst/>
      </p:bgPr>
    </p:bg>
    <p:spTree>
      <p:nvGrpSpPr>
        <p:cNvPr id="1" name=""/>
        <p:cNvGrpSpPr/>
        <p:nvPr/>
      </p:nvGrpSpPr>
      <p:grpSpPr>
        <a:xfrm>
          <a:off x="0" y="0"/>
          <a:ext cx="0" cy="0"/>
          <a:chOff x="0" y="0"/>
          <a:chExt cx="0" cy="0"/>
        </a:xfrm>
      </p:grpSpPr>
      <p:sp>
        <p:nvSpPr>
          <p:cNvPr id="4" name="Freeform: Shape 6"/>
          <p:cNvSpPr/>
          <p:nvPr userDrawn="1"/>
        </p:nvSpPr>
        <p:spPr>
          <a:xfrm>
            <a:off x="129118" y="0"/>
            <a:ext cx="2749549" cy="136525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 Placeholder 7"/>
          <p:cNvSpPr>
            <a:spLocks noGrp="1"/>
          </p:cNvSpPr>
          <p:nvPr>
            <p:ph type="body" sz="quarter" idx="13"/>
          </p:nvPr>
        </p:nvSpPr>
        <p:spPr>
          <a:xfrm>
            <a:off x="304800" y="3008885"/>
            <a:ext cx="11658600" cy="840230"/>
          </a:xfrm>
        </p:spPr>
        <p:txBody>
          <a:bodyPr/>
          <a:lstStyle>
            <a:lvl1pPr marL="173831" indent="-173831" algn="l">
              <a:spcBef>
                <a:spcPts val="0"/>
              </a:spcBef>
              <a:defRPr sz="2700" b="0" baseline="0">
                <a:gradFill>
                  <a:gsLst>
                    <a:gs pos="0">
                      <a:schemeClr val="accent1">
                        <a:lumMod val="5000"/>
                        <a:lumOff val="95000"/>
                      </a:schemeClr>
                    </a:gs>
                    <a:gs pos="100000">
                      <a:schemeClr val="bg1"/>
                    </a:gs>
                  </a:gsLst>
                  <a:lin ang="5400000" scaled="1"/>
                </a:gradFill>
              </a:defRPr>
            </a:lvl1pPr>
            <a:lvl2pPr marL="82154" indent="0" algn="l">
              <a:spcBef>
                <a:spcPts val="0"/>
              </a:spcBef>
              <a:defRPr sz="2700" b="1">
                <a:gradFill>
                  <a:gsLst>
                    <a:gs pos="0">
                      <a:schemeClr val="accent1">
                        <a:lumMod val="5000"/>
                        <a:lumOff val="95000"/>
                      </a:schemeClr>
                    </a:gs>
                    <a:gs pos="100000">
                      <a:schemeClr val="bg1"/>
                    </a:gs>
                  </a:gsLst>
                  <a:lin ang="5400000" scaled="1"/>
                </a:gradFill>
                <a:latin typeface="+mn-lt"/>
              </a:defRPr>
            </a:lvl2pPr>
          </a:lstStyle>
          <a:p>
            <a:pPr lvl="0"/>
            <a:r>
              <a:rPr lang="en-US"/>
              <a:t>Edit Master text styles</a:t>
            </a:r>
          </a:p>
          <a:p>
            <a:pPr lvl="1"/>
            <a:r>
              <a:rPr lang="en-US"/>
              <a:t>Second level</a:t>
            </a:r>
          </a:p>
        </p:txBody>
      </p:sp>
      <p:sp>
        <p:nvSpPr>
          <p:cNvPr id="3" name="Text Placeholder 2"/>
          <p:cNvSpPr>
            <a:spLocks noGrp="1"/>
          </p:cNvSpPr>
          <p:nvPr>
            <p:ph type="body" sz="quarter" idx="14"/>
          </p:nvPr>
        </p:nvSpPr>
        <p:spPr>
          <a:xfrm>
            <a:off x="3865562" y="5276808"/>
            <a:ext cx="8097839" cy="300082"/>
          </a:xfrm>
        </p:spPr>
        <p:txBody>
          <a:bodyPr/>
          <a:lstStyle>
            <a:lvl1pPr algn="r">
              <a:spcBef>
                <a:spcPts val="0"/>
              </a:spcBef>
              <a:defRPr sz="1500">
                <a:solidFill>
                  <a:schemeClr val="bg1"/>
                </a:solidFill>
              </a:defRPr>
            </a:lvl1pPr>
            <a:lvl2pPr algn="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623733007"/>
      </p:ext>
    </p:extLst>
  </p:cSld>
  <p:clrMapOvr>
    <a:masterClrMapping/>
  </p:clrMapOvr>
  <p:transition spd="med">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rgbClr val="0D0D0D"/>
        </a:solidFill>
        <a:effectLst/>
      </p:bgPr>
    </p:bg>
    <p:spTree>
      <p:nvGrpSpPr>
        <p:cNvPr id="1" name=""/>
        <p:cNvGrpSpPr/>
        <p:nvPr/>
      </p:nvGrpSpPr>
      <p:grpSpPr>
        <a:xfrm>
          <a:off x="0" y="0"/>
          <a:ext cx="0" cy="0"/>
          <a:chOff x="0" y="0"/>
          <a:chExt cx="0" cy="0"/>
        </a:xfrm>
      </p:grpSpPr>
      <p:sp>
        <p:nvSpPr>
          <p:cNvPr id="4" name="Freeform: Shape 6"/>
          <p:cNvSpPr/>
          <p:nvPr userDrawn="1"/>
        </p:nvSpPr>
        <p:spPr>
          <a:xfrm>
            <a:off x="129118" y="0"/>
            <a:ext cx="2749549" cy="136525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 Placeholder 7"/>
          <p:cNvSpPr>
            <a:spLocks noGrp="1"/>
          </p:cNvSpPr>
          <p:nvPr>
            <p:ph type="body" sz="quarter" idx="13"/>
          </p:nvPr>
        </p:nvSpPr>
        <p:spPr>
          <a:xfrm>
            <a:off x="304800" y="3008885"/>
            <a:ext cx="11658600" cy="840230"/>
          </a:xfrm>
        </p:spPr>
        <p:txBody>
          <a:bodyPr/>
          <a:lstStyle>
            <a:lvl1pPr algn="ctr">
              <a:spcBef>
                <a:spcPts val="0"/>
              </a:spcBef>
              <a:defRPr sz="2700" b="0" baseline="0">
                <a:gradFill>
                  <a:gsLst>
                    <a:gs pos="0">
                      <a:schemeClr val="accent1">
                        <a:lumMod val="5000"/>
                        <a:lumOff val="95000"/>
                      </a:schemeClr>
                    </a:gs>
                    <a:gs pos="100000">
                      <a:schemeClr val="bg1"/>
                    </a:gs>
                  </a:gsLst>
                  <a:lin ang="5400000" scaled="1"/>
                </a:gradFill>
              </a:defRPr>
            </a:lvl1pPr>
            <a:lvl2pPr algn="ctr">
              <a:spcBef>
                <a:spcPts val="0"/>
              </a:spcBef>
              <a:defRPr sz="2700" b="1">
                <a:gradFill>
                  <a:gsLst>
                    <a:gs pos="0">
                      <a:schemeClr val="accent1">
                        <a:lumMod val="5000"/>
                        <a:lumOff val="95000"/>
                      </a:schemeClr>
                    </a:gs>
                    <a:gs pos="100000">
                      <a:schemeClr val="bg1"/>
                    </a:gs>
                  </a:gsLst>
                  <a:lin ang="5400000" scaled="1"/>
                </a:gradFill>
                <a:latin typeface="+mn-lt"/>
              </a:defRPr>
            </a:lvl2pPr>
          </a:lstStyle>
          <a:p>
            <a:pPr lvl="0"/>
            <a:r>
              <a:rPr lang="en-US"/>
              <a:t>Edit Master text styles</a:t>
            </a:r>
          </a:p>
          <a:p>
            <a:pPr lvl="1"/>
            <a:r>
              <a:rPr lang="en-US"/>
              <a:t>Second level</a:t>
            </a:r>
          </a:p>
        </p:txBody>
      </p:sp>
      <p:sp>
        <p:nvSpPr>
          <p:cNvPr id="3" name="Text Placeholder 2"/>
          <p:cNvSpPr>
            <a:spLocks noGrp="1"/>
          </p:cNvSpPr>
          <p:nvPr>
            <p:ph type="body" sz="quarter" idx="14"/>
          </p:nvPr>
        </p:nvSpPr>
        <p:spPr>
          <a:xfrm>
            <a:off x="3865562" y="5276808"/>
            <a:ext cx="8097839" cy="300082"/>
          </a:xfrm>
        </p:spPr>
        <p:txBody>
          <a:bodyPr/>
          <a:lstStyle>
            <a:lvl1pPr algn="r">
              <a:spcBef>
                <a:spcPts val="0"/>
              </a:spcBef>
              <a:defRPr sz="1500">
                <a:solidFill>
                  <a:schemeClr val="bg1"/>
                </a:solidFill>
              </a:defRPr>
            </a:lvl1pPr>
            <a:lvl2pPr algn="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779894577"/>
      </p:ext>
    </p:extLst>
  </p:cSld>
  <p:clrMapOvr>
    <a:masterClrMapping/>
  </p:clrMapOvr>
  <p:transition spd="med">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4" name="Freeform: Shape 6"/>
          <p:cNvSpPr/>
          <p:nvPr userDrawn="1"/>
        </p:nvSpPr>
        <p:spPr>
          <a:xfrm>
            <a:off x="129118" y="0"/>
            <a:ext cx="2749549" cy="136525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7301" y="6083300"/>
            <a:ext cx="2791884"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304800" y="3008885"/>
            <a:ext cx="11658600" cy="840230"/>
          </a:xfrm>
        </p:spPr>
        <p:txBody>
          <a:bodyPr/>
          <a:lstStyle>
            <a:lvl1pPr marL="173831" indent="-173831" algn="l">
              <a:spcBef>
                <a:spcPts val="0"/>
              </a:spcBef>
              <a:defRPr sz="2700" b="0" baseline="0">
                <a:gradFill>
                  <a:gsLst>
                    <a:gs pos="0">
                      <a:schemeClr val="accent1">
                        <a:lumMod val="5000"/>
                        <a:lumOff val="95000"/>
                      </a:schemeClr>
                    </a:gs>
                    <a:gs pos="100000">
                      <a:schemeClr val="bg1"/>
                    </a:gs>
                  </a:gsLst>
                  <a:lin ang="5400000" scaled="1"/>
                </a:gradFill>
              </a:defRPr>
            </a:lvl1pPr>
            <a:lvl2pPr marL="82154" indent="0" algn="l">
              <a:spcBef>
                <a:spcPts val="0"/>
              </a:spcBef>
              <a:defRPr sz="2700" b="1">
                <a:gradFill>
                  <a:gsLst>
                    <a:gs pos="0">
                      <a:schemeClr val="accent1">
                        <a:lumMod val="5000"/>
                        <a:lumOff val="95000"/>
                      </a:schemeClr>
                    </a:gs>
                    <a:gs pos="100000">
                      <a:schemeClr val="bg1"/>
                    </a:gs>
                  </a:gsLst>
                  <a:lin ang="5400000" scaled="1"/>
                </a:gradFill>
                <a:latin typeface="+mn-lt"/>
              </a:defRPr>
            </a:lvl2pPr>
          </a:lstStyle>
          <a:p>
            <a:pPr lvl="0"/>
            <a:r>
              <a:rPr lang="en-US"/>
              <a:t>Edit Master text styles</a:t>
            </a:r>
          </a:p>
          <a:p>
            <a:pPr lvl="1"/>
            <a:r>
              <a:rPr lang="en-US"/>
              <a:t>Second level</a:t>
            </a:r>
          </a:p>
        </p:txBody>
      </p:sp>
      <p:sp>
        <p:nvSpPr>
          <p:cNvPr id="3" name="Text Placeholder 2"/>
          <p:cNvSpPr>
            <a:spLocks noGrp="1"/>
          </p:cNvSpPr>
          <p:nvPr>
            <p:ph type="body" sz="quarter" idx="14"/>
          </p:nvPr>
        </p:nvSpPr>
        <p:spPr>
          <a:xfrm>
            <a:off x="3865562" y="5276808"/>
            <a:ext cx="8097839" cy="300082"/>
          </a:xfrm>
        </p:spPr>
        <p:txBody>
          <a:bodyPr/>
          <a:lstStyle>
            <a:lvl1pPr algn="r">
              <a:spcBef>
                <a:spcPts val="0"/>
              </a:spcBef>
              <a:defRPr sz="1500" b="0">
                <a:solidFill>
                  <a:schemeClr val="bg1"/>
                </a:solidFill>
              </a:defRPr>
            </a:lvl1pPr>
            <a:lvl2pPr algn="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6486767"/>
      </p:ext>
    </p:extLst>
  </p:cSld>
  <p:clrMapOvr>
    <a:masterClrMapping/>
  </p:clrMapOvr>
  <p:transition spd="med">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4" name="TextBox 3"/>
          <p:cNvSpPr txBox="1"/>
          <p:nvPr userDrawn="1"/>
        </p:nvSpPr>
        <p:spPr>
          <a:xfrm>
            <a:off x="5649385" y="419101"/>
            <a:ext cx="893233" cy="1419225"/>
          </a:xfrm>
          <a:prstGeom prst="rect">
            <a:avLst/>
          </a:prstGeom>
          <a:noFill/>
        </p:spPr>
        <p:txBody>
          <a:bodyPr>
            <a:spAutoFit/>
          </a:bodyPr>
          <a:lstStyle/>
          <a:p>
            <a:pPr eaLnBrk="1" fontAlgn="auto" hangingPunct="1">
              <a:spcBef>
                <a:spcPts val="0"/>
              </a:spcBef>
              <a:spcAft>
                <a:spcPts val="0"/>
              </a:spcAft>
              <a:defRPr/>
            </a:pPr>
            <a:r>
              <a:rPr lang="en-US" sz="8625" dirty="0">
                <a:solidFill>
                  <a:schemeClr val="accent4"/>
                </a:solidFill>
                <a:latin typeface="Arial Black" panose="020B0A04020102020204" pitchFamily="34" charset="0"/>
              </a:rPr>
              <a:t>“</a:t>
            </a:r>
            <a:endParaRPr lang="en-US" sz="2100" dirty="0">
              <a:solidFill>
                <a:schemeClr val="accent4"/>
              </a:solidFill>
              <a:latin typeface="+mn-lt"/>
            </a:endParaRPr>
          </a:p>
        </p:txBody>
      </p:sp>
      <p:sp>
        <p:nvSpPr>
          <p:cNvPr id="5" name="Text Placeholder 2"/>
          <p:cNvSpPr>
            <a:spLocks noGrp="1"/>
          </p:cNvSpPr>
          <p:nvPr>
            <p:ph type="body" sz="quarter" idx="14"/>
          </p:nvPr>
        </p:nvSpPr>
        <p:spPr>
          <a:xfrm>
            <a:off x="3408362" y="5335071"/>
            <a:ext cx="8097839" cy="300082"/>
          </a:xfrm>
        </p:spPr>
        <p:txBody>
          <a:bodyPr/>
          <a:lstStyle>
            <a:lvl1pPr algn="r">
              <a:spcBef>
                <a:spcPts val="0"/>
              </a:spcBef>
              <a:defRPr sz="1500">
                <a:solidFill>
                  <a:schemeClr val="tx2"/>
                </a:solidFill>
              </a:defRPr>
            </a:lvl1pPr>
            <a:lvl2pPr algn="r">
              <a:defRPr>
                <a:solidFill>
                  <a:schemeClr val="bg1"/>
                </a:solidFill>
              </a:defRPr>
            </a:lvl2pPr>
          </a:lstStyle>
          <a:p>
            <a:pPr lvl="0"/>
            <a:r>
              <a:rPr lang="en-US"/>
              <a:t>Edit Master text styles</a:t>
            </a:r>
          </a:p>
        </p:txBody>
      </p:sp>
      <p:sp>
        <p:nvSpPr>
          <p:cNvPr id="6" name="Text Placeholder 7"/>
          <p:cNvSpPr>
            <a:spLocks noGrp="1"/>
          </p:cNvSpPr>
          <p:nvPr>
            <p:ph type="body" sz="quarter" idx="13"/>
          </p:nvPr>
        </p:nvSpPr>
        <p:spPr>
          <a:xfrm>
            <a:off x="304800" y="3008885"/>
            <a:ext cx="11658600" cy="840230"/>
          </a:xfrm>
        </p:spPr>
        <p:txBody>
          <a:bodyPr/>
          <a:lstStyle>
            <a:lvl1pPr algn="ctr">
              <a:spcBef>
                <a:spcPts val="0"/>
              </a:spcBef>
              <a:defRPr sz="2700" b="0" baseline="0">
                <a:solidFill>
                  <a:schemeClr val="tx1">
                    <a:lumMod val="75000"/>
                    <a:lumOff val="25000"/>
                  </a:schemeClr>
                </a:solidFill>
              </a:defRPr>
            </a:lvl1pPr>
            <a:lvl2pPr algn="ctr">
              <a:spcBef>
                <a:spcPts val="0"/>
              </a:spcBef>
              <a:defRPr sz="2700" b="1">
                <a:solidFill>
                  <a:schemeClr val="tx1">
                    <a:lumMod val="75000"/>
                    <a:lumOff val="25000"/>
                  </a:schemeClr>
                </a:solidFill>
                <a:latin typeface="+mn-lt"/>
              </a:defRPr>
            </a:lvl2pPr>
          </a:lstStyle>
          <a:p>
            <a:pPr lvl="0"/>
            <a:r>
              <a:rPr lang="en-US"/>
              <a:t>Edit Master text styles</a:t>
            </a:r>
          </a:p>
          <a:p>
            <a:pPr lvl="1"/>
            <a:r>
              <a:rPr lang="en-US"/>
              <a:t>Second level</a:t>
            </a:r>
          </a:p>
        </p:txBody>
      </p:sp>
      <p:sp>
        <p:nvSpPr>
          <p:cNvPr id="7" name="Slide Number Placeholder 7"/>
          <p:cNvSpPr>
            <a:spLocks noGrp="1"/>
          </p:cNvSpPr>
          <p:nvPr>
            <p:ph type="sldNum" sz="quarter" idx="15"/>
          </p:nvPr>
        </p:nvSpPr>
        <p:spPr>
          <a:xfrm>
            <a:off x="11669184" y="6484939"/>
            <a:ext cx="522816" cy="365125"/>
          </a:xfrm>
        </p:spPr>
        <p:txBody>
          <a:bodyPr wrap="none"/>
          <a:lstStyle>
            <a:lvl1pPr algn="r">
              <a:defRPr sz="900">
                <a:solidFill>
                  <a:schemeClr val="tx2"/>
                </a:solidFill>
              </a:defRPr>
            </a:lvl1pPr>
          </a:lstStyle>
          <a:p>
            <a:pPr>
              <a:defRPr/>
            </a:pPr>
            <a:fld id="{3DB7BCF5-A38A-4DB7-BF24-8FD6EF9F90F5}" type="slidenum">
              <a:rPr lang="en-US"/>
              <a:pPr>
                <a:defRPr/>
              </a:pPr>
              <a:t>‹#›</a:t>
            </a:fld>
            <a:endParaRPr lang="en-US"/>
          </a:p>
        </p:txBody>
      </p:sp>
    </p:spTree>
    <p:extLst>
      <p:ext uri="{BB962C8B-B14F-4D97-AF65-F5344CB8AC3E}">
        <p14:creationId xmlns:p14="http://schemas.microsoft.com/office/powerpoint/2010/main" val="3288941595"/>
      </p:ext>
    </p:extLst>
  </p:cSld>
  <p:clrMapOvr>
    <a:masterClrMapping/>
  </p:clrMapOvr>
  <p:transition spd="med">
    <p:circl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dark Callout with small Non-bulleted">
    <p:bg>
      <p:bgPr>
        <a:solidFill>
          <a:schemeClr val="tx2"/>
        </a:solidFill>
        <a:effectLst/>
      </p:bgPr>
    </p:bg>
    <p:spTree>
      <p:nvGrpSpPr>
        <p:cNvPr id="1" name=""/>
        <p:cNvGrpSpPr/>
        <p:nvPr/>
      </p:nvGrpSpPr>
      <p:grpSpPr>
        <a:xfrm>
          <a:off x="0" y="0"/>
          <a:ext cx="0" cy="0"/>
          <a:chOff x="0" y="0"/>
          <a:chExt cx="0" cy="0"/>
        </a:xfrm>
      </p:grpSpPr>
      <p:pic>
        <p:nvPicPr>
          <p:cNvPr id="8"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8251" y="6105525"/>
            <a:ext cx="279188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304801" y="3033547"/>
            <a:ext cx="4868985" cy="383182"/>
          </a:xfrm>
        </p:spPr>
        <p:txBody>
          <a:bodyPr>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solidFill>
                  <a:schemeClr val="bg1"/>
                </a:soli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p:txBody>
      </p:sp>
      <p:sp>
        <p:nvSpPr>
          <p:cNvPr id="9" name="Text Placeholder 8"/>
          <p:cNvSpPr>
            <a:spLocks noGrp="1"/>
          </p:cNvSpPr>
          <p:nvPr>
            <p:ph type="body" sz="quarter" idx="11"/>
          </p:nvPr>
        </p:nvSpPr>
        <p:spPr>
          <a:xfrm>
            <a:off x="6096001" y="419101"/>
            <a:ext cx="5671764"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555244" y="0"/>
            <a:ext cx="4083304" cy="1135696"/>
          </a:xfrm>
          <a:prstGeom prst="rect">
            <a:avLst/>
          </a:prstGeom>
        </p:spPr>
        <p:txBody>
          <a:bodyPr lIns="146304" tIns="420624" rIns="146304" anchor="t"/>
          <a:lstStyle>
            <a:lvl1pPr algn="ctr">
              <a:defRPr lang="en-US" sz="2400" b="0" kern="1200" spc="45" baseline="0" dirty="0">
                <a:solidFill>
                  <a:schemeClr val="bg1"/>
                </a:solidFill>
                <a:latin typeface="+mj-lt"/>
                <a:ea typeface="+mn-ea"/>
                <a:cs typeface="Segoe UI Semilight" panose="020B0402040204020203" pitchFamily="34" charset="0"/>
              </a:defRPr>
            </a:lvl1pPr>
          </a:lstStyle>
          <a:p>
            <a:pPr lvl="0"/>
            <a:r>
              <a:rPr lang="en-US"/>
              <a:t>Click to edit Master title style</a:t>
            </a:r>
            <a:endParaRPr lang="en-US" dirty="0"/>
          </a:p>
        </p:txBody>
      </p:sp>
      <p:sp>
        <p:nvSpPr>
          <p:cNvPr id="12" name="Text Placeholder 8"/>
          <p:cNvSpPr>
            <a:spLocks noGrp="1"/>
          </p:cNvSpPr>
          <p:nvPr>
            <p:ph type="body" sz="quarter" idx="12"/>
          </p:nvPr>
        </p:nvSpPr>
        <p:spPr>
          <a:xfrm>
            <a:off x="6096001" y="2599498"/>
            <a:ext cx="5671764"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1" y="4779897"/>
            <a:ext cx="5671764" cy="1394228"/>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14"/>
          </p:nvPr>
        </p:nvSpPr>
        <p:spPr>
          <a:xfrm>
            <a:off x="1" y="6492876"/>
            <a:ext cx="522817" cy="365125"/>
          </a:xfrm>
        </p:spPr>
        <p:txBody>
          <a:bodyPr wrap="none"/>
          <a:lstStyle>
            <a:lvl1pPr algn="r">
              <a:defRPr sz="900">
                <a:solidFill>
                  <a:schemeClr val="bg1"/>
                </a:solidFill>
              </a:defRPr>
            </a:lvl1pPr>
          </a:lstStyle>
          <a:p>
            <a:pPr>
              <a:defRPr/>
            </a:pPr>
            <a:fld id="{2F693916-3698-4F39-852D-583E949C128C}" type="slidenum">
              <a:rPr lang="en-US"/>
              <a:pPr>
                <a:defRPr/>
              </a:pPr>
              <a:t>‹#›</a:t>
            </a:fld>
            <a:endParaRPr lang="en-US"/>
          </a:p>
        </p:txBody>
      </p:sp>
    </p:spTree>
    <p:extLst>
      <p:ext uri="{BB962C8B-B14F-4D97-AF65-F5344CB8AC3E}">
        <p14:creationId xmlns:p14="http://schemas.microsoft.com/office/powerpoint/2010/main" val="3345403818"/>
      </p:ext>
    </p:extLst>
  </p:cSld>
  <p:clrMapOvr>
    <a:masterClrMapping/>
  </p:clrMapOvr>
  <p:transition spd="med">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8" name="Freeform: Shape 13"/>
          <p:cNvSpPr/>
          <p:nvPr userDrawn="1"/>
        </p:nvSpPr>
        <p:spPr>
          <a:xfrm>
            <a:off x="129118" y="1"/>
            <a:ext cx="4741333" cy="2354263"/>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quarter" idx="10"/>
          </p:nvPr>
        </p:nvSpPr>
        <p:spPr>
          <a:xfrm>
            <a:off x="304801" y="2909025"/>
            <a:ext cx="4566001" cy="383182"/>
          </a:xfrm>
        </p:spPr>
        <p:txBody>
          <a:bodyPr>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gradFill>
                  <a:gsLst>
                    <a:gs pos="15000">
                      <a:schemeClr val="tx2"/>
                    </a:gs>
                    <a:gs pos="47000">
                      <a:schemeClr val="tx2"/>
                    </a:gs>
                  </a:gsLst>
                  <a:lin ang="5400000" scaled="1"/>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p:txBody>
      </p:sp>
      <p:sp>
        <p:nvSpPr>
          <p:cNvPr id="9" name="Text Placeholder 8"/>
          <p:cNvSpPr>
            <a:spLocks noGrp="1"/>
          </p:cNvSpPr>
          <p:nvPr>
            <p:ph type="body" sz="quarter" idx="11"/>
          </p:nvPr>
        </p:nvSpPr>
        <p:spPr>
          <a:xfrm>
            <a:off x="6096001" y="419101"/>
            <a:ext cx="5671764" cy="1298432"/>
          </a:xfrm>
        </p:spPr>
        <p:txBody>
          <a:bodyPr/>
          <a:lstStyle>
            <a:lvl1pPr marL="0" indent="0" algn="l">
              <a:buNone/>
              <a:defRPr sz="1650">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555244" y="0"/>
            <a:ext cx="4083304" cy="1135696"/>
          </a:xfrm>
          <a:prstGeom prst="rect">
            <a:avLst/>
          </a:prstGeom>
        </p:spPr>
        <p:txBody>
          <a:bodyPr lIns="146304" tIns="420624" rIns="146304" anchor="t"/>
          <a:lstStyle>
            <a:lvl1pPr>
              <a:defRPr lang="en-US" sz="2400" b="0" kern="1200" spc="45" baseline="0" dirty="0">
                <a:solidFill>
                  <a:schemeClr val="bg1"/>
                </a:solidFill>
                <a:latin typeface="+mj-lt"/>
                <a:ea typeface="+mn-ea"/>
                <a:cs typeface="Segoe UI Semilight" panose="020B0402040204020203" pitchFamily="34" charset="0"/>
              </a:defRPr>
            </a:lvl1pPr>
          </a:lstStyle>
          <a:p>
            <a:pPr lvl="0"/>
            <a:r>
              <a:rPr lang="en-US"/>
              <a:t>Click to edit Master title style</a:t>
            </a:r>
            <a:endParaRPr lang="en-US" dirty="0"/>
          </a:p>
        </p:txBody>
      </p:sp>
      <p:sp>
        <p:nvSpPr>
          <p:cNvPr id="12" name="Text Placeholder 8"/>
          <p:cNvSpPr>
            <a:spLocks noGrp="1"/>
          </p:cNvSpPr>
          <p:nvPr>
            <p:ph type="body" sz="quarter" idx="12"/>
          </p:nvPr>
        </p:nvSpPr>
        <p:spPr>
          <a:xfrm>
            <a:off x="6096001" y="2697330"/>
            <a:ext cx="5671764" cy="1298432"/>
          </a:xfrm>
        </p:spPr>
        <p:txBody>
          <a:bodyPr/>
          <a:lstStyle>
            <a:lvl1pPr marL="0" indent="0" algn="l">
              <a:buNone/>
              <a:defRPr sz="1650">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1" y="4975559"/>
            <a:ext cx="5671764" cy="1298432"/>
          </a:xfrm>
        </p:spPr>
        <p:txBody>
          <a:bodyPr/>
          <a:lstStyle>
            <a:lvl1pPr marL="0" indent="0" algn="l">
              <a:buNone/>
              <a:defRPr sz="1650">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4"/>
          </p:nvPr>
        </p:nvSpPr>
        <p:spPr>
          <a:xfrm>
            <a:off x="11749618" y="6484939"/>
            <a:ext cx="427567" cy="365125"/>
          </a:xfrm>
        </p:spPr>
        <p:txBody>
          <a:bodyPr/>
          <a:lstStyle>
            <a:lvl1pPr algn="r">
              <a:defRPr sz="825">
                <a:solidFill>
                  <a:schemeClr val="tx2"/>
                </a:solidFill>
              </a:defRPr>
            </a:lvl1pPr>
          </a:lstStyle>
          <a:p>
            <a:pPr>
              <a:defRPr/>
            </a:pPr>
            <a:fld id="{CFD25081-99EF-4834-864F-B651490B0D10}" type="slidenum">
              <a:rPr lang="en-US"/>
              <a:pPr>
                <a:defRPr/>
              </a:pPr>
              <a:t>‹#›</a:t>
            </a:fld>
            <a:endParaRPr lang="en-US"/>
          </a:p>
        </p:txBody>
      </p:sp>
    </p:spTree>
    <p:extLst>
      <p:ext uri="{BB962C8B-B14F-4D97-AF65-F5344CB8AC3E}">
        <p14:creationId xmlns:p14="http://schemas.microsoft.com/office/powerpoint/2010/main" val="2623636415"/>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40D5C0-4CC1-4A95-9802-20BC615FA0A4}"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8513CD-18FF-4FAC-81ED-E350E3D8C0DB}" type="slidenum">
              <a:rPr lang="en-US"/>
              <a:pPr>
                <a:defRPr/>
              </a:pPr>
              <a:t>‹#›</a:t>
            </a:fld>
            <a:endParaRPr lang="en-US"/>
          </a:p>
        </p:txBody>
      </p:sp>
    </p:spTree>
    <p:extLst>
      <p:ext uri="{BB962C8B-B14F-4D97-AF65-F5344CB8AC3E}">
        <p14:creationId xmlns:p14="http://schemas.microsoft.com/office/powerpoint/2010/main" val="20127710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3" name="Freeform: Shape 13"/>
          <p:cNvSpPr/>
          <p:nvPr userDrawn="1"/>
        </p:nvSpPr>
        <p:spPr>
          <a:xfrm>
            <a:off x="129118" y="1"/>
            <a:ext cx="4741333" cy="2354263"/>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quarter" idx="10"/>
          </p:nvPr>
        </p:nvSpPr>
        <p:spPr>
          <a:xfrm>
            <a:off x="6096001" y="920590"/>
            <a:ext cx="5371039" cy="418191"/>
          </a:xfrm>
        </p:spPr>
        <p:txBody>
          <a:bodyPr lIns="146304" rIns="146304">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353" kern="1200" spc="0" baseline="0" dirty="0">
                <a:gradFill>
                  <a:gsLst>
                    <a:gs pos="15000">
                      <a:schemeClr val="tx2"/>
                    </a:gs>
                    <a:gs pos="47000">
                      <a:schemeClr val="tx2"/>
                    </a:gs>
                  </a:gsLst>
                  <a:lin ang="5400000" scaled="1"/>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p:txBody>
      </p:sp>
      <p:sp>
        <p:nvSpPr>
          <p:cNvPr id="9" name="Text Placeholder 8"/>
          <p:cNvSpPr>
            <a:spLocks noGrp="1"/>
          </p:cNvSpPr>
          <p:nvPr>
            <p:ph type="body" sz="quarter" idx="11"/>
          </p:nvPr>
        </p:nvSpPr>
        <p:spPr>
          <a:xfrm>
            <a:off x="293687" y="3436332"/>
            <a:ext cx="2286000" cy="1371145"/>
          </a:xfrm>
        </p:spPr>
        <p:txBody>
          <a:bodyPr lIns="182880" tIns="146304" rIns="182880"/>
          <a:lstStyle>
            <a:lvl1pPr marL="0" indent="0" algn="l">
              <a:buNone/>
              <a:defRPr sz="1200" b="1">
                <a:latin typeface="+mn-lt"/>
              </a:defRPr>
            </a:lvl1pPr>
            <a:lvl2pPr marL="0" indent="0" algn="l">
              <a:buNone/>
              <a:defRPr lang="en-US" sz="1050" b="0" kern="1200" dirty="0">
                <a:solidFill>
                  <a:schemeClr val="tx1"/>
                </a:solidFill>
                <a:latin typeface="+mn-lt"/>
                <a:ea typeface="+mn-ea"/>
                <a:cs typeface="+mn-cs"/>
              </a:defRPr>
            </a:lvl2pPr>
            <a:lvl3pPr marL="0" indent="0" algn="l">
              <a:buNone/>
              <a:defRPr sz="900">
                <a:latin typeface="+mn-lt"/>
              </a:defRPr>
            </a:lvl3pPr>
            <a:lvl4pPr marL="0" indent="0" algn="l">
              <a:buNone/>
              <a:defRPr sz="825">
                <a:latin typeface="+mn-lt"/>
              </a:defRPr>
            </a:lvl4pPr>
            <a:lvl5pPr marL="0" indent="0" algn="l">
              <a:buNone/>
              <a:defRPr sz="825">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555244" y="0"/>
            <a:ext cx="4083304" cy="1135696"/>
          </a:xfrm>
          <a:prstGeom prst="rect">
            <a:avLst/>
          </a:prstGeom>
        </p:spPr>
        <p:txBody>
          <a:bodyPr lIns="146304" tIns="420624" rIns="146304" anchor="t"/>
          <a:lstStyle>
            <a:lvl1pPr>
              <a:defRPr lang="en-US" sz="2400" b="0" kern="1200" spc="45" baseline="0" dirty="0">
                <a:solidFill>
                  <a:schemeClr val="bg1"/>
                </a:solidFill>
                <a:latin typeface="+mj-lt"/>
                <a:ea typeface="+mn-ea"/>
                <a:cs typeface="Segoe UI Semilight" panose="020B0402040204020203" pitchFamily="34" charset="0"/>
              </a:defRPr>
            </a:lvl1pPr>
          </a:lstStyle>
          <a:p>
            <a:pPr lvl="0"/>
            <a:r>
              <a:rPr lang="en-US"/>
              <a:t>Click to edit Master title style</a:t>
            </a:r>
            <a:endParaRPr lang="en-US" dirty="0"/>
          </a:p>
        </p:txBody>
      </p:sp>
      <p:sp>
        <p:nvSpPr>
          <p:cNvPr id="12" name="Text Placeholder 8"/>
          <p:cNvSpPr>
            <a:spLocks noGrp="1"/>
          </p:cNvSpPr>
          <p:nvPr>
            <p:ph type="body" sz="quarter" idx="12"/>
          </p:nvPr>
        </p:nvSpPr>
        <p:spPr>
          <a:xfrm>
            <a:off x="2661017" y="3436333"/>
            <a:ext cx="2286000" cy="1614801"/>
          </a:xfrm>
        </p:spPr>
        <p:txBody>
          <a:bodyPr lIns="182880" tIns="146304"/>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lang="en-US" sz="1050" b="0" kern="1200" dirty="0">
                <a:solidFill>
                  <a:schemeClr val="tx1"/>
                </a:solidFill>
                <a:latin typeface="+mn-lt"/>
                <a:ea typeface="+mn-ea"/>
                <a:cs typeface="+mn-cs"/>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3"/>
          </p:nvPr>
        </p:nvSpPr>
        <p:spPr>
          <a:xfrm>
            <a:off x="5028347" y="3436333"/>
            <a:ext cx="2286000" cy="1614801"/>
          </a:xfrm>
        </p:spPr>
        <p:txBody>
          <a:bodyPr lIns="182880" tIns="146304"/>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sz="1050" b="0">
                <a:solidFill>
                  <a:schemeClr val="tx1"/>
                </a:solidFill>
                <a:latin typeface="+mn-lt"/>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4"/>
          </p:nvPr>
        </p:nvSpPr>
        <p:spPr>
          <a:xfrm>
            <a:off x="7395677" y="3436332"/>
            <a:ext cx="2286000" cy="1371145"/>
          </a:xfrm>
        </p:spPr>
        <p:txBody>
          <a:bodyPr lIns="182880" tIns="146304"/>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lang="en-US" sz="1050" b="0" kern="1200" dirty="0">
                <a:solidFill>
                  <a:schemeClr val="tx1"/>
                </a:solidFill>
                <a:latin typeface="+mn-lt"/>
                <a:ea typeface="+mn-ea"/>
                <a:cs typeface="+mn-cs"/>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7" y="3436333"/>
            <a:ext cx="2286000" cy="1614801"/>
          </a:xfrm>
        </p:spPr>
        <p:txBody>
          <a:bodyPr lIns="182880" tIns="146304"/>
          <a:lstStyle>
            <a:lvl1pPr marL="0" indent="0" algn="l">
              <a:buNone/>
              <a:defRPr lang="en-US" sz="1200" b="1" kern="1200" dirty="0">
                <a:solidFill>
                  <a:schemeClr val="tx1">
                    <a:lumMod val="85000"/>
                    <a:lumOff val="15000"/>
                  </a:schemeClr>
                </a:solidFill>
                <a:latin typeface="+mn-lt"/>
                <a:ea typeface="+mn-ea"/>
                <a:cs typeface="+mn-cs"/>
              </a:defRPr>
            </a:lvl1pPr>
            <a:lvl2pPr marL="0" indent="0" algn="l">
              <a:buNone/>
              <a:defRPr lang="en-US" sz="1050" b="0" kern="1200" dirty="0">
                <a:solidFill>
                  <a:schemeClr val="tx1"/>
                </a:solidFill>
                <a:latin typeface="+mn-lt"/>
                <a:ea typeface="+mn-ea"/>
                <a:cs typeface="+mn-cs"/>
              </a:defRPr>
            </a:lvl2pPr>
            <a:lvl3pPr marL="0" indent="0" algn="l">
              <a:buNone/>
              <a:defRPr sz="900" b="0">
                <a:latin typeface="+mn-lt"/>
              </a:defRPr>
            </a:lvl3pPr>
            <a:lvl4pPr marL="0" indent="0" algn="l">
              <a:buNone/>
              <a:defRPr sz="825" b="0">
                <a:latin typeface="+mn-lt"/>
              </a:defRPr>
            </a:lvl4pPr>
            <a:lvl5pPr marL="0" indent="0" algn="l">
              <a:buNone/>
              <a:defRPr sz="825"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7"/>
          <p:cNvSpPr>
            <a:spLocks noGrp="1"/>
          </p:cNvSpPr>
          <p:nvPr>
            <p:ph type="sldNum" sz="quarter" idx="16"/>
          </p:nvPr>
        </p:nvSpPr>
        <p:spPr>
          <a:xfrm>
            <a:off x="11669184" y="6484939"/>
            <a:ext cx="522816" cy="365125"/>
          </a:xfrm>
        </p:spPr>
        <p:txBody>
          <a:bodyPr wrap="none"/>
          <a:lstStyle>
            <a:lvl1pPr algn="r">
              <a:defRPr sz="900">
                <a:solidFill>
                  <a:schemeClr val="tx2"/>
                </a:solidFill>
              </a:defRPr>
            </a:lvl1pPr>
          </a:lstStyle>
          <a:p>
            <a:pPr>
              <a:defRPr/>
            </a:pPr>
            <a:fld id="{19092950-83A7-4EED-85A6-D04EE8F13DB2}" type="slidenum">
              <a:rPr lang="en-US"/>
              <a:pPr>
                <a:defRPr/>
              </a:pPr>
              <a:t>‹#›</a:t>
            </a:fld>
            <a:endParaRPr lang="en-US"/>
          </a:p>
        </p:txBody>
      </p:sp>
    </p:spTree>
    <p:extLst>
      <p:ext uri="{BB962C8B-B14F-4D97-AF65-F5344CB8AC3E}">
        <p14:creationId xmlns:p14="http://schemas.microsoft.com/office/powerpoint/2010/main" val="2564317817"/>
      </p:ext>
    </p:extLst>
  </p:cSld>
  <p:clrMapOvr>
    <a:masterClrMapping/>
  </p:clrMapOvr>
  <p:transition spd="med">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8" name="Rectangle 7"/>
          <p:cNvSpPr/>
          <p:nvPr userDrawn="1"/>
        </p:nvSpPr>
        <p:spPr>
          <a:xfrm>
            <a:off x="0" y="0"/>
            <a:ext cx="12192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Shape 10"/>
          <p:cNvSpPr/>
          <p:nvPr userDrawn="1"/>
        </p:nvSpPr>
        <p:spPr>
          <a:xfrm>
            <a:off x="129118" y="0"/>
            <a:ext cx="2749549" cy="1365250"/>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304800" y="2598127"/>
            <a:ext cx="3714704" cy="2146742"/>
          </a:xfrm>
        </p:spPr>
        <p:txBody>
          <a:bodyPr/>
          <a:lstStyle>
            <a:lvl1pPr algn="ctr">
              <a:spcAft>
                <a:spcPts val="2250"/>
              </a:spcAft>
              <a:defRPr sz="18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8"/>
            <a:ext cx="3840480" cy="2929007"/>
          </a:xfrm>
        </p:spPr>
        <p:txBody>
          <a:bodyPr/>
          <a:lstStyle>
            <a:lvl1pPr algn="ctr">
              <a:defRPr lang="en-US" sz="18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8158239" y="2598128"/>
            <a:ext cx="3773077" cy="2929007"/>
          </a:xfrm>
        </p:spPr>
        <p:txBody>
          <a:bodyPr/>
          <a:lstStyle>
            <a:lvl1pPr algn="ctr">
              <a:defRPr lang="en-US" sz="18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685800" rtl="0" eaLnBrk="1" latinLnBrk="0" hangingPunct="1">
              <a:lnSpc>
                <a:spcPct val="90000"/>
              </a:lnSpc>
              <a:spcBef>
                <a:spcPts val="750"/>
              </a:spcBef>
              <a:spcAft>
                <a:spcPts val="900"/>
              </a:spcAft>
              <a:buFont typeface="Arial" panose="020B0604020202020204" pitchFamily="34" charset="0"/>
              <a:buNone/>
              <a:defRPr lang="en-US" sz="15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16323" y="339408"/>
            <a:ext cx="2375877" cy="424732"/>
          </a:xfrm>
        </p:spPr>
        <p:txBody>
          <a:bodyPr/>
          <a:lstStyle>
            <a:lvl1pPr algn="ctr">
              <a:defRPr lang="en-US" sz="2400" b="0" i="0" kern="1200" spc="45" baseline="0" dirty="0">
                <a:solidFill>
                  <a:schemeClr val="bg1"/>
                </a:solidFill>
                <a:latin typeface="+mj-lt"/>
                <a:ea typeface="+mn-ea"/>
                <a:cs typeface="Segoe UI Semilight" panose="020B0402040204020203" pitchFamily="34" charset="0"/>
              </a:defRPr>
            </a:lvl1pPr>
          </a:lstStyle>
          <a:p>
            <a:pPr lvl="0"/>
            <a:r>
              <a:rPr lang="en-US"/>
              <a:t>Click to edit Master title style</a:t>
            </a:r>
            <a:endParaRPr lang="en-US" dirty="0"/>
          </a:p>
        </p:txBody>
      </p:sp>
      <p:sp>
        <p:nvSpPr>
          <p:cNvPr id="10" name="Text Placeholder 9"/>
          <p:cNvSpPr>
            <a:spLocks noGrp="1"/>
          </p:cNvSpPr>
          <p:nvPr>
            <p:ph type="body" sz="quarter" idx="16"/>
          </p:nvPr>
        </p:nvSpPr>
        <p:spPr>
          <a:xfrm>
            <a:off x="2879003" y="419101"/>
            <a:ext cx="9084399" cy="1435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7"/>
          <p:cNvSpPr>
            <a:spLocks noGrp="1"/>
          </p:cNvSpPr>
          <p:nvPr>
            <p:ph type="sldNum" sz="quarter" idx="17"/>
          </p:nvPr>
        </p:nvSpPr>
        <p:spPr>
          <a:xfrm>
            <a:off x="11669184" y="6484939"/>
            <a:ext cx="522816" cy="365125"/>
          </a:xfrm>
        </p:spPr>
        <p:txBody>
          <a:bodyPr wrap="none"/>
          <a:lstStyle>
            <a:lvl1pPr algn="r">
              <a:defRPr sz="900">
                <a:solidFill>
                  <a:schemeClr val="tx2"/>
                </a:solidFill>
              </a:defRPr>
            </a:lvl1pPr>
          </a:lstStyle>
          <a:p>
            <a:pPr>
              <a:defRPr/>
            </a:pPr>
            <a:fld id="{02E4983E-A1F7-482D-B720-8BE4988D6E00}" type="slidenum">
              <a:rPr lang="en-US"/>
              <a:pPr>
                <a:defRPr/>
              </a:pPr>
              <a:t>‹#›</a:t>
            </a:fld>
            <a:endParaRPr lang="en-US"/>
          </a:p>
        </p:txBody>
      </p:sp>
    </p:spTree>
    <p:extLst>
      <p:ext uri="{BB962C8B-B14F-4D97-AF65-F5344CB8AC3E}">
        <p14:creationId xmlns:p14="http://schemas.microsoft.com/office/powerpoint/2010/main" val="412916545"/>
      </p:ext>
    </p:extLst>
  </p:cSld>
  <p:clrMapOvr>
    <a:masterClrMapping/>
  </p:clrMapOvr>
  <p:transition spd="med">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13" name="Rectangle 12"/>
          <p:cNvSpPr/>
          <p:nvPr userDrawn="1"/>
        </p:nvSpPr>
        <p:spPr>
          <a:xfrm>
            <a:off x="0" y="0"/>
            <a:ext cx="12192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userDrawn="1"/>
        </p:nvSpPr>
        <p:spPr>
          <a:xfrm>
            <a:off x="296334" y="3381375"/>
            <a:ext cx="1921933"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p:nvPr userDrawn="1"/>
        </p:nvSpPr>
        <p:spPr>
          <a:xfrm>
            <a:off x="2711451" y="3381375"/>
            <a:ext cx="1921933"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p:cNvSpPr/>
          <p:nvPr userDrawn="1"/>
        </p:nvSpPr>
        <p:spPr>
          <a:xfrm>
            <a:off x="7541684" y="3381375"/>
            <a:ext cx="1919816"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userDrawn="1"/>
        </p:nvSpPr>
        <p:spPr>
          <a:xfrm>
            <a:off x="9956801" y="3381375"/>
            <a:ext cx="1919817"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22"/>
          <p:cNvSpPr/>
          <p:nvPr userDrawn="1"/>
        </p:nvSpPr>
        <p:spPr>
          <a:xfrm>
            <a:off x="5126567" y="3381375"/>
            <a:ext cx="1921933"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68659" y="3493675"/>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2483635" y="3493675"/>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5"/>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5"/>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7" y="3493675"/>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0" y="470361"/>
            <a:ext cx="12192000" cy="424732"/>
          </a:xfrm>
        </p:spPr>
        <p:txBody>
          <a:bodyPr/>
          <a:lstStyle>
            <a:lvl1pPr marL="0" indent="0" algn="ctr" defTabSz="685800" rtl="0" eaLnBrk="1" latinLnBrk="0" hangingPunct="1">
              <a:lnSpc>
                <a:spcPct val="90000"/>
              </a:lnSpc>
              <a:spcBef>
                <a:spcPts val="750"/>
              </a:spcBef>
              <a:buFont typeface="Arial" panose="020B0604020202020204" pitchFamily="34" charset="0"/>
              <a:buNone/>
              <a:defRPr lang="en-US" sz="2400" b="0" kern="1200" dirty="0">
                <a:solidFill>
                  <a:schemeClr val="tx1">
                    <a:lumMod val="85000"/>
                    <a:lumOff val="15000"/>
                  </a:schemeClr>
                </a:solidFill>
                <a:latin typeface="+mj-lt"/>
                <a:ea typeface="+mn-ea"/>
                <a:cs typeface="Segoe UI Semilight" panose="020B0402040204020203" pitchFamily="34" charset="0"/>
              </a:defRPr>
            </a:lvl1pPr>
          </a:lstStyle>
          <a:p>
            <a:pPr lvl="0"/>
            <a:r>
              <a:rPr lang="en-US"/>
              <a:t>Edit Master text styles</a:t>
            </a:r>
          </a:p>
        </p:txBody>
      </p:sp>
      <p:sp>
        <p:nvSpPr>
          <p:cNvPr id="17" name="Content Placeholder 2"/>
          <p:cNvSpPr>
            <a:spLocks noGrp="1"/>
          </p:cNvSpPr>
          <p:nvPr>
            <p:ph idx="18"/>
          </p:nvPr>
        </p:nvSpPr>
        <p:spPr>
          <a:xfrm>
            <a:off x="68659" y="2577396"/>
            <a:ext cx="2377440" cy="653256"/>
          </a:xfrm>
        </p:spPr>
        <p:txBody>
          <a:bodyPr lIns="146304" rIns="146304"/>
          <a:lstStyle>
            <a:lvl1pPr marL="0" algn="ctr" defTabSz="685800" rtl="0" eaLnBrk="1" latinLnBrk="0" hangingPunct="1">
              <a:defRPr lang="en-US" sz="405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18" name="Content Placeholder 2"/>
          <p:cNvSpPr>
            <a:spLocks noGrp="1"/>
          </p:cNvSpPr>
          <p:nvPr>
            <p:ph idx="19"/>
          </p:nvPr>
        </p:nvSpPr>
        <p:spPr>
          <a:xfrm>
            <a:off x="2483635" y="2577396"/>
            <a:ext cx="2377440" cy="653256"/>
          </a:xfrm>
        </p:spPr>
        <p:txBody>
          <a:bodyPr lIns="146304" rIns="146304"/>
          <a:lstStyle>
            <a:lvl1pPr algn="ctr">
              <a:defRPr lang="en-US" sz="405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19" name="Content Placeholder 2"/>
          <p:cNvSpPr>
            <a:spLocks noGrp="1"/>
          </p:cNvSpPr>
          <p:nvPr>
            <p:ph idx="20"/>
          </p:nvPr>
        </p:nvSpPr>
        <p:spPr>
          <a:xfrm>
            <a:off x="4898612" y="1611363"/>
            <a:ext cx="2377440" cy="2585323"/>
          </a:xfrm>
        </p:spPr>
        <p:txBody>
          <a:bodyPr lIns="146304" rIns="146304" rtlCol="0">
            <a:spAutoFit/>
          </a:bodyPr>
          <a:lstStyle>
            <a:lvl1pPr algn="ctr">
              <a:defRPr lang="en-US" sz="405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Edit Master text styles</a:t>
            </a:r>
          </a:p>
        </p:txBody>
      </p:sp>
      <p:sp>
        <p:nvSpPr>
          <p:cNvPr id="20" name="Content Placeholder 2"/>
          <p:cNvSpPr>
            <a:spLocks noGrp="1"/>
          </p:cNvSpPr>
          <p:nvPr>
            <p:ph idx="21"/>
          </p:nvPr>
        </p:nvSpPr>
        <p:spPr>
          <a:xfrm>
            <a:off x="7313589" y="1611363"/>
            <a:ext cx="2377440" cy="2585323"/>
          </a:xfrm>
        </p:spPr>
        <p:txBody>
          <a:bodyPr lIns="146304" rIns="146304" rtlCol="0">
            <a:spAutoFit/>
          </a:bodyPr>
          <a:lstStyle>
            <a:lvl1pPr algn="ctr">
              <a:defRPr lang="en-US" sz="405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Edit Master text styles</a:t>
            </a:r>
          </a:p>
        </p:txBody>
      </p:sp>
      <p:sp>
        <p:nvSpPr>
          <p:cNvPr id="21" name="Content Placeholder 2"/>
          <p:cNvSpPr>
            <a:spLocks noGrp="1"/>
          </p:cNvSpPr>
          <p:nvPr>
            <p:ph idx="22"/>
          </p:nvPr>
        </p:nvSpPr>
        <p:spPr>
          <a:xfrm>
            <a:off x="9728567" y="1611363"/>
            <a:ext cx="2377440" cy="2585323"/>
          </a:xfrm>
        </p:spPr>
        <p:txBody>
          <a:bodyPr lIns="146304" rIns="146304" rtlCol="0">
            <a:spAutoFit/>
          </a:bodyPr>
          <a:lstStyle>
            <a:lvl1pPr algn="ctr">
              <a:defRPr lang="en-US" sz="405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Edit Master text styles</a:t>
            </a:r>
          </a:p>
        </p:txBody>
      </p:sp>
      <p:sp>
        <p:nvSpPr>
          <p:cNvPr id="24" name="Slide Number Placeholder 5"/>
          <p:cNvSpPr>
            <a:spLocks noGrp="1"/>
          </p:cNvSpPr>
          <p:nvPr>
            <p:ph type="sldNum" sz="quarter" idx="23"/>
          </p:nvPr>
        </p:nvSpPr>
        <p:spPr>
          <a:xfrm>
            <a:off x="11747500" y="6465889"/>
            <a:ext cx="431800" cy="365125"/>
          </a:xfrm>
        </p:spPr>
        <p:txBody>
          <a:bodyPr/>
          <a:lstStyle>
            <a:lvl1pPr>
              <a:defRPr/>
            </a:lvl1pPr>
          </a:lstStyle>
          <a:p>
            <a:pPr>
              <a:defRPr/>
            </a:pPr>
            <a:fld id="{E3851C31-3938-4E36-8FB1-DC9A5C79A6D3}" type="slidenum">
              <a:rPr lang="en-US"/>
              <a:pPr>
                <a:defRPr/>
              </a:pPr>
              <a:t>‹#›</a:t>
            </a:fld>
            <a:endParaRPr lang="en-US"/>
          </a:p>
        </p:txBody>
      </p:sp>
    </p:spTree>
    <p:extLst>
      <p:ext uri="{BB962C8B-B14F-4D97-AF65-F5344CB8AC3E}">
        <p14:creationId xmlns:p14="http://schemas.microsoft.com/office/powerpoint/2010/main" val="121230106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750" fill="hold"/>
                                        <p:tgtEl>
                                          <p:spTgt spid="15"/>
                                        </p:tgtEl>
                                        <p:attrNameLst>
                                          <p:attrName>ppt_x</p:attrName>
                                        </p:attrNameLst>
                                      </p:cBhvr>
                                      <p:tavLst>
                                        <p:tav tm="0">
                                          <p:val>
                                            <p:strVal val="#ppt_x"/>
                                          </p:val>
                                        </p:tav>
                                        <p:tav tm="100000">
                                          <p:val>
                                            <p:strVal val="#ppt_x"/>
                                          </p:val>
                                        </p:tav>
                                      </p:tavLst>
                                    </p:anim>
                                    <p:anim calcmode="lin" valueType="num">
                                      <p:cBhvr additive="base">
                                        <p:cTn id="14"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750" fill="hold"/>
                                        <p:tgtEl>
                                          <p:spTgt spid="23"/>
                                        </p:tgtEl>
                                        <p:attrNameLst>
                                          <p:attrName>ppt_x</p:attrName>
                                        </p:attrNameLst>
                                      </p:cBhvr>
                                      <p:tavLst>
                                        <p:tav tm="0">
                                          <p:val>
                                            <p:strVal val="#ppt_x"/>
                                          </p:val>
                                        </p:tav>
                                        <p:tav tm="100000">
                                          <p:val>
                                            <p:strVal val="#ppt_x"/>
                                          </p:val>
                                        </p:tav>
                                      </p:tavLst>
                                    </p:anim>
                                    <p:anim calcmode="lin" valueType="num">
                                      <p:cBhvr additive="base">
                                        <p:cTn id="20"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ppt_x"/>
                                          </p:val>
                                        </p:tav>
                                        <p:tav tm="100000">
                                          <p:val>
                                            <p:strVal val="#ppt_x"/>
                                          </p:val>
                                        </p:tav>
                                      </p:tavLst>
                                    </p:anim>
                                    <p:anim calcmode="lin" valueType="num">
                                      <p:cBhvr additive="base">
                                        <p:cTn id="26"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decel="10000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ppt_x"/>
                                          </p:val>
                                        </p:tav>
                                        <p:tav tm="100000">
                                          <p:val>
                                            <p:strVal val="#ppt_x"/>
                                          </p:val>
                                        </p:tav>
                                      </p:tavLst>
                                    </p:anim>
                                    <p:anim calcmode="lin" valueType="num">
                                      <p:cBhvr additive="base">
                                        <p:cTn id="32"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2" grpId="0" animBg="1"/>
      <p:bldP spid="23"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itle,  5 Pillars smaller text">
    <p:spTree>
      <p:nvGrpSpPr>
        <p:cNvPr id="1" name=""/>
        <p:cNvGrpSpPr/>
        <p:nvPr/>
      </p:nvGrpSpPr>
      <p:grpSpPr>
        <a:xfrm>
          <a:off x="0" y="0"/>
          <a:ext cx="0" cy="0"/>
          <a:chOff x="0" y="0"/>
          <a:chExt cx="0" cy="0"/>
        </a:xfrm>
      </p:grpSpPr>
      <p:sp>
        <p:nvSpPr>
          <p:cNvPr id="10" name="Rectangle 9"/>
          <p:cNvSpPr/>
          <p:nvPr userDrawn="1"/>
        </p:nvSpPr>
        <p:spPr>
          <a:xfrm>
            <a:off x="0" y="-17463"/>
            <a:ext cx="12192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userDrawn="1"/>
        </p:nvSpPr>
        <p:spPr>
          <a:xfrm>
            <a:off x="2520951" y="3063875"/>
            <a:ext cx="1919816"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userDrawn="1"/>
        </p:nvSpPr>
        <p:spPr>
          <a:xfrm>
            <a:off x="4936068" y="3063875"/>
            <a:ext cx="1919817"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userDrawn="1"/>
        </p:nvSpPr>
        <p:spPr>
          <a:xfrm>
            <a:off x="7351184" y="3063875"/>
            <a:ext cx="1919816" cy="19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idx="1"/>
          </p:nvPr>
        </p:nvSpPr>
        <p:spPr>
          <a:xfrm>
            <a:off x="2291740" y="3176234"/>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706717" y="3176234"/>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7121695" y="3176234"/>
            <a:ext cx="2377440" cy="1892826"/>
          </a:xfrm>
        </p:spPr>
        <p:txBody>
          <a:bodyPr lIns="146304" rIns="146304"/>
          <a:lstStyle>
            <a:lvl1pPr algn="ctr">
              <a:defRPr sz="165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0" y="470361"/>
            <a:ext cx="12192000" cy="424732"/>
          </a:xfrm>
        </p:spPr>
        <p:txBody>
          <a:bodyPr/>
          <a:lstStyle>
            <a:lvl1pPr marL="0" indent="0" algn="ctr" defTabSz="685800" rtl="0" eaLnBrk="1" latinLnBrk="0" hangingPunct="1">
              <a:lnSpc>
                <a:spcPct val="90000"/>
              </a:lnSpc>
              <a:spcBef>
                <a:spcPts val="750"/>
              </a:spcBef>
              <a:buFont typeface="Arial" panose="020B0604020202020204" pitchFamily="34" charset="0"/>
              <a:buNone/>
              <a:defRPr lang="en-US" sz="2400" b="0" kern="1200" dirty="0">
                <a:solidFill>
                  <a:schemeClr val="tx1">
                    <a:lumMod val="85000"/>
                    <a:lumOff val="15000"/>
                  </a:schemeClr>
                </a:solidFill>
                <a:latin typeface="+mj-lt"/>
                <a:ea typeface="+mn-ea"/>
                <a:cs typeface="Segoe UI Semilight" panose="020B0402040204020203" pitchFamily="34" charset="0"/>
              </a:defRPr>
            </a:lvl1pPr>
          </a:lstStyle>
          <a:p>
            <a:pPr lvl="0"/>
            <a:r>
              <a:rPr lang="en-US"/>
              <a:t>Edit Master text styles</a:t>
            </a:r>
          </a:p>
        </p:txBody>
      </p:sp>
      <p:sp>
        <p:nvSpPr>
          <p:cNvPr id="17" name="Content Placeholder 2"/>
          <p:cNvSpPr>
            <a:spLocks noGrp="1"/>
          </p:cNvSpPr>
          <p:nvPr>
            <p:ph idx="18"/>
          </p:nvPr>
        </p:nvSpPr>
        <p:spPr>
          <a:xfrm>
            <a:off x="2291740" y="2259955"/>
            <a:ext cx="2377440" cy="653256"/>
          </a:xfrm>
        </p:spPr>
        <p:txBody>
          <a:bodyPr lIns="146304" rIns="146304"/>
          <a:lstStyle>
            <a:lvl1pPr marL="0" algn="ctr" defTabSz="685800" rtl="0" eaLnBrk="1" latinLnBrk="0" hangingPunct="1">
              <a:defRPr lang="en-US" sz="405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18" name="Content Placeholder 2"/>
          <p:cNvSpPr>
            <a:spLocks noGrp="1"/>
          </p:cNvSpPr>
          <p:nvPr>
            <p:ph idx="19"/>
          </p:nvPr>
        </p:nvSpPr>
        <p:spPr>
          <a:xfrm>
            <a:off x="4706717" y="2259955"/>
            <a:ext cx="2377440" cy="653256"/>
          </a:xfrm>
        </p:spPr>
        <p:txBody>
          <a:bodyPr lIns="146304" rIns="146304"/>
          <a:lstStyle>
            <a:lvl1pPr algn="ctr">
              <a:defRPr lang="en-US" sz="405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19" name="Content Placeholder 2"/>
          <p:cNvSpPr>
            <a:spLocks noGrp="1"/>
          </p:cNvSpPr>
          <p:nvPr>
            <p:ph idx="20"/>
          </p:nvPr>
        </p:nvSpPr>
        <p:spPr>
          <a:xfrm>
            <a:off x="7121695" y="1293922"/>
            <a:ext cx="2377440" cy="2585323"/>
          </a:xfrm>
        </p:spPr>
        <p:txBody>
          <a:bodyPr lIns="146304" rIns="146304" rtlCol="0">
            <a:spAutoFit/>
          </a:bodyPr>
          <a:lstStyle>
            <a:lvl1pPr algn="ctr">
              <a:defRPr lang="en-US" sz="405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Edit Master text styles</a:t>
            </a:r>
          </a:p>
        </p:txBody>
      </p:sp>
      <p:sp>
        <p:nvSpPr>
          <p:cNvPr id="14" name="Slide Number Placeholder 5"/>
          <p:cNvSpPr>
            <a:spLocks noGrp="1"/>
          </p:cNvSpPr>
          <p:nvPr>
            <p:ph type="sldNum" sz="quarter" idx="21"/>
          </p:nvPr>
        </p:nvSpPr>
        <p:spPr>
          <a:xfrm>
            <a:off x="11747500" y="6465889"/>
            <a:ext cx="431800" cy="365125"/>
          </a:xfrm>
        </p:spPr>
        <p:txBody>
          <a:bodyPr/>
          <a:lstStyle>
            <a:lvl1pPr>
              <a:defRPr/>
            </a:lvl1pPr>
          </a:lstStyle>
          <a:p>
            <a:pPr>
              <a:defRPr/>
            </a:pPr>
            <a:fld id="{F95896AA-CD4C-45FE-9793-6F5ACBDF48FC}" type="slidenum">
              <a:rPr lang="en-US"/>
              <a:pPr>
                <a:defRPr/>
              </a:pPr>
              <a:t>‹#›</a:t>
            </a:fld>
            <a:endParaRPr lang="en-US"/>
          </a:p>
        </p:txBody>
      </p:sp>
    </p:spTree>
    <p:extLst>
      <p:ext uri="{BB962C8B-B14F-4D97-AF65-F5344CB8AC3E}">
        <p14:creationId xmlns:p14="http://schemas.microsoft.com/office/powerpoint/2010/main" val="114198964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750" fill="hold"/>
                                        <p:tgtEl>
                                          <p:spTgt spid="12"/>
                                        </p:tgtEl>
                                        <p:attrNameLst>
                                          <p:attrName>ppt_x</p:attrName>
                                        </p:attrNameLst>
                                      </p:cBhvr>
                                      <p:tavLst>
                                        <p:tav tm="0">
                                          <p:val>
                                            <p:strVal val="#ppt_x"/>
                                          </p:val>
                                        </p:tav>
                                        <p:tav tm="100000">
                                          <p:val>
                                            <p:strVal val="#ppt_x"/>
                                          </p:val>
                                        </p:tav>
                                      </p:tavLst>
                                    </p:anim>
                                    <p:anim calcmode="lin" valueType="num">
                                      <p:cBhvr additive="base">
                                        <p:cTn id="1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8901" y="6181725"/>
            <a:ext cx="2791884"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bwMode="ltGray">
          <a:xfrm>
            <a:off x="6129304" y="0"/>
            <a:ext cx="6062696" cy="6856100"/>
          </a:xfrm>
          <a:blipFill>
            <a:blip r:embed="rId3"/>
            <a:srcRect/>
            <a:stretch>
              <a:fillRect/>
            </a:stretch>
          </a:blipFill>
        </p:spPr>
        <p:txBody>
          <a:bodyPr tIns="548640" rtlCol="0">
            <a:noAutofit/>
          </a:bodyPr>
          <a:lstStyle>
            <a:lvl1pPr marL="0" indent="0" algn="ctr">
              <a:buNone/>
              <a:defRPr sz="2700" b="1" cap="none" baseline="0">
                <a:solidFill>
                  <a:srgbClr val="FFC000"/>
                </a:solidFill>
                <a:latin typeface="+mn-lt"/>
              </a:defRPr>
            </a:lvl1pPr>
          </a:lstStyle>
          <a:p>
            <a:pPr lvl="0"/>
            <a:r>
              <a:rPr lang="en-US" noProof="0"/>
              <a:t>Click icon to add picture</a:t>
            </a:r>
            <a:endParaRPr lang="en-US" noProof="0" dirty="0"/>
          </a:p>
        </p:txBody>
      </p:sp>
      <p:sp>
        <p:nvSpPr>
          <p:cNvPr id="6" name="Content Placeholder 2"/>
          <p:cNvSpPr>
            <a:spLocks noGrp="1"/>
          </p:cNvSpPr>
          <p:nvPr>
            <p:ph idx="18"/>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8" name="Text Placeholder 6"/>
          <p:cNvSpPr>
            <a:spLocks noGrp="1"/>
          </p:cNvSpPr>
          <p:nvPr>
            <p:ph type="body" sz="quarter" idx="11"/>
          </p:nvPr>
        </p:nvSpPr>
        <p:spPr>
          <a:xfrm>
            <a:off x="0" y="3428051"/>
            <a:ext cx="6129304" cy="2416302"/>
          </a:xfrm>
        </p:spPr>
        <p:txBody>
          <a:bodyPr/>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9"/>
          </p:nvPr>
        </p:nvSpPr>
        <p:spPr>
          <a:xfrm>
            <a:off x="0" y="1554163"/>
            <a:ext cx="6096000" cy="466281"/>
          </a:xfrm>
        </p:spPr>
        <p:txBody>
          <a:bodyPr/>
          <a:lstStyle>
            <a:lvl1pPr algn="ctr">
              <a:defRPr sz="2700" b="0">
                <a:latin typeface="+mj-lt"/>
              </a:defRPr>
            </a:lvl1pPr>
            <a:lvl2pPr algn="ctr">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lvl="0"/>
            <a:r>
              <a:rPr lang="en-US"/>
              <a:t>Click to edit Master text styles</a:t>
            </a:r>
          </a:p>
        </p:txBody>
      </p:sp>
      <p:sp>
        <p:nvSpPr>
          <p:cNvPr id="10" name="Slide Number Placeholder 7"/>
          <p:cNvSpPr>
            <a:spLocks noGrp="1"/>
          </p:cNvSpPr>
          <p:nvPr>
            <p:ph type="sldNum" sz="quarter" idx="20"/>
          </p:nvPr>
        </p:nvSpPr>
        <p:spPr>
          <a:xfrm>
            <a:off x="11669184" y="6484939"/>
            <a:ext cx="522816" cy="365125"/>
          </a:xfrm>
        </p:spPr>
        <p:txBody>
          <a:bodyPr wrap="none"/>
          <a:lstStyle>
            <a:lvl1pPr algn="r">
              <a:defRPr sz="900">
                <a:solidFill>
                  <a:schemeClr val="bg1"/>
                </a:solidFill>
              </a:defRPr>
            </a:lvl1pPr>
          </a:lstStyle>
          <a:p>
            <a:pPr>
              <a:defRPr/>
            </a:pPr>
            <a:fld id="{BB8A927B-95F4-4223-9FC3-D23B8F2A34F4}" type="slidenum">
              <a:rPr lang="en-US"/>
              <a:pPr>
                <a:defRPr/>
              </a:pPr>
              <a:t>‹#›</a:t>
            </a:fld>
            <a:endParaRPr lang="en-US"/>
          </a:p>
        </p:txBody>
      </p:sp>
    </p:spTree>
    <p:extLst>
      <p:ext uri="{BB962C8B-B14F-4D97-AF65-F5344CB8AC3E}">
        <p14:creationId xmlns:p14="http://schemas.microsoft.com/office/powerpoint/2010/main" val="3787877967"/>
      </p:ext>
    </p:extLst>
  </p:cSld>
  <p:clrMapOvr>
    <a:masterClrMapping/>
  </p:clrMapOvr>
  <p:transition spd="med">
    <p:circl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2767" y="6097588"/>
            <a:ext cx="2791884"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bwMode="ltGray">
          <a:xfrm>
            <a:off x="6129304" y="0"/>
            <a:ext cx="6062696" cy="6856100"/>
          </a:xfrm>
          <a:blipFill>
            <a:blip r:embed="rId3"/>
            <a:srcRect/>
            <a:stretch>
              <a:fillRect/>
            </a:stretch>
          </a:blipFill>
        </p:spPr>
        <p:txBody>
          <a:bodyPr tIns="548640" rtlCol="0">
            <a:noAutofit/>
          </a:bodyPr>
          <a:lstStyle>
            <a:lvl1pPr marL="0" indent="0" algn="ctr">
              <a:buNone/>
              <a:defRPr sz="2700" b="1" cap="none" baseline="0">
                <a:solidFill>
                  <a:srgbClr val="FFC000"/>
                </a:solidFill>
                <a:latin typeface="+mn-lt"/>
              </a:defRPr>
            </a:lvl1pPr>
          </a:lstStyle>
          <a:p>
            <a:pPr lvl="0"/>
            <a:r>
              <a:rPr lang="en-US" noProof="0"/>
              <a:t>Click icon to add picture</a:t>
            </a:r>
            <a:endParaRPr lang="en-US" noProof="0" dirty="0"/>
          </a:p>
        </p:txBody>
      </p:sp>
      <p:sp>
        <p:nvSpPr>
          <p:cNvPr id="6" name="Content Placeholder 2"/>
          <p:cNvSpPr>
            <a:spLocks noGrp="1"/>
          </p:cNvSpPr>
          <p:nvPr>
            <p:ph idx="18"/>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9" name="Text Placeholder 6"/>
          <p:cNvSpPr>
            <a:spLocks noGrp="1"/>
          </p:cNvSpPr>
          <p:nvPr>
            <p:ph type="body" sz="quarter" idx="11"/>
          </p:nvPr>
        </p:nvSpPr>
        <p:spPr>
          <a:xfrm>
            <a:off x="0" y="3429001"/>
            <a:ext cx="6096000" cy="2365006"/>
          </a:xfrm>
        </p:spPr>
        <p:txBody>
          <a:bodyPr/>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spcAft>
                <a:spcPts val="450"/>
              </a:spcAft>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466281"/>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lvl="0"/>
            <a:r>
              <a:rPr lang="en-US"/>
              <a:t>Click to edit Master text styles</a:t>
            </a:r>
          </a:p>
        </p:txBody>
      </p:sp>
      <p:sp>
        <p:nvSpPr>
          <p:cNvPr id="8" name="Slide Number Placeholder 5"/>
          <p:cNvSpPr>
            <a:spLocks noGrp="1"/>
          </p:cNvSpPr>
          <p:nvPr>
            <p:ph type="sldNum" sz="quarter" idx="20"/>
          </p:nvPr>
        </p:nvSpPr>
        <p:spPr>
          <a:xfrm>
            <a:off x="11838518" y="6484939"/>
            <a:ext cx="387349" cy="365125"/>
          </a:xfrm>
        </p:spPr>
        <p:txBody>
          <a:bodyPr/>
          <a:lstStyle>
            <a:lvl1pPr algn="r">
              <a:defRPr sz="825">
                <a:solidFill>
                  <a:schemeClr val="bg1"/>
                </a:solidFill>
              </a:defRPr>
            </a:lvl1pPr>
          </a:lstStyle>
          <a:p>
            <a:pPr>
              <a:defRPr/>
            </a:pPr>
            <a:fld id="{D56537B7-E36A-47B2-A6AB-B7C7FACA8F8F}" type="slidenum">
              <a:rPr lang="en-US"/>
              <a:pPr>
                <a:defRPr/>
              </a:pPr>
              <a:t>‹#›</a:t>
            </a:fld>
            <a:endParaRPr lang="en-US"/>
          </a:p>
        </p:txBody>
      </p:sp>
    </p:spTree>
    <p:extLst>
      <p:ext uri="{BB962C8B-B14F-4D97-AF65-F5344CB8AC3E}">
        <p14:creationId xmlns:p14="http://schemas.microsoft.com/office/powerpoint/2010/main" val="1978430571"/>
      </p:ext>
    </p:extLst>
  </p:cSld>
  <p:clrMapOvr>
    <a:masterClrMapping/>
  </p:clrMapOvr>
  <p:transition spd="med">
    <p:circl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pic>
        <p:nvPicPr>
          <p:cNvPr id="8" name="Picture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27584" y="6075363"/>
            <a:ext cx="279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bwMode="ltGray">
          <a:xfrm>
            <a:off x="6129304" y="0"/>
            <a:ext cx="6062696" cy="6856100"/>
          </a:xfrm>
          <a:blipFill>
            <a:blip r:embed="rId3"/>
            <a:srcRect/>
            <a:stretch>
              <a:fillRect/>
            </a:stretch>
          </a:blipFill>
        </p:spPr>
        <p:txBody>
          <a:bodyPr tIns="548640" rtlCol="0">
            <a:noAutofit/>
          </a:bodyPr>
          <a:lstStyle>
            <a:lvl1pPr marL="0" indent="0" algn="ctr">
              <a:buNone/>
              <a:defRPr sz="2700" b="1" cap="none" baseline="0">
                <a:solidFill>
                  <a:srgbClr val="FFC000"/>
                </a:solidFill>
                <a:latin typeface="+mn-lt"/>
              </a:defRPr>
            </a:lvl1pPr>
          </a:lstStyle>
          <a:p>
            <a:pPr lvl="0"/>
            <a:r>
              <a:rPr lang="en-US" noProof="0"/>
              <a:t>Click icon to add picture</a:t>
            </a:r>
            <a:endParaRPr lang="en-US" noProof="0" dirty="0"/>
          </a:p>
        </p:txBody>
      </p:sp>
      <p:sp>
        <p:nvSpPr>
          <p:cNvPr id="7" name="Text Placeholder 6"/>
          <p:cNvSpPr>
            <a:spLocks noGrp="1"/>
          </p:cNvSpPr>
          <p:nvPr>
            <p:ph type="body" sz="quarter" idx="11"/>
          </p:nvPr>
        </p:nvSpPr>
        <p:spPr>
          <a:xfrm>
            <a:off x="0" y="3429001"/>
            <a:ext cx="6129304" cy="2416302"/>
          </a:xfrm>
        </p:spPr>
        <p:txBody>
          <a:bodyPr/>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3" name="Text Placeholder 2"/>
          <p:cNvSpPr>
            <a:spLocks noGrp="1"/>
          </p:cNvSpPr>
          <p:nvPr>
            <p:ph type="body" sz="quarter" idx="19"/>
          </p:nvPr>
        </p:nvSpPr>
        <p:spPr>
          <a:xfrm>
            <a:off x="0" y="1554163"/>
            <a:ext cx="6129304" cy="466281"/>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lvl="0"/>
            <a:r>
              <a:rPr lang="en-US"/>
              <a:t>Click to edit Master text styles</a:t>
            </a:r>
          </a:p>
        </p:txBody>
      </p:sp>
      <p:sp>
        <p:nvSpPr>
          <p:cNvPr id="9" name="Slide Number Placeholder 7"/>
          <p:cNvSpPr>
            <a:spLocks noGrp="1"/>
          </p:cNvSpPr>
          <p:nvPr>
            <p:ph type="sldNum" sz="quarter" idx="20"/>
          </p:nvPr>
        </p:nvSpPr>
        <p:spPr>
          <a:xfrm>
            <a:off x="11669184" y="6484939"/>
            <a:ext cx="522816" cy="365125"/>
          </a:xfrm>
        </p:spPr>
        <p:txBody>
          <a:bodyPr wrap="none"/>
          <a:lstStyle>
            <a:lvl1pPr algn="r">
              <a:defRPr sz="900">
                <a:solidFill>
                  <a:schemeClr val="bg1"/>
                </a:solidFill>
              </a:defRPr>
            </a:lvl1pPr>
          </a:lstStyle>
          <a:p>
            <a:pPr>
              <a:defRPr/>
            </a:pPr>
            <a:fld id="{20398239-CF53-420A-B86F-5A8DFFED92F1}" type="slidenum">
              <a:rPr lang="en-US"/>
              <a:pPr>
                <a:defRPr/>
              </a:pPr>
              <a:t>‹#›</a:t>
            </a:fld>
            <a:endParaRPr lang="en-US"/>
          </a:p>
        </p:txBody>
      </p:sp>
    </p:spTree>
    <p:extLst>
      <p:ext uri="{BB962C8B-B14F-4D97-AF65-F5344CB8AC3E}">
        <p14:creationId xmlns:p14="http://schemas.microsoft.com/office/powerpoint/2010/main" val="3617348472"/>
      </p:ext>
    </p:extLst>
  </p:cSld>
  <p:clrMapOvr>
    <a:masterClrMapping/>
  </p:clrMapOvr>
  <p:transition spd="med">
    <p:circl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7301" y="6127750"/>
            <a:ext cx="2791884"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bwMode="ltGray">
          <a:xfrm flipH="1">
            <a:off x="-1" y="0"/>
            <a:ext cx="6094444" cy="6856100"/>
          </a:xfrm>
          <a:blipFill>
            <a:blip r:embed="rId3"/>
            <a:stretch>
              <a:fillRect/>
            </a:stretch>
          </a:blipFill>
        </p:spPr>
        <p:txBody>
          <a:bodyPr tIns="548640" rtlCol="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pPr lvl="0"/>
            <a:r>
              <a:rPr lang="en-US" noProof="0"/>
              <a:t>Click icon to add picture</a:t>
            </a:r>
            <a:endParaRPr lang="en-US" noProof="0" dirty="0"/>
          </a:p>
        </p:txBody>
      </p:sp>
      <p:sp>
        <p:nvSpPr>
          <p:cNvPr id="8" name="Text Placeholder 6"/>
          <p:cNvSpPr>
            <a:spLocks noGrp="1"/>
          </p:cNvSpPr>
          <p:nvPr>
            <p:ph type="body" sz="quarter" idx="11"/>
          </p:nvPr>
        </p:nvSpPr>
        <p:spPr>
          <a:xfrm>
            <a:off x="6094444" y="3425620"/>
            <a:ext cx="6097555" cy="2416302"/>
          </a:xfrm>
        </p:spPr>
        <p:txBody>
          <a:bodyPr/>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9"/>
          </p:nvPr>
        </p:nvSpPr>
        <p:spPr>
          <a:xfrm>
            <a:off x="6094443" y="1554163"/>
            <a:ext cx="6097556" cy="466281"/>
          </a:xfrm>
        </p:spPr>
        <p:txBody>
          <a:bodyPr/>
          <a:lstStyle>
            <a:lvl1pPr algn="ctr">
              <a:defRPr sz="2700" b="0">
                <a:latin typeface="+mj-lt"/>
              </a:defRPr>
            </a:lvl1pPr>
            <a:lvl2pPr algn="ctr">
              <a:defRPr lang="en-US" sz="24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lvl="0"/>
            <a:r>
              <a:rPr lang="en-US"/>
              <a:t>Click to edit Master text styles</a:t>
            </a:r>
          </a:p>
        </p:txBody>
      </p:sp>
      <p:sp>
        <p:nvSpPr>
          <p:cNvPr id="10" name="Content Placeholder 2"/>
          <p:cNvSpPr>
            <a:spLocks noGrp="1"/>
          </p:cNvSpPr>
          <p:nvPr>
            <p:ph idx="18"/>
          </p:nvPr>
        </p:nvSpPr>
        <p:spPr>
          <a:xfrm>
            <a:off x="77433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7" name="Slide Number Placeholder 7"/>
          <p:cNvSpPr>
            <a:spLocks noGrp="1"/>
          </p:cNvSpPr>
          <p:nvPr>
            <p:ph type="sldNum" sz="quarter" idx="20"/>
          </p:nvPr>
        </p:nvSpPr>
        <p:spPr>
          <a:xfrm>
            <a:off x="11669184" y="6484939"/>
            <a:ext cx="522816" cy="365125"/>
          </a:xfrm>
        </p:spPr>
        <p:txBody>
          <a:bodyPr wrap="none"/>
          <a:lstStyle>
            <a:lvl1pPr algn="r">
              <a:defRPr sz="900">
                <a:solidFill>
                  <a:schemeClr val="tx2"/>
                </a:solidFill>
              </a:defRPr>
            </a:lvl1pPr>
          </a:lstStyle>
          <a:p>
            <a:pPr>
              <a:defRPr/>
            </a:pPr>
            <a:fld id="{F595EE17-AACB-44D2-9743-DEF8AEAD056F}" type="slidenum">
              <a:rPr lang="en-US"/>
              <a:pPr>
                <a:defRPr/>
              </a:pPr>
              <a:t>‹#›</a:t>
            </a:fld>
            <a:endParaRPr lang="en-US"/>
          </a:p>
        </p:txBody>
      </p:sp>
    </p:spTree>
    <p:extLst>
      <p:ext uri="{BB962C8B-B14F-4D97-AF65-F5344CB8AC3E}">
        <p14:creationId xmlns:p14="http://schemas.microsoft.com/office/powerpoint/2010/main" val="1235802556"/>
      </p:ext>
    </p:extLst>
  </p:cSld>
  <p:clrMapOvr>
    <a:masterClrMapping/>
  </p:clrMapOvr>
  <p:transition spd="med">
    <p:circl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7301" y="6183313"/>
            <a:ext cx="2791884"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bwMode="ltGray">
          <a:xfrm>
            <a:off x="1" y="0"/>
            <a:ext cx="6094444" cy="6856100"/>
          </a:xfrm>
          <a:blipFill>
            <a:blip r:embed="rId3"/>
            <a:srcRect/>
            <a:stretch>
              <a:fillRect/>
            </a:stretch>
          </a:blipFill>
        </p:spPr>
        <p:txBody>
          <a:bodyPr tIns="548640" rtlCol="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pPr lvl="0"/>
            <a:r>
              <a:rPr lang="en-US" noProof="0"/>
              <a:t>Click icon to add picture</a:t>
            </a:r>
            <a:endParaRPr lang="en-US" noProof="0" dirty="0"/>
          </a:p>
        </p:txBody>
      </p:sp>
      <p:sp>
        <p:nvSpPr>
          <p:cNvPr id="8" name="Text Placeholder 6"/>
          <p:cNvSpPr>
            <a:spLocks noGrp="1"/>
          </p:cNvSpPr>
          <p:nvPr>
            <p:ph type="body" sz="quarter" idx="11"/>
          </p:nvPr>
        </p:nvSpPr>
        <p:spPr>
          <a:xfrm>
            <a:off x="6180533" y="3429001"/>
            <a:ext cx="6011467" cy="2416302"/>
          </a:xfrm>
        </p:spPr>
        <p:txBody>
          <a:bodyPr/>
          <a:lstStyle>
            <a:lvl1pPr algn="ctr" defTabSz="685800" rtl="0" eaLnBrk="1" latinLnBrk="0" hangingPunct="1">
              <a:lnSpc>
                <a:spcPct val="90000"/>
              </a:lnSpc>
              <a:spcBef>
                <a:spcPct val="0"/>
              </a:spcBef>
              <a:spcAft>
                <a:spcPts val="2250"/>
              </a:spcAft>
              <a:buNone/>
              <a:defRPr lang="en-US" sz="27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3" y="1554163"/>
            <a:ext cx="5791200" cy="840230"/>
          </a:xfrm>
        </p:spPr>
        <p:txBody>
          <a:bodyPr/>
          <a:lstStyle>
            <a:lvl1pPr algn="ctr">
              <a:defRPr sz="2700" b="0">
                <a:latin typeface="+mj-lt"/>
              </a:defRPr>
            </a:lvl1pPr>
            <a:lvl2pPr algn="ctr">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lvl="0"/>
            <a:r>
              <a:rPr lang="en-US"/>
              <a:t>Click to edit Master text styles</a:t>
            </a:r>
          </a:p>
        </p:txBody>
      </p:sp>
      <p:sp>
        <p:nvSpPr>
          <p:cNvPr id="11" name="Content Placeholder 2"/>
          <p:cNvSpPr>
            <a:spLocks noGrp="1"/>
          </p:cNvSpPr>
          <p:nvPr>
            <p:ph idx="18"/>
          </p:nvPr>
        </p:nvSpPr>
        <p:spPr>
          <a:xfrm>
            <a:off x="77433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7" name="Slide Number Placeholder 7"/>
          <p:cNvSpPr>
            <a:spLocks noGrp="1"/>
          </p:cNvSpPr>
          <p:nvPr>
            <p:ph type="sldNum" sz="quarter" idx="20"/>
          </p:nvPr>
        </p:nvSpPr>
        <p:spPr>
          <a:xfrm>
            <a:off x="11669184" y="6484939"/>
            <a:ext cx="522816" cy="365125"/>
          </a:xfrm>
        </p:spPr>
        <p:txBody>
          <a:bodyPr wrap="none"/>
          <a:lstStyle>
            <a:lvl1pPr algn="r">
              <a:defRPr sz="900">
                <a:solidFill>
                  <a:schemeClr val="tx2"/>
                </a:solidFill>
              </a:defRPr>
            </a:lvl1pPr>
          </a:lstStyle>
          <a:p>
            <a:pPr>
              <a:defRPr/>
            </a:pPr>
            <a:fld id="{4A8C0269-00C4-46B4-8D55-20FA9DEA801C}" type="slidenum">
              <a:rPr lang="en-US"/>
              <a:pPr>
                <a:defRPr/>
              </a:pPr>
              <a:t>‹#›</a:t>
            </a:fld>
            <a:endParaRPr lang="en-US"/>
          </a:p>
        </p:txBody>
      </p:sp>
    </p:spTree>
    <p:extLst>
      <p:ext uri="{BB962C8B-B14F-4D97-AF65-F5344CB8AC3E}">
        <p14:creationId xmlns:p14="http://schemas.microsoft.com/office/powerpoint/2010/main" val="2635934269"/>
      </p:ext>
    </p:extLst>
  </p:cSld>
  <p:clrMapOvr>
    <a:masterClrMapping/>
  </p:clrMapOvr>
  <p:transition spd="med">
    <p:circl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7301" y="6069013"/>
            <a:ext cx="2791884"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bwMode="ltGray">
          <a:xfrm flipH="1">
            <a:off x="1" y="0"/>
            <a:ext cx="6094444" cy="6856100"/>
          </a:xfrm>
          <a:blipFill>
            <a:blip r:embed="rId3"/>
            <a:stretch>
              <a:fillRect/>
            </a:stretch>
          </a:blipFill>
        </p:spPr>
        <p:txBody>
          <a:bodyPr tIns="548640" rtlCol="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pPr lvl="0"/>
            <a:r>
              <a:rPr lang="en-US" noProof="0"/>
              <a:t>Click icon to add picture</a:t>
            </a:r>
            <a:endParaRPr lang="en-US" noProof="0" dirty="0"/>
          </a:p>
        </p:txBody>
      </p:sp>
      <p:sp>
        <p:nvSpPr>
          <p:cNvPr id="7" name="Text Placeholder 6"/>
          <p:cNvSpPr>
            <a:spLocks noGrp="1"/>
          </p:cNvSpPr>
          <p:nvPr>
            <p:ph type="body" sz="quarter" idx="11"/>
          </p:nvPr>
        </p:nvSpPr>
        <p:spPr>
          <a:xfrm>
            <a:off x="6138267" y="3457546"/>
            <a:ext cx="6053733" cy="2416302"/>
          </a:xfrm>
        </p:spPr>
        <p:txBody>
          <a:bodyPr/>
          <a:lstStyle>
            <a:lvl1pPr algn="ctr" defTabSz="685800" rtl="0" eaLnBrk="1" latinLnBrk="0" hangingPunct="1">
              <a:lnSpc>
                <a:spcPct val="90000"/>
              </a:lnSpc>
              <a:spcBef>
                <a:spcPct val="0"/>
              </a:spcBef>
              <a:spcAft>
                <a:spcPts val="2250"/>
              </a:spcAft>
              <a:buNone/>
              <a:defRPr lang="en-US" sz="27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p:nvPr>
        </p:nvSpPr>
        <p:spPr>
          <a:xfrm>
            <a:off x="6138267" y="1554164"/>
            <a:ext cx="5875735" cy="424732"/>
          </a:xfrm>
        </p:spPr>
        <p:txBody>
          <a:bodyPr/>
          <a:lstStyle>
            <a:lvl1pPr algn="ctr">
              <a:defRPr sz="2700" b="0">
                <a:latin typeface="+mj-lt"/>
              </a:defRPr>
            </a:lvl1pPr>
            <a:lvl2pPr marL="0" indent="0" algn="ctr" defTabSz="685800" rtl="0" eaLnBrk="1" latinLnBrk="0" hangingPunct="1">
              <a:lnSpc>
                <a:spcPct val="90000"/>
              </a:lnSpc>
              <a:spcBef>
                <a:spcPts val="375"/>
              </a:spcBef>
              <a:buFont typeface="Arial" panose="020B0604020202020204" pitchFamily="34" charset="0"/>
              <a:buNone/>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lvl="0"/>
            <a:r>
              <a:rPr lang="en-US"/>
              <a:t>Edit Master text styles</a:t>
            </a:r>
          </a:p>
        </p:txBody>
      </p:sp>
      <p:sp>
        <p:nvSpPr>
          <p:cNvPr id="9" name="Slide Number Placeholder 7"/>
          <p:cNvSpPr>
            <a:spLocks noGrp="1"/>
          </p:cNvSpPr>
          <p:nvPr>
            <p:ph type="sldNum" sz="quarter" idx="20"/>
          </p:nvPr>
        </p:nvSpPr>
        <p:spPr>
          <a:xfrm>
            <a:off x="11669184" y="6484939"/>
            <a:ext cx="522816" cy="365125"/>
          </a:xfrm>
        </p:spPr>
        <p:txBody>
          <a:bodyPr wrap="none"/>
          <a:lstStyle>
            <a:lvl1pPr algn="r">
              <a:defRPr sz="900">
                <a:solidFill>
                  <a:schemeClr val="tx2"/>
                </a:solidFill>
              </a:defRPr>
            </a:lvl1pPr>
          </a:lstStyle>
          <a:p>
            <a:pPr>
              <a:defRPr/>
            </a:pPr>
            <a:fld id="{4BD0B86F-807C-4856-AEE5-7E135025D451}" type="slidenum">
              <a:rPr lang="en-US"/>
              <a:pPr>
                <a:defRPr/>
              </a:pPr>
              <a:t>‹#›</a:t>
            </a:fld>
            <a:endParaRPr lang="en-US"/>
          </a:p>
        </p:txBody>
      </p:sp>
    </p:spTree>
    <p:extLst>
      <p:ext uri="{BB962C8B-B14F-4D97-AF65-F5344CB8AC3E}">
        <p14:creationId xmlns:p14="http://schemas.microsoft.com/office/powerpoint/2010/main" val="43032163"/>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884C7-862C-4E8F-9496-4C09AE70C452}"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606FF2-6D36-49CC-ADAF-B7225DA6B0C2}" type="slidenum">
              <a:rPr lang="en-US"/>
              <a:pPr>
                <a:defRPr/>
              </a:pPr>
              <a:t>‹#›</a:t>
            </a:fld>
            <a:endParaRPr lang="en-US"/>
          </a:p>
        </p:txBody>
      </p:sp>
    </p:spTree>
    <p:extLst>
      <p:ext uri="{BB962C8B-B14F-4D97-AF65-F5344CB8AC3E}">
        <p14:creationId xmlns:p14="http://schemas.microsoft.com/office/powerpoint/2010/main" val="17517961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7301" y="6069013"/>
            <a:ext cx="2791884"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bwMode="ltGray">
          <a:xfrm flipH="1">
            <a:off x="-1" y="0"/>
            <a:ext cx="6094444" cy="6856100"/>
          </a:xfrm>
          <a:blipFill>
            <a:blip r:embed="rId3"/>
            <a:stretch>
              <a:fillRect/>
            </a:stretch>
          </a:blipFill>
        </p:spPr>
        <p:txBody>
          <a:bodyPr tIns="548640" rtlCol="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pPr lvl="0"/>
            <a:r>
              <a:rPr lang="en-US" noProof="0"/>
              <a:t>Click icon to add picture</a:t>
            </a:r>
            <a:endParaRPr lang="en-US" noProof="0" dirty="0"/>
          </a:p>
        </p:txBody>
      </p:sp>
      <p:sp>
        <p:nvSpPr>
          <p:cNvPr id="7" name="Text Placeholder 6"/>
          <p:cNvSpPr>
            <a:spLocks noGrp="1"/>
          </p:cNvSpPr>
          <p:nvPr>
            <p:ph type="body" sz="quarter" idx="11"/>
          </p:nvPr>
        </p:nvSpPr>
        <p:spPr>
          <a:xfrm>
            <a:off x="6096000" y="2413209"/>
            <a:ext cx="6096000" cy="2031582"/>
          </a:xfrm>
        </p:spPr>
        <p:txBody>
          <a:bodyPr/>
          <a:lstStyle>
            <a:lvl1pPr algn="ctr" defTabSz="685800" rtl="0" eaLnBrk="1" latinLnBrk="0" hangingPunct="1">
              <a:lnSpc>
                <a:spcPct val="90000"/>
              </a:lnSpc>
              <a:spcBef>
                <a:spcPts val="1800"/>
              </a:spcBef>
              <a:spcAft>
                <a:spcPts val="4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450"/>
              </a:spcAft>
              <a:defRPr sz="2100"/>
            </a:lvl2pPr>
            <a:lvl3pPr algn="ctr">
              <a:spcBef>
                <a:spcPts val="0"/>
              </a:spcBef>
              <a:spcAft>
                <a:spcPts val="450"/>
              </a:spcAft>
              <a:defRPr lang="en-US" sz="1800" b="0" kern="1200" dirty="0">
                <a:solidFill>
                  <a:schemeClr val="tx1">
                    <a:lumMod val="85000"/>
                    <a:lumOff val="15000"/>
                  </a:schemeClr>
                </a:solidFill>
                <a:latin typeface="+mn-lt"/>
                <a:ea typeface="+mn-ea"/>
                <a:cs typeface="+mn-cs"/>
              </a:defRPr>
            </a:lvl3pPr>
            <a:lvl4pPr algn="ctr">
              <a:spcBef>
                <a:spcPts val="0"/>
              </a:spcBef>
              <a:spcAft>
                <a:spcPts val="450"/>
              </a:spcAft>
              <a:defRPr sz="1500" b="1"/>
            </a:lvl4pPr>
            <a:lvl5pPr algn="ctr">
              <a:spcBef>
                <a:spcPts val="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p:cNvSpPr>
            <a:spLocks noGrp="1"/>
          </p:cNvSpPr>
          <p:nvPr>
            <p:ph type="sldNum" sz="quarter" idx="12"/>
          </p:nvPr>
        </p:nvSpPr>
        <p:spPr>
          <a:xfrm>
            <a:off x="11669184" y="6484939"/>
            <a:ext cx="522816" cy="365125"/>
          </a:xfrm>
        </p:spPr>
        <p:txBody>
          <a:bodyPr wrap="none"/>
          <a:lstStyle>
            <a:lvl1pPr algn="r">
              <a:defRPr sz="900">
                <a:solidFill>
                  <a:schemeClr val="tx2"/>
                </a:solidFill>
              </a:defRPr>
            </a:lvl1pPr>
          </a:lstStyle>
          <a:p>
            <a:pPr>
              <a:defRPr/>
            </a:pPr>
            <a:fld id="{A7797112-5DF5-428A-BC51-BAAEB0A107E7}" type="slidenum">
              <a:rPr lang="en-US"/>
              <a:pPr>
                <a:defRPr/>
              </a:pPr>
              <a:t>‹#›</a:t>
            </a:fld>
            <a:endParaRPr lang="en-US"/>
          </a:p>
        </p:txBody>
      </p:sp>
    </p:spTree>
    <p:extLst>
      <p:ext uri="{BB962C8B-B14F-4D97-AF65-F5344CB8AC3E}">
        <p14:creationId xmlns:p14="http://schemas.microsoft.com/office/powerpoint/2010/main" val="288197276"/>
      </p:ext>
    </p:extLst>
  </p:cSld>
  <p:clrMapOvr>
    <a:masterClrMapping/>
  </p:clrMapOvr>
  <p:transition spd="med">
    <p:circl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5184" y="6076950"/>
            <a:ext cx="279188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2"/>
          </p:nvPr>
        </p:nvSpPr>
        <p:spPr>
          <a:xfrm>
            <a:off x="0" y="0"/>
            <a:ext cx="12190413" cy="6858000"/>
          </a:xfrm>
          <a:blipFill>
            <a:blip r:embed="rId3"/>
            <a:stretch>
              <a:fillRect/>
            </a:stretch>
          </a:blipFill>
        </p:spPr>
        <p:txBody>
          <a:bodyPr rtlCol="0">
            <a:noAutofit/>
          </a:bodyPr>
          <a:lstStyle>
            <a:lvl1pPr algn="r">
              <a:defRPr baseline="0"/>
            </a:lvl1pPr>
          </a:lstStyle>
          <a:p>
            <a:pPr lvl="0"/>
            <a:r>
              <a:rPr lang="en-US" noProof="0"/>
              <a:t>Click icon to add picture</a:t>
            </a:r>
            <a:endParaRPr lang="en-US" noProof="0" dirty="0"/>
          </a:p>
        </p:txBody>
      </p:sp>
      <p:sp>
        <p:nvSpPr>
          <p:cNvPr id="7" name="Content Placeholder 2"/>
          <p:cNvSpPr>
            <a:spLocks noGrp="1"/>
          </p:cNvSpPr>
          <p:nvPr>
            <p:ph idx="18"/>
          </p:nvPr>
        </p:nvSpPr>
        <p:spPr>
          <a:xfrm>
            <a:off x="1875949" y="419100"/>
            <a:ext cx="2377440" cy="653256"/>
          </a:xfrm>
        </p:spPr>
        <p:txBody>
          <a:bodyPr lIns="146304" rIns="146304"/>
          <a:lstStyle>
            <a:lvl1pPr marL="0" algn="ctr" defTabSz="685800" rtl="0" eaLnBrk="1" latinLnBrk="0" hangingPunct="1">
              <a:defRPr lang="en-US" sz="405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165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350"/>
            </a:lvl3pPr>
            <a:lvl4pPr algn="ctr">
              <a:defRPr sz="1350">
                <a:latin typeface="+mn-lt"/>
              </a:defRPr>
            </a:lvl4pPr>
            <a:lvl5pPr algn="ctr">
              <a:defRPr sz="1200">
                <a:latin typeface="+mn-lt"/>
              </a:defRPr>
            </a:lvl5pPr>
          </a:lstStyle>
          <a:p>
            <a:pPr lvl="0"/>
            <a:r>
              <a:rPr lang="en-US"/>
              <a:t>Edit Master text styles</a:t>
            </a:r>
          </a:p>
        </p:txBody>
      </p:sp>
      <p:sp>
        <p:nvSpPr>
          <p:cNvPr id="11" name="Text Placeholder 6"/>
          <p:cNvSpPr>
            <a:spLocks noGrp="1"/>
          </p:cNvSpPr>
          <p:nvPr>
            <p:ph type="body" sz="quarter" idx="11"/>
          </p:nvPr>
        </p:nvSpPr>
        <p:spPr>
          <a:xfrm>
            <a:off x="304800" y="3429001"/>
            <a:ext cx="5960269" cy="2416302"/>
          </a:xfrm>
        </p:spPr>
        <p:txBody>
          <a:bodyPr/>
          <a:lstStyle>
            <a:lvl1pPr algn="ctr" defTabSz="685800" rtl="0" eaLnBrk="1" latinLnBrk="0" hangingPunct="1">
              <a:lnSpc>
                <a:spcPct val="90000"/>
              </a:lnSpc>
              <a:spcBef>
                <a:spcPct val="0"/>
              </a:spcBef>
              <a:spcAft>
                <a:spcPts val="2250"/>
              </a:spcAft>
              <a:buNone/>
              <a:defRPr lang="en-US" sz="27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100"/>
            </a:lvl2pPr>
            <a:lvl3pPr algn="ctr">
              <a:defRPr lang="en-US" sz="1800" b="0" kern="1200" dirty="0">
                <a:solidFill>
                  <a:schemeClr val="tx1">
                    <a:lumMod val="85000"/>
                    <a:lumOff val="15000"/>
                  </a:schemeClr>
                </a:solidFill>
                <a:latin typeface="+mn-lt"/>
                <a:ea typeface="+mn-ea"/>
                <a:cs typeface="+mn-cs"/>
              </a:defRPr>
            </a:lvl3pPr>
            <a:lvl4pPr algn="ctr">
              <a:defRPr sz="1500" b="1"/>
            </a:lvl4pPr>
            <a:lvl5pPr algn="ct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p:nvPr>
        </p:nvSpPr>
        <p:spPr>
          <a:xfrm>
            <a:off x="304801" y="1554164"/>
            <a:ext cx="5875735" cy="424732"/>
          </a:xfrm>
        </p:spPr>
        <p:txBody>
          <a:bodyPr/>
          <a:lstStyle>
            <a:lvl1pPr algn="ctr">
              <a:defRPr sz="2700" b="0">
                <a:latin typeface="+mj-lt"/>
              </a:defRPr>
            </a:lvl1pPr>
            <a:lvl2pPr marL="0" indent="0" algn="ctr" defTabSz="685800" rtl="0" eaLnBrk="1" latinLnBrk="0" hangingPunct="1">
              <a:lnSpc>
                <a:spcPct val="90000"/>
              </a:lnSpc>
              <a:spcBef>
                <a:spcPts val="375"/>
              </a:spcBef>
              <a:buFont typeface="Arial" panose="020B0604020202020204" pitchFamily="34" charset="0"/>
              <a:buNone/>
              <a:defRPr lang="en-US" sz="24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lvl="0"/>
            <a:r>
              <a:rPr lang="en-US"/>
              <a:t>Edit Master text styles</a:t>
            </a:r>
          </a:p>
        </p:txBody>
      </p:sp>
      <p:sp>
        <p:nvSpPr>
          <p:cNvPr id="8" name="Slide Number Placeholder 7"/>
          <p:cNvSpPr>
            <a:spLocks noGrp="1"/>
          </p:cNvSpPr>
          <p:nvPr>
            <p:ph type="sldNum" sz="quarter" idx="20"/>
          </p:nvPr>
        </p:nvSpPr>
        <p:spPr>
          <a:xfrm>
            <a:off x="11669184" y="6484939"/>
            <a:ext cx="522816" cy="365125"/>
          </a:xfrm>
        </p:spPr>
        <p:txBody>
          <a:bodyPr wrap="none"/>
          <a:lstStyle>
            <a:lvl1pPr algn="r">
              <a:defRPr sz="900">
                <a:solidFill>
                  <a:schemeClr val="bg1"/>
                </a:solidFill>
              </a:defRPr>
            </a:lvl1pPr>
          </a:lstStyle>
          <a:p>
            <a:pPr>
              <a:defRPr/>
            </a:pPr>
            <a:fld id="{34E128A4-53F9-4232-B945-FB441CAA1912}" type="slidenum">
              <a:rPr lang="en-US"/>
              <a:pPr>
                <a:defRPr/>
              </a:pPr>
              <a:t>‹#›</a:t>
            </a:fld>
            <a:endParaRPr lang="en-US"/>
          </a:p>
        </p:txBody>
      </p:sp>
    </p:spTree>
    <p:extLst>
      <p:ext uri="{BB962C8B-B14F-4D97-AF65-F5344CB8AC3E}">
        <p14:creationId xmlns:p14="http://schemas.microsoft.com/office/powerpoint/2010/main" val="345198419"/>
      </p:ext>
    </p:extLst>
  </p:cSld>
  <p:clrMapOvr>
    <a:masterClrMapping/>
  </p:clrMapOvr>
  <p:transition spd="med">
    <p:circl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6" name="Rectangle 5"/>
          <p:cNvSpPr/>
          <p:nvPr userDrawn="1"/>
        </p:nvSpPr>
        <p:spPr>
          <a:xfrm>
            <a:off x="0" y="1"/>
            <a:ext cx="12192000" cy="2974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7301" y="6094413"/>
            <a:ext cx="2791884"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269242" y="3856667"/>
            <a:ext cx="5192775" cy="418191"/>
          </a:xfrm>
        </p:spPr>
        <p:txBody>
          <a:bodyPr>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353" kern="1200" spc="0" baseline="0" dirty="0">
                <a:gradFill>
                  <a:gsLst>
                    <a:gs pos="1250">
                      <a:schemeClr val="tx2"/>
                    </a:gs>
                    <a:gs pos="99000">
                      <a:schemeClr val="tx2"/>
                    </a:gs>
                  </a:gsLst>
                  <a:lin ang="5400000" scaled="0"/>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p:txBody>
      </p:sp>
      <p:sp>
        <p:nvSpPr>
          <p:cNvPr id="9" name="Text Placeholder 8"/>
          <p:cNvSpPr>
            <a:spLocks noGrp="1"/>
          </p:cNvSpPr>
          <p:nvPr>
            <p:ph type="body" sz="quarter" idx="11"/>
          </p:nvPr>
        </p:nvSpPr>
        <p:spPr>
          <a:xfrm>
            <a:off x="6253317" y="3503951"/>
            <a:ext cx="5671764" cy="1273618"/>
          </a:xfrm>
        </p:spPr>
        <p:txBody>
          <a:bodyPr/>
          <a:lstStyle>
            <a:lvl1pPr marL="0" indent="0" algn="l">
              <a:buNone/>
              <a:defRPr sz="1471">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3"/>
            <a:srcRect/>
            <a:stretch>
              <a:fillRect t="-65721" r="-4798" b="-46455"/>
            </a:stretch>
          </a:blipFill>
        </p:spPr>
        <p:txBody>
          <a:bodyPr rtlCol="0">
            <a:noAutofit/>
          </a:body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3"/>
          </p:nvPr>
        </p:nvSpPr>
        <p:spPr>
          <a:xfrm>
            <a:off x="11669184" y="6484939"/>
            <a:ext cx="522816" cy="365125"/>
          </a:xfrm>
        </p:spPr>
        <p:txBody>
          <a:bodyPr wrap="none"/>
          <a:lstStyle>
            <a:lvl1pPr algn="r">
              <a:defRPr sz="900">
                <a:solidFill>
                  <a:schemeClr val="tx2"/>
                </a:solidFill>
              </a:defRPr>
            </a:lvl1pPr>
          </a:lstStyle>
          <a:p>
            <a:pPr>
              <a:defRPr/>
            </a:pPr>
            <a:fld id="{D0EB268B-8A27-4ADB-8069-5BA61D6FEEF9}" type="slidenum">
              <a:rPr lang="en-US"/>
              <a:pPr>
                <a:defRPr/>
              </a:pPr>
              <a:t>‹#›</a:t>
            </a:fld>
            <a:endParaRPr lang="en-US"/>
          </a:p>
        </p:txBody>
      </p:sp>
    </p:spTree>
    <p:extLst>
      <p:ext uri="{BB962C8B-B14F-4D97-AF65-F5344CB8AC3E}">
        <p14:creationId xmlns:p14="http://schemas.microsoft.com/office/powerpoint/2010/main" val="10659334"/>
      </p:ext>
    </p:extLst>
  </p:cSld>
  <p:clrMapOvr>
    <a:masterClrMapping/>
  </p:clrMapOvr>
  <p:transition spd="med">
    <p:circl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083300"/>
            <a:ext cx="279188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noChangeAspect="1"/>
          </p:cNvSpPr>
          <p:nvPr>
            <p:ph type="pic" sz="quarter" idx="14"/>
          </p:nvPr>
        </p:nvSpPr>
        <p:spPr>
          <a:xfrm>
            <a:off x="0" y="0"/>
            <a:ext cx="12192000" cy="6858000"/>
          </a:xfrm>
        </p:spPr>
        <p:txBody>
          <a:bodyPr rtlCol="0">
            <a:noAutofit/>
          </a:bodyPr>
          <a:lstStyle>
            <a:lvl1pPr algn="ctr">
              <a:defRPr/>
            </a:lvl1pPr>
          </a:lstStyle>
          <a:p>
            <a:pPr lvl="0"/>
            <a:r>
              <a:rPr lang="en-US" noProof="0"/>
              <a:t>Click icon to add picture</a:t>
            </a:r>
            <a:endParaRPr lang="en-US" noProof="0" dirty="0"/>
          </a:p>
        </p:txBody>
      </p:sp>
      <p:sp>
        <p:nvSpPr>
          <p:cNvPr id="2" name="Title 1"/>
          <p:cNvSpPr>
            <a:spLocks noGrp="1"/>
          </p:cNvSpPr>
          <p:nvPr>
            <p:ph type="title"/>
          </p:nvPr>
        </p:nvSpPr>
        <p:spPr>
          <a:xfrm>
            <a:off x="966652" y="2567615"/>
            <a:ext cx="8804365" cy="1006429"/>
          </a:xfrm>
          <a:prstGeom prst="rect">
            <a:avLst/>
          </a:prstGeom>
        </p:spPr>
        <p:txBody>
          <a:bodyPr/>
          <a:lstStyle>
            <a:lvl1pPr algn="l">
              <a:defRPr lang="en-US" sz="6600" b="1" i="0" kern="1200" spc="75"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a:t>Click to edit Master title style</a:t>
            </a:r>
            <a:endParaRPr lang="en-US" dirty="0"/>
          </a:p>
        </p:txBody>
      </p:sp>
      <p:sp>
        <p:nvSpPr>
          <p:cNvPr id="5" name="Text Placeholder 4"/>
          <p:cNvSpPr>
            <a:spLocks noGrp="1"/>
          </p:cNvSpPr>
          <p:nvPr>
            <p:ph type="body" sz="quarter" idx="13"/>
          </p:nvPr>
        </p:nvSpPr>
        <p:spPr>
          <a:xfrm>
            <a:off x="1581151" y="3971109"/>
            <a:ext cx="9461500" cy="590931"/>
          </a:xfrm>
        </p:spPr>
        <p:txBody>
          <a:bodyPr/>
          <a:lstStyle>
            <a:lvl1pPr algn="l">
              <a:defRPr lang="en-US" sz="3600" b="1" i="0" kern="1200" spc="225"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a:t>Edit Master text styles</a:t>
            </a:r>
          </a:p>
        </p:txBody>
      </p:sp>
      <p:sp>
        <p:nvSpPr>
          <p:cNvPr id="8" name="Slide Number Placeholder 3"/>
          <p:cNvSpPr>
            <a:spLocks noGrp="1"/>
          </p:cNvSpPr>
          <p:nvPr>
            <p:ph type="sldNum" sz="quarter" idx="15"/>
          </p:nvPr>
        </p:nvSpPr>
        <p:spPr>
          <a:xfrm>
            <a:off x="11747500" y="6465889"/>
            <a:ext cx="431800" cy="365125"/>
          </a:xfrm>
        </p:spPr>
        <p:txBody>
          <a:bodyPr/>
          <a:lstStyle>
            <a:lvl1pPr>
              <a:defRPr/>
            </a:lvl1pPr>
          </a:lstStyle>
          <a:p>
            <a:pPr>
              <a:defRPr/>
            </a:pPr>
            <a:fld id="{58EF135A-007E-4E99-B287-27AEAC32B3FB}" type="slidenum">
              <a:rPr lang="en-US"/>
              <a:pPr>
                <a:defRPr/>
              </a:pPr>
              <a:t>‹#›</a:t>
            </a:fld>
            <a:endParaRPr lang="en-US"/>
          </a:p>
        </p:txBody>
      </p:sp>
    </p:spTree>
    <p:extLst>
      <p:ext uri="{BB962C8B-B14F-4D97-AF65-F5344CB8AC3E}">
        <p14:creationId xmlns:p14="http://schemas.microsoft.com/office/powerpoint/2010/main" val="4245349629"/>
      </p:ext>
    </p:extLst>
  </p:cSld>
  <p:clrMapOvr>
    <a:overrideClrMapping bg1="dk1" tx1="lt1" bg2="dk2" tx2="lt2" accent1="accent1" accent2="accent2" accent3="accent3" accent4="accent4" accent5="accent5" accent6="accent6" hlink="hlink" folHlink="folHlink"/>
  </p:clrMapOvr>
  <p:transition spd="med">
    <p:circl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3" name="Picture Placeholder 2"/>
          <p:cNvSpPr>
            <a:spLocks noGrp="1" noChangeAspect="1"/>
          </p:cNvSpPr>
          <p:nvPr>
            <p:ph type="pic" sz="quarter" idx="13"/>
          </p:nvPr>
        </p:nvSpPr>
        <p:spPr>
          <a:xfrm>
            <a:off x="0" y="0"/>
            <a:ext cx="12066955" cy="6858000"/>
          </a:xfrm>
        </p:spPr>
        <p:txBody>
          <a:bodyPr rtlCol="0">
            <a:noAutofit/>
          </a:bodyPr>
          <a:lstStyle>
            <a:lvl1pPr algn="ctr">
              <a:defRPr>
                <a:solidFill>
                  <a:schemeClr val="tx2"/>
                </a:solidFill>
              </a:defRPr>
            </a:lvl1pPr>
          </a:lstStyle>
          <a:p>
            <a:pPr lvl="0"/>
            <a:r>
              <a:rPr lang="en-US" noProof="0"/>
              <a:t>Click icon to add picture</a:t>
            </a:r>
            <a:endParaRPr lang="en-US" noProof="0" dirty="0"/>
          </a:p>
        </p:txBody>
      </p:sp>
      <p:sp>
        <p:nvSpPr>
          <p:cNvPr id="4" name="Slide Number Placeholder 3"/>
          <p:cNvSpPr>
            <a:spLocks noGrp="1"/>
          </p:cNvSpPr>
          <p:nvPr>
            <p:ph type="sldNum" sz="quarter" idx="14"/>
          </p:nvPr>
        </p:nvSpPr>
        <p:spPr>
          <a:xfrm>
            <a:off x="11747500" y="6465889"/>
            <a:ext cx="431800" cy="365125"/>
          </a:xfrm>
        </p:spPr>
        <p:txBody>
          <a:bodyPr/>
          <a:lstStyle>
            <a:lvl1pPr>
              <a:defRPr/>
            </a:lvl1pPr>
          </a:lstStyle>
          <a:p>
            <a:pPr>
              <a:defRPr/>
            </a:pPr>
            <a:fld id="{239D122A-BE04-4DA3-BF06-DFD65BB273D2}" type="slidenum">
              <a:rPr lang="en-US"/>
              <a:pPr>
                <a:defRPr/>
              </a:pPr>
              <a:t>‹#›</a:t>
            </a:fld>
            <a:endParaRPr lang="en-US"/>
          </a:p>
        </p:txBody>
      </p:sp>
    </p:spTree>
    <p:extLst>
      <p:ext uri="{BB962C8B-B14F-4D97-AF65-F5344CB8AC3E}">
        <p14:creationId xmlns:p14="http://schemas.microsoft.com/office/powerpoint/2010/main" val="3076844497"/>
      </p:ext>
    </p:extLst>
  </p:cSld>
  <p:clrMapOvr>
    <a:masterClrMapping/>
  </p:clrMapOvr>
  <p:transition spd="med">
    <p:circl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1747500" y="6465889"/>
            <a:ext cx="431800" cy="365125"/>
          </a:xfrm>
        </p:spPr>
        <p:txBody>
          <a:bodyPr/>
          <a:lstStyle>
            <a:lvl1pPr>
              <a:defRPr/>
            </a:lvl1pPr>
          </a:lstStyle>
          <a:p>
            <a:pPr>
              <a:defRPr/>
            </a:pPr>
            <a:fld id="{7F891F46-5273-432F-A0F0-F72AD15E1759}" type="slidenum">
              <a:rPr lang="en-US"/>
              <a:pPr>
                <a:defRPr/>
              </a:pPr>
              <a:t>‹#›</a:t>
            </a:fld>
            <a:endParaRPr lang="en-US"/>
          </a:p>
        </p:txBody>
      </p:sp>
    </p:spTree>
    <p:extLst>
      <p:ext uri="{BB962C8B-B14F-4D97-AF65-F5344CB8AC3E}">
        <p14:creationId xmlns:p14="http://schemas.microsoft.com/office/powerpoint/2010/main" val="1988036271"/>
      </p:ext>
    </p:extLst>
  </p:cSld>
  <p:clrMapOvr>
    <a:masterClrMapping/>
  </p:clrMapOvr>
  <p:transition spd="med">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3" name="Oval 2"/>
          <p:cNvSpPr/>
          <p:nvPr userDrawn="1"/>
        </p:nvSpPr>
        <p:spPr>
          <a:xfrm>
            <a:off x="1219201" y="-739775"/>
            <a:ext cx="9108017" cy="9034463"/>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sp>
        <p:nvSpPr>
          <p:cNvPr id="4" name="Oval 3"/>
          <p:cNvSpPr/>
          <p:nvPr userDrawn="1"/>
        </p:nvSpPr>
        <p:spPr>
          <a:xfrm>
            <a:off x="1219201" y="-739775"/>
            <a:ext cx="9108017" cy="9034463"/>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sp>
        <p:nvSpPr>
          <p:cNvPr id="5" name="Oval 4"/>
          <p:cNvSpPr/>
          <p:nvPr userDrawn="1"/>
        </p:nvSpPr>
        <p:spPr>
          <a:xfrm>
            <a:off x="5907618" y="3214689"/>
            <a:ext cx="2806700" cy="2782887"/>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sp>
        <p:nvSpPr>
          <p:cNvPr id="6" name="Oval 5"/>
          <p:cNvSpPr/>
          <p:nvPr userDrawn="1"/>
        </p:nvSpPr>
        <p:spPr>
          <a:xfrm>
            <a:off x="5907618" y="3214689"/>
            <a:ext cx="2806700" cy="2782887"/>
          </a:xfrm>
          <a:prstGeom prst="ellipse">
            <a:avLst/>
          </a:prstGeom>
          <a:noFill/>
          <a:ln w="19050" cap="flat" cmpd="sng" algn="ctr">
            <a:solidFill>
              <a:srgbClr val="75D1FF"/>
            </a:solidFill>
            <a:prstDash val="solid"/>
            <a:miter lim="800000"/>
          </a:ln>
          <a:effectLst/>
        </p:spPr>
        <p:txBody>
          <a:bodyPr anchor="ctr"/>
          <a:lstStyle/>
          <a:p>
            <a:pPr algn="ctr" defTabSz="685800" eaLnBrk="1" fontAlgn="auto" hangingPunct="1">
              <a:spcBef>
                <a:spcPts val="0"/>
              </a:spcBef>
              <a:spcAft>
                <a:spcPts val="0"/>
              </a:spcAft>
              <a:defRPr/>
            </a:pPr>
            <a:endParaRPr lang="en-AU" sz="1350" kern="0">
              <a:solidFill>
                <a:sysClr val="windowText" lastClr="000000"/>
              </a:solidFill>
              <a:latin typeface="Segoe UI"/>
            </a:endParaRPr>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13851" y="6083300"/>
            <a:ext cx="279188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19940" y="2794229"/>
            <a:ext cx="9107555" cy="1754326"/>
          </a:xfrm>
          <a:prstGeom prst="rect">
            <a:avLst/>
          </a:prstGeom>
          <a:noFill/>
        </p:spPr>
        <p:txBody>
          <a:bodyPr anchor="b"/>
          <a:lstStyle>
            <a:lvl1pPr algn="ctr" defTabSz="685800" rtl="0" eaLnBrk="1" latinLnBrk="0" hangingPunct="1">
              <a:lnSpc>
                <a:spcPct val="90000"/>
              </a:lnSpc>
              <a:spcBef>
                <a:spcPct val="0"/>
              </a:spcBef>
              <a:buNone/>
              <a:defRPr lang="en-US" sz="6000" b="1" i="0" kern="1200" spc="-225"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50174727"/>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0" presetClass="exit" presetSubtype="0" fill="hold" grpId="1" nodeType="withEffect">
                                  <p:stCondLst>
                                    <p:cond delay="25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10" presetClass="exit" presetSubtype="0" fill="hold" grpId="1" nodeType="withEffect">
                                  <p:stCondLst>
                                    <p:cond delay="50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10" presetClass="exit" presetSubtype="0" fill="hold" grpId="1" nodeType="withEffect">
                                  <p:stCondLst>
                                    <p:cond delay="25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10" presetClass="exit" presetSubtype="0" fill="hold" grpId="1" nodeType="withEffect">
                                  <p:stCondLst>
                                    <p:cond delay="50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6" name="Rectangle 5"/>
          <p:cNvSpPr/>
          <p:nvPr userDrawn="1"/>
        </p:nvSpPr>
        <p:spPr>
          <a:xfrm>
            <a:off x="0" y="1"/>
            <a:ext cx="12192000" cy="2974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quarter" idx="10"/>
          </p:nvPr>
        </p:nvSpPr>
        <p:spPr>
          <a:xfrm>
            <a:off x="269242" y="3856667"/>
            <a:ext cx="5192775" cy="418191"/>
          </a:xfrm>
        </p:spPr>
        <p:txBody>
          <a:bodyPr>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353" kern="1200" spc="0" baseline="0" dirty="0">
                <a:gradFill>
                  <a:gsLst>
                    <a:gs pos="1250">
                      <a:schemeClr val="tx2"/>
                    </a:gs>
                    <a:gs pos="99000">
                      <a:schemeClr val="tx2"/>
                    </a:gs>
                  </a:gsLst>
                  <a:lin ang="5400000" scaled="0"/>
                </a:gra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pPr lvl="0"/>
            <a:r>
              <a:rPr lang="en-US"/>
              <a:t>Edit Master text styles</a:t>
            </a:r>
          </a:p>
        </p:txBody>
      </p:sp>
      <p:sp>
        <p:nvSpPr>
          <p:cNvPr id="9" name="Text Placeholder 8"/>
          <p:cNvSpPr>
            <a:spLocks noGrp="1"/>
          </p:cNvSpPr>
          <p:nvPr>
            <p:ph type="body" sz="quarter" idx="11"/>
          </p:nvPr>
        </p:nvSpPr>
        <p:spPr>
          <a:xfrm>
            <a:off x="6253317" y="3503951"/>
            <a:ext cx="5671764" cy="1273618"/>
          </a:xfrm>
        </p:spPr>
        <p:txBody>
          <a:bodyPr/>
          <a:lstStyle>
            <a:lvl1pPr marL="0" indent="0" algn="l">
              <a:buNone/>
              <a:defRPr sz="1471">
                <a:latin typeface="+mn-lt"/>
              </a:defRPr>
            </a:lvl1pPr>
            <a:lvl2pPr marL="0" indent="0" algn="l">
              <a:buNone/>
              <a:defRPr sz="1324">
                <a:latin typeface="+mn-lt"/>
              </a:defRPr>
            </a:lvl2pPr>
            <a:lvl3pPr marL="0" indent="0" algn="l">
              <a:buNone/>
              <a:defRPr sz="1176">
                <a:latin typeface="+mn-lt"/>
              </a:defRPr>
            </a:lvl3pPr>
            <a:lvl4pPr marL="0" indent="0" algn="l">
              <a:buNone/>
              <a:defRPr sz="1029">
                <a:latin typeface="+mn-lt"/>
              </a:defRPr>
            </a:lvl4pPr>
            <a:lvl5pPr marL="0" indent="0" algn="l">
              <a:buNone/>
              <a:defRPr sz="1029">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rtlCol="0">
            <a:noAutofit/>
          </a:bodyPr>
          <a:lstStyle/>
          <a:p>
            <a:pPr lvl="0"/>
            <a:r>
              <a:rPr lang="en-US" noProof="0"/>
              <a:t>Click icon to add picture</a:t>
            </a:r>
          </a:p>
        </p:txBody>
      </p:sp>
      <p:sp>
        <p:nvSpPr>
          <p:cNvPr id="2" name="Title 1"/>
          <p:cNvSpPr>
            <a:spLocks noGrp="1"/>
          </p:cNvSpPr>
          <p:nvPr>
            <p:ph type="title"/>
          </p:nvPr>
        </p:nvSpPr>
        <p:spPr>
          <a:xfrm>
            <a:off x="304801" y="419101"/>
            <a:ext cx="8917577" cy="466281"/>
          </a:xfrm>
        </p:spPr>
        <p:txBody>
          <a:bodyPr/>
          <a:lstStyle/>
          <a:p>
            <a:r>
              <a:rPr lang="en-US"/>
              <a:t>Click to edit Master title style</a:t>
            </a:r>
            <a:endParaRPr lang="en-US" dirty="0"/>
          </a:p>
        </p:txBody>
      </p:sp>
      <p:sp>
        <p:nvSpPr>
          <p:cNvPr id="7" name="Slide Number Placeholder 7"/>
          <p:cNvSpPr>
            <a:spLocks noGrp="1"/>
          </p:cNvSpPr>
          <p:nvPr>
            <p:ph type="sldNum" sz="quarter" idx="13"/>
          </p:nvPr>
        </p:nvSpPr>
        <p:spPr>
          <a:xfrm>
            <a:off x="11669184" y="6484939"/>
            <a:ext cx="522816" cy="365125"/>
          </a:xfrm>
        </p:spPr>
        <p:txBody>
          <a:bodyPr wrap="none"/>
          <a:lstStyle>
            <a:lvl1pPr algn="r">
              <a:defRPr sz="900">
                <a:solidFill>
                  <a:schemeClr val="tx2"/>
                </a:solidFill>
              </a:defRPr>
            </a:lvl1pPr>
          </a:lstStyle>
          <a:p>
            <a:pPr>
              <a:defRPr/>
            </a:pPr>
            <a:fld id="{E163CB33-B255-4EF0-BE45-DACEA172452F}" type="slidenum">
              <a:rPr lang="en-US"/>
              <a:pPr>
                <a:defRPr/>
              </a:pPr>
              <a:t>‹#›</a:t>
            </a:fld>
            <a:endParaRPr lang="en-US"/>
          </a:p>
        </p:txBody>
      </p:sp>
    </p:spTree>
    <p:extLst>
      <p:ext uri="{BB962C8B-B14F-4D97-AF65-F5344CB8AC3E}">
        <p14:creationId xmlns:p14="http://schemas.microsoft.com/office/powerpoint/2010/main" val="4253515664"/>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9" Type="http://schemas.openxmlformats.org/officeDocument/2006/relationships/slideLayout" Target="../slideLayouts/slideLayout91.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42" Type="http://schemas.openxmlformats.org/officeDocument/2006/relationships/slideLayout" Target="../slideLayouts/slideLayout94.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37" Type="http://schemas.openxmlformats.org/officeDocument/2006/relationships/slideLayout" Target="../slideLayouts/slideLayout89.xml"/><Relationship Id="rId40" Type="http://schemas.openxmlformats.org/officeDocument/2006/relationships/slideLayout" Target="../slideLayouts/slideLayout92.xml"/><Relationship Id="rId45" Type="http://schemas.openxmlformats.org/officeDocument/2006/relationships/slideLayout" Target="../slideLayouts/slideLayout97.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slideLayout" Target="../slideLayouts/slideLayout88.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4" Type="http://schemas.openxmlformats.org/officeDocument/2006/relationships/slideLayout" Target="../slideLayouts/slideLayout96.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43" Type="http://schemas.openxmlformats.org/officeDocument/2006/relationships/slideLayout" Target="../slideLayouts/slideLayout95.xml"/><Relationship Id="rId8" Type="http://schemas.openxmlformats.org/officeDocument/2006/relationships/slideLayout" Target="../slideLayouts/slideLayout60.xml"/><Relationship Id="rId3" Type="http://schemas.openxmlformats.org/officeDocument/2006/relationships/slideLayout" Target="../slideLayouts/slideLayout55.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38" Type="http://schemas.openxmlformats.org/officeDocument/2006/relationships/slideLayout" Target="../slideLayouts/slideLayout90.xml"/><Relationship Id="rId46" Type="http://schemas.openxmlformats.org/officeDocument/2006/relationships/theme" Target="../theme/theme4.xml"/><Relationship Id="rId20" Type="http://schemas.openxmlformats.org/officeDocument/2006/relationships/slideLayout" Target="../slideLayouts/slideLayout72.xml"/><Relationship Id="rId4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F71AB65-C6F0-41C3-94C3-DF20CC33D085}" type="datetimeFigureOut">
              <a:rPr lang="en-US"/>
              <a:pPr>
                <a:defRPr/>
              </a:pPr>
              <a:t>9/3/2019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318CD7-D288-49C0-8CC3-5AE3D96C7D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887" r:id="rId1"/>
    <p:sldLayoutId id="2147486888" r:id="rId2"/>
    <p:sldLayoutId id="2147486889" r:id="rId3"/>
    <p:sldLayoutId id="2147486890" r:id="rId4"/>
    <p:sldLayoutId id="2147486891" r:id="rId5"/>
    <p:sldLayoutId id="2147486892" r:id="rId6"/>
    <p:sldLayoutId id="2147486893" r:id="rId7"/>
    <p:sldLayoutId id="2147486894" r:id="rId8"/>
    <p:sldLayoutId id="2147486895" r:id="rId9"/>
    <p:sldLayoutId id="2147486896" r:id="rId10"/>
    <p:sldLayoutId id="214748689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8"/>
            <a:ext cx="11658600" cy="1435778"/>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2"/>
            <a:ext cx="11658600" cy="46628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9"/>
            <a:ext cx="523407" cy="365125"/>
          </a:xfrm>
          <a:prstGeom prst="rect">
            <a:avLst/>
          </a:prstGeom>
        </p:spPr>
        <p:txBody>
          <a:bodyPr vert="horz" wrap="none" lIns="91440" tIns="45720" rIns="91440" bIns="45720" rtlCol="0" anchor="ctr"/>
          <a:lstStyle>
            <a:lvl1pPr algn="r">
              <a:defRPr sz="9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71718408"/>
      </p:ext>
    </p:extLst>
  </p:cSld>
  <p:clrMap bg1="lt1" tx1="dk1" bg2="lt2" tx2="dk2" accent1="accent1" accent2="accent2" accent3="accent3" accent4="accent4" accent5="accent5" accent6="accent6" hlink="hlink" folHlink="folHlink"/>
  <p:sldLayoutIdLst>
    <p:sldLayoutId id="2147486931" r:id="rId1"/>
    <p:sldLayoutId id="2147486932" r:id="rId2"/>
    <p:sldLayoutId id="2147486933" r:id="rId3"/>
    <p:sldLayoutId id="2147486934" r:id="rId4"/>
    <p:sldLayoutId id="2147486935" r:id="rId5"/>
    <p:sldLayoutId id="2147486936" r:id="rId6"/>
    <p:sldLayoutId id="2147486937" r:id="rId7"/>
    <p:sldLayoutId id="2147486938" r:id="rId8"/>
    <p:sldLayoutId id="2147486939" r:id="rId9"/>
    <p:sldLayoutId id="2147486940" r:id="rId10"/>
    <p:sldLayoutId id="2147486941" r:id="rId11"/>
    <p:sldLayoutId id="2147486942" r:id="rId12"/>
    <p:sldLayoutId id="2147486943" r:id="rId13"/>
    <p:sldLayoutId id="2147486944" r:id="rId14"/>
    <p:sldLayoutId id="2147486945" r:id="rId15"/>
    <p:sldLayoutId id="2147486946" r:id="rId16"/>
    <p:sldLayoutId id="2147486947" r:id="rId17"/>
    <p:sldLayoutId id="2147486948" r:id="rId18"/>
    <p:sldLayoutId id="2147486949" r:id="rId19"/>
    <p:sldLayoutId id="2147486950" r:id="rId20"/>
    <p:sldLayoutId id="2147486951" r:id="rId21"/>
    <p:sldLayoutId id="2147486952" r:id="rId22"/>
    <p:sldLayoutId id="2147486953" r:id="rId23"/>
    <p:sldLayoutId id="2147486954" r:id="rId24"/>
    <p:sldLayoutId id="2147486955" r:id="rId25"/>
    <p:sldLayoutId id="2147486956" r:id="rId26"/>
    <p:sldLayoutId id="2147486957" r:id="rId27"/>
    <p:sldLayoutId id="2147486958" r:id="rId28"/>
    <p:sldLayoutId id="2147486959" r:id="rId29"/>
    <p:sldLayoutId id="2147486960" r:id="rId30"/>
  </p:sldLayoutIdLst>
  <p:hf hdr="0" ftr="0" dt="0"/>
  <p:txStyles>
    <p:titleStyle>
      <a:lvl1pPr algn="l" defTabSz="685800" rtl="0" eaLnBrk="1" latinLnBrk="0" hangingPunct="1">
        <a:lnSpc>
          <a:spcPct val="90000"/>
        </a:lnSpc>
        <a:spcBef>
          <a:spcPct val="0"/>
        </a:spcBef>
        <a:buNone/>
        <a:defRPr lang="en-US" sz="2700" b="0" i="0" kern="1200" spc="225"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gradFill>
            <a:gsLst>
              <a:gs pos="15000">
                <a:schemeClr val="tx1"/>
              </a:gs>
              <a:gs pos="47000">
                <a:schemeClr val="tx1"/>
              </a:gs>
            </a:gsLst>
            <a:lin ang="5400000" scaled="1"/>
          </a:gradFill>
          <a:latin typeface="+mn-lt"/>
          <a:ea typeface="+mn-ea"/>
          <a:cs typeface="+mn-cs"/>
        </a:defRPr>
      </a:lvl1pPr>
      <a:lvl2pPr marL="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2pPr>
      <a:lvl3pPr marL="0" indent="0" algn="l" defTabSz="685800" rtl="0" eaLnBrk="1" latinLnBrk="0" hangingPunct="1">
        <a:lnSpc>
          <a:spcPct val="90000"/>
        </a:lnSpc>
        <a:spcBef>
          <a:spcPts val="900"/>
        </a:spcBef>
        <a:spcAft>
          <a:spcPts val="900"/>
        </a:spcAft>
        <a:buFont typeface="Arial" panose="020B0604020202020204" pitchFamily="34" charset="0"/>
        <a:buNone/>
        <a:defRPr sz="1500" b="1" kern="1200">
          <a:solidFill>
            <a:schemeClr val="tx2"/>
          </a:solidFill>
          <a:latin typeface="+mn-lt"/>
          <a:ea typeface="+mn-ea"/>
          <a:cs typeface="+mn-cs"/>
        </a:defRPr>
      </a:lvl3pPr>
      <a:lvl4pPr marL="0" indent="0" algn="l" defTabSz="685800" rtl="0" eaLnBrk="1" latinLnBrk="0" hangingPunct="1">
        <a:lnSpc>
          <a:spcPct val="90000"/>
        </a:lnSpc>
        <a:spcBef>
          <a:spcPts val="0"/>
        </a:spcBef>
        <a:spcAft>
          <a:spcPts val="450"/>
        </a:spcAft>
        <a:buFont typeface="Arial" panose="020B0604020202020204" pitchFamily="34" charset="0"/>
        <a:buNone/>
        <a:defRPr sz="1200" kern="1200">
          <a:solidFill>
            <a:schemeClr val="tx1">
              <a:lumMod val="85000"/>
              <a:lumOff val="15000"/>
            </a:schemeClr>
          </a:solidFill>
          <a:latin typeface="+mn-lt"/>
          <a:ea typeface="+mn-ea"/>
          <a:cs typeface="+mn-cs"/>
        </a:defRPr>
      </a:lvl4pPr>
      <a:lvl5pPr marL="0" indent="0" algn="l" defTabSz="685800" rtl="0" eaLnBrk="1" latinLnBrk="0" hangingPunct="1">
        <a:lnSpc>
          <a:spcPct val="90000"/>
        </a:lnSpc>
        <a:spcBef>
          <a:spcPts val="0"/>
        </a:spcBef>
        <a:spcAft>
          <a:spcPts val="900"/>
        </a:spcAft>
        <a:buFont typeface="Arial" panose="020B0604020202020204" pitchFamily="34" charset="0"/>
        <a:buNone/>
        <a:defRPr sz="12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120" userDrawn="1">
          <p15:clr>
            <a:srgbClr val="F26B43"/>
          </p15:clr>
        </p15:guide>
        <p15:guide id="3" pos="256" userDrawn="1">
          <p15:clr>
            <a:srgbClr val="F26B43"/>
          </p15:clr>
        </p15:guide>
        <p15:guide id="4" pos="10048"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24111-AF3F-154F-B263-B8BE4340B3C4}" type="datetimeFigureOut">
              <a:rPr lang="en-US" smtClean="0"/>
              <a:t>9/3/2019</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6D095-1563-C242-889C-9782E93685FC}" type="slidenum">
              <a:rPr lang="en-US" smtClean="0"/>
              <a:t>‹#›</a:t>
            </a:fld>
            <a:endParaRPr lang="en-US"/>
          </a:p>
        </p:txBody>
      </p:sp>
    </p:spTree>
    <p:extLst>
      <p:ext uri="{BB962C8B-B14F-4D97-AF65-F5344CB8AC3E}">
        <p14:creationId xmlns:p14="http://schemas.microsoft.com/office/powerpoint/2010/main" val="1132913862"/>
      </p:ext>
    </p:extLst>
  </p:cSld>
  <p:clrMap bg1="lt1" tx1="dk1" bg2="lt2" tx2="dk2" accent1="accent1" accent2="accent2" accent3="accent3" accent4="accent4" accent5="accent5" accent6="accent6" hlink="hlink" folHlink="folHlink"/>
  <p:sldLayoutIdLst>
    <p:sldLayoutId id="2147486962" r:id="rId1"/>
    <p:sldLayoutId id="2147486963" r:id="rId2"/>
    <p:sldLayoutId id="2147486964" r:id="rId3"/>
    <p:sldLayoutId id="2147486965" r:id="rId4"/>
    <p:sldLayoutId id="2147486966" r:id="rId5"/>
    <p:sldLayoutId id="2147486967" r:id="rId6"/>
    <p:sldLayoutId id="2147486968" r:id="rId7"/>
    <p:sldLayoutId id="2147486969" r:id="rId8"/>
    <p:sldLayoutId id="2147486970" r:id="rId9"/>
    <p:sldLayoutId id="2147486971" r:id="rId10"/>
    <p:sldLayoutId id="2147486972"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9A6BEB6-7F3C-44B7-8E4A-1F96C43E2E90}" type="slidenum">
              <a:rPr lang="en-US" altLang="en-US" smtClean="0"/>
              <a:pPr>
                <a:defRPr/>
              </a:pPr>
              <a:t>‹#›</a:t>
            </a:fld>
            <a:endParaRPr lang="en-US" altLang="en-US"/>
          </a:p>
        </p:txBody>
      </p:sp>
    </p:spTree>
    <p:extLst>
      <p:ext uri="{BB962C8B-B14F-4D97-AF65-F5344CB8AC3E}">
        <p14:creationId xmlns:p14="http://schemas.microsoft.com/office/powerpoint/2010/main" val="533448312"/>
      </p:ext>
    </p:extLst>
  </p:cSld>
  <p:clrMap bg1="lt1" tx1="dk1" bg2="lt2" tx2="dk2" accent1="accent1" accent2="accent2" accent3="accent3" accent4="accent4" accent5="accent5" accent6="accent6" hlink="hlink" folHlink="folHlink"/>
  <p:sldLayoutIdLst>
    <p:sldLayoutId id="2147486974" r:id="rId1"/>
    <p:sldLayoutId id="2147486975" r:id="rId2"/>
    <p:sldLayoutId id="2147486976" r:id="rId3"/>
    <p:sldLayoutId id="2147486977" r:id="rId4"/>
    <p:sldLayoutId id="2147486978" r:id="rId5"/>
    <p:sldLayoutId id="2147486979" r:id="rId6"/>
    <p:sldLayoutId id="2147486980" r:id="rId7"/>
    <p:sldLayoutId id="2147486981" r:id="rId8"/>
    <p:sldLayoutId id="2147486982" r:id="rId9"/>
    <p:sldLayoutId id="2147486983" r:id="rId10"/>
    <p:sldLayoutId id="2147486984" r:id="rId11"/>
    <p:sldLayoutId id="2147486985" r:id="rId12"/>
    <p:sldLayoutId id="2147486986" r:id="rId13"/>
    <p:sldLayoutId id="2147486987" r:id="rId14"/>
    <p:sldLayoutId id="2147486988" r:id="rId15"/>
    <p:sldLayoutId id="2147486989" r:id="rId16"/>
    <p:sldLayoutId id="2147486990" r:id="rId17"/>
    <p:sldLayoutId id="2147486991" r:id="rId18"/>
    <p:sldLayoutId id="2147486903" r:id="rId19"/>
    <p:sldLayoutId id="2147486904" r:id="rId20"/>
    <p:sldLayoutId id="2147486905" r:id="rId21"/>
    <p:sldLayoutId id="2147486906" r:id="rId22"/>
    <p:sldLayoutId id="2147486907" r:id="rId23"/>
    <p:sldLayoutId id="2147486908" r:id="rId24"/>
    <p:sldLayoutId id="2147486909" r:id="rId25"/>
    <p:sldLayoutId id="2147486910" r:id="rId26"/>
    <p:sldLayoutId id="2147486911" r:id="rId27"/>
    <p:sldLayoutId id="2147486912" r:id="rId28"/>
    <p:sldLayoutId id="2147486913" r:id="rId29"/>
    <p:sldLayoutId id="2147486914" r:id="rId30"/>
    <p:sldLayoutId id="2147486915" r:id="rId31"/>
    <p:sldLayoutId id="2147486916" r:id="rId32"/>
    <p:sldLayoutId id="2147486917" r:id="rId33"/>
    <p:sldLayoutId id="2147486918" r:id="rId34"/>
    <p:sldLayoutId id="2147486919" r:id="rId35"/>
    <p:sldLayoutId id="2147486920" r:id="rId36"/>
    <p:sldLayoutId id="2147486921" r:id="rId37"/>
    <p:sldLayoutId id="2147486922" r:id="rId38"/>
    <p:sldLayoutId id="2147486923" r:id="rId39"/>
    <p:sldLayoutId id="2147486924" r:id="rId40"/>
    <p:sldLayoutId id="2147486925" r:id="rId41"/>
    <p:sldLayoutId id="2147486926" r:id="rId42"/>
    <p:sldLayoutId id="2147486927" r:id="rId43"/>
    <p:sldLayoutId id="2147486928" r:id="rId44"/>
    <p:sldLayoutId id="2147486929" r:id="rId45"/>
  </p:sldLayoutIdLst>
  <p:transition spd="med">
    <p:circle/>
  </p:transition>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8" Type="http://schemas.openxmlformats.org/officeDocument/2006/relationships/hyperlink" Target="http://www.bls.gov/ooh/" TargetMode="External"/><Relationship Id="rId3" Type="http://schemas.openxmlformats.org/officeDocument/2006/relationships/hyperlink" Target="http://www.glassdoor.com/" TargetMode="External"/><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hyperlink" Target="http://careers.ucr.edu/" TargetMode="External"/><Relationship Id="rId4" Type="http://schemas.openxmlformats.org/officeDocument/2006/relationships/image" Target="../media/image25.png"/><Relationship Id="rId9" Type="http://schemas.openxmlformats.org/officeDocument/2006/relationships/hyperlink" Target="http://www.onetonline.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0.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8.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29070" y="1142234"/>
            <a:ext cx="6320173" cy="3416320"/>
          </a:xfrm>
          <a:prstGeom prst="rect">
            <a:avLst/>
          </a:prstGeom>
          <a:noFill/>
        </p:spPr>
        <p:txBody>
          <a:bodyPr wrap="square" rtlCol="0">
            <a:spAutoFit/>
          </a:bodyPr>
          <a:lstStyle/>
          <a:p>
            <a:pPr defTabSz="457189" eaLnBrk="1" fontAlgn="auto" hangingPunct="1">
              <a:spcBef>
                <a:spcPts val="0"/>
              </a:spcBef>
              <a:spcAft>
                <a:spcPts val="0"/>
              </a:spcAft>
            </a:pPr>
            <a:endParaRPr lang="en-US" dirty="0">
              <a:solidFill>
                <a:prstClr val="black"/>
              </a:solidFill>
              <a:latin typeface="Calibri"/>
            </a:endParaRPr>
          </a:p>
          <a:p>
            <a:pPr defTabSz="457189" eaLnBrk="1" fontAlgn="auto" hangingPunct="1">
              <a:spcBef>
                <a:spcPts val="0"/>
              </a:spcBef>
              <a:spcAft>
                <a:spcPts val="0"/>
              </a:spcAft>
            </a:pPr>
            <a:endParaRPr lang="en-US" dirty="0">
              <a:solidFill>
                <a:prstClr val="black"/>
              </a:solidFill>
              <a:latin typeface="Calibri"/>
            </a:endParaRPr>
          </a:p>
          <a:p>
            <a:pPr defTabSz="457189" eaLnBrk="1" fontAlgn="auto" hangingPunct="1">
              <a:spcBef>
                <a:spcPts val="0"/>
              </a:spcBef>
              <a:spcAft>
                <a:spcPts val="0"/>
              </a:spcAft>
            </a:pPr>
            <a:endParaRPr lang="en-US" dirty="0">
              <a:solidFill>
                <a:prstClr val="black"/>
              </a:solidFill>
              <a:latin typeface="Calibri"/>
            </a:endParaRPr>
          </a:p>
          <a:p>
            <a:pPr algn="ctr" defTabSz="457189" eaLnBrk="1" fontAlgn="auto" hangingPunct="1">
              <a:spcBef>
                <a:spcPts val="0"/>
              </a:spcBef>
              <a:spcAft>
                <a:spcPts val="0"/>
              </a:spcAft>
            </a:pPr>
            <a:endParaRPr lang="en-US" sz="2400" dirty="0">
              <a:solidFill>
                <a:prstClr val="white"/>
              </a:solidFill>
              <a:latin typeface="Arial"/>
              <a:cs typeface="Arial"/>
            </a:endParaRPr>
          </a:p>
          <a:p>
            <a:pPr algn="ctr" defTabSz="457189" eaLnBrk="1" fontAlgn="auto" hangingPunct="1">
              <a:spcBef>
                <a:spcPts val="0"/>
              </a:spcBef>
              <a:spcAft>
                <a:spcPts val="0"/>
              </a:spcAft>
            </a:pPr>
            <a:r>
              <a:rPr lang="en-US" sz="2400" dirty="0">
                <a:solidFill>
                  <a:prstClr val="white"/>
                </a:solidFill>
                <a:latin typeface="Arial"/>
                <a:cs typeface="Arial"/>
              </a:rPr>
              <a:t>YOUR CONTENT CAN GO</a:t>
            </a:r>
          </a:p>
          <a:p>
            <a:pPr algn="ctr" defTabSz="457189" eaLnBrk="1" fontAlgn="auto" hangingPunct="1">
              <a:spcBef>
                <a:spcPts val="0"/>
              </a:spcBef>
              <a:spcAft>
                <a:spcPts val="0"/>
              </a:spcAft>
            </a:pPr>
            <a:r>
              <a:rPr lang="en-US" sz="2400" dirty="0">
                <a:solidFill>
                  <a:prstClr val="white"/>
                </a:solidFill>
                <a:latin typeface="Arial"/>
                <a:cs typeface="Arial"/>
              </a:rPr>
              <a:t>IN THIS AREA</a:t>
            </a:r>
          </a:p>
          <a:p>
            <a:pPr algn="ctr" defTabSz="457189" eaLnBrk="1" fontAlgn="auto" hangingPunct="1">
              <a:spcBef>
                <a:spcPts val="0"/>
              </a:spcBef>
              <a:spcAft>
                <a:spcPts val="0"/>
              </a:spcAft>
            </a:pPr>
            <a:endParaRPr lang="en-US" dirty="0">
              <a:solidFill>
                <a:prstClr val="black"/>
              </a:solidFill>
              <a:latin typeface="Calibri"/>
            </a:endParaRPr>
          </a:p>
          <a:p>
            <a:pPr algn="ctr" defTabSz="457189" eaLnBrk="1" fontAlgn="auto" hangingPunct="1">
              <a:spcBef>
                <a:spcPts val="0"/>
              </a:spcBef>
              <a:spcAft>
                <a:spcPts val="0"/>
              </a:spcAft>
            </a:pPr>
            <a:endParaRPr lang="en-US" dirty="0">
              <a:solidFill>
                <a:prstClr val="black"/>
              </a:solidFill>
              <a:latin typeface="Calibri"/>
            </a:endParaRPr>
          </a:p>
          <a:p>
            <a:pPr algn="ctr" defTabSz="457189" eaLnBrk="1" fontAlgn="auto" hangingPunct="1">
              <a:spcBef>
                <a:spcPts val="0"/>
              </a:spcBef>
              <a:spcAft>
                <a:spcPts val="0"/>
              </a:spcAft>
            </a:pPr>
            <a:endParaRPr lang="en-US" dirty="0">
              <a:solidFill>
                <a:prstClr val="black"/>
              </a:solidFill>
              <a:latin typeface="Calibri"/>
            </a:endParaRPr>
          </a:p>
          <a:p>
            <a:pPr algn="ctr" defTabSz="457189" eaLnBrk="1" fontAlgn="auto" hangingPunct="1">
              <a:spcBef>
                <a:spcPts val="0"/>
              </a:spcBef>
              <a:spcAft>
                <a:spcPts val="0"/>
              </a:spcAft>
            </a:pPr>
            <a:endParaRPr lang="en-US" dirty="0">
              <a:solidFill>
                <a:prstClr val="black"/>
              </a:solidFill>
              <a:latin typeface="Calibri"/>
            </a:endParaRPr>
          </a:p>
          <a:p>
            <a:pPr algn="ctr" defTabSz="457189" eaLnBrk="1" fontAlgn="auto" hangingPunct="1">
              <a:spcBef>
                <a:spcPts val="0"/>
              </a:spcBef>
              <a:spcAft>
                <a:spcPts val="0"/>
              </a:spcAft>
            </a:pPr>
            <a:endParaRPr lang="en-US" dirty="0">
              <a:solidFill>
                <a:prstClr val="black"/>
              </a:solidFill>
              <a:latin typeface="Calibri"/>
            </a:endParaRPr>
          </a:p>
        </p:txBody>
      </p:sp>
      <p:pic>
        <p:nvPicPr>
          <p:cNvPr id="3" name="Picture 2">
            <a:extLst>
              <a:ext uri="{FF2B5EF4-FFF2-40B4-BE49-F238E27FC236}">
                <a16:creationId xmlns:a16="http://schemas.microsoft.com/office/drawing/2014/main" id="{5F78ACDB-9362-C941-870F-A322A89EE9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1" y="391406"/>
            <a:ext cx="6100463" cy="4713995"/>
          </a:xfrm>
          <a:prstGeom prst="rect">
            <a:avLst/>
          </a:prstGeom>
        </p:spPr>
      </p:pic>
      <p:sp>
        <p:nvSpPr>
          <p:cNvPr id="2" name="Rectangle 1"/>
          <p:cNvSpPr/>
          <p:nvPr/>
        </p:nvSpPr>
        <p:spPr>
          <a:xfrm>
            <a:off x="8082643" y="5128926"/>
            <a:ext cx="1819922" cy="300082"/>
          </a:xfrm>
          <a:prstGeom prst="rect">
            <a:avLst/>
          </a:prstGeom>
        </p:spPr>
        <p:txBody>
          <a:bodyPr wrap="none">
            <a:spAutoFit/>
          </a:bodyPr>
          <a:lstStyle/>
          <a:p>
            <a:pPr defTabSz="685800" eaLnBrk="1" fontAlgn="auto" hangingPunct="1">
              <a:spcBef>
                <a:spcPts val="0"/>
              </a:spcBef>
              <a:spcAft>
                <a:spcPts val="0"/>
              </a:spcAft>
            </a:pPr>
            <a:r>
              <a:rPr lang="en-US" sz="1350" dirty="0">
                <a:solidFill>
                  <a:prstClr val="white"/>
                </a:solidFill>
                <a:latin typeface="Calibri"/>
              </a:rPr>
              <a:t>2017-18 Annual Report</a:t>
            </a:r>
          </a:p>
        </p:txBody>
      </p:sp>
    </p:spTree>
    <p:extLst>
      <p:ext uri="{BB962C8B-B14F-4D97-AF65-F5344CB8AC3E}">
        <p14:creationId xmlns:p14="http://schemas.microsoft.com/office/powerpoint/2010/main" val="128300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1752601" y="1711326"/>
            <a:ext cx="3546475" cy="3548063"/>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AU" sz="1350" kern="0">
              <a:solidFill>
                <a:sysClr val="windowText" lastClr="000000"/>
              </a:solidFill>
            </a:endParaRPr>
          </a:p>
        </p:txBody>
      </p:sp>
      <p:sp>
        <p:nvSpPr>
          <p:cNvPr id="15" name="Text Placeholder 14"/>
          <p:cNvSpPr>
            <a:spLocks noGrp="1"/>
          </p:cNvSpPr>
          <p:nvPr>
            <p:ph type="body" sz="quarter" idx="11"/>
          </p:nvPr>
        </p:nvSpPr>
        <p:spPr>
          <a:xfrm>
            <a:off x="6248401" y="2743200"/>
            <a:ext cx="4253823" cy="297774"/>
          </a:xfrm>
        </p:spPr>
        <p:txBody>
          <a:bodyPr rtlCol="0">
            <a:noAutofit/>
          </a:bodyPr>
          <a:lstStyle/>
          <a:p>
            <a:pPr marL="257175" indent="-257175" eaLnBrk="1" fontAlgn="auto" hangingPunct="1">
              <a:buClr>
                <a:schemeClr val="accent1">
                  <a:lumMod val="75000"/>
                </a:schemeClr>
              </a:buClr>
              <a:buFont typeface="Arial" panose="020B0604020202020204" pitchFamily="34" charset="0"/>
              <a:buChar char="•"/>
              <a:defRPr/>
            </a:pPr>
            <a:r>
              <a:rPr lang="en-US" sz="2400" dirty="0"/>
              <a:t>Activity: What’s Your Job Search Strategy</a:t>
            </a:r>
            <a:r>
              <a:rPr lang="en-US" sz="2400" dirty="0" smtClean="0"/>
              <a:t>?</a:t>
            </a:r>
          </a:p>
          <a:p>
            <a:pPr marL="257175" indent="-257175" eaLnBrk="1" fontAlgn="auto" hangingPunct="1">
              <a:buClr>
                <a:schemeClr val="accent1">
                  <a:lumMod val="75000"/>
                </a:schemeClr>
              </a:buClr>
              <a:buFont typeface="Arial" panose="020B0604020202020204" pitchFamily="34" charset="0"/>
              <a:buChar char="•"/>
              <a:defRPr/>
            </a:pPr>
            <a:r>
              <a:rPr lang="en-US" sz="2400" dirty="0" smtClean="0"/>
              <a:t>The Job Market and Hiring Process</a:t>
            </a:r>
            <a:endParaRPr lang="en-US" sz="2400" dirty="0"/>
          </a:p>
        </p:txBody>
      </p:sp>
      <p:sp>
        <p:nvSpPr>
          <p:cNvPr id="32" name="Title 31"/>
          <p:cNvSpPr>
            <a:spLocks noGrp="1"/>
          </p:cNvSpPr>
          <p:nvPr>
            <p:ph type="title"/>
          </p:nvPr>
        </p:nvSpPr>
        <p:spPr>
          <a:xfrm>
            <a:off x="2047875" y="1844675"/>
            <a:ext cx="3062288" cy="685800"/>
          </a:xfrm>
        </p:spPr>
        <p:txBody>
          <a:bodyPr rtlCol="0">
            <a:normAutofit fontScale="90000"/>
          </a:bodyPr>
          <a:lstStyle/>
          <a:p>
            <a:pPr eaLnBrk="1" fontAlgn="auto" hangingPunct="1">
              <a:spcAft>
                <a:spcPts val="0"/>
              </a:spcAft>
              <a:defRPr/>
            </a:pPr>
            <a:r>
              <a:rPr b="1">
                <a:solidFill>
                  <a:srgbClr val="FFC000"/>
                </a:solidFill>
                <a:latin typeface="Bodoni MT" panose="02070603080606020203" pitchFamily="18" charset="0"/>
              </a:rPr>
              <a:t>AGENDA</a:t>
            </a:r>
          </a:p>
        </p:txBody>
      </p:sp>
      <p:sp>
        <p:nvSpPr>
          <p:cNvPr id="11" name="Text Placeholder 14"/>
          <p:cNvSpPr>
            <a:spLocks noGrp="1"/>
          </p:cNvSpPr>
          <p:nvPr>
            <p:ph type="body" sz="quarter" idx="12"/>
          </p:nvPr>
        </p:nvSpPr>
        <p:spPr>
          <a:xfrm>
            <a:off x="6257925" y="4130415"/>
            <a:ext cx="4254500" cy="296863"/>
          </a:xfrm>
        </p:spPr>
        <p:txBody>
          <a:bodyPr rtlCol="0">
            <a:noAutofit/>
          </a:bodyPr>
          <a:lstStyle/>
          <a:p>
            <a:pPr marL="257175" indent="-257175" eaLnBrk="1" fontAlgn="auto" hangingPunct="1">
              <a:buClr>
                <a:schemeClr val="accent1">
                  <a:lumMod val="75000"/>
                </a:schemeClr>
              </a:buClr>
              <a:buFont typeface="Arial" panose="020B0604020202020204" pitchFamily="34" charset="0"/>
              <a:buChar char="•"/>
              <a:defRPr/>
            </a:pPr>
            <a:r>
              <a:rPr lang="en-US" sz="2400" dirty="0"/>
              <a:t>Assess Your Job Search</a:t>
            </a:r>
          </a:p>
          <a:p>
            <a:pPr marL="257175" indent="-257175" eaLnBrk="1" fontAlgn="auto" hangingPunct="1">
              <a:buClr>
                <a:schemeClr val="accent1">
                  <a:lumMod val="75000"/>
                </a:schemeClr>
              </a:buClr>
              <a:buFont typeface="Arial" panose="020B0604020202020204" pitchFamily="34" charset="0"/>
              <a:buChar char="•"/>
              <a:defRPr/>
            </a:pPr>
            <a:endParaRPr lang="en-US" sz="2400" dirty="0"/>
          </a:p>
        </p:txBody>
      </p:sp>
      <p:sp>
        <p:nvSpPr>
          <p:cNvPr id="12" name="Text Placeholder 14"/>
          <p:cNvSpPr>
            <a:spLocks noGrp="1"/>
          </p:cNvSpPr>
          <p:nvPr>
            <p:ph type="body" sz="quarter" idx="13"/>
          </p:nvPr>
        </p:nvSpPr>
        <p:spPr>
          <a:xfrm>
            <a:off x="6257925" y="4427278"/>
            <a:ext cx="4254500" cy="298450"/>
          </a:xfrm>
        </p:spPr>
        <p:txBody>
          <a:bodyPr rtlCol="0">
            <a:normAutofit fontScale="25000" lnSpcReduction="20000"/>
          </a:bodyPr>
          <a:lstStyle/>
          <a:p>
            <a:pPr marL="257175" indent="-257175" eaLnBrk="1" fontAlgn="auto" hangingPunct="1">
              <a:buClr>
                <a:schemeClr val="accent1">
                  <a:lumMod val="75000"/>
                </a:schemeClr>
              </a:buClr>
              <a:buFont typeface="Arial" panose="020B0604020202020204" pitchFamily="34" charset="0"/>
              <a:buChar char="•"/>
              <a:defRPr/>
            </a:pPr>
            <a:endParaRPr lang="en-US" dirty="0"/>
          </a:p>
          <a:p>
            <a:pPr marL="257175" indent="-257175" eaLnBrk="1" fontAlgn="auto" hangingPunct="1">
              <a:buClr>
                <a:schemeClr val="accent1">
                  <a:lumMod val="75000"/>
                </a:schemeClr>
              </a:buClr>
              <a:buFont typeface="Arial" panose="020B0604020202020204" pitchFamily="34" charset="0"/>
              <a:buChar char="•"/>
              <a:defRPr/>
            </a:pPr>
            <a:r>
              <a:rPr lang="en-US" sz="9600" dirty="0"/>
              <a:t>Search and Apply</a:t>
            </a:r>
          </a:p>
        </p:txBody>
      </p:sp>
      <p:pic>
        <p:nvPicPr>
          <p:cNvPr id="512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2706688"/>
            <a:ext cx="29210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76400" y="141288"/>
            <a:ext cx="8743950" cy="425450"/>
          </a:xfrm>
        </p:spPr>
        <p:txBody>
          <a:bodyPr rtlCol="0">
            <a:normAutofit fontScale="90000"/>
          </a:bodyPr>
          <a:lstStyle/>
          <a:p>
            <a:pPr eaLnBrk="1" fontAlgn="auto" hangingPunct="1">
              <a:spcAft>
                <a:spcPts val="0"/>
              </a:spcAft>
              <a:defRPr/>
            </a:pPr>
            <a:r>
              <a:rPr lang="en-US" altLang="en-US" sz="2400" b="1" dirty="0">
                <a:solidFill>
                  <a:schemeClr val="accent1"/>
                </a:solidFill>
              </a:rPr>
              <a:t>What’s Your Job Search Strategy?</a:t>
            </a:r>
          </a:p>
        </p:txBody>
      </p:sp>
      <p:sp>
        <p:nvSpPr>
          <p:cNvPr id="2" name="Content Placeholder 1"/>
          <p:cNvSpPr>
            <a:spLocks noGrp="1"/>
          </p:cNvSpPr>
          <p:nvPr>
            <p:ph idx="1"/>
          </p:nvPr>
        </p:nvSpPr>
        <p:spPr>
          <a:xfrm>
            <a:off x="2867026" y="1360488"/>
            <a:ext cx="6734175" cy="4659312"/>
          </a:xfrm>
        </p:spPr>
        <p:txBody>
          <a:bodyPr rtlCol="0">
            <a:normAutofit lnSpcReduction="10000"/>
          </a:bodyPr>
          <a:lstStyle/>
          <a:p>
            <a:pPr marL="91440" indent="-91440" algn="ctr" eaLnBrk="1" fontAlgn="auto" hangingPunct="1">
              <a:buClr>
                <a:schemeClr val="accent1">
                  <a:lumMod val="75000"/>
                </a:schemeClr>
              </a:buClr>
              <a:buFont typeface="Arial"/>
              <a:buChar char="•"/>
              <a:defRPr/>
            </a:pPr>
            <a:r>
              <a:rPr lang="en-US" sz="1875" dirty="0"/>
              <a:t>Give yourself point(s) if you…</a:t>
            </a:r>
            <a:r>
              <a:rPr lang="en-US" dirty="0"/>
              <a:t/>
            </a:r>
            <a:br>
              <a:rPr lang="en-US" dirty="0"/>
            </a:br>
            <a:endParaRPr lang="en-US" sz="1125" dirty="0"/>
          </a:p>
          <a:p>
            <a:pPr marL="91440" indent="-91440" eaLnBrk="1" fontAlgn="auto" hangingPunct="1">
              <a:buClr>
                <a:schemeClr val="accent1">
                  <a:lumMod val="75000"/>
                </a:schemeClr>
              </a:buClr>
              <a:buFont typeface="Arial"/>
              <a:buChar char="•"/>
              <a:defRPr/>
            </a:pPr>
            <a:r>
              <a:rPr lang="en-US" dirty="0"/>
              <a:t>Actively search for jobs online and apply </a:t>
            </a:r>
            <a:r>
              <a:rPr lang="en-US" dirty="0">
                <a:solidFill>
                  <a:srgbClr val="000099"/>
                </a:solidFill>
              </a:rPr>
              <a:t>=</a:t>
            </a:r>
            <a:r>
              <a:rPr lang="en-US" dirty="0"/>
              <a:t>  </a:t>
            </a:r>
            <a:r>
              <a:rPr lang="en-US" sz="1950" dirty="0"/>
              <a:t/>
            </a:r>
            <a:br>
              <a:rPr lang="en-US" sz="1950" dirty="0"/>
            </a:br>
            <a:endParaRPr lang="en-US" sz="975" dirty="0"/>
          </a:p>
          <a:p>
            <a:pPr marL="91440" indent="-91440" eaLnBrk="1" fontAlgn="auto" hangingPunct="1">
              <a:buClr>
                <a:schemeClr val="accent1">
                  <a:lumMod val="75000"/>
                </a:schemeClr>
              </a:buClr>
              <a:buFont typeface="Arial"/>
              <a:buChar char="•"/>
              <a:defRPr/>
            </a:pPr>
            <a:r>
              <a:rPr lang="en-US" dirty="0"/>
              <a:t>Attend career fairs and info sessions to network </a:t>
            </a:r>
            <a:r>
              <a:rPr lang="en-US" dirty="0">
                <a:solidFill>
                  <a:srgbClr val="000099"/>
                </a:solidFill>
              </a:rPr>
              <a:t>=</a:t>
            </a:r>
            <a:r>
              <a:rPr lang="en-US" dirty="0"/>
              <a:t> </a:t>
            </a:r>
            <a:r>
              <a:rPr lang="en-US" sz="1950" dirty="0"/>
              <a:t/>
            </a:r>
            <a:br>
              <a:rPr lang="en-US" sz="1950" dirty="0"/>
            </a:br>
            <a:endParaRPr lang="en-US" sz="975" dirty="0"/>
          </a:p>
          <a:p>
            <a:pPr marL="91440" indent="-91440" eaLnBrk="1" fontAlgn="auto" hangingPunct="1">
              <a:buClr>
                <a:schemeClr val="accent1">
                  <a:lumMod val="75000"/>
                </a:schemeClr>
              </a:buClr>
              <a:buFont typeface="Arial"/>
              <a:buChar char="•"/>
              <a:defRPr/>
            </a:pPr>
            <a:r>
              <a:rPr lang="en-US" dirty="0"/>
              <a:t>Use social media such as LinkedIn for job search, </a:t>
            </a:r>
            <a:br>
              <a:rPr lang="en-US" dirty="0"/>
            </a:br>
            <a:r>
              <a:rPr lang="en-US" dirty="0"/>
              <a:t>joining groups, following employers </a:t>
            </a:r>
            <a:r>
              <a:rPr lang="en-US" dirty="0">
                <a:solidFill>
                  <a:srgbClr val="000099"/>
                </a:solidFill>
              </a:rPr>
              <a:t>=</a:t>
            </a:r>
            <a:r>
              <a:rPr lang="en-US" dirty="0"/>
              <a:t>   </a:t>
            </a:r>
            <a:r>
              <a:rPr lang="en-US" sz="1950" dirty="0"/>
              <a:t/>
            </a:r>
            <a:br>
              <a:rPr lang="en-US" sz="1950" dirty="0"/>
            </a:br>
            <a:endParaRPr lang="en-US" sz="975" dirty="0"/>
          </a:p>
          <a:p>
            <a:pPr marL="91440" indent="-91440" eaLnBrk="1" fontAlgn="auto" hangingPunct="1">
              <a:buClr>
                <a:schemeClr val="accent1">
                  <a:lumMod val="75000"/>
                </a:schemeClr>
              </a:buClr>
              <a:buFont typeface="Arial"/>
              <a:buChar char="•"/>
              <a:defRPr/>
            </a:pPr>
            <a:r>
              <a:rPr lang="en-US" dirty="0"/>
              <a:t>Activate your network circles sharing you are a job </a:t>
            </a:r>
            <a:br>
              <a:rPr lang="en-US" dirty="0"/>
            </a:br>
            <a:r>
              <a:rPr lang="en-US" dirty="0"/>
              <a:t>seeker </a:t>
            </a:r>
            <a:r>
              <a:rPr lang="en-US" sz="1875" dirty="0">
                <a:solidFill>
                  <a:srgbClr val="000099"/>
                </a:solidFill>
              </a:rPr>
              <a:t>=</a:t>
            </a:r>
            <a:r>
              <a:rPr lang="en-US" sz="1875" dirty="0"/>
              <a:t> </a:t>
            </a:r>
            <a:r>
              <a:rPr lang="en-US" sz="1950" dirty="0"/>
              <a:t/>
            </a:r>
            <a:br>
              <a:rPr lang="en-US" sz="1950" dirty="0"/>
            </a:br>
            <a:endParaRPr lang="en-US" sz="975" dirty="0"/>
          </a:p>
          <a:p>
            <a:pPr marL="91440" indent="-91440" eaLnBrk="1" fontAlgn="auto" hangingPunct="1">
              <a:buClr>
                <a:schemeClr val="accent1">
                  <a:lumMod val="75000"/>
                </a:schemeClr>
              </a:buClr>
              <a:buFont typeface="Arial"/>
              <a:buChar char="•"/>
              <a:defRPr/>
            </a:pPr>
            <a:r>
              <a:rPr lang="en-US" dirty="0"/>
              <a:t>Do informational interviews to learn about professions </a:t>
            </a:r>
            <a:r>
              <a:rPr lang="en-US" dirty="0">
                <a:solidFill>
                  <a:srgbClr val="000099"/>
                </a:solidFill>
              </a:rPr>
              <a:t>=</a:t>
            </a:r>
            <a:r>
              <a:rPr lang="en-US" dirty="0"/>
              <a:t>  </a:t>
            </a:r>
          </a:p>
          <a:p>
            <a:pPr marL="91440" indent="-91440" eaLnBrk="1" fontAlgn="auto" hangingPunct="1">
              <a:buClr>
                <a:schemeClr val="accent1">
                  <a:lumMod val="75000"/>
                </a:schemeClr>
              </a:buClr>
              <a:buFont typeface="Arial"/>
              <a:buChar char="•"/>
              <a:defRPr/>
            </a:pPr>
            <a:endParaRPr lang="en-US" dirty="0"/>
          </a:p>
          <a:p>
            <a:pPr marL="91440" indent="-91440" eaLnBrk="1" fontAlgn="auto" hangingPunct="1">
              <a:buClr>
                <a:schemeClr val="accent1">
                  <a:lumMod val="75000"/>
                </a:schemeClr>
              </a:buClr>
              <a:buFont typeface="Arial"/>
              <a:buChar char="•"/>
              <a:defRPr/>
            </a:pPr>
            <a:endParaRPr lang="en-US" dirty="0"/>
          </a:p>
          <a:p>
            <a:pPr marL="91440" indent="-91440" eaLnBrk="1" fontAlgn="auto" hangingPunct="1">
              <a:buClr>
                <a:schemeClr val="accent1">
                  <a:lumMod val="75000"/>
                </a:schemeClr>
              </a:buClr>
              <a:buFont typeface="Arial"/>
              <a:buChar char="•"/>
              <a:defRPr/>
            </a:pPr>
            <a:endParaRPr lang="en-US" dirty="0"/>
          </a:p>
        </p:txBody>
      </p:sp>
      <p:sp>
        <p:nvSpPr>
          <p:cNvPr id="3" name="Rectangle 2"/>
          <p:cNvSpPr/>
          <p:nvPr/>
        </p:nvSpPr>
        <p:spPr>
          <a:xfrm>
            <a:off x="4343400" y="3886745"/>
            <a:ext cx="762000" cy="379810"/>
          </a:xfrm>
          <a:prstGeom prst="rect">
            <a:avLst/>
          </a:prstGeom>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200" dirty="0">
                <a:solidFill>
                  <a:srgbClr val="FFFFFF"/>
                </a:solidFill>
                <a:latin typeface="Segoe UI"/>
              </a:rPr>
              <a:t>2 points</a:t>
            </a:r>
          </a:p>
        </p:txBody>
      </p:sp>
      <p:sp>
        <p:nvSpPr>
          <p:cNvPr id="10" name="Rectangle 9"/>
          <p:cNvSpPr/>
          <p:nvPr/>
        </p:nvSpPr>
        <p:spPr>
          <a:xfrm>
            <a:off x="5019040" y="4838095"/>
            <a:ext cx="848360" cy="379810"/>
          </a:xfrm>
          <a:prstGeom prst="rect">
            <a:avLst/>
          </a:prstGeom>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200" dirty="0">
                <a:solidFill>
                  <a:srgbClr val="FFFFFF"/>
                </a:solidFill>
                <a:latin typeface="Segoe UI"/>
              </a:rPr>
              <a:t>3 points</a:t>
            </a:r>
          </a:p>
        </p:txBody>
      </p:sp>
      <p:sp>
        <p:nvSpPr>
          <p:cNvPr id="11" name="Rectangle 10"/>
          <p:cNvSpPr/>
          <p:nvPr/>
        </p:nvSpPr>
        <p:spPr>
          <a:xfrm>
            <a:off x="8001000" y="2971800"/>
            <a:ext cx="762000" cy="379810"/>
          </a:xfrm>
          <a:prstGeom prst="rect">
            <a:avLst/>
          </a:prstGeom>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200" dirty="0">
                <a:solidFill>
                  <a:srgbClr val="FFFFFF"/>
                </a:solidFill>
                <a:latin typeface="Segoe UI"/>
              </a:rPr>
              <a:t>2 points</a:t>
            </a:r>
          </a:p>
        </p:txBody>
      </p:sp>
      <p:sp>
        <p:nvSpPr>
          <p:cNvPr id="12" name="Rectangle 11"/>
          <p:cNvSpPr/>
          <p:nvPr/>
        </p:nvSpPr>
        <p:spPr>
          <a:xfrm>
            <a:off x="8613140" y="1392266"/>
            <a:ext cx="683260" cy="379810"/>
          </a:xfrm>
          <a:prstGeom prst="rect">
            <a:avLst/>
          </a:prstGeom>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200" dirty="0">
                <a:solidFill>
                  <a:srgbClr val="FFFFFF"/>
                </a:solidFill>
                <a:latin typeface="Segoe UI"/>
              </a:rPr>
              <a:t>1 point</a:t>
            </a:r>
          </a:p>
        </p:txBody>
      </p:sp>
      <p:sp>
        <p:nvSpPr>
          <p:cNvPr id="13" name="Rectangle 12"/>
          <p:cNvSpPr/>
          <p:nvPr/>
        </p:nvSpPr>
        <p:spPr>
          <a:xfrm>
            <a:off x="9410700" y="1981200"/>
            <a:ext cx="800100" cy="379810"/>
          </a:xfrm>
          <a:prstGeom prst="rect">
            <a:avLst/>
          </a:prstGeom>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200" dirty="0">
                <a:solidFill>
                  <a:srgbClr val="FFFFFF"/>
                </a:solidFill>
                <a:latin typeface="Segoe UI"/>
              </a:rPr>
              <a:t>3 points</a:t>
            </a:r>
          </a:p>
        </p:txBody>
      </p:sp>
      <p:sp>
        <p:nvSpPr>
          <p:cNvPr id="9" name="Rectangle 8"/>
          <p:cNvSpPr/>
          <p:nvPr/>
        </p:nvSpPr>
        <p:spPr>
          <a:xfrm>
            <a:off x="5425440" y="5639990"/>
            <a:ext cx="1485900" cy="379810"/>
          </a:xfrm>
          <a:prstGeom prst="rect">
            <a:avLst/>
          </a:prstGeom>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200" dirty="0">
                <a:solidFill>
                  <a:srgbClr val="FFFFFF"/>
                </a:solidFill>
                <a:latin typeface="Segoe UI"/>
              </a:rPr>
              <a:t>Total= 11 points</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anim calcmode="lin" valueType="num">
                                      <p:cBhvr>
                                        <p:cTn id="19" dur="2000" fill="hold"/>
                                        <p:tgtEl>
                                          <p:spTgt spid="12"/>
                                        </p:tgtEl>
                                        <p:attrNameLst>
                                          <p:attrName>ppt_w</p:attrName>
                                        </p:attrNameLst>
                                      </p:cBhvr>
                                      <p:tavLst>
                                        <p:tav tm="0" fmla="#ppt_w*sin(2.5*pi*$)">
                                          <p:val>
                                            <p:fltVal val="0"/>
                                          </p:val>
                                        </p:tav>
                                        <p:tav tm="100000">
                                          <p:val>
                                            <p:fltVal val="1"/>
                                          </p:val>
                                        </p:tav>
                                      </p:tavLst>
                                    </p:anim>
                                    <p:anim calcmode="lin" valueType="num">
                                      <p:cBhvr>
                                        <p:cTn id="2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par>
                          <p:cTn id="26" fill="hold" nodeType="afterGroup">
                            <p:stCondLst>
                              <p:cond delay="500"/>
                            </p:stCondLst>
                            <p:childTnLst>
                              <p:par>
                                <p:cTn id="27" presetID="45"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anim calcmode="lin" valueType="num">
                                      <p:cBhvr>
                                        <p:cTn id="30" dur="2000" fill="hold"/>
                                        <p:tgtEl>
                                          <p:spTgt spid="13"/>
                                        </p:tgtEl>
                                        <p:attrNameLst>
                                          <p:attrName>ppt_w</p:attrName>
                                        </p:attrNameLst>
                                      </p:cBhvr>
                                      <p:tavLst>
                                        <p:tav tm="0" fmla="#ppt_w*sin(2.5*pi*$)">
                                          <p:val>
                                            <p:fltVal val="0"/>
                                          </p:val>
                                        </p:tav>
                                        <p:tav tm="100000">
                                          <p:val>
                                            <p:fltVal val="1"/>
                                          </p:val>
                                        </p:tav>
                                      </p:tavLst>
                                    </p:anim>
                                    <p:anim calcmode="lin" valueType="num">
                                      <p:cBhvr>
                                        <p:cTn id="3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childTnLst>
                                </p:cTn>
                              </p:par>
                            </p:childTnLst>
                          </p:cTn>
                        </p:par>
                        <p:par>
                          <p:cTn id="37" fill="hold" nodeType="afterGroup">
                            <p:stCondLst>
                              <p:cond delay="500"/>
                            </p:stCondLst>
                            <p:childTnLst>
                              <p:par>
                                <p:cTn id="38" presetID="45"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anim calcmode="lin" valueType="num">
                                      <p:cBhvr>
                                        <p:cTn id="41" dur="2000" fill="hold"/>
                                        <p:tgtEl>
                                          <p:spTgt spid="11"/>
                                        </p:tgtEl>
                                        <p:attrNameLst>
                                          <p:attrName>ppt_w</p:attrName>
                                        </p:attrNameLst>
                                      </p:cBhvr>
                                      <p:tavLst>
                                        <p:tav tm="0" fmla="#ppt_w*sin(2.5*pi*$)">
                                          <p:val>
                                            <p:fltVal val="0"/>
                                          </p:val>
                                        </p:tav>
                                        <p:tav tm="100000">
                                          <p:val>
                                            <p:fltVal val="1"/>
                                          </p:val>
                                        </p:tav>
                                      </p:tavLst>
                                    </p:anim>
                                    <p:anim calcmode="lin" valueType="num">
                                      <p:cBhvr>
                                        <p:cTn id="4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par>
                          <p:cTn id="48" fill="hold" nodeType="afterGroup">
                            <p:stCondLst>
                              <p:cond delay="500"/>
                            </p:stCondLst>
                            <p:childTnLst>
                              <p:par>
                                <p:cTn id="49" presetID="45"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000"/>
                                        <p:tgtEl>
                                          <p:spTgt spid="3"/>
                                        </p:tgtEl>
                                      </p:cBhvr>
                                    </p:animEffect>
                                    <p:anim calcmode="lin" valueType="num">
                                      <p:cBhvr>
                                        <p:cTn id="52" dur="2000" fill="hold"/>
                                        <p:tgtEl>
                                          <p:spTgt spid="3"/>
                                        </p:tgtEl>
                                        <p:attrNameLst>
                                          <p:attrName>ppt_w</p:attrName>
                                        </p:attrNameLst>
                                      </p:cBhvr>
                                      <p:tavLst>
                                        <p:tav tm="0" fmla="#ppt_w*sin(2.5*pi*$)">
                                          <p:val>
                                            <p:fltVal val="0"/>
                                          </p:val>
                                        </p:tav>
                                        <p:tav tm="100000">
                                          <p:val>
                                            <p:fltVal val="1"/>
                                          </p:val>
                                        </p:tav>
                                      </p:tavLst>
                                    </p:anim>
                                    <p:anim calcmode="lin" valueType="num">
                                      <p:cBhvr>
                                        <p:cTn id="5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5" end="5"/>
                                            </p:txEl>
                                          </p:spTgt>
                                        </p:tgtEl>
                                        <p:attrNameLst>
                                          <p:attrName>style.visibility</p:attrName>
                                        </p:attrNameLst>
                                      </p:cBhvr>
                                      <p:to>
                                        <p:strVal val="visible"/>
                                      </p:to>
                                    </p:set>
                                    <p:animEffect transition="in" filter="fade">
                                      <p:cBhvr>
                                        <p:cTn id="58" dur="500"/>
                                        <p:tgtEl>
                                          <p:spTgt spid="2">
                                            <p:txEl>
                                              <p:pRg st="5" end="5"/>
                                            </p:txEl>
                                          </p:spTgt>
                                        </p:tgtEl>
                                      </p:cBhvr>
                                    </p:animEffect>
                                  </p:childTnLst>
                                </p:cTn>
                              </p:par>
                            </p:childTnLst>
                          </p:cTn>
                        </p:par>
                        <p:par>
                          <p:cTn id="59" fill="hold" nodeType="afterGroup">
                            <p:stCondLst>
                              <p:cond delay="500"/>
                            </p:stCondLst>
                            <p:childTnLst>
                              <p:par>
                                <p:cTn id="60" presetID="45" presetClass="entr" presetSubtype="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2000"/>
                                        <p:tgtEl>
                                          <p:spTgt spid="10"/>
                                        </p:tgtEl>
                                      </p:cBhvr>
                                    </p:animEffect>
                                    <p:anim calcmode="lin" valueType="num">
                                      <p:cBhvr>
                                        <p:cTn id="63" dur="2000" fill="hold"/>
                                        <p:tgtEl>
                                          <p:spTgt spid="10"/>
                                        </p:tgtEl>
                                        <p:attrNameLst>
                                          <p:attrName>ppt_w</p:attrName>
                                        </p:attrNameLst>
                                      </p:cBhvr>
                                      <p:tavLst>
                                        <p:tav tm="0" fmla="#ppt_w*sin(2.5*pi*$)">
                                          <p:val>
                                            <p:fltVal val="0"/>
                                          </p:val>
                                        </p:tav>
                                        <p:tav tm="100000">
                                          <p:val>
                                            <p:fltVal val="1"/>
                                          </p:val>
                                        </p:tav>
                                      </p:tavLst>
                                    </p:anim>
                                    <p:anim calcmode="lin" valueType="num">
                                      <p:cBhvr>
                                        <p:cTn id="64" dur="2000" fill="hold"/>
                                        <p:tgtEl>
                                          <p:spTgt spid="10"/>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2500"/>
                            </p:stCondLst>
                            <p:childTnLst>
                              <p:par>
                                <p:cTn id="66" presetID="45" presetClass="entr" presetSubtype="0"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2000"/>
                                        <p:tgtEl>
                                          <p:spTgt spid="9"/>
                                        </p:tgtEl>
                                      </p:cBhvr>
                                    </p:animEffect>
                                    <p:anim calcmode="lin" valueType="num">
                                      <p:cBhvr>
                                        <p:cTn id="69" dur="2000" fill="hold"/>
                                        <p:tgtEl>
                                          <p:spTgt spid="9"/>
                                        </p:tgtEl>
                                        <p:attrNameLst>
                                          <p:attrName>ppt_w</p:attrName>
                                        </p:attrNameLst>
                                      </p:cBhvr>
                                      <p:tavLst>
                                        <p:tav tm="0" fmla="#ppt_w*sin(2.5*pi*$)">
                                          <p:val>
                                            <p:fltVal val="0"/>
                                          </p:val>
                                        </p:tav>
                                        <p:tav tm="100000">
                                          <p:val>
                                            <p:fltVal val="1"/>
                                          </p:val>
                                        </p:tav>
                                      </p:tavLst>
                                    </p:anim>
                                    <p:anim calcmode="lin" valueType="num">
                                      <p:cBhvr>
                                        <p:cTn id="7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514600" y="76200"/>
            <a:ext cx="7704138" cy="1143000"/>
          </a:xfrm>
        </p:spPr>
        <p:txBody>
          <a:bodyPr/>
          <a:lstStyle/>
          <a:p>
            <a:pPr eaLnBrk="1" hangingPunct="1"/>
            <a:r>
              <a:rPr lang="en-US" altLang="en-US" b="1" dirty="0">
                <a:ln>
                  <a:noFill/>
                </a:ln>
                <a:solidFill>
                  <a:schemeClr val="accent1"/>
                </a:solidFill>
              </a:rPr>
              <a:t>Current Job Market</a:t>
            </a:r>
          </a:p>
        </p:txBody>
      </p:sp>
      <p:sp>
        <p:nvSpPr>
          <p:cNvPr id="3" name="Rectangle 2"/>
          <p:cNvSpPr/>
          <p:nvPr/>
        </p:nvSpPr>
        <p:spPr>
          <a:xfrm>
            <a:off x="2829464" y="1026236"/>
            <a:ext cx="6324600" cy="6832640"/>
          </a:xfrm>
          <a:prstGeom prst="rect">
            <a:avLst/>
          </a:prstGeom>
        </p:spPr>
        <p:txBody>
          <a:bodyPr anchor="t">
            <a:spAutoFit/>
          </a:bodyPr>
          <a:lstStyle/>
          <a:p>
            <a:pPr marL="342900" indent="-342900" eaLnBrk="1" fontAlgn="auto" hangingPunct="1">
              <a:spcBef>
                <a:spcPts val="0"/>
              </a:spcBef>
              <a:spcAft>
                <a:spcPts val="0"/>
              </a:spcAft>
              <a:buFont typeface="Arial" panose="020B0604020202020204" pitchFamily="34" charset="0"/>
              <a:buChar char="•"/>
              <a:defRPr/>
            </a:pPr>
            <a:r>
              <a:rPr lang="en-US" sz="2400" dirty="0">
                <a:latin typeface="+mn-lt"/>
              </a:rPr>
              <a:t>Good!</a:t>
            </a:r>
          </a:p>
          <a:p>
            <a:pPr marL="800100" lvl="1" indent="-342900" eaLnBrk="1" fontAlgn="auto" hangingPunct="1">
              <a:spcBef>
                <a:spcPts val="0"/>
              </a:spcBef>
              <a:spcAft>
                <a:spcPts val="0"/>
              </a:spcAft>
              <a:buFont typeface="Arial" panose="020B0604020202020204" pitchFamily="34" charset="0"/>
              <a:buChar char="•"/>
              <a:defRPr/>
            </a:pPr>
            <a:r>
              <a:rPr lang="en-US" b="1" i="1" dirty="0">
                <a:latin typeface="+mn-lt"/>
              </a:rPr>
              <a:t>Since 2017 unemployment is as low as it's been since 2000 (According to the Bureau of Labor Statistics, California is currently at a </a:t>
            </a:r>
            <a:r>
              <a:rPr lang="en-US" sz="2000" b="1" i="1" u="sng" dirty="0">
                <a:latin typeface="+mn-lt"/>
              </a:rPr>
              <a:t>4.2%</a:t>
            </a:r>
            <a:r>
              <a:rPr lang="en-US" sz="2000" b="1" i="1" dirty="0">
                <a:latin typeface="+mn-lt"/>
              </a:rPr>
              <a:t> </a:t>
            </a:r>
            <a:r>
              <a:rPr lang="en-US" b="1" i="1" dirty="0">
                <a:latin typeface="+mn-lt"/>
              </a:rPr>
              <a:t>unemployment rate )</a:t>
            </a:r>
          </a:p>
          <a:p>
            <a:pPr lvl="1" eaLnBrk="1" fontAlgn="auto" hangingPunct="1">
              <a:spcBef>
                <a:spcPts val="0"/>
              </a:spcBef>
              <a:spcAft>
                <a:spcPts val="0"/>
              </a:spcAft>
              <a:defRPr/>
            </a:pPr>
            <a:endParaRPr lang="en-US" sz="24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sz="2400" dirty="0">
                <a:latin typeface="+mn-lt"/>
              </a:rPr>
              <a:t>Competitive</a:t>
            </a:r>
          </a:p>
          <a:p>
            <a:pPr eaLnBrk="1" fontAlgn="auto" hangingPunct="1">
              <a:spcBef>
                <a:spcPts val="0"/>
              </a:spcBef>
              <a:spcAft>
                <a:spcPts val="0"/>
              </a:spcAft>
              <a:defRPr/>
            </a:pPr>
            <a:endParaRPr lang="en-US" sz="24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sz="2400" dirty="0">
                <a:latin typeface="+mn-lt"/>
              </a:rPr>
              <a:t>Process starts long before graduation</a:t>
            </a:r>
          </a:p>
          <a:p>
            <a:pPr eaLnBrk="1" fontAlgn="auto" hangingPunct="1">
              <a:spcBef>
                <a:spcPts val="0"/>
              </a:spcBef>
              <a:spcAft>
                <a:spcPts val="0"/>
              </a:spcAft>
              <a:defRPr/>
            </a:pPr>
            <a:endParaRPr lang="en-US" sz="24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sz="2400" dirty="0">
                <a:latin typeface="+mn-lt"/>
              </a:rPr>
              <a:t>More time, more work required</a:t>
            </a:r>
          </a:p>
          <a:p>
            <a:pPr marL="800100" lvl="1" indent="-342900" eaLnBrk="1" fontAlgn="auto" hangingPunct="1">
              <a:spcBef>
                <a:spcPts val="0"/>
              </a:spcBef>
              <a:spcAft>
                <a:spcPts val="0"/>
              </a:spcAft>
              <a:buFont typeface="Arial" panose="020B0604020202020204" pitchFamily="34" charset="0"/>
              <a:buChar char="•"/>
              <a:defRPr/>
            </a:pPr>
            <a:r>
              <a:rPr lang="en-US" b="1" i="1" dirty="0">
                <a:latin typeface="+mn-lt"/>
              </a:rPr>
              <a:t>know yourself and gain experience</a:t>
            </a:r>
            <a:r>
              <a:rPr lang="en-US" sz="1400" dirty="0">
                <a:latin typeface="+mn-lt"/>
              </a:rPr>
              <a:t/>
            </a:r>
            <a:br>
              <a:rPr lang="en-US" sz="1400" dirty="0">
                <a:latin typeface="+mn-lt"/>
              </a:rPr>
            </a:br>
            <a:endParaRPr lang="en-US" sz="14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sz="2400" dirty="0">
                <a:latin typeface="+mn-lt"/>
              </a:rPr>
              <a:t>Job Search: almost like a full-time job </a:t>
            </a:r>
            <a:br>
              <a:rPr lang="en-US" sz="2400" dirty="0">
                <a:latin typeface="+mn-lt"/>
              </a:rPr>
            </a:br>
            <a:endParaRPr lang="en-US" sz="24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n-US" sz="2400" dirty="0">
                <a:latin typeface="+mn-lt"/>
              </a:rPr>
              <a:t>Goal: Stand out from the rest</a:t>
            </a:r>
            <a:r>
              <a:rPr lang="en-US" sz="1600" dirty="0">
                <a:latin typeface="+mn-lt"/>
              </a:rPr>
              <a:t/>
            </a:r>
            <a:br>
              <a:rPr lang="en-US" sz="1600" dirty="0">
                <a:latin typeface="+mn-lt"/>
              </a:rPr>
            </a:br>
            <a:r>
              <a:rPr lang="en-US" sz="1600" dirty="0">
                <a:latin typeface="+mn-lt"/>
              </a:rPr>
              <a:t/>
            </a:r>
            <a:br>
              <a:rPr lang="en-US" sz="1600" dirty="0">
                <a:latin typeface="+mn-lt"/>
              </a:rPr>
            </a:br>
            <a:endParaRPr lang="en-US" sz="1600" dirty="0">
              <a:latin typeface="+mn-lt"/>
            </a:endParaRPr>
          </a:p>
          <a:p>
            <a:pPr eaLnBrk="1" fontAlgn="auto" hangingPunct="1">
              <a:spcBef>
                <a:spcPts val="0"/>
              </a:spcBef>
              <a:spcAft>
                <a:spcPts val="0"/>
              </a:spcAft>
              <a:defRPr/>
            </a:pPr>
            <a:endParaRPr lang="en-US" sz="1600" dirty="0">
              <a:latin typeface="+mn-lt"/>
            </a:endParaRPr>
          </a:p>
          <a:p>
            <a:pPr eaLnBrk="1" fontAlgn="auto" hangingPunct="1">
              <a:spcBef>
                <a:spcPts val="0"/>
              </a:spcBef>
              <a:spcAft>
                <a:spcPts val="0"/>
              </a:spcAft>
              <a:defRPr/>
            </a:pPr>
            <a:endParaRPr lang="en-US" sz="1600"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n-US" sz="1600"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n-US" sz="1600"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n-US" sz="1600" dirty="0">
              <a:latin typeface="+mn-lt"/>
            </a:endParaRPr>
          </a:p>
        </p:txBody>
      </p:sp>
      <p:pic>
        <p:nvPicPr>
          <p:cNvPr id="4" name="Picture 4" descr="http://www.it-career-coach.net/wp-content/uploads/2009/10/stand-out-in-a-business-analyst-job-mar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169" y="2937699"/>
            <a:ext cx="2282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8" name="Picture 2" descr="http://www.socialworker.com/downloads/197/download/standout600.jpg?cb=a86edf6e6f91ade610c046d77d5d58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001" y="5515876"/>
            <a:ext cx="27511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000"/>
                            </p:stCondLst>
                            <p:childTnLst>
                              <p:par>
                                <p:cTn id="65" presetID="10" presetClass="entr" presetSubtype="0" fill="hold" nodeType="afterEffect">
                                  <p:stCondLst>
                                    <p:cond delay="0"/>
                                  </p:stCondLst>
                                  <p:childTnLst>
                                    <p:set>
                                      <p:cBhvr>
                                        <p:cTn id="66" dur="1" fill="hold">
                                          <p:stCondLst>
                                            <p:cond delay="0"/>
                                          </p:stCondLst>
                                        </p:cTn>
                                        <p:tgtEl>
                                          <p:spTgt spid="106498"/>
                                        </p:tgtEl>
                                        <p:attrNameLst>
                                          <p:attrName>style.visibility</p:attrName>
                                        </p:attrNameLst>
                                      </p:cBhvr>
                                      <p:to>
                                        <p:strVal val="visible"/>
                                      </p:to>
                                    </p:set>
                                    <p:animEffect transition="in" filter="fade">
                                      <p:cBhvr>
                                        <p:cTn id="67"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664" y="457200"/>
            <a:ext cx="7704137" cy="1981200"/>
          </a:xfrm>
        </p:spPr>
        <p:txBody>
          <a:bodyPr rtlCol="0">
            <a:normAutofit/>
          </a:bodyPr>
          <a:lstStyle/>
          <a:p>
            <a:pPr eaLnBrk="1" fontAlgn="auto" hangingPunct="1">
              <a:spcAft>
                <a:spcPts val="0"/>
              </a:spcAft>
              <a:defRPr/>
            </a:pPr>
            <a:r>
              <a:rPr lang="en-US" altLang="en-US" sz="3200" b="1" dirty="0">
                <a:solidFill>
                  <a:schemeClr val="accent1"/>
                </a:solidFill>
              </a:rPr>
              <a:t>Hiring Process – Visual Perspective</a:t>
            </a:r>
            <a:endParaRPr lang="en-US" dirty="0">
              <a:solidFill>
                <a:schemeClr val="tx1">
                  <a:lumMod val="95000"/>
                  <a:lumOff val="5000"/>
                </a:schemeClr>
              </a:solidFill>
            </a:endParaRPr>
          </a:p>
        </p:txBody>
      </p:sp>
      <p:graphicFrame>
        <p:nvGraphicFramePr>
          <p:cNvPr id="5" name="Content Placeholder 4"/>
          <p:cNvGraphicFramePr>
            <a:graphicFrameLocks noGrp="1"/>
          </p:cNvGraphicFramePr>
          <p:nvPr>
            <p:ph idx="1"/>
          </p:nvPr>
        </p:nvGraphicFramePr>
        <p:xfrm>
          <a:off x="2506664" y="2667001"/>
          <a:ext cx="7704137" cy="333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762000"/>
          </a:xfrm>
        </p:spPr>
        <p:txBody>
          <a:bodyPr rtlCol="0">
            <a:normAutofit/>
          </a:bodyPr>
          <a:lstStyle/>
          <a:p>
            <a:pPr eaLnBrk="1" fontAlgn="auto" hangingPunct="1">
              <a:spcAft>
                <a:spcPts val="0"/>
              </a:spcAft>
              <a:defRPr/>
            </a:pPr>
            <a:r>
              <a:rPr lang="en-US" altLang="en-US" sz="3200" b="1" dirty="0">
                <a:solidFill>
                  <a:schemeClr val="accent1"/>
                </a:solidFill>
              </a:rPr>
              <a:t>How UCR Students are Securing Jobs</a:t>
            </a:r>
            <a:endParaRPr lang="en-US" sz="3200" dirty="0">
              <a:solidFill>
                <a:schemeClr val="tx1">
                  <a:lumMod val="95000"/>
                  <a:lumOff val="5000"/>
                </a:schemeClr>
              </a:solidFill>
            </a:endParaRPr>
          </a:p>
        </p:txBody>
      </p:sp>
      <p:sp>
        <p:nvSpPr>
          <p:cNvPr id="59395" name="Content Placeholder 2"/>
          <p:cNvSpPr>
            <a:spLocks noGrp="1"/>
          </p:cNvSpPr>
          <p:nvPr>
            <p:ph idx="1"/>
          </p:nvPr>
        </p:nvSpPr>
        <p:spPr>
          <a:xfrm>
            <a:off x="2506664" y="2667001"/>
            <a:ext cx="7704137" cy="3332163"/>
          </a:xfrm>
        </p:spPr>
        <p:txBody>
          <a:bodyPr/>
          <a:lstStyle/>
          <a:p>
            <a:pPr eaLnBrk="1" hangingPunct="1"/>
            <a:endParaRPr lang="en-US" altLang="en-US"/>
          </a:p>
        </p:txBody>
      </p:sp>
      <p:sp>
        <p:nvSpPr>
          <p:cNvPr id="59396" name="Rectangle 7"/>
          <p:cNvSpPr>
            <a:spLocks noChangeArrowheads="1"/>
          </p:cNvSpPr>
          <p:nvPr/>
        </p:nvSpPr>
        <p:spPr bwMode="auto">
          <a:xfrm>
            <a:off x="6251576" y="5494338"/>
            <a:ext cx="3959225" cy="46196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b="1" i="1">
                <a:solidFill>
                  <a:srgbClr val="FFFF00"/>
                </a:solidFill>
                <a:latin typeface="Cambria" panose="02040503050406030204" pitchFamily="18" charset="0"/>
              </a:rPr>
              <a:t>2016-2017 Annual Report</a:t>
            </a:r>
          </a:p>
        </p:txBody>
      </p:sp>
      <p:pic>
        <p:nvPicPr>
          <p:cNvPr id="593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2276475"/>
            <a:ext cx="85852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06664" y="457200"/>
            <a:ext cx="7704137" cy="1981200"/>
          </a:xfrm>
        </p:spPr>
        <p:txBody>
          <a:bodyPr/>
          <a:lstStyle/>
          <a:p>
            <a:pPr eaLnBrk="1" hangingPunct="1"/>
            <a:r>
              <a:rPr lang="en-US" altLang="en-US" sz="3600" b="1">
                <a:ln>
                  <a:noFill/>
                </a:ln>
                <a:solidFill>
                  <a:schemeClr val="accent1"/>
                </a:solidFill>
              </a:rPr>
              <a:t>Assess Your Job Search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69462214"/>
              </p:ext>
            </p:extLst>
          </p:nvPr>
        </p:nvGraphicFramePr>
        <p:xfrm>
          <a:off x="2521041" y="2206926"/>
          <a:ext cx="7704137" cy="333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extBox 2"/>
          <p:cNvSpPr txBox="1">
            <a:spLocks noChangeArrowheads="1"/>
          </p:cNvSpPr>
          <p:nvPr/>
        </p:nvSpPr>
        <p:spPr bwMode="auto">
          <a:xfrm>
            <a:off x="5576977" y="2470450"/>
            <a:ext cx="44230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auto" hangingPunct="1">
              <a:spcBef>
                <a:spcPts val="0"/>
              </a:spcBef>
              <a:spcAft>
                <a:spcPts val="0"/>
              </a:spcAft>
              <a:defRPr/>
            </a:pPr>
            <a:r>
              <a:rPr lang="en-US" altLang="en-US" sz="2000" dirty="0">
                <a:latin typeface="+mn-lt"/>
              </a:rPr>
              <a:t>What is important to you in your career?</a:t>
            </a:r>
          </a:p>
        </p:txBody>
      </p:sp>
      <p:sp>
        <p:nvSpPr>
          <p:cNvPr id="31749" name="TextBox 4"/>
          <p:cNvSpPr txBox="1">
            <a:spLocks noChangeArrowheads="1"/>
          </p:cNvSpPr>
          <p:nvPr/>
        </p:nvSpPr>
        <p:spPr bwMode="auto">
          <a:xfrm>
            <a:off x="5576977" y="3518201"/>
            <a:ext cx="505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auto" hangingPunct="1">
              <a:spcBef>
                <a:spcPts val="0"/>
              </a:spcBef>
              <a:spcAft>
                <a:spcPts val="0"/>
              </a:spcAft>
              <a:defRPr/>
            </a:pPr>
            <a:r>
              <a:rPr lang="en-US" altLang="en-US" sz="2000" dirty="0">
                <a:latin typeface="+mn-lt"/>
              </a:rPr>
              <a:t>What do you know about your career of interest?</a:t>
            </a:r>
          </a:p>
        </p:txBody>
      </p:sp>
      <p:sp>
        <p:nvSpPr>
          <p:cNvPr id="31750" name="TextBox 5"/>
          <p:cNvSpPr txBox="1">
            <a:spLocks noChangeArrowheads="1"/>
          </p:cNvSpPr>
          <p:nvPr/>
        </p:nvSpPr>
        <p:spPr bwMode="auto">
          <a:xfrm>
            <a:off x="5576977" y="4645326"/>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auto" hangingPunct="1">
              <a:spcBef>
                <a:spcPts val="0"/>
              </a:spcBef>
              <a:spcAft>
                <a:spcPts val="0"/>
              </a:spcAft>
              <a:defRPr/>
            </a:pPr>
            <a:r>
              <a:rPr lang="en-US" altLang="en-US" sz="2000" dirty="0">
                <a:latin typeface="+mn-lt"/>
              </a:rPr>
              <a:t>Who do you already know? Who do you want to get to know?</a:t>
            </a:r>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136775" y="76200"/>
            <a:ext cx="8153400" cy="990600"/>
          </a:xfrm>
        </p:spPr>
        <p:txBody>
          <a:bodyPr/>
          <a:lstStyle/>
          <a:p>
            <a:pPr eaLnBrk="1" hangingPunct="1"/>
            <a:r>
              <a:rPr lang="en-US" altLang="en-US" b="1">
                <a:ln>
                  <a:noFill/>
                </a:ln>
                <a:solidFill>
                  <a:schemeClr val="accent1"/>
                </a:solidFill>
              </a:rPr>
              <a:t>1. Self-assessment</a:t>
            </a:r>
          </a:p>
        </p:txBody>
      </p:sp>
      <p:sp>
        <p:nvSpPr>
          <p:cNvPr id="36867" name="Content Placeholder 2"/>
          <p:cNvSpPr>
            <a:spLocks noGrp="1"/>
          </p:cNvSpPr>
          <p:nvPr>
            <p:ph idx="1"/>
          </p:nvPr>
        </p:nvSpPr>
        <p:spPr>
          <a:xfrm>
            <a:off x="2514600" y="1295400"/>
            <a:ext cx="8153400" cy="4800600"/>
          </a:xfrm>
        </p:spPr>
        <p:txBody>
          <a:bodyPr rtlCol="0">
            <a:normAutofit fontScale="92500" lnSpcReduction="10000"/>
          </a:bodyPr>
          <a:lstStyle/>
          <a:p>
            <a:pPr eaLnBrk="1" fontAlgn="auto" hangingPunct="1">
              <a:buClr>
                <a:schemeClr val="accent1">
                  <a:lumMod val="75000"/>
                </a:schemeClr>
              </a:buClr>
              <a:buFont typeface="Arial"/>
              <a:buChar char="•"/>
              <a:defRPr/>
            </a:pPr>
            <a:r>
              <a:rPr lang="en-US" altLang="en-US" dirty="0"/>
              <a:t>What is important to you in your career?</a:t>
            </a:r>
          </a:p>
          <a:p>
            <a:pPr lvl="1" eaLnBrk="1" fontAlgn="auto" hangingPunct="1">
              <a:buClr>
                <a:schemeClr val="accent1">
                  <a:lumMod val="75000"/>
                </a:schemeClr>
              </a:buClr>
              <a:buFont typeface="Arial"/>
              <a:buChar char="•"/>
              <a:defRPr/>
            </a:pPr>
            <a:r>
              <a:rPr lang="en-US" altLang="en-US" dirty="0"/>
              <a:t>Take a Career Assessment</a:t>
            </a:r>
          </a:p>
          <a:p>
            <a:pPr lvl="2" eaLnBrk="1" fontAlgn="auto" hangingPunct="1">
              <a:buClr>
                <a:schemeClr val="accent1">
                  <a:lumMod val="75000"/>
                </a:schemeClr>
              </a:buClr>
              <a:buFont typeface="Arial"/>
              <a:buChar char="•"/>
              <a:defRPr/>
            </a:pPr>
            <a:r>
              <a:rPr lang="en-US" altLang="en-US" dirty="0"/>
              <a:t>Focus 2, Myers Briggs Type Indicator, Strong Interest Inventory, Career </a:t>
            </a:r>
            <a:r>
              <a:rPr lang="en-US" altLang="en-US" dirty="0" smtClean="0"/>
              <a:t>Leader ($)</a:t>
            </a:r>
            <a:endParaRPr lang="en-US" altLang="en-US" dirty="0"/>
          </a:p>
          <a:p>
            <a:pPr eaLnBrk="1" fontAlgn="auto" hangingPunct="1">
              <a:buClr>
                <a:schemeClr val="accent1">
                  <a:lumMod val="75000"/>
                </a:schemeClr>
              </a:buClr>
              <a:buFont typeface="Arial"/>
              <a:buChar char="•"/>
              <a:defRPr/>
            </a:pPr>
            <a:r>
              <a:rPr lang="en-US" altLang="en-US" dirty="0"/>
              <a:t>What kinds of opportunities align with your priorities?</a:t>
            </a:r>
          </a:p>
          <a:p>
            <a:pPr lvl="1" eaLnBrk="1" fontAlgn="auto" hangingPunct="1">
              <a:buClr>
                <a:schemeClr val="accent1">
                  <a:lumMod val="75000"/>
                </a:schemeClr>
              </a:buClr>
              <a:buFont typeface="Arial"/>
              <a:buChar char="•"/>
              <a:defRPr/>
            </a:pPr>
            <a:r>
              <a:rPr lang="en-US" altLang="en-US" dirty="0"/>
              <a:t>Job function, location, industry/company, etc.</a:t>
            </a:r>
          </a:p>
          <a:p>
            <a:pPr eaLnBrk="1" fontAlgn="auto" hangingPunct="1">
              <a:buClr>
                <a:schemeClr val="accent1">
                  <a:lumMod val="75000"/>
                </a:schemeClr>
              </a:buClr>
              <a:buFont typeface="Arial"/>
              <a:buChar char="•"/>
              <a:defRPr/>
            </a:pPr>
            <a:r>
              <a:rPr lang="en-US" altLang="en-US" dirty="0"/>
              <a:t>Keep an open mind:</a:t>
            </a:r>
          </a:p>
          <a:p>
            <a:pPr lvl="1" eaLnBrk="1" fontAlgn="auto" hangingPunct="1">
              <a:buClr>
                <a:schemeClr val="accent1">
                  <a:lumMod val="75000"/>
                </a:schemeClr>
              </a:buClr>
              <a:buFont typeface="Arial"/>
              <a:buChar char="•"/>
              <a:defRPr/>
            </a:pPr>
            <a:r>
              <a:rPr lang="en-US" altLang="en-US" dirty="0"/>
              <a:t>Function</a:t>
            </a:r>
          </a:p>
          <a:p>
            <a:pPr lvl="1" eaLnBrk="1" fontAlgn="auto" hangingPunct="1">
              <a:buClr>
                <a:schemeClr val="accent1">
                  <a:lumMod val="75000"/>
                </a:schemeClr>
              </a:buClr>
              <a:buFont typeface="Arial"/>
              <a:buChar char="•"/>
              <a:defRPr/>
            </a:pPr>
            <a:r>
              <a:rPr lang="en-US" altLang="en-US" dirty="0"/>
              <a:t>Industry</a:t>
            </a:r>
          </a:p>
          <a:p>
            <a:pPr lvl="1" eaLnBrk="1" fontAlgn="auto" hangingPunct="1">
              <a:buClr>
                <a:schemeClr val="accent1">
                  <a:lumMod val="75000"/>
                </a:schemeClr>
              </a:buClr>
              <a:buFont typeface="Arial"/>
              <a:buChar char="•"/>
              <a:defRPr/>
            </a:pPr>
            <a:r>
              <a:rPr lang="en-US" altLang="en-US" dirty="0"/>
              <a:t>Company/organization</a:t>
            </a:r>
          </a:p>
          <a:p>
            <a:pPr lvl="1" eaLnBrk="1" fontAlgn="auto" hangingPunct="1">
              <a:buClr>
                <a:schemeClr val="accent1">
                  <a:lumMod val="75000"/>
                </a:schemeClr>
              </a:buClr>
              <a:buFont typeface="Arial"/>
              <a:buChar char="•"/>
              <a:defRPr/>
            </a:pPr>
            <a:r>
              <a:rPr lang="en-US" altLang="en-US" dirty="0"/>
              <a:t>Glassdoor</a:t>
            </a:r>
          </a:p>
          <a:p>
            <a:pPr eaLnBrk="1" fontAlgn="auto" hangingPunct="1">
              <a:buClr>
                <a:schemeClr val="accent1">
                  <a:lumMod val="75000"/>
                </a:schemeClr>
              </a:buClr>
              <a:buFont typeface="Arial"/>
              <a:buChar char="•"/>
              <a:defRPr/>
            </a:pPr>
            <a:r>
              <a:rPr lang="en-US" altLang="en-US" dirty="0"/>
              <a:t>Prioritize your personal needs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6890" t="-444" r="13777" b="42703"/>
          <a:stretch>
            <a:fillRect/>
          </a:stretch>
        </p:blipFill>
        <p:spPr bwMode="auto">
          <a:xfrm>
            <a:off x="7543801" y="3925637"/>
            <a:ext cx="257651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1000"/>
                                        <p:tgtEl>
                                          <p:spTgt spid="36867">
                                            <p:txEl>
                                              <p:pRg st="0" end="0"/>
                                            </p:txEl>
                                          </p:spTgt>
                                        </p:tgtEl>
                                      </p:cBhvr>
                                    </p:animEffect>
                                    <p:anim calcmode="lin" valueType="num">
                                      <p:cBhvr>
                                        <p:cTn id="13"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Effect transition="in" filter="fade">
                                      <p:cBhvr>
                                        <p:cTn id="18" dur="500"/>
                                        <p:tgtEl>
                                          <p:spTgt spid="3686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Effect transition="in" filter="fade">
                                      <p:cBhvr>
                                        <p:cTn id="21" dur="500"/>
                                        <p:tgtEl>
                                          <p:spTgt spid="3686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6867">
                                            <p:txEl>
                                              <p:pRg st="3" end="3"/>
                                            </p:txEl>
                                          </p:spTgt>
                                        </p:tgtEl>
                                        <p:attrNameLst>
                                          <p:attrName>style.visibility</p:attrName>
                                        </p:attrNameLst>
                                      </p:cBhvr>
                                      <p:to>
                                        <p:strVal val="visible"/>
                                      </p:to>
                                    </p:set>
                                    <p:animEffect transition="in" filter="fade">
                                      <p:cBhvr>
                                        <p:cTn id="26" dur="1000"/>
                                        <p:tgtEl>
                                          <p:spTgt spid="36867">
                                            <p:txEl>
                                              <p:pRg st="3" end="3"/>
                                            </p:txEl>
                                          </p:spTgt>
                                        </p:tgtEl>
                                      </p:cBhvr>
                                    </p:animEffect>
                                    <p:anim calcmode="lin" valueType="num">
                                      <p:cBhvr>
                                        <p:cTn id="27"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3" end="3"/>
                                            </p:txEl>
                                          </p:spTgt>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36867">
                                            <p:txEl>
                                              <p:pRg st="4" end="4"/>
                                            </p:txEl>
                                          </p:spTgt>
                                        </p:tgtEl>
                                        <p:attrNameLst>
                                          <p:attrName>style.visibility</p:attrName>
                                        </p:attrNameLst>
                                      </p:cBhvr>
                                      <p:to>
                                        <p:strVal val="visible"/>
                                      </p:to>
                                    </p:set>
                                    <p:animEffect transition="in" filter="fade">
                                      <p:cBhvr>
                                        <p:cTn id="32" dur="500"/>
                                        <p:tgtEl>
                                          <p:spTgt spid="3686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Effect transition="in" filter="fade">
                                      <p:cBhvr>
                                        <p:cTn id="37" dur="1000"/>
                                        <p:tgtEl>
                                          <p:spTgt spid="36867">
                                            <p:txEl>
                                              <p:pRg st="5" end="5"/>
                                            </p:txEl>
                                          </p:spTgt>
                                        </p:tgtEl>
                                      </p:cBhvr>
                                    </p:animEffect>
                                    <p:anim calcmode="lin" valueType="num">
                                      <p:cBhvr>
                                        <p:cTn id="38" dur="1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6867">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Effect transition="in" filter="fade">
                                      <p:cBhvr>
                                        <p:cTn id="43" dur="500"/>
                                        <p:tgtEl>
                                          <p:spTgt spid="36867">
                                            <p:txEl>
                                              <p:pRg st="6" end="6"/>
                                            </p:txEl>
                                          </p:spTgt>
                                        </p:tgtEl>
                                      </p:cBhvr>
                                    </p:animEffect>
                                  </p:childTnLst>
                                </p:cTn>
                              </p:par>
                            </p:childTnLst>
                          </p:cTn>
                        </p:par>
                        <p:par>
                          <p:cTn id="44" fill="hold" nodeType="afterGroup">
                            <p:stCondLst>
                              <p:cond delay="1500"/>
                            </p:stCondLst>
                            <p:childTnLst>
                              <p:par>
                                <p:cTn id="45" presetID="10" presetClass="entr" presetSubtype="0" fill="hold" nodeType="afterEffect">
                                  <p:stCondLst>
                                    <p:cond delay="0"/>
                                  </p:stCondLst>
                                  <p:childTnLst>
                                    <p:set>
                                      <p:cBhvr>
                                        <p:cTn id="46" dur="1" fill="hold">
                                          <p:stCondLst>
                                            <p:cond delay="0"/>
                                          </p:stCondLst>
                                        </p:cTn>
                                        <p:tgtEl>
                                          <p:spTgt spid="36867">
                                            <p:txEl>
                                              <p:pRg st="7" end="7"/>
                                            </p:txEl>
                                          </p:spTgt>
                                        </p:tgtEl>
                                        <p:attrNameLst>
                                          <p:attrName>style.visibility</p:attrName>
                                        </p:attrNameLst>
                                      </p:cBhvr>
                                      <p:to>
                                        <p:strVal val="visible"/>
                                      </p:to>
                                    </p:set>
                                    <p:animEffect transition="in" filter="fade">
                                      <p:cBhvr>
                                        <p:cTn id="47" dur="500"/>
                                        <p:tgtEl>
                                          <p:spTgt spid="36867">
                                            <p:txEl>
                                              <p:pRg st="7" end="7"/>
                                            </p:txEl>
                                          </p:spTgt>
                                        </p:tgtEl>
                                      </p:cBhvr>
                                    </p:animEffect>
                                  </p:childTnLst>
                                </p:cTn>
                              </p:par>
                            </p:childTnLst>
                          </p:cTn>
                        </p:par>
                        <p:par>
                          <p:cTn id="48" fill="hold" nodeType="afterGroup">
                            <p:stCondLst>
                              <p:cond delay="2000"/>
                            </p:stCondLst>
                            <p:childTnLst>
                              <p:par>
                                <p:cTn id="49" presetID="10" presetClass="entr" presetSubtype="0" fill="hold" nodeType="afterEffect">
                                  <p:stCondLst>
                                    <p:cond delay="0"/>
                                  </p:stCondLst>
                                  <p:childTnLst>
                                    <p:set>
                                      <p:cBhvr>
                                        <p:cTn id="50" dur="1" fill="hold">
                                          <p:stCondLst>
                                            <p:cond delay="0"/>
                                          </p:stCondLst>
                                        </p:cTn>
                                        <p:tgtEl>
                                          <p:spTgt spid="36867">
                                            <p:txEl>
                                              <p:pRg st="8" end="8"/>
                                            </p:txEl>
                                          </p:spTgt>
                                        </p:tgtEl>
                                        <p:attrNameLst>
                                          <p:attrName>style.visibility</p:attrName>
                                        </p:attrNameLst>
                                      </p:cBhvr>
                                      <p:to>
                                        <p:strVal val="visible"/>
                                      </p:to>
                                    </p:set>
                                    <p:animEffect transition="in" filter="fade">
                                      <p:cBhvr>
                                        <p:cTn id="51" dur="500"/>
                                        <p:tgtEl>
                                          <p:spTgt spid="36867">
                                            <p:txEl>
                                              <p:pRg st="8" end="8"/>
                                            </p:txEl>
                                          </p:spTgt>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36867">
                                            <p:txEl>
                                              <p:pRg st="9" end="9"/>
                                            </p:txEl>
                                          </p:spTgt>
                                        </p:tgtEl>
                                        <p:attrNameLst>
                                          <p:attrName>style.visibility</p:attrName>
                                        </p:attrNameLst>
                                      </p:cBhvr>
                                      <p:to>
                                        <p:strVal val="visible"/>
                                      </p:to>
                                    </p:set>
                                    <p:animEffect transition="in" filter="fade">
                                      <p:cBhvr>
                                        <p:cTn id="55" dur="500"/>
                                        <p:tgtEl>
                                          <p:spTgt spid="36867">
                                            <p:txEl>
                                              <p:pRg st="9" end="9"/>
                                            </p:txEl>
                                          </p:spTgt>
                                        </p:tgtEl>
                                      </p:cBhvr>
                                    </p:animEffect>
                                  </p:childTnLst>
                                </p:cTn>
                              </p:par>
                            </p:childTnLst>
                          </p:cTn>
                        </p:par>
                        <p:par>
                          <p:cTn id="56" fill="hold" nodeType="afterGroup">
                            <p:stCondLst>
                              <p:cond delay="3000"/>
                            </p:stCondLst>
                            <p:childTnLst>
                              <p:par>
                                <p:cTn id="57" presetID="42" presetClass="entr" presetSubtype="0" fill="hold" nodeType="afterEffect">
                                  <p:stCondLst>
                                    <p:cond delay="0"/>
                                  </p:stCondLst>
                                  <p:childTnLst>
                                    <p:set>
                                      <p:cBhvr>
                                        <p:cTn id="58" dur="1" fill="hold">
                                          <p:stCondLst>
                                            <p:cond delay="0"/>
                                          </p:stCondLst>
                                        </p:cTn>
                                        <p:tgtEl>
                                          <p:spTgt spid="36867">
                                            <p:txEl>
                                              <p:pRg st="10" end="10"/>
                                            </p:txEl>
                                          </p:spTgt>
                                        </p:tgtEl>
                                        <p:attrNameLst>
                                          <p:attrName>style.visibility</p:attrName>
                                        </p:attrNameLst>
                                      </p:cBhvr>
                                      <p:to>
                                        <p:strVal val="visible"/>
                                      </p:to>
                                    </p:set>
                                    <p:animEffect transition="in" filter="fade">
                                      <p:cBhvr>
                                        <p:cTn id="59" dur="1000"/>
                                        <p:tgtEl>
                                          <p:spTgt spid="36867">
                                            <p:txEl>
                                              <p:pRg st="10" end="10"/>
                                            </p:txEl>
                                          </p:spTgt>
                                        </p:tgtEl>
                                      </p:cBhvr>
                                    </p:animEffect>
                                    <p:anim calcmode="lin" valueType="num">
                                      <p:cBhvr>
                                        <p:cTn id="60" dur="1000" fill="hold"/>
                                        <p:tgtEl>
                                          <p:spTgt spid="36867">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686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676400" y="0"/>
            <a:ext cx="8839200" cy="990600"/>
          </a:xfrm>
        </p:spPr>
        <p:txBody>
          <a:bodyPr/>
          <a:lstStyle/>
          <a:p>
            <a:pPr eaLnBrk="1" hangingPunct="1"/>
            <a:r>
              <a:rPr lang="en-US" altLang="en-US" b="1">
                <a:ln>
                  <a:noFill/>
                </a:ln>
                <a:solidFill>
                  <a:schemeClr val="accent1"/>
                </a:solidFill>
              </a:rPr>
              <a:t>2. Research Marketplace</a:t>
            </a:r>
          </a:p>
        </p:txBody>
      </p:sp>
      <p:sp>
        <p:nvSpPr>
          <p:cNvPr id="37891" name="Rectangle 3"/>
          <p:cNvSpPr>
            <a:spLocks noGrp="1" noChangeArrowheads="1"/>
          </p:cNvSpPr>
          <p:nvPr>
            <p:ph idx="1"/>
          </p:nvPr>
        </p:nvSpPr>
        <p:spPr>
          <a:xfrm>
            <a:off x="2514600" y="2843213"/>
            <a:ext cx="7696200" cy="1803400"/>
          </a:xfrm>
        </p:spPr>
        <p:txBody>
          <a:bodyPr/>
          <a:lstStyle/>
          <a:p>
            <a:pPr eaLnBrk="1" hangingPunct="1"/>
            <a:r>
              <a:rPr lang="en-US" altLang="en-US" dirty="0"/>
              <a:t>Take time to understand the realities.  They may differ from your expectations.</a:t>
            </a:r>
          </a:p>
          <a:p>
            <a:pPr lvl="2" eaLnBrk="1" hangingPunct="1"/>
            <a:r>
              <a:rPr lang="en-US" altLang="en-US" dirty="0"/>
              <a:t>Book of lists, chambers of commerce</a:t>
            </a:r>
          </a:p>
          <a:p>
            <a:pPr lvl="2" eaLnBrk="1" hangingPunct="1"/>
            <a:r>
              <a:rPr lang="en-US" altLang="en-US" dirty="0"/>
              <a:t>Industry Journals, Mass Media</a:t>
            </a:r>
          </a:p>
          <a:p>
            <a:pPr lvl="2" eaLnBrk="1" hangingPunct="1">
              <a:buFont typeface="Wingdings 2" panose="05020102010507070707" pitchFamily="18" charset="2"/>
              <a:buNone/>
            </a:pPr>
            <a:endParaRPr lang="en-US" altLang="en-US" dirty="0"/>
          </a:p>
          <a:p>
            <a:pPr lvl="2" eaLnBrk="1" hangingPunct="1">
              <a:buFont typeface="Wingdings 2" panose="05020102010507070707" pitchFamily="18" charset="2"/>
              <a:buNone/>
            </a:pPr>
            <a:endParaRPr lang="en-US" altLang="en-US" dirty="0">
              <a:hlinkClick r:id="rId3"/>
            </a:endParaRPr>
          </a:p>
          <a:p>
            <a:pPr lvl="2" eaLnBrk="1" hangingPunct="1">
              <a:buFont typeface="Wingdings 2" panose="05020102010507070707" pitchFamily="18" charset="2"/>
              <a:buNone/>
            </a:pPr>
            <a:endParaRPr lang="en-US" altLang="en-US" dirty="0">
              <a:hlinkClick r:id="rId3"/>
            </a:endParaRPr>
          </a:p>
          <a:p>
            <a:pPr lvl="2" eaLnBrk="1" hangingPunct="1">
              <a:buFont typeface="Wingdings 2" panose="05020102010507070707" pitchFamily="18" charset="2"/>
              <a:buNone/>
            </a:pPr>
            <a:endParaRPr lang="en-US" altLang="en-US" dirty="0">
              <a:hlinkClick r:id="rId3"/>
            </a:endParaRPr>
          </a:p>
          <a:p>
            <a:pPr lvl="2" eaLnBrk="1" hangingPunct="1">
              <a:buFont typeface="Wingdings 2" panose="05020102010507070707" pitchFamily="18" charset="2"/>
              <a:buNone/>
            </a:pPr>
            <a:endParaRPr lang="en-US" altLang="en-US" dirty="0">
              <a:hlinkClick r:id="rId3"/>
            </a:endParaRPr>
          </a:p>
          <a:p>
            <a:pPr lvl="2" eaLnBrk="1" hangingPunct="1">
              <a:buFont typeface="Wingdings 2" panose="05020102010507070707" pitchFamily="18" charset="2"/>
              <a:buNone/>
            </a:pPr>
            <a:endParaRPr lang="en-US" altLang="en-US" dirty="0">
              <a:hlinkClick r:id="rId3"/>
            </a:endParaRPr>
          </a:p>
          <a:p>
            <a:pPr lvl="2" eaLnBrk="1" hangingPunct="1">
              <a:buFont typeface="Wingdings 2" panose="05020102010507070707" pitchFamily="18" charset="2"/>
              <a:buNone/>
            </a:pPr>
            <a:endParaRPr lang="en-US" altLang="en-US" dirty="0"/>
          </a:p>
          <a:p>
            <a:pPr lvl="1" eaLnBrk="1" hangingPunct="1">
              <a:buFontTx/>
              <a:buNone/>
            </a:pPr>
            <a:endParaRPr lang="en-US" altLang="en-US" dirty="0"/>
          </a:p>
        </p:txBody>
      </p:sp>
      <p:pic>
        <p:nvPicPr>
          <p:cNvPr id="3" name="Picture 2"/>
          <p:cNvPicPr>
            <a:picLocks noChangeAspect="1"/>
          </p:cNvPicPr>
          <p:nvPr/>
        </p:nvPicPr>
        <p:blipFill>
          <a:blip r:embed="rId4"/>
          <a:stretch>
            <a:fillRect/>
          </a:stretch>
        </p:blipFill>
        <p:spPr>
          <a:xfrm>
            <a:off x="2226466" y="3810168"/>
            <a:ext cx="4448175" cy="3651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8229601" y="5252453"/>
            <a:ext cx="1062037" cy="9144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8001000" y="3367088"/>
            <a:ext cx="2095500" cy="10858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stretch>
            <a:fillRect/>
          </a:stretch>
        </p:blipFill>
        <p:spPr>
          <a:xfrm>
            <a:off x="3410285" y="5506244"/>
            <a:ext cx="1898650" cy="549275"/>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642937" y="4232755"/>
            <a:ext cx="3429000" cy="598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2" algn="ctr" eaLnBrk="1" fontAlgn="auto" hangingPunct="1">
              <a:spcBef>
                <a:spcPts val="0"/>
              </a:spcBef>
              <a:spcAft>
                <a:spcPts val="0"/>
              </a:spcAft>
              <a:defRPr/>
            </a:pPr>
            <a:r>
              <a:rPr lang="en-US" sz="2000" dirty="0">
                <a:hlinkClick r:id="rId8"/>
              </a:rPr>
              <a:t>www.bls.gov/ooh/</a:t>
            </a:r>
            <a:r>
              <a:rPr lang="en-US" sz="2000" dirty="0"/>
              <a:t> </a:t>
            </a:r>
          </a:p>
          <a:p>
            <a:pPr algn="ctr" eaLnBrk="1" fontAlgn="auto" hangingPunct="1">
              <a:spcBef>
                <a:spcPts val="0"/>
              </a:spcBef>
              <a:spcAft>
                <a:spcPts val="0"/>
              </a:spcAft>
              <a:defRPr/>
            </a:pPr>
            <a:endParaRPr lang="en-US" dirty="0"/>
          </a:p>
        </p:txBody>
      </p:sp>
      <p:sp>
        <p:nvSpPr>
          <p:cNvPr id="12" name="Rectangle 11"/>
          <p:cNvSpPr/>
          <p:nvPr/>
        </p:nvSpPr>
        <p:spPr>
          <a:xfrm>
            <a:off x="7046118" y="6223001"/>
            <a:ext cx="3429000" cy="598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2" algn="ctr" eaLnBrk="1" fontAlgn="auto" hangingPunct="1">
              <a:spcBef>
                <a:spcPts val="0"/>
              </a:spcBef>
              <a:spcAft>
                <a:spcPts val="0"/>
              </a:spcAft>
              <a:defRPr/>
            </a:pPr>
            <a:r>
              <a:rPr lang="en-US" sz="2000" dirty="0">
                <a:hlinkClick r:id="rId9"/>
              </a:rPr>
              <a:t>www.onetonline.org/</a:t>
            </a:r>
            <a:endParaRPr lang="en-US" dirty="0"/>
          </a:p>
        </p:txBody>
      </p:sp>
      <p:sp>
        <p:nvSpPr>
          <p:cNvPr id="13" name="Rectangle 12"/>
          <p:cNvSpPr/>
          <p:nvPr/>
        </p:nvSpPr>
        <p:spPr>
          <a:xfrm>
            <a:off x="6646864" y="4584701"/>
            <a:ext cx="3868737"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2" eaLnBrk="1" fontAlgn="auto" hangingPunct="1">
              <a:spcBef>
                <a:spcPts val="0"/>
              </a:spcBef>
              <a:spcAft>
                <a:spcPts val="0"/>
              </a:spcAft>
              <a:defRPr/>
            </a:pPr>
            <a:r>
              <a:rPr lang="en-US" sz="2000" dirty="0">
                <a:hlinkClick r:id="rId10"/>
              </a:rPr>
              <a:t>www.careers.ucr.edu/</a:t>
            </a:r>
            <a:r>
              <a:rPr lang="en-US" sz="2000" dirty="0"/>
              <a:t> </a:t>
            </a:r>
          </a:p>
        </p:txBody>
      </p:sp>
      <p:sp>
        <p:nvSpPr>
          <p:cNvPr id="14" name="Rectangle 13"/>
          <p:cNvSpPr/>
          <p:nvPr/>
        </p:nvSpPr>
        <p:spPr>
          <a:xfrm>
            <a:off x="2265758" y="6123782"/>
            <a:ext cx="4476751" cy="598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2" eaLnBrk="1" fontAlgn="auto" hangingPunct="1">
              <a:spcBef>
                <a:spcPts val="0"/>
              </a:spcBef>
              <a:spcAft>
                <a:spcPts val="0"/>
              </a:spcAft>
              <a:defRPr/>
            </a:pPr>
            <a:r>
              <a:rPr lang="en-US" sz="2000" dirty="0">
                <a:hlinkClick r:id="rId3"/>
              </a:rPr>
              <a:t>www.glassdoor.com</a:t>
            </a:r>
            <a:r>
              <a:rPr lang="en-US" sz="2000" dirty="0"/>
              <a:t>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anim calcmode="lin" valueType="num">
                                      <p:cBhvr>
                                        <p:cTn id="8"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1000"/>
                                        <p:tgtEl>
                                          <p:spTgt spid="37891">
                                            <p:txEl>
                                              <p:pRg st="1" end="1"/>
                                            </p:txEl>
                                          </p:spTgt>
                                        </p:tgtEl>
                                      </p:cBhvr>
                                    </p:animEffect>
                                    <p:anim calcmode="lin" valueType="num">
                                      <p:cBhvr>
                                        <p:cTn id="13"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78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1000"/>
                                        <p:tgtEl>
                                          <p:spTgt spid="37891">
                                            <p:txEl>
                                              <p:pRg st="2" end="2"/>
                                            </p:txEl>
                                          </p:spTgt>
                                        </p:tgtEl>
                                      </p:cBhvr>
                                    </p:animEffect>
                                    <p:anim calcmode="lin" valueType="num">
                                      <p:cBhvr>
                                        <p:cTn id="18"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nodeType="afterGroup">
                            <p:stCondLst>
                              <p:cond delay="1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nodeType="afterGroup">
                            <p:stCondLst>
                              <p:cond delay="2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136775" y="-76200"/>
            <a:ext cx="8153400" cy="990600"/>
          </a:xfrm>
        </p:spPr>
        <p:txBody>
          <a:bodyPr/>
          <a:lstStyle/>
          <a:p>
            <a:pPr eaLnBrk="1" hangingPunct="1"/>
            <a:r>
              <a:rPr lang="en-US" altLang="en-US" b="1">
                <a:ln>
                  <a:noFill/>
                </a:ln>
                <a:solidFill>
                  <a:schemeClr val="accent1"/>
                </a:solidFill>
              </a:rPr>
              <a:t>3. Activate Your Network</a:t>
            </a:r>
          </a:p>
        </p:txBody>
      </p:sp>
      <p:sp>
        <p:nvSpPr>
          <p:cNvPr id="38915" name="Rectangle 3"/>
          <p:cNvSpPr>
            <a:spLocks noGrp="1" noChangeArrowheads="1"/>
          </p:cNvSpPr>
          <p:nvPr>
            <p:ph idx="1"/>
          </p:nvPr>
        </p:nvSpPr>
        <p:spPr>
          <a:xfrm>
            <a:off x="2286000" y="1524000"/>
            <a:ext cx="7924800" cy="4724400"/>
          </a:xfrm>
        </p:spPr>
        <p:txBody>
          <a:bodyPr rtlCol="0">
            <a:normAutofit fontScale="92500" lnSpcReduction="20000"/>
          </a:bodyPr>
          <a:lstStyle/>
          <a:p>
            <a:pPr eaLnBrk="1" fontAlgn="auto" hangingPunct="1">
              <a:buClr>
                <a:schemeClr val="accent1">
                  <a:lumMod val="75000"/>
                </a:schemeClr>
              </a:buClr>
              <a:buFont typeface="Arial"/>
              <a:buChar char="•"/>
              <a:defRPr/>
            </a:pPr>
            <a:r>
              <a:rPr lang="en-US" altLang="en-US" dirty="0"/>
              <a:t>Take an inventory of your network</a:t>
            </a:r>
          </a:p>
          <a:p>
            <a:pPr lvl="1" eaLnBrk="1" fontAlgn="auto" hangingPunct="1">
              <a:buClr>
                <a:schemeClr val="accent1">
                  <a:lumMod val="75000"/>
                </a:schemeClr>
              </a:buClr>
              <a:buFont typeface="Arial"/>
              <a:buChar char="•"/>
              <a:defRPr/>
            </a:pPr>
            <a:r>
              <a:rPr lang="en-US" altLang="en-US" dirty="0"/>
              <a:t>How can they help?</a:t>
            </a:r>
          </a:p>
          <a:p>
            <a:pPr eaLnBrk="1" fontAlgn="auto" hangingPunct="1">
              <a:buClr>
                <a:schemeClr val="accent1">
                  <a:lumMod val="75000"/>
                </a:schemeClr>
              </a:buClr>
              <a:buFont typeface="Arial"/>
              <a:buChar char="•"/>
              <a:defRPr/>
            </a:pPr>
            <a:r>
              <a:rPr lang="en-US" altLang="en-US" dirty="0"/>
              <a:t>Reach out</a:t>
            </a:r>
          </a:p>
          <a:p>
            <a:pPr lvl="1" eaLnBrk="1" fontAlgn="auto" hangingPunct="1">
              <a:buClr>
                <a:schemeClr val="accent1">
                  <a:lumMod val="75000"/>
                </a:schemeClr>
              </a:buClr>
              <a:buFont typeface="Arial"/>
              <a:buChar char="•"/>
              <a:defRPr/>
            </a:pPr>
            <a:r>
              <a:rPr lang="en-US" altLang="en-US" dirty="0"/>
              <a:t>Be specific about desired outcomes</a:t>
            </a:r>
          </a:p>
          <a:p>
            <a:pPr eaLnBrk="1" fontAlgn="auto" hangingPunct="1">
              <a:buClr>
                <a:schemeClr val="accent1">
                  <a:lumMod val="75000"/>
                </a:schemeClr>
              </a:buClr>
              <a:buFont typeface="Arial"/>
              <a:buChar char="•"/>
              <a:defRPr/>
            </a:pPr>
            <a:r>
              <a:rPr lang="en-US" altLang="en-US" dirty="0"/>
              <a:t>Expand your network</a:t>
            </a:r>
          </a:p>
          <a:p>
            <a:pPr lvl="1" eaLnBrk="1" fontAlgn="auto" hangingPunct="1">
              <a:buClr>
                <a:schemeClr val="accent1">
                  <a:lumMod val="75000"/>
                </a:schemeClr>
              </a:buClr>
              <a:buFont typeface="Arial"/>
              <a:buChar char="•"/>
              <a:defRPr/>
            </a:pPr>
            <a:r>
              <a:rPr lang="en-US" altLang="en-US" dirty="0"/>
              <a:t>Ask for referrals</a:t>
            </a:r>
          </a:p>
          <a:p>
            <a:pPr lvl="1" eaLnBrk="1" fontAlgn="auto" hangingPunct="1">
              <a:buClr>
                <a:schemeClr val="accent1">
                  <a:lumMod val="75000"/>
                </a:schemeClr>
              </a:buClr>
              <a:buFont typeface="Arial"/>
              <a:buChar char="•"/>
              <a:defRPr/>
            </a:pPr>
            <a:r>
              <a:rPr lang="en-US" altLang="en-US" dirty="0"/>
              <a:t>Informational Interviews</a:t>
            </a:r>
          </a:p>
          <a:p>
            <a:pPr lvl="1" eaLnBrk="1" fontAlgn="auto" hangingPunct="1">
              <a:buClr>
                <a:schemeClr val="accent1">
                  <a:lumMod val="75000"/>
                </a:schemeClr>
              </a:buClr>
              <a:buFont typeface="Arial"/>
              <a:buChar char="•"/>
              <a:defRPr/>
            </a:pPr>
            <a:r>
              <a:rPr lang="en-US" altLang="en-US" dirty="0"/>
              <a:t>LinkedIn.com</a:t>
            </a:r>
          </a:p>
          <a:p>
            <a:pPr lvl="1" eaLnBrk="1" fontAlgn="auto" hangingPunct="1">
              <a:buClr>
                <a:schemeClr val="accent1">
                  <a:lumMod val="75000"/>
                </a:schemeClr>
              </a:buClr>
              <a:buFont typeface="Arial"/>
              <a:buChar char="•"/>
              <a:defRPr/>
            </a:pPr>
            <a:r>
              <a:rPr lang="en-US" altLang="en-US" dirty="0"/>
              <a:t>Alumni Center</a:t>
            </a:r>
          </a:p>
          <a:p>
            <a:pPr lvl="1" eaLnBrk="1" fontAlgn="auto" hangingPunct="1">
              <a:buClr>
                <a:schemeClr val="accent1">
                  <a:lumMod val="75000"/>
                </a:schemeClr>
              </a:buClr>
              <a:buFont typeface="Arial"/>
              <a:buChar char="•"/>
              <a:defRPr/>
            </a:pPr>
            <a:r>
              <a:rPr lang="en-US" altLang="en-US" dirty="0"/>
              <a:t>Professional associations</a:t>
            </a:r>
          </a:p>
          <a:p>
            <a:pPr lvl="1" eaLnBrk="1" fontAlgn="auto" hangingPunct="1">
              <a:buClr>
                <a:schemeClr val="accent1">
                  <a:lumMod val="75000"/>
                </a:schemeClr>
              </a:buClr>
              <a:buFont typeface="Arial"/>
              <a:buChar char="•"/>
              <a:defRPr/>
            </a:pPr>
            <a:r>
              <a:rPr lang="en-US" altLang="en-US" dirty="0"/>
              <a:t>Local networking groups (Young Professionals)</a:t>
            </a:r>
          </a:p>
          <a:p>
            <a:pPr lvl="1" eaLnBrk="1" fontAlgn="auto" hangingPunct="1">
              <a:buClr>
                <a:schemeClr val="accent1">
                  <a:lumMod val="75000"/>
                </a:schemeClr>
              </a:buClr>
              <a:buFont typeface="Arial"/>
              <a:buChar char="•"/>
              <a:defRPr/>
            </a:pPr>
            <a:r>
              <a:rPr lang="en-US" altLang="en-US" dirty="0"/>
              <a:t>Social media platforms</a:t>
            </a:r>
          </a:p>
          <a:p>
            <a:pPr lvl="1" eaLnBrk="1" fontAlgn="auto" hangingPunct="1">
              <a:buClr>
                <a:schemeClr val="accent1">
                  <a:lumMod val="75000"/>
                </a:schemeClr>
              </a:buClr>
              <a:buFont typeface="Arial"/>
              <a:buChar char="•"/>
              <a:defRPr/>
            </a:pPr>
            <a:endParaRPr lang="en-US" altLang="en-US" dirty="0"/>
          </a:p>
        </p:txBody>
      </p:sp>
      <p:pic>
        <p:nvPicPr>
          <p:cNvPr id="3" name="Picture 2"/>
          <p:cNvPicPr>
            <a:picLocks noChangeAspect="1"/>
          </p:cNvPicPr>
          <p:nvPr/>
        </p:nvPicPr>
        <p:blipFill>
          <a:blip r:embed="rId3"/>
          <a:stretch>
            <a:fillRect/>
          </a:stretch>
        </p:blipFill>
        <p:spPr>
          <a:xfrm>
            <a:off x="7010401" y="1447801"/>
            <a:ext cx="3382963" cy="3382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1000"/>
                                        <p:tgtEl>
                                          <p:spTgt spid="38915">
                                            <p:txEl>
                                              <p:pRg st="0" end="0"/>
                                            </p:txEl>
                                          </p:spTgt>
                                        </p:tgtEl>
                                      </p:cBhvr>
                                    </p:animEffect>
                                    <p:anim calcmode="lin" valueType="num">
                                      <p:cBhvr>
                                        <p:cTn id="13"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fade">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fade">
                                      <p:cBhvr>
                                        <p:cTn id="23" dur="1000"/>
                                        <p:tgtEl>
                                          <p:spTgt spid="38915">
                                            <p:txEl>
                                              <p:pRg st="2" end="2"/>
                                            </p:txEl>
                                          </p:spTgt>
                                        </p:tgtEl>
                                      </p:cBhvr>
                                    </p:animEffect>
                                    <p:anim calcmode="lin" valueType="num">
                                      <p:cBhvr>
                                        <p:cTn id="24"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Effect transition="in" filter="fade">
                                      <p:cBhvr>
                                        <p:cTn id="29" dur="500"/>
                                        <p:tgtEl>
                                          <p:spTgt spid="3891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8915">
                                            <p:txEl>
                                              <p:pRg st="4" end="4"/>
                                            </p:txEl>
                                          </p:spTgt>
                                        </p:tgtEl>
                                        <p:attrNameLst>
                                          <p:attrName>style.visibility</p:attrName>
                                        </p:attrNameLst>
                                      </p:cBhvr>
                                      <p:to>
                                        <p:strVal val="visible"/>
                                      </p:to>
                                    </p:set>
                                    <p:animEffect transition="in" filter="fade">
                                      <p:cBhvr>
                                        <p:cTn id="34" dur="1000"/>
                                        <p:tgtEl>
                                          <p:spTgt spid="38915">
                                            <p:txEl>
                                              <p:pRg st="4" end="4"/>
                                            </p:txEl>
                                          </p:spTgt>
                                        </p:tgtEl>
                                      </p:cBhvr>
                                    </p:animEffect>
                                    <p:anim calcmode="lin" valueType="num">
                                      <p:cBhvr>
                                        <p:cTn id="35"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10" presetClass="entr" presetSubtype="0" fill="hold" nodeType="afterEffect">
                                  <p:stCondLst>
                                    <p:cond delay="0"/>
                                  </p:stCondLst>
                                  <p:childTnLst>
                                    <p:set>
                                      <p:cBhvr>
                                        <p:cTn id="39" dur="1" fill="hold">
                                          <p:stCondLst>
                                            <p:cond delay="0"/>
                                          </p:stCondLst>
                                        </p:cTn>
                                        <p:tgtEl>
                                          <p:spTgt spid="38915">
                                            <p:txEl>
                                              <p:pRg st="5" end="5"/>
                                            </p:txEl>
                                          </p:spTgt>
                                        </p:tgtEl>
                                        <p:attrNameLst>
                                          <p:attrName>style.visibility</p:attrName>
                                        </p:attrNameLst>
                                      </p:cBhvr>
                                      <p:to>
                                        <p:strVal val="visible"/>
                                      </p:to>
                                    </p:set>
                                    <p:animEffect transition="in" filter="fade">
                                      <p:cBhvr>
                                        <p:cTn id="40" dur="500"/>
                                        <p:tgtEl>
                                          <p:spTgt spid="38915">
                                            <p:txEl>
                                              <p:pRg st="5" end="5"/>
                                            </p:txEl>
                                          </p:spTgt>
                                        </p:tgtEl>
                                      </p:cBhvr>
                                    </p:animEffect>
                                  </p:childTnLst>
                                </p:cTn>
                              </p:par>
                            </p:childTnLst>
                          </p:cTn>
                        </p:par>
                        <p:par>
                          <p:cTn id="41" fill="hold" nodeType="afterGroup">
                            <p:stCondLst>
                              <p:cond delay="1500"/>
                            </p:stCondLst>
                            <p:childTnLst>
                              <p:par>
                                <p:cTn id="42" presetID="10" presetClass="entr" presetSubtype="0" fill="hold" nodeType="afterEffect">
                                  <p:stCondLst>
                                    <p:cond delay="0"/>
                                  </p:stCondLst>
                                  <p:childTnLst>
                                    <p:set>
                                      <p:cBhvr>
                                        <p:cTn id="43" dur="1" fill="hold">
                                          <p:stCondLst>
                                            <p:cond delay="0"/>
                                          </p:stCondLst>
                                        </p:cTn>
                                        <p:tgtEl>
                                          <p:spTgt spid="38915">
                                            <p:txEl>
                                              <p:pRg st="6" end="6"/>
                                            </p:txEl>
                                          </p:spTgt>
                                        </p:tgtEl>
                                        <p:attrNameLst>
                                          <p:attrName>style.visibility</p:attrName>
                                        </p:attrNameLst>
                                      </p:cBhvr>
                                      <p:to>
                                        <p:strVal val="visible"/>
                                      </p:to>
                                    </p:set>
                                    <p:animEffect transition="in" filter="fade">
                                      <p:cBhvr>
                                        <p:cTn id="44" dur="500"/>
                                        <p:tgtEl>
                                          <p:spTgt spid="38915">
                                            <p:txEl>
                                              <p:pRg st="6" end="6"/>
                                            </p:txEl>
                                          </p:spTgt>
                                        </p:tgtEl>
                                      </p:cBhvr>
                                    </p:animEffect>
                                  </p:childTnLst>
                                </p:cTn>
                              </p:par>
                            </p:childTnLst>
                          </p:cTn>
                        </p:par>
                        <p:par>
                          <p:cTn id="45" fill="hold" nodeType="afterGroup">
                            <p:stCondLst>
                              <p:cond delay="2000"/>
                            </p:stCondLst>
                            <p:childTnLst>
                              <p:par>
                                <p:cTn id="46" presetID="10" presetClass="entr" presetSubtype="0" fill="hold" nodeType="afterEffect">
                                  <p:stCondLst>
                                    <p:cond delay="0"/>
                                  </p:stCondLst>
                                  <p:childTnLst>
                                    <p:set>
                                      <p:cBhvr>
                                        <p:cTn id="47" dur="1" fill="hold">
                                          <p:stCondLst>
                                            <p:cond delay="0"/>
                                          </p:stCondLst>
                                        </p:cTn>
                                        <p:tgtEl>
                                          <p:spTgt spid="38915">
                                            <p:txEl>
                                              <p:pRg st="7" end="7"/>
                                            </p:txEl>
                                          </p:spTgt>
                                        </p:tgtEl>
                                        <p:attrNameLst>
                                          <p:attrName>style.visibility</p:attrName>
                                        </p:attrNameLst>
                                      </p:cBhvr>
                                      <p:to>
                                        <p:strVal val="visible"/>
                                      </p:to>
                                    </p:set>
                                    <p:animEffect transition="in" filter="fade">
                                      <p:cBhvr>
                                        <p:cTn id="48" dur="500"/>
                                        <p:tgtEl>
                                          <p:spTgt spid="38915">
                                            <p:txEl>
                                              <p:pRg st="7" end="7"/>
                                            </p:txEl>
                                          </p:spTgt>
                                        </p:tgtEl>
                                      </p:cBhvr>
                                    </p:animEffect>
                                  </p:childTnLst>
                                </p:cTn>
                              </p:par>
                            </p:childTnLst>
                          </p:cTn>
                        </p:par>
                        <p:par>
                          <p:cTn id="49" fill="hold" nodeType="afterGroup">
                            <p:stCondLst>
                              <p:cond delay="2500"/>
                            </p:stCondLst>
                            <p:childTnLst>
                              <p:par>
                                <p:cTn id="50" presetID="10" presetClass="entr" presetSubtype="0" fill="hold" nodeType="afterEffect">
                                  <p:stCondLst>
                                    <p:cond delay="0"/>
                                  </p:stCondLst>
                                  <p:childTnLst>
                                    <p:set>
                                      <p:cBhvr>
                                        <p:cTn id="51" dur="1" fill="hold">
                                          <p:stCondLst>
                                            <p:cond delay="0"/>
                                          </p:stCondLst>
                                        </p:cTn>
                                        <p:tgtEl>
                                          <p:spTgt spid="38915">
                                            <p:txEl>
                                              <p:pRg st="8" end="8"/>
                                            </p:txEl>
                                          </p:spTgt>
                                        </p:tgtEl>
                                        <p:attrNameLst>
                                          <p:attrName>style.visibility</p:attrName>
                                        </p:attrNameLst>
                                      </p:cBhvr>
                                      <p:to>
                                        <p:strVal val="visible"/>
                                      </p:to>
                                    </p:set>
                                    <p:animEffect transition="in" filter="fade">
                                      <p:cBhvr>
                                        <p:cTn id="52" dur="500"/>
                                        <p:tgtEl>
                                          <p:spTgt spid="38915">
                                            <p:txEl>
                                              <p:pRg st="8" end="8"/>
                                            </p:txEl>
                                          </p:spTgt>
                                        </p:tgtEl>
                                      </p:cBhvr>
                                    </p:animEffect>
                                  </p:childTnLst>
                                </p:cTn>
                              </p:par>
                            </p:childTnLst>
                          </p:cTn>
                        </p:par>
                        <p:par>
                          <p:cTn id="53" fill="hold" nodeType="afterGroup">
                            <p:stCondLst>
                              <p:cond delay="3000"/>
                            </p:stCondLst>
                            <p:childTnLst>
                              <p:par>
                                <p:cTn id="54" presetID="10" presetClass="entr" presetSubtype="0" fill="hold" nodeType="afterEffect">
                                  <p:stCondLst>
                                    <p:cond delay="0"/>
                                  </p:stCondLst>
                                  <p:childTnLst>
                                    <p:set>
                                      <p:cBhvr>
                                        <p:cTn id="55" dur="1" fill="hold">
                                          <p:stCondLst>
                                            <p:cond delay="0"/>
                                          </p:stCondLst>
                                        </p:cTn>
                                        <p:tgtEl>
                                          <p:spTgt spid="38915">
                                            <p:txEl>
                                              <p:pRg st="9" end="9"/>
                                            </p:txEl>
                                          </p:spTgt>
                                        </p:tgtEl>
                                        <p:attrNameLst>
                                          <p:attrName>style.visibility</p:attrName>
                                        </p:attrNameLst>
                                      </p:cBhvr>
                                      <p:to>
                                        <p:strVal val="visible"/>
                                      </p:to>
                                    </p:set>
                                    <p:animEffect transition="in" filter="fade">
                                      <p:cBhvr>
                                        <p:cTn id="56" dur="500"/>
                                        <p:tgtEl>
                                          <p:spTgt spid="38915">
                                            <p:txEl>
                                              <p:pRg st="9" end="9"/>
                                            </p:txEl>
                                          </p:spTgt>
                                        </p:tgtEl>
                                      </p:cBhvr>
                                    </p:animEffect>
                                  </p:childTnLst>
                                </p:cTn>
                              </p:par>
                            </p:childTnLst>
                          </p:cTn>
                        </p:par>
                        <p:par>
                          <p:cTn id="57" fill="hold" nodeType="afterGroup">
                            <p:stCondLst>
                              <p:cond delay="3500"/>
                            </p:stCondLst>
                            <p:childTnLst>
                              <p:par>
                                <p:cTn id="58" presetID="10" presetClass="entr" presetSubtype="0" fill="hold" nodeType="afterEffect">
                                  <p:stCondLst>
                                    <p:cond delay="0"/>
                                  </p:stCondLst>
                                  <p:childTnLst>
                                    <p:set>
                                      <p:cBhvr>
                                        <p:cTn id="59" dur="1" fill="hold">
                                          <p:stCondLst>
                                            <p:cond delay="0"/>
                                          </p:stCondLst>
                                        </p:cTn>
                                        <p:tgtEl>
                                          <p:spTgt spid="38915">
                                            <p:txEl>
                                              <p:pRg st="10" end="10"/>
                                            </p:txEl>
                                          </p:spTgt>
                                        </p:tgtEl>
                                        <p:attrNameLst>
                                          <p:attrName>style.visibility</p:attrName>
                                        </p:attrNameLst>
                                      </p:cBhvr>
                                      <p:to>
                                        <p:strVal val="visible"/>
                                      </p:to>
                                    </p:set>
                                    <p:animEffect transition="in" filter="fade">
                                      <p:cBhvr>
                                        <p:cTn id="60" dur="500"/>
                                        <p:tgtEl>
                                          <p:spTgt spid="38915">
                                            <p:txEl>
                                              <p:pRg st="10" end="10"/>
                                            </p:txEl>
                                          </p:spTgt>
                                        </p:tgtEl>
                                      </p:cBhvr>
                                    </p:animEffect>
                                  </p:childTnLst>
                                </p:cTn>
                              </p:par>
                            </p:childTnLst>
                          </p:cTn>
                        </p:par>
                        <p:par>
                          <p:cTn id="61" fill="hold">
                            <p:stCondLst>
                              <p:cond delay="4000"/>
                            </p:stCondLst>
                            <p:childTnLst>
                              <p:par>
                                <p:cTn id="62" presetID="10" presetClass="entr" presetSubtype="0" fill="hold" nodeType="afterEffect">
                                  <p:stCondLst>
                                    <p:cond delay="0"/>
                                  </p:stCondLst>
                                  <p:childTnLst>
                                    <p:set>
                                      <p:cBhvr>
                                        <p:cTn id="63" dur="1" fill="hold">
                                          <p:stCondLst>
                                            <p:cond delay="0"/>
                                          </p:stCondLst>
                                        </p:cTn>
                                        <p:tgtEl>
                                          <p:spTgt spid="38915">
                                            <p:txEl>
                                              <p:pRg st="11" end="11"/>
                                            </p:txEl>
                                          </p:spTgt>
                                        </p:tgtEl>
                                        <p:attrNameLst>
                                          <p:attrName>style.visibility</p:attrName>
                                        </p:attrNameLst>
                                      </p:cBhvr>
                                      <p:to>
                                        <p:strVal val="visible"/>
                                      </p:to>
                                    </p:set>
                                    <p:animEffect transition="in" filter="fade">
                                      <p:cBhvr>
                                        <p:cTn id="64" dur="500"/>
                                        <p:tgtEl>
                                          <p:spTgt spid="389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514600" y="93663"/>
            <a:ext cx="7704138" cy="1981200"/>
          </a:xfrm>
        </p:spPr>
        <p:txBody>
          <a:bodyPr/>
          <a:lstStyle/>
          <a:p>
            <a:pPr eaLnBrk="1" hangingPunct="1"/>
            <a:r>
              <a:rPr lang="en-US" altLang="en-US" b="1">
                <a:ln>
                  <a:noFill/>
                </a:ln>
                <a:solidFill>
                  <a:schemeClr val="accent1"/>
                </a:solidFill>
              </a:rPr>
              <a:t>Where to Search</a:t>
            </a:r>
          </a:p>
        </p:txBody>
      </p:sp>
      <p:sp>
        <p:nvSpPr>
          <p:cNvPr id="65539" name="Text Placeholder 1"/>
          <p:cNvSpPr>
            <a:spLocks noGrp="1"/>
          </p:cNvSpPr>
          <p:nvPr>
            <p:ph type="body" idx="1"/>
          </p:nvPr>
        </p:nvSpPr>
        <p:spPr>
          <a:xfrm>
            <a:off x="2622385" y="1440657"/>
            <a:ext cx="3565525" cy="822325"/>
          </a:xfrm>
        </p:spPr>
        <p:txBody>
          <a:bodyPr rtlCol="0"/>
          <a:lstStyle/>
          <a:p>
            <a:pPr algn="ctr" eaLnBrk="1" fontAlgn="auto" hangingPunct="1">
              <a:spcBef>
                <a:spcPct val="0"/>
              </a:spcBef>
              <a:spcAft>
                <a:spcPct val="0"/>
              </a:spcAft>
              <a:buClr>
                <a:schemeClr val="accent1">
                  <a:lumMod val="75000"/>
                </a:schemeClr>
              </a:buClr>
              <a:buFont typeface="Arial"/>
              <a:buNone/>
              <a:defRPr/>
            </a:pPr>
            <a:r>
              <a:rPr lang="en-US" altLang="en-US" dirty="0"/>
              <a:t>UCR Career Center</a:t>
            </a:r>
          </a:p>
        </p:txBody>
      </p:sp>
      <p:sp>
        <p:nvSpPr>
          <p:cNvPr id="65540" name="Content Placeholder 2"/>
          <p:cNvSpPr>
            <a:spLocks noGrp="1"/>
          </p:cNvSpPr>
          <p:nvPr>
            <p:ph sz="half" idx="2"/>
          </p:nvPr>
        </p:nvSpPr>
        <p:spPr>
          <a:xfrm>
            <a:off x="2347746" y="2307765"/>
            <a:ext cx="4114800" cy="3927475"/>
          </a:xfrm>
        </p:spPr>
        <p:txBody>
          <a:bodyPr rtlCol="0">
            <a:normAutofit/>
          </a:bodyPr>
          <a:lstStyle/>
          <a:p>
            <a:pPr eaLnBrk="1" fontAlgn="auto" hangingPunct="1">
              <a:buClr>
                <a:schemeClr val="accent1">
                  <a:lumMod val="75000"/>
                </a:schemeClr>
              </a:buClr>
              <a:buFont typeface="Arial"/>
              <a:buChar char="•"/>
              <a:defRPr/>
            </a:pPr>
            <a:r>
              <a:rPr lang="en-US" altLang="en-US" sz="2300" dirty="0"/>
              <a:t>Handshake</a:t>
            </a:r>
          </a:p>
          <a:p>
            <a:pPr eaLnBrk="1" fontAlgn="auto" hangingPunct="1">
              <a:buClr>
                <a:schemeClr val="accent1">
                  <a:lumMod val="75000"/>
                </a:schemeClr>
              </a:buClr>
              <a:buFont typeface="Arial"/>
              <a:buChar char="•"/>
              <a:defRPr/>
            </a:pPr>
            <a:r>
              <a:rPr lang="en-US" altLang="en-US" sz="2300" dirty="0" err="1"/>
              <a:t>NACELink</a:t>
            </a:r>
            <a:r>
              <a:rPr lang="en-US" altLang="en-US" sz="2300" dirty="0"/>
              <a:t>, Career Shift</a:t>
            </a:r>
          </a:p>
          <a:p>
            <a:pPr eaLnBrk="1" fontAlgn="auto" hangingPunct="1">
              <a:buClr>
                <a:schemeClr val="accent1">
                  <a:lumMod val="75000"/>
                </a:schemeClr>
              </a:buClr>
              <a:buFont typeface="Arial"/>
              <a:buChar char="•"/>
              <a:defRPr/>
            </a:pPr>
            <a:r>
              <a:rPr lang="en-US" altLang="en-US" sz="2300" dirty="0"/>
              <a:t>On Campus Interviews (OCI) </a:t>
            </a:r>
          </a:p>
          <a:p>
            <a:pPr eaLnBrk="1" fontAlgn="auto" hangingPunct="1">
              <a:buClr>
                <a:schemeClr val="accent1">
                  <a:lumMod val="75000"/>
                </a:schemeClr>
              </a:buClr>
              <a:buFont typeface="Arial"/>
              <a:buChar char="•"/>
              <a:defRPr/>
            </a:pPr>
            <a:r>
              <a:rPr lang="en-US" altLang="en-US" sz="2300" dirty="0"/>
              <a:t>Employer Information Sessions</a:t>
            </a:r>
          </a:p>
          <a:p>
            <a:pPr eaLnBrk="1" fontAlgn="auto" hangingPunct="1">
              <a:buClr>
                <a:schemeClr val="accent1">
                  <a:lumMod val="75000"/>
                </a:schemeClr>
              </a:buClr>
              <a:buFont typeface="Arial"/>
              <a:buChar char="•"/>
              <a:defRPr/>
            </a:pPr>
            <a:r>
              <a:rPr lang="en-US" altLang="en-US" sz="2300" dirty="0"/>
              <a:t>Employer Coffee Chats</a:t>
            </a:r>
          </a:p>
          <a:p>
            <a:pPr eaLnBrk="1" fontAlgn="auto" hangingPunct="1">
              <a:buClr>
                <a:schemeClr val="accent1">
                  <a:lumMod val="75000"/>
                </a:schemeClr>
              </a:buClr>
              <a:buFont typeface="Arial"/>
              <a:buChar char="•"/>
              <a:defRPr/>
            </a:pPr>
            <a:r>
              <a:rPr lang="en-US" altLang="en-US" sz="2300" dirty="0"/>
              <a:t>Job Discovery Series </a:t>
            </a:r>
          </a:p>
          <a:p>
            <a:pPr eaLnBrk="1" fontAlgn="auto" hangingPunct="1">
              <a:buClr>
                <a:schemeClr val="accent1">
                  <a:lumMod val="75000"/>
                </a:schemeClr>
              </a:buClr>
              <a:buFont typeface="Arial"/>
              <a:buChar char="•"/>
              <a:defRPr/>
            </a:pPr>
            <a:r>
              <a:rPr lang="en-US" altLang="en-US" sz="2300" dirty="0"/>
              <a:t>Annual Career Fairs </a:t>
            </a:r>
          </a:p>
          <a:p>
            <a:pPr eaLnBrk="1" fontAlgn="auto" hangingPunct="1">
              <a:buClr>
                <a:schemeClr val="accent1">
                  <a:lumMod val="75000"/>
                </a:schemeClr>
              </a:buClr>
              <a:buFont typeface="Arial"/>
              <a:buChar char="•"/>
              <a:defRPr/>
            </a:pPr>
            <a:endParaRPr lang="en-US" altLang="en-US" dirty="0"/>
          </a:p>
        </p:txBody>
      </p:sp>
      <p:sp>
        <p:nvSpPr>
          <p:cNvPr id="65541" name="Text Placeholder 2"/>
          <p:cNvSpPr>
            <a:spLocks noGrp="1"/>
          </p:cNvSpPr>
          <p:nvPr>
            <p:ph type="body" sz="quarter" idx="3"/>
          </p:nvPr>
        </p:nvSpPr>
        <p:spPr>
          <a:xfrm>
            <a:off x="6713538" y="1440657"/>
            <a:ext cx="3565525" cy="822325"/>
          </a:xfrm>
        </p:spPr>
        <p:txBody>
          <a:bodyPr rtlCol="0"/>
          <a:lstStyle/>
          <a:p>
            <a:pPr algn="ctr" eaLnBrk="1" fontAlgn="auto" hangingPunct="1">
              <a:spcBef>
                <a:spcPct val="0"/>
              </a:spcBef>
              <a:spcAft>
                <a:spcPct val="0"/>
              </a:spcAft>
              <a:buClr>
                <a:schemeClr val="accent1">
                  <a:lumMod val="75000"/>
                </a:schemeClr>
              </a:buClr>
              <a:buFont typeface="Arial"/>
              <a:buNone/>
              <a:defRPr/>
            </a:pPr>
            <a:r>
              <a:rPr altLang="en-US" dirty="0"/>
              <a:t>Online Sources</a:t>
            </a:r>
          </a:p>
        </p:txBody>
      </p:sp>
      <p:sp>
        <p:nvSpPr>
          <p:cNvPr id="68614" name="Content Placeholder 3"/>
          <p:cNvSpPr>
            <a:spLocks noGrp="1"/>
          </p:cNvSpPr>
          <p:nvPr>
            <p:ph sz="quarter" idx="4"/>
          </p:nvPr>
        </p:nvSpPr>
        <p:spPr>
          <a:xfrm>
            <a:off x="6386722" y="2307764"/>
            <a:ext cx="4343400" cy="4343400"/>
          </a:xfrm>
        </p:spPr>
        <p:txBody>
          <a:bodyPr/>
          <a:lstStyle/>
          <a:p>
            <a:pPr eaLnBrk="1" hangingPunct="1"/>
            <a:r>
              <a:rPr lang="en-US" altLang="en-US" sz="2300" dirty="0"/>
              <a:t>Direct Contact with Employers</a:t>
            </a:r>
          </a:p>
          <a:p>
            <a:pPr eaLnBrk="1" hangingPunct="1"/>
            <a:r>
              <a:rPr lang="en-US" altLang="en-US" sz="2300" dirty="0"/>
              <a:t>National Job Sites</a:t>
            </a:r>
          </a:p>
          <a:p>
            <a:pPr eaLnBrk="1" hangingPunct="1"/>
            <a:r>
              <a:rPr lang="en-US" altLang="en-US" sz="2300" dirty="0"/>
              <a:t>Industry Specific Sites</a:t>
            </a:r>
          </a:p>
          <a:p>
            <a:pPr eaLnBrk="1" hangingPunct="1"/>
            <a:r>
              <a:rPr lang="en-US" altLang="en-US" sz="2300" dirty="0"/>
              <a:t>Company Specific Sites</a:t>
            </a:r>
          </a:p>
          <a:p>
            <a:pPr eaLnBrk="1" hangingPunct="1"/>
            <a:r>
              <a:rPr lang="en-US" altLang="en-US" sz="2300" dirty="0"/>
              <a:t>Association Sites</a:t>
            </a:r>
          </a:p>
          <a:p>
            <a:pPr eaLnBrk="1" hangingPunct="1"/>
            <a:r>
              <a:rPr lang="en-US" altLang="en-US" sz="2300" dirty="0"/>
              <a:t>International Sites</a:t>
            </a:r>
          </a:p>
          <a:p>
            <a:pPr eaLnBrk="1" hangingPunct="1"/>
            <a:r>
              <a:rPr lang="en-US" altLang="en-US" sz="2300" dirty="0"/>
              <a:t>Government Sites</a:t>
            </a:r>
          </a:p>
          <a:p>
            <a:pPr eaLnBrk="1" hangingPunct="1"/>
            <a:r>
              <a:rPr lang="en-US" altLang="en-US" sz="2300" dirty="0"/>
              <a:t>Social Media: LinkedIn, Twitter, Facebook</a:t>
            </a:r>
          </a:p>
        </p:txBody>
      </p:sp>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29070" y="1142234"/>
            <a:ext cx="6320173" cy="5509200"/>
          </a:xfrm>
          <a:prstGeom prst="rect">
            <a:avLst/>
          </a:prstGeom>
          <a:noFill/>
        </p:spPr>
        <p:txBody>
          <a:bodyPr wrap="square" rtlCol="0" anchor="t">
            <a:spAutoFit/>
          </a:bodyPr>
          <a:lstStyle/>
          <a:p>
            <a:pPr defTabSz="457189" eaLnBrk="1" fontAlgn="auto" hangingPunct="1">
              <a:spcBef>
                <a:spcPts val="0"/>
              </a:spcBef>
              <a:spcAft>
                <a:spcPts val="0"/>
              </a:spcAft>
            </a:pPr>
            <a:endParaRPr lang="en-US" sz="3200" dirty="0">
              <a:solidFill>
                <a:prstClr val="black"/>
              </a:solidFill>
              <a:latin typeface="Calibri"/>
            </a:endParaRPr>
          </a:p>
          <a:p>
            <a:pPr algn="ctr" eaLnBrk="1" hangingPunct="1"/>
            <a:r>
              <a:rPr lang="en-US" altLang="en-US" sz="4000" b="1" dirty="0">
                <a:solidFill>
                  <a:srgbClr val="FFC000"/>
                </a:solidFill>
                <a:latin typeface="Calibri"/>
                <a:cs typeface="Calibri"/>
              </a:rPr>
              <a:t>70%</a:t>
            </a:r>
            <a:r>
              <a:rPr lang="en-US" altLang="en-US" sz="4000" dirty="0">
                <a:solidFill>
                  <a:schemeClr val="bg1"/>
                </a:solidFill>
                <a:latin typeface="Calibri"/>
                <a:cs typeface="Calibri"/>
              </a:rPr>
              <a:t> of students who graduated from UCR were employed within </a:t>
            </a:r>
            <a:r>
              <a:rPr lang="en-US" altLang="en-US" sz="4000" b="1" dirty="0">
                <a:solidFill>
                  <a:srgbClr val="FFC000"/>
                </a:solidFill>
                <a:latin typeface="Calibri"/>
                <a:cs typeface="Calibri"/>
              </a:rPr>
              <a:t>6-12 months</a:t>
            </a:r>
            <a:r>
              <a:rPr lang="en-US" altLang="en-US" sz="4000" dirty="0">
                <a:solidFill>
                  <a:schemeClr val="bg1"/>
                </a:solidFill>
                <a:latin typeface="Calibri"/>
                <a:cs typeface="Calibri"/>
              </a:rPr>
              <a:t> of graduation.</a:t>
            </a:r>
          </a:p>
          <a:p>
            <a:pPr algn="ctr" defTabSz="457189" eaLnBrk="1" fontAlgn="auto" hangingPunct="1">
              <a:spcBef>
                <a:spcPts val="0"/>
              </a:spcBef>
              <a:spcAft>
                <a:spcPts val="0"/>
              </a:spcAft>
            </a:pPr>
            <a:endParaRPr lang="en-US" sz="3200" dirty="0">
              <a:solidFill>
                <a:prstClr val="black"/>
              </a:solidFill>
              <a:latin typeface="Calibri"/>
            </a:endParaRPr>
          </a:p>
          <a:p>
            <a:pPr algn="ctr" defTabSz="457189" eaLnBrk="1" fontAlgn="auto" hangingPunct="1">
              <a:spcBef>
                <a:spcPts val="0"/>
              </a:spcBef>
              <a:spcAft>
                <a:spcPts val="0"/>
              </a:spcAft>
            </a:pPr>
            <a:endParaRPr lang="en-US" sz="3200" dirty="0">
              <a:solidFill>
                <a:prstClr val="black"/>
              </a:solidFill>
              <a:latin typeface="Calibri"/>
            </a:endParaRPr>
          </a:p>
          <a:p>
            <a:pPr algn="ctr" defTabSz="457189" eaLnBrk="1" fontAlgn="auto" hangingPunct="1">
              <a:spcBef>
                <a:spcPts val="0"/>
              </a:spcBef>
              <a:spcAft>
                <a:spcPts val="0"/>
              </a:spcAft>
            </a:pPr>
            <a:endParaRPr lang="en-US" sz="3200" dirty="0">
              <a:solidFill>
                <a:prstClr val="black"/>
              </a:solidFill>
              <a:latin typeface="Calibri"/>
            </a:endParaRPr>
          </a:p>
          <a:p>
            <a:pPr algn="ctr" defTabSz="457189" eaLnBrk="1" fontAlgn="auto" hangingPunct="1">
              <a:spcBef>
                <a:spcPts val="0"/>
              </a:spcBef>
              <a:spcAft>
                <a:spcPts val="0"/>
              </a:spcAft>
            </a:pPr>
            <a:endParaRPr lang="en-US" sz="3200" dirty="0">
              <a:solidFill>
                <a:prstClr val="black"/>
              </a:solidFill>
              <a:latin typeface="Calibri"/>
            </a:endParaRPr>
          </a:p>
          <a:p>
            <a:pPr algn="ctr" defTabSz="457189" eaLnBrk="1" fontAlgn="auto" hangingPunct="1">
              <a:spcBef>
                <a:spcPts val="0"/>
              </a:spcBef>
              <a:spcAft>
                <a:spcPts val="0"/>
              </a:spcAft>
            </a:pPr>
            <a:endParaRPr lang="en-US" sz="3200" dirty="0">
              <a:solidFill>
                <a:prstClr val="black"/>
              </a:solidFill>
              <a:latin typeface="Calibri"/>
            </a:endParaRPr>
          </a:p>
        </p:txBody>
      </p:sp>
      <p:sp>
        <p:nvSpPr>
          <p:cNvPr id="2" name="TextBox 1">
            <a:extLst>
              <a:ext uri="{FF2B5EF4-FFF2-40B4-BE49-F238E27FC236}">
                <a16:creationId xmlns:a16="http://schemas.microsoft.com/office/drawing/2014/main" id="{88142EB0-6560-446F-AE09-6687E34E87E9}"/>
              </a:ext>
            </a:extLst>
          </p:cNvPr>
          <p:cNvSpPr txBox="1"/>
          <p:nvPr/>
        </p:nvSpPr>
        <p:spPr>
          <a:xfrm>
            <a:off x="8153400" y="4724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latin typeface="Calibri"/>
              </a:rPr>
              <a:t>2017-18 Annual Report</a:t>
            </a:r>
            <a:endParaRPr lang="en-US" dirty="0"/>
          </a:p>
        </p:txBody>
      </p:sp>
    </p:spTree>
    <p:extLst>
      <p:ext uri="{BB962C8B-B14F-4D97-AF65-F5344CB8AC3E}">
        <p14:creationId xmlns:p14="http://schemas.microsoft.com/office/powerpoint/2010/main" val="330836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7222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782683" y="1603958"/>
            <a:ext cx="8839200" cy="5105400"/>
          </a:xfrm>
        </p:spPr>
        <p:txBody>
          <a:bodyPr/>
          <a:lstStyle/>
          <a:p>
            <a:pPr marL="914400" lvl="2" indent="0" eaLnBrk="1" hangingPunct="1">
              <a:buNone/>
            </a:pPr>
            <a:r>
              <a:rPr lang="en-US" altLang="en-US" sz="2400" dirty="0"/>
              <a:t>Narrow down your search by including key information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p:txBody>
      </p:sp>
      <p:sp>
        <p:nvSpPr>
          <p:cNvPr id="6" name="Rectangle 5"/>
          <p:cNvSpPr/>
          <p:nvPr/>
        </p:nvSpPr>
        <p:spPr>
          <a:xfrm>
            <a:off x="8534400" y="3362326"/>
            <a:ext cx="1752600" cy="288925"/>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n-US" dirty="0"/>
              <a:t>Location</a:t>
            </a:r>
          </a:p>
        </p:txBody>
      </p:sp>
      <p:sp>
        <p:nvSpPr>
          <p:cNvPr id="7" name="Rectangle 6"/>
          <p:cNvSpPr/>
          <p:nvPr/>
        </p:nvSpPr>
        <p:spPr>
          <a:xfrm>
            <a:off x="8459788" y="4043363"/>
            <a:ext cx="1981200" cy="4191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n-US" sz="1600" dirty="0"/>
              <a:t>Industry/Function</a:t>
            </a:r>
          </a:p>
        </p:txBody>
      </p:sp>
      <p:sp>
        <p:nvSpPr>
          <p:cNvPr id="8" name="Rectangle 7"/>
          <p:cNvSpPr/>
          <p:nvPr/>
        </p:nvSpPr>
        <p:spPr>
          <a:xfrm>
            <a:off x="8524875" y="4894263"/>
            <a:ext cx="1752600" cy="4191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n-US" dirty="0"/>
              <a:t>Position Type</a:t>
            </a:r>
          </a:p>
        </p:txBody>
      </p:sp>
      <p:sp>
        <p:nvSpPr>
          <p:cNvPr id="2" name="Rectangle 1"/>
          <p:cNvSpPr/>
          <p:nvPr/>
        </p:nvSpPr>
        <p:spPr>
          <a:xfrm>
            <a:off x="8588375" y="2590800"/>
            <a:ext cx="1752600" cy="4191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n-US" dirty="0"/>
              <a:t>Keywords</a:t>
            </a:r>
          </a:p>
        </p:txBody>
      </p:sp>
      <p:pic>
        <p:nvPicPr>
          <p:cNvPr id="727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3683" y="-12192"/>
            <a:ext cx="29908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8574088" y="5591175"/>
            <a:ext cx="1752600" cy="41910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n-US" altLang="en-US"/>
              <a:t>Be proactive!</a:t>
            </a:r>
            <a:endParaRPr lang="en-US" altLang="en-US" dirty="0"/>
          </a:p>
        </p:txBody>
      </p:sp>
      <p:pic>
        <p:nvPicPr>
          <p:cNvPr id="3" name="Picture 3" descr="A screenshot of a cell phone&#10;&#10;Description generated with very high confidence">
            <a:extLst>
              <a:ext uri="{FF2B5EF4-FFF2-40B4-BE49-F238E27FC236}">
                <a16:creationId xmlns:a16="http://schemas.microsoft.com/office/drawing/2014/main" id="{CAC85C05-169A-4AB6-A298-621928B6B302}"/>
              </a:ext>
            </a:extLst>
          </p:cNvPr>
          <p:cNvPicPr>
            <a:picLocks noChangeAspect="1"/>
          </p:cNvPicPr>
          <p:nvPr/>
        </p:nvPicPr>
        <p:blipFill rotWithShape="1">
          <a:blip r:embed="rId4"/>
          <a:srcRect l="5291" t="17137" r="6047" b="16129"/>
          <a:stretch/>
        </p:blipFill>
        <p:spPr>
          <a:xfrm>
            <a:off x="1464895" y="2454641"/>
            <a:ext cx="7148482" cy="3643101"/>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1828800" y="1902620"/>
            <a:ext cx="3409950" cy="1096963"/>
          </a:xfrm>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5410200" y="1587500"/>
            <a:ext cx="5029200" cy="44577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146300" y="3314700"/>
            <a:ext cx="3352800" cy="1477328"/>
          </a:xfrm>
          <a:prstGeom prst="rect">
            <a:avLst/>
          </a:prstGeom>
          <a:noFill/>
        </p:spPr>
        <p:txBody>
          <a:bodyPr>
            <a:spAutoFit/>
          </a:bodyPr>
          <a:lstStyle/>
          <a:p>
            <a:pPr eaLnBrk="1" fontAlgn="auto" hangingPunct="1">
              <a:spcBef>
                <a:spcPts val="0"/>
              </a:spcBef>
              <a:spcAft>
                <a:spcPts val="0"/>
              </a:spcAft>
              <a:defRPr/>
            </a:pPr>
            <a:r>
              <a:rPr lang="en-US" dirty="0">
                <a:latin typeface="+mn-lt"/>
              </a:rPr>
              <a:t>Search for:</a:t>
            </a:r>
          </a:p>
          <a:p>
            <a:pPr marL="342900" indent="-342900" eaLnBrk="1" fontAlgn="auto" hangingPunct="1">
              <a:spcBef>
                <a:spcPts val="0"/>
              </a:spcBef>
              <a:spcAft>
                <a:spcPts val="0"/>
              </a:spcAft>
              <a:buFont typeface="Courier New" panose="02070309020205020404" pitchFamily="49" charset="0"/>
              <a:buChar char="o"/>
              <a:defRPr/>
            </a:pPr>
            <a:r>
              <a:rPr lang="en-US" dirty="0">
                <a:latin typeface="+mn-lt"/>
              </a:rPr>
              <a:t>Occupations</a:t>
            </a:r>
          </a:p>
          <a:p>
            <a:pPr marL="342900" indent="-342900" eaLnBrk="1" fontAlgn="auto" hangingPunct="1">
              <a:spcBef>
                <a:spcPts val="0"/>
              </a:spcBef>
              <a:spcAft>
                <a:spcPts val="0"/>
              </a:spcAft>
              <a:buFont typeface="Courier New" panose="02070309020205020404" pitchFamily="49" charset="0"/>
              <a:buChar char="o"/>
              <a:defRPr/>
            </a:pPr>
            <a:r>
              <a:rPr lang="en-US" dirty="0">
                <a:latin typeface="+mn-lt"/>
              </a:rPr>
              <a:t>Contacts</a:t>
            </a:r>
          </a:p>
          <a:p>
            <a:pPr marL="342900" indent="-342900" eaLnBrk="1" fontAlgn="auto" hangingPunct="1">
              <a:spcBef>
                <a:spcPts val="0"/>
              </a:spcBef>
              <a:spcAft>
                <a:spcPts val="0"/>
              </a:spcAft>
              <a:buFont typeface="Courier New" panose="02070309020205020404" pitchFamily="49" charset="0"/>
              <a:buChar char="o"/>
              <a:defRPr/>
            </a:pPr>
            <a:r>
              <a:rPr lang="en-US" dirty="0">
                <a:latin typeface="+mn-lt"/>
              </a:rPr>
              <a:t>Companies</a:t>
            </a:r>
          </a:p>
          <a:p>
            <a:pPr marL="342900" indent="-342900" eaLnBrk="1" fontAlgn="auto" hangingPunct="1">
              <a:spcBef>
                <a:spcPts val="0"/>
              </a:spcBef>
              <a:spcAft>
                <a:spcPts val="0"/>
              </a:spcAft>
              <a:buFont typeface="Courier New" panose="02070309020205020404" pitchFamily="49" charset="0"/>
              <a:buChar char="o"/>
              <a:defRPr/>
            </a:pPr>
            <a:r>
              <a:rPr lang="en-US" dirty="0">
                <a:latin typeface="+mn-lt"/>
              </a:rPr>
              <a:t>My Campaigns</a:t>
            </a:r>
          </a:p>
        </p:txBody>
      </p:sp>
      <p:sp>
        <p:nvSpPr>
          <p:cNvPr id="14" name="Left Arrow 13"/>
          <p:cNvSpPr/>
          <p:nvPr/>
        </p:nvSpPr>
        <p:spPr>
          <a:xfrm>
            <a:off x="6934200" y="3314700"/>
            <a:ext cx="7620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6" name="Left Arrow 15"/>
          <p:cNvSpPr/>
          <p:nvPr/>
        </p:nvSpPr>
        <p:spPr>
          <a:xfrm>
            <a:off x="6565900" y="5029200"/>
            <a:ext cx="7620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97397736"/>
              </p:ext>
            </p:extLst>
          </p:nvPr>
        </p:nvGraphicFramePr>
        <p:xfrm>
          <a:off x="2122487" y="1371601"/>
          <a:ext cx="8504238" cy="495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3"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13687" y="3217704"/>
            <a:ext cx="1676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06613" y="486124"/>
            <a:ext cx="85359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286000" y="1681752"/>
            <a:ext cx="85344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eaLnBrk="1" fontAlgn="auto" hangingPunct="1">
              <a:lnSpc>
                <a:spcPct val="80000"/>
              </a:lnSpc>
              <a:spcBef>
                <a:spcPct val="20000"/>
              </a:spcBef>
              <a:spcAft>
                <a:spcPts val="0"/>
              </a:spcAft>
              <a:buClr>
                <a:schemeClr val="tx2"/>
              </a:buClr>
              <a:buSzPct val="75000"/>
              <a:buFont typeface="Arial" panose="020B0604020202020204" pitchFamily="34" charset="0"/>
              <a:buChar char="•"/>
              <a:defRPr/>
            </a:pPr>
            <a:r>
              <a:rPr lang="en-US" altLang="en-US" sz="2700" dirty="0">
                <a:latin typeface="Georgia" pitchFamily="18" charset="0"/>
                <a:ea typeface="ＭＳ Ｐゴシック" pitchFamily="34" charset="-128"/>
              </a:rPr>
              <a:t>Juniors and Graduating Seniors are encouraged to participate!</a:t>
            </a:r>
            <a:br>
              <a:rPr lang="en-US" altLang="en-US" sz="2700" dirty="0">
                <a:latin typeface="Georgia" pitchFamily="18" charset="0"/>
                <a:ea typeface="ＭＳ Ｐゴシック" pitchFamily="34" charset="-128"/>
              </a:rPr>
            </a:br>
            <a:endParaRPr lang="en-US" altLang="en-US" sz="1400" dirty="0">
              <a:latin typeface="Georgia" pitchFamily="18" charset="0"/>
              <a:ea typeface="ＭＳ Ｐゴシック" pitchFamily="34" charset="-128"/>
            </a:endParaRPr>
          </a:p>
          <a:p>
            <a:pPr marL="457200" indent="-457200" eaLnBrk="1" fontAlgn="auto" hangingPunct="1">
              <a:lnSpc>
                <a:spcPct val="80000"/>
              </a:lnSpc>
              <a:spcBef>
                <a:spcPct val="20000"/>
              </a:spcBef>
              <a:spcAft>
                <a:spcPts val="0"/>
              </a:spcAft>
              <a:buClr>
                <a:schemeClr val="tx2"/>
              </a:buClr>
              <a:buSzPct val="75000"/>
              <a:buFont typeface="Arial" panose="020B0604020202020204" pitchFamily="34" charset="0"/>
              <a:buChar char="•"/>
              <a:defRPr/>
            </a:pPr>
            <a:r>
              <a:rPr lang="en-US" altLang="en-US" sz="2700" dirty="0">
                <a:latin typeface="Georgia" pitchFamily="18" charset="0"/>
                <a:ea typeface="ＭＳ Ｐゴシック" pitchFamily="34" charset="-128"/>
              </a:rPr>
              <a:t>Employers choose to interview UCR talent on campus</a:t>
            </a:r>
            <a:br>
              <a:rPr lang="en-US" altLang="en-US" sz="2700" dirty="0">
                <a:latin typeface="Georgia" pitchFamily="18" charset="0"/>
                <a:ea typeface="ＭＳ Ｐゴシック" pitchFamily="34" charset="-128"/>
              </a:rPr>
            </a:br>
            <a:endParaRPr lang="en-US" altLang="en-US" sz="1400" dirty="0">
              <a:latin typeface="Georgia" pitchFamily="18" charset="0"/>
              <a:ea typeface="ＭＳ Ｐゴシック" pitchFamily="34" charset="-128"/>
            </a:endParaRPr>
          </a:p>
          <a:p>
            <a:pPr marL="457200" indent="-457200" eaLnBrk="1" fontAlgn="auto" hangingPunct="1">
              <a:lnSpc>
                <a:spcPct val="80000"/>
              </a:lnSpc>
              <a:spcBef>
                <a:spcPct val="20000"/>
              </a:spcBef>
              <a:spcAft>
                <a:spcPts val="0"/>
              </a:spcAft>
              <a:buClr>
                <a:schemeClr val="tx2"/>
              </a:buClr>
              <a:buSzPct val="75000"/>
              <a:buFont typeface="Arial" panose="020B0604020202020204" pitchFamily="34" charset="0"/>
              <a:buChar char="•"/>
              <a:defRPr/>
            </a:pPr>
            <a:r>
              <a:rPr lang="en-US" altLang="en-US" sz="2700" dirty="0">
                <a:latin typeface="Georgia" pitchFamily="18" charset="0"/>
                <a:ea typeface="ＭＳ Ｐゴシック" pitchFamily="34" charset="-128"/>
              </a:rPr>
              <a:t>Chance to interview for multiple internship and full-time positions</a:t>
            </a:r>
            <a:br>
              <a:rPr lang="en-US" altLang="en-US" sz="2700" dirty="0">
                <a:latin typeface="Georgia" pitchFamily="18" charset="0"/>
                <a:ea typeface="ＭＳ Ｐゴシック" pitchFamily="34" charset="-128"/>
              </a:rPr>
            </a:br>
            <a:endParaRPr lang="en-US" altLang="en-US" sz="2700" dirty="0">
              <a:latin typeface="Georgia" pitchFamily="18" charset="0"/>
              <a:ea typeface="ＭＳ Ｐゴシック" pitchFamily="34" charset="-128"/>
            </a:endParaRPr>
          </a:p>
          <a:p>
            <a:pPr marL="457200" lvl="1" indent="0" eaLnBrk="1" fontAlgn="auto" hangingPunct="1">
              <a:lnSpc>
                <a:spcPct val="80000"/>
              </a:lnSpc>
              <a:spcBef>
                <a:spcPct val="20000"/>
              </a:spcBef>
              <a:spcAft>
                <a:spcPts val="0"/>
              </a:spcAft>
              <a:buClr>
                <a:schemeClr val="tx2"/>
              </a:buClr>
              <a:buSzPct val="75000"/>
              <a:defRPr/>
            </a:pPr>
            <a:endParaRPr lang="en-US" altLang="en-US" sz="3200" dirty="0">
              <a:latin typeface="Georgia" pitchFamily="18" charset="0"/>
              <a:ea typeface="ＭＳ Ｐゴシック" pitchFamily="34" charset="-128"/>
            </a:endParaRPr>
          </a:p>
          <a:p>
            <a:pPr algn="ctr" eaLnBrk="1" fontAlgn="auto" hangingPunct="1">
              <a:lnSpc>
                <a:spcPct val="80000"/>
              </a:lnSpc>
              <a:spcBef>
                <a:spcPct val="20000"/>
              </a:spcBef>
              <a:spcAft>
                <a:spcPts val="0"/>
              </a:spcAft>
              <a:buClr>
                <a:schemeClr val="tx2"/>
              </a:buClr>
              <a:buSzPct val="75000"/>
              <a:defRPr/>
            </a:pPr>
            <a:endParaRPr lang="en-US" altLang="en-US" dirty="0">
              <a:latin typeface="Georgia" pitchFamily="18" charset="0"/>
              <a:ea typeface="ＭＳ Ｐゴシック" pitchFamily="34" charset="-128"/>
            </a:endParaRPr>
          </a:p>
        </p:txBody>
      </p:sp>
      <p:sp>
        <p:nvSpPr>
          <p:cNvPr id="78851" name="Rectangle 6"/>
          <p:cNvSpPr>
            <a:spLocks noGrp="1" noChangeArrowheads="1"/>
          </p:cNvSpPr>
          <p:nvPr>
            <p:ph type="title"/>
          </p:nvPr>
        </p:nvSpPr>
        <p:spPr>
          <a:xfrm>
            <a:off x="2062162" y="345818"/>
            <a:ext cx="8534400" cy="758825"/>
          </a:xfrm>
        </p:spPr>
        <p:txBody>
          <a:bodyPr/>
          <a:lstStyle/>
          <a:p>
            <a:pPr eaLnBrk="1" hangingPunct="1"/>
            <a:r>
              <a:rPr lang="en-US" altLang="en-US" b="1" dirty="0">
                <a:ln>
                  <a:noFill/>
                </a:ln>
                <a:solidFill>
                  <a:schemeClr val="accent1"/>
                </a:solidFill>
              </a:rPr>
              <a:t>On-Campus Interview</a:t>
            </a:r>
          </a:p>
        </p:txBody>
      </p:sp>
      <p:pic>
        <p:nvPicPr>
          <p:cNvPr id="4" name="Picture 3"/>
          <p:cNvPicPr>
            <a:picLocks noChangeAspect="1"/>
          </p:cNvPicPr>
          <p:nvPr/>
        </p:nvPicPr>
        <p:blipFill rotWithShape="1">
          <a:blip r:embed="rId3"/>
          <a:srcRect l="9005" t="10439" r="10762" b="76374"/>
          <a:stretch/>
        </p:blipFill>
        <p:spPr>
          <a:xfrm>
            <a:off x="2119312" y="4498272"/>
            <a:ext cx="8420100" cy="737527"/>
          </a:xfrm>
          <a:prstGeom prst="rect">
            <a:avLst/>
          </a:prstGeom>
        </p:spPr>
      </p:pic>
      <p:sp>
        <p:nvSpPr>
          <p:cNvPr id="7" name="Right Arrow 6"/>
          <p:cNvSpPr/>
          <p:nvPr/>
        </p:nvSpPr>
        <p:spPr>
          <a:xfrm rot="19488909">
            <a:off x="4048152" y="5007198"/>
            <a:ext cx="133737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Up Arrow 7"/>
          <p:cNvSpPr/>
          <p:nvPr/>
        </p:nvSpPr>
        <p:spPr>
          <a:xfrm>
            <a:off x="9296400" y="5113023"/>
            <a:ext cx="1016000" cy="138983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1000"/>
                                        <p:tgtEl>
                                          <p:spTgt spid="13316">
                                            <p:txEl>
                                              <p:pRg st="0" end="0"/>
                                            </p:txEl>
                                          </p:spTgt>
                                        </p:tgtEl>
                                      </p:cBhvr>
                                    </p:animEffect>
                                    <p:anim calcmode="lin" valueType="num">
                                      <p:cBhvr>
                                        <p:cTn id="8" dur="10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6">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Effect transition="in" filter="fade">
                                      <p:cBhvr>
                                        <p:cTn id="13" dur="1000"/>
                                        <p:tgtEl>
                                          <p:spTgt spid="13316">
                                            <p:txEl>
                                              <p:pRg st="1" end="1"/>
                                            </p:txEl>
                                          </p:spTgt>
                                        </p:tgtEl>
                                      </p:cBhvr>
                                    </p:animEffect>
                                    <p:anim calcmode="lin" valueType="num">
                                      <p:cBhvr>
                                        <p:cTn id="14" dur="10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3316">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Effect transition="in" filter="fade">
                                      <p:cBhvr>
                                        <p:cTn id="19" dur="1000"/>
                                        <p:tgtEl>
                                          <p:spTgt spid="13316">
                                            <p:txEl>
                                              <p:pRg st="2" end="2"/>
                                            </p:txEl>
                                          </p:spTgt>
                                        </p:tgtEl>
                                      </p:cBhvr>
                                    </p:animEffect>
                                    <p:anim calcmode="lin" valueType="num">
                                      <p:cBhvr>
                                        <p:cTn id="20" dur="10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825625" y="307976"/>
            <a:ext cx="8534400" cy="758825"/>
          </a:xfrm>
        </p:spPr>
        <p:txBody>
          <a:bodyPr/>
          <a:lstStyle/>
          <a:p>
            <a:pPr eaLnBrk="1" hangingPunct="1"/>
            <a:r>
              <a:rPr lang="en-US" altLang="en-US" b="1">
                <a:ln>
                  <a:noFill/>
                </a:ln>
                <a:solidFill>
                  <a:schemeClr val="accent1"/>
                </a:solidFill>
              </a:rPr>
              <a:t>Employment Agency</a:t>
            </a:r>
          </a:p>
        </p:txBody>
      </p:sp>
      <p:sp>
        <p:nvSpPr>
          <p:cNvPr id="45059" name="Rectangle 3"/>
          <p:cNvSpPr>
            <a:spLocks noGrp="1" noChangeArrowheads="1"/>
          </p:cNvSpPr>
          <p:nvPr>
            <p:ph idx="1"/>
          </p:nvPr>
        </p:nvSpPr>
        <p:spPr>
          <a:xfrm>
            <a:off x="2438400" y="1219200"/>
            <a:ext cx="7696200" cy="5334000"/>
          </a:xfrm>
        </p:spPr>
        <p:txBody>
          <a:bodyPr/>
          <a:lstStyle/>
          <a:p>
            <a:pPr eaLnBrk="1" hangingPunct="1"/>
            <a:r>
              <a:rPr lang="en-US" altLang="en-US" dirty="0"/>
              <a:t>Temporary and Permanent</a:t>
            </a:r>
          </a:p>
          <a:p>
            <a:pPr eaLnBrk="1" hangingPunct="1"/>
            <a:r>
              <a:rPr lang="en-US" altLang="en-US" dirty="0"/>
              <a:t>Various fields and Specific fields</a:t>
            </a:r>
            <a:br>
              <a:rPr lang="en-US" altLang="en-US" dirty="0"/>
            </a:br>
            <a:r>
              <a:rPr lang="en-US" altLang="en-US" dirty="0"/>
              <a:t>(e.g. Health Care)</a:t>
            </a:r>
          </a:p>
          <a:p>
            <a:pPr eaLnBrk="1" hangingPunct="1"/>
            <a:r>
              <a:rPr lang="en-US" altLang="en-US" dirty="0"/>
              <a:t>Work while looking for a permanent job</a:t>
            </a:r>
          </a:p>
          <a:p>
            <a:pPr eaLnBrk="1" hangingPunct="1"/>
            <a:r>
              <a:rPr lang="en-US" altLang="en-US" dirty="0"/>
              <a:t>Gain experience</a:t>
            </a:r>
          </a:p>
          <a:p>
            <a:pPr eaLnBrk="1" hangingPunct="1"/>
            <a:r>
              <a:rPr lang="en-US" altLang="en-US" dirty="0"/>
              <a:t>Earn $</a:t>
            </a:r>
          </a:p>
          <a:p>
            <a:pPr eaLnBrk="1" hangingPunct="1"/>
            <a:r>
              <a:rPr lang="en-US" altLang="en-US" dirty="0"/>
              <a:t>Explore something new</a:t>
            </a:r>
          </a:p>
          <a:p>
            <a:pPr eaLnBrk="1" hangingPunct="1">
              <a:buFont typeface="Wingdings" panose="05000000000000000000" pitchFamily="2" charset="2"/>
              <a:buNone/>
            </a:pPr>
            <a:r>
              <a:rPr lang="en-US" altLang="en-US" b="1" i="1" dirty="0"/>
              <a:t>Tip</a:t>
            </a:r>
            <a:r>
              <a:rPr lang="en-US" altLang="en-US" dirty="0"/>
              <a:t>:</a:t>
            </a:r>
          </a:p>
          <a:p>
            <a:pPr eaLnBrk="1" hangingPunct="1">
              <a:buFont typeface="Wingdings" panose="05000000000000000000" pitchFamily="2" charset="2"/>
              <a:buNone/>
            </a:pPr>
            <a:r>
              <a:rPr lang="en-US" altLang="en-US" b="1" dirty="0"/>
              <a:t>		Avoid agencies that require you to pay fee for</a:t>
            </a:r>
          </a:p>
          <a:p>
            <a:pPr eaLnBrk="1" hangingPunct="1">
              <a:buFont typeface="Wingdings" panose="05000000000000000000" pitchFamily="2" charset="2"/>
              <a:buNone/>
            </a:pPr>
            <a:r>
              <a:rPr lang="en-US" altLang="en-US" b="1" dirty="0"/>
              <a:t>		them to place you!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504235"/>
            <a:ext cx="2331009" cy="164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899928" y="1371600"/>
            <a:ext cx="4292072" cy="2677656"/>
          </a:xfrm>
          <a:prstGeom prst="rect">
            <a:avLst/>
          </a:prstGeom>
          <a:noFill/>
        </p:spPr>
        <p:txBody>
          <a:bodyPr wrap="none" lIns="91440" tIns="45720" rIns="91440" bIns="45720">
            <a:spAutoFit/>
          </a:bodyPr>
          <a:lstStyle/>
          <a:p>
            <a:pPr algn="r"/>
            <a:r>
              <a:rPr lang="en-US" sz="2400" b="1" u="sng"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Local Agencies</a:t>
            </a:r>
          </a:p>
          <a:p>
            <a:pPr algn="r"/>
            <a:r>
              <a:rPr lang="en-US" sz="2400" dirty="0" smtClean="0">
                <a:ln w="9525">
                  <a:solidFill>
                    <a:schemeClr val="bg1"/>
                  </a:solidFill>
                  <a:prstDash val="solid"/>
                </a:ln>
                <a:effectLst>
                  <a:outerShdw blurRad="12700" dist="38100" dir="2700000" algn="tl" rotWithShape="0">
                    <a:schemeClr val="bg1">
                      <a:lumMod val="50000"/>
                    </a:schemeClr>
                  </a:outerShdw>
                </a:effectLst>
              </a:rPr>
              <a:t>Riverside Personnel Service</a:t>
            </a:r>
          </a:p>
          <a:p>
            <a:pPr algn="r"/>
            <a:r>
              <a:rPr lang="en-US" sz="24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AppleOne Employment Services</a:t>
            </a:r>
          </a:p>
          <a:p>
            <a:pPr algn="r"/>
            <a:r>
              <a:rPr lang="en-US" sz="2400" dirty="0" smtClean="0">
                <a:ln w="9525">
                  <a:solidFill>
                    <a:schemeClr val="bg1"/>
                  </a:solidFill>
                  <a:prstDash val="solid"/>
                </a:ln>
                <a:effectLst>
                  <a:outerShdw blurRad="12700" dist="38100" dir="2700000" algn="tl" rotWithShape="0">
                    <a:schemeClr val="bg1">
                      <a:lumMod val="50000"/>
                    </a:schemeClr>
                  </a:outerShdw>
                </a:effectLst>
              </a:rPr>
              <a:t>T &amp; T Staffing</a:t>
            </a:r>
          </a:p>
          <a:p>
            <a:pPr algn="r"/>
            <a:r>
              <a:rPr lang="en-US" sz="24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Exact Staff</a:t>
            </a:r>
          </a:p>
          <a:p>
            <a:pPr algn="r"/>
            <a:r>
              <a:rPr lang="en-US" sz="2400" dirty="0" smtClean="0">
                <a:ln w="9525">
                  <a:solidFill>
                    <a:schemeClr val="bg1"/>
                  </a:solidFill>
                  <a:prstDash val="solid"/>
                </a:ln>
                <a:effectLst>
                  <a:outerShdw blurRad="12700" dist="38100" dir="2700000" algn="tl" rotWithShape="0">
                    <a:schemeClr val="bg1">
                      <a:lumMod val="50000"/>
                    </a:schemeClr>
                  </a:outerShdw>
                </a:effectLst>
              </a:rPr>
              <a:t>Kinetic Personnel Group</a:t>
            </a:r>
          </a:p>
          <a:p>
            <a:pPr algn="r"/>
            <a:r>
              <a:rPr lang="en-US" sz="2400"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Adecco Staffing</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500"/>
                                        <p:tgtEl>
                                          <p:spTgt spid="45059">
                                            <p:txEl>
                                              <p:pRg st="1" end="1"/>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45059">
                                            <p:txEl>
                                              <p:pRg st="2" end="2"/>
                                            </p:txEl>
                                          </p:spTgt>
                                        </p:tgtEl>
                                        <p:attrNameLst>
                                          <p:attrName>style.visibility</p:attrName>
                                        </p:attrNameLst>
                                      </p:cBhvr>
                                      <p:to>
                                        <p:strVal val="visible"/>
                                      </p:to>
                                    </p:set>
                                    <p:animEffect transition="in" filter="fade">
                                      <p:cBhvr>
                                        <p:cTn id="18" dur="500"/>
                                        <p:tgtEl>
                                          <p:spTgt spid="45059">
                                            <p:txEl>
                                              <p:pRg st="2" end="2"/>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45059">
                                            <p:txEl>
                                              <p:pRg st="4" end="4"/>
                                            </p:txEl>
                                          </p:spTgt>
                                        </p:tgtEl>
                                        <p:attrNameLst>
                                          <p:attrName>style.visibility</p:attrName>
                                        </p:attrNameLst>
                                      </p:cBhvr>
                                      <p:to>
                                        <p:strVal val="visible"/>
                                      </p:to>
                                    </p:set>
                                    <p:animEffect transition="in" filter="fade">
                                      <p:cBhvr>
                                        <p:cTn id="26" dur="500"/>
                                        <p:tgtEl>
                                          <p:spTgt spid="45059">
                                            <p:txEl>
                                              <p:pRg st="4" end="4"/>
                                            </p:txEl>
                                          </p:spTgt>
                                        </p:tgtEl>
                                      </p:cBhvr>
                                    </p:animEffect>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45059">
                                            <p:txEl>
                                              <p:pRg st="5" end="5"/>
                                            </p:txEl>
                                          </p:spTgt>
                                        </p:tgtEl>
                                        <p:attrNameLst>
                                          <p:attrName>style.visibility</p:attrName>
                                        </p:attrNameLst>
                                      </p:cBhvr>
                                      <p:to>
                                        <p:strVal val="visible"/>
                                      </p:to>
                                    </p:set>
                                    <p:animEffect transition="in" filter="fade">
                                      <p:cBhvr>
                                        <p:cTn id="30" dur="500"/>
                                        <p:tgtEl>
                                          <p:spTgt spid="45059">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Effect transition="in" filter="fade">
                                      <p:cBhvr>
                                        <p:cTn id="35" dur="1000"/>
                                        <p:tgtEl>
                                          <p:spTgt spid="45059">
                                            <p:txEl>
                                              <p:pRg st="6" end="6"/>
                                            </p:txEl>
                                          </p:spTgt>
                                        </p:tgtEl>
                                      </p:cBhvr>
                                    </p:animEffect>
                                    <p:anim calcmode="lin" valueType="num">
                                      <p:cBhvr>
                                        <p:cTn id="36"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5059">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5059">
                                            <p:txEl>
                                              <p:pRg st="7" end="7"/>
                                            </p:txEl>
                                          </p:spTgt>
                                        </p:tgtEl>
                                        <p:attrNameLst>
                                          <p:attrName>style.visibility</p:attrName>
                                        </p:attrNameLst>
                                      </p:cBhvr>
                                      <p:to>
                                        <p:strVal val="visible"/>
                                      </p:to>
                                    </p:set>
                                    <p:animEffect transition="in" filter="fade">
                                      <p:cBhvr>
                                        <p:cTn id="40" dur="1000"/>
                                        <p:tgtEl>
                                          <p:spTgt spid="45059">
                                            <p:txEl>
                                              <p:pRg st="7" end="7"/>
                                            </p:txEl>
                                          </p:spTgt>
                                        </p:tgtEl>
                                      </p:cBhvr>
                                    </p:animEffect>
                                    <p:anim calcmode="lin" valueType="num">
                                      <p:cBhvr>
                                        <p:cTn id="41" dur="10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45059">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5059">
                                            <p:txEl>
                                              <p:pRg st="8" end="8"/>
                                            </p:txEl>
                                          </p:spTgt>
                                        </p:tgtEl>
                                        <p:attrNameLst>
                                          <p:attrName>style.visibility</p:attrName>
                                        </p:attrNameLst>
                                      </p:cBhvr>
                                      <p:to>
                                        <p:strVal val="visible"/>
                                      </p:to>
                                    </p:set>
                                    <p:animEffect transition="in" filter="fade">
                                      <p:cBhvr>
                                        <p:cTn id="45" dur="1000"/>
                                        <p:tgtEl>
                                          <p:spTgt spid="45059">
                                            <p:txEl>
                                              <p:pRg st="8" end="8"/>
                                            </p:txEl>
                                          </p:spTgt>
                                        </p:tgtEl>
                                      </p:cBhvr>
                                    </p:animEffect>
                                    <p:anim calcmode="lin" valueType="num">
                                      <p:cBhvr>
                                        <p:cTn id="46" dur="10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4505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1000" fill="hold"/>
                                        <p:tgtEl>
                                          <p:spTgt spid="2"/>
                                        </p:tgtEl>
                                        <p:attrNameLst>
                                          <p:attrName>ppt_w</p:attrName>
                                        </p:attrNameLst>
                                      </p:cBhvr>
                                      <p:tavLst>
                                        <p:tav tm="0">
                                          <p:val>
                                            <p:fltVal val="0"/>
                                          </p:val>
                                        </p:tav>
                                        <p:tav tm="100000">
                                          <p:val>
                                            <p:strVal val="#ppt_w"/>
                                          </p:val>
                                        </p:tav>
                                      </p:tavLst>
                                    </p:anim>
                                    <p:anim calcmode="lin" valueType="num">
                                      <p:cBhvr>
                                        <p:cTn id="53" dur="1000" fill="hold"/>
                                        <p:tgtEl>
                                          <p:spTgt spid="2"/>
                                        </p:tgtEl>
                                        <p:attrNameLst>
                                          <p:attrName>ppt_h</p:attrName>
                                        </p:attrNameLst>
                                      </p:cBhvr>
                                      <p:tavLst>
                                        <p:tav tm="0">
                                          <p:val>
                                            <p:fltVal val="0"/>
                                          </p:val>
                                        </p:tav>
                                        <p:tav tm="100000">
                                          <p:val>
                                            <p:strVal val="#ppt_h"/>
                                          </p:val>
                                        </p:tav>
                                      </p:tavLst>
                                    </p:anim>
                                    <p:anim calcmode="lin" valueType="num">
                                      <p:cBhvr>
                                        <p:cTn id="54" dur="1000" fill="hold"/>
                                        <p:tgtEl>
                                          <p:spTgt spid="2"/>
                                        </p:tgtEl>
                                        <p:attrNameLst>
                                          <p:attrName>style.rotation</p:attrName>
                                        </p:attrNameLst>
                                      </p:cBhvr>
                                      <p:tavLst>
                                        <p:tav tm="0">
                                          <p:val>
                                            <p:fltVal val="90"/>
                                          </p:val>
                                        </p:tav>
                                        <p:tav tm="100000">
                                          <p:val>
                                            <p:fltVal val="0"/>
                                          </p:val>
                                        </p:tav>
                                      </p:tavLst>
                                    </p:anim>
                                    <p:animEffect transition="in" filter="fade">
                                      <p:cBhvr>
                                        <p:cTn id="5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601664" y="91073"/>
            <a:ext cx="7704137" cy="1069975"/>
          </a:xfrm>
        </p:spPr>
        <p:txBody>
          <a:bodyPr/>
          <a:lstStyle/>
          <a:p>
            <a:pPr eaLnBrk="1" hangingPunct="1"/>
            <a:r>
              <a:rPr lang="en-US" altLang="en-US" b="1" dirty="0">
                <a:ln>
                  <a:noFill/>
                </a:ln>
                <a:solidFill>
                  <a:schemeClr val="accent1"/>
                </a:solidFill>
              </a:rPr>
              <a:t>Career Fairs</a:t>
            </a:r>
          </a:p>
        </p:txBody>
      </p:sp>
      <p:sp>
        <p:nvSpPr>
          <p:cNvPr id="68611" name="Content Placeholder 1"/>
          <p:cNvSpPr>
            <a:spLocks noGrp="1"/>
          </p:cNvSpPr>
          <p:nvPr>
            <p:ph idx="1"/>
          </p:nvPr>
        </p:nvSpPr>
        <p:spPr>
          <a:xfrm>
            <a:off x="2601663" y="1132139"/>
            <a:ext cx="8504238" cy="4797425"/>
          </a:xfrm>
        </p:spPr>
        <p:txBody>
          <a:bodyPr rtlCol="0">
            <a:normAutofit fontScale="92500" lnSpcReduction="20000"/>
          </a:bodyPr>
          <a:lstStyle/>
          <a:p>
            <a:pPr marL="0" indent="0" eaLnBrk="1" fontAlgn="auto" hangingPunct="1">
              <a:buClr>
                <a:schemeClr val="accent1">
                  <a:lumMod val="75000"/>
                </a:schemeClr>
              </a:buClr>
              <a:buNone/>
              <a:defRPr/>
            </a:pPr>
            <a:r>
              <a:rPr lang="en-US" altLang="en-US" b="1" dirty="0"/>
              <a:t>             </a:t>
            </a:r>
            <a:r>
              <a:rPr lang="en-US" altLang="en-US" b="1" u="sng" dirty="0"/>
              <a:t>Fall</a:t>
            </a:r>
            <a:r>
              <a:rPr lang="en-US" altLang="en-US" b="1" dirty="0"/>
              <a:t>:</a:t>
            </a:r>
          </a:p>
          <a:p>
            <a:pPr marL="0" indent="0" eaLnBrk="1" fontAlgn="auto" hangingPunct="1">
              <a:buClr>
                <a:schemeClr val="accent1">
                  <a:lumMod val="75000"/>
                </a:schemeClr>
              </a:buClr>
              <a:buNone/>
              <a:defRPr/>
            </a:pPr>
            <a:r>
              <a:rPr lang="en-US" altLang="en-US" sz="1700" dirty="0"/>
              <a:t>Finance, Accounting &amp; Business Job Fair</a:t>
            </a:r>
          </a:p>
          <a:p>
            <a:pPr marL="0" indent="0" eaLnBrk="1" fontAlgn="auto" hangingPunct="1">
              <a:buClr>
                <a:schemeClr val="accent1">
                  <a:lumMod val="75000"/>
                </a:schemeClr>
              </a:buClr>
              <a:buNone/>
              <a:defRPr/>
            </a:pPr>
            <a:r>
              <a:rPr lang="en-US" altLang="en-US" sz="1700" dirty="0"/>
              <a:t>Career Expo: </a:t>
            </a:r>
            <a:r>
              <a:rPr lang="en-US" altLang="en-US" sz="1700" dirty="0" smtClean="0"/>
              <a:t>The Diversity </a:t>
            </a:r>
            <a:r>
              <a:rPr lang="en-US" altLang="en-US" sz="1700" dirty="0"/>
              <a:t>Job Fair</a:t>
            </a:r>
          </a:p>
          <a:p>
            <a:pPr marL="0" indent="0" eaLnBrk="1" fontAlgn="auto" hangingPunct="1">
              <a:buClr>
                <a:schemeClr val="accent1">
                  <a:lumMod val="75000"/>
                </a:schemeClr>
              </a:buClr>
              <a:buNone/>
              <a:defRPr/>
            </a:pPr>
            <a:r>
              <a:rPr lang="en-US" altLang="en-US" sz="1700" dirty="0"/>
              <a:t>Science, Technology, Engineering and Math (STEM</a:t>
            </a:r>
            <a:r>
              <a:rPr lang="en-US" altLang="en-US" sz="1700" dirty="0" smtClean="0"/>
              <a:t>) Job </a:t>
            </a:r>
            <a:r>
              <a:rPr lang="en-US" altLang="en-US" sz="1700" dirty="0"/>
              <a:t>Fair</a:t>
            </a:r>
          </a:p>
          <a:p>
            <a:pPr marL="0" indent="0" eaLnBrk="1" fontAlgn="auto" hangingPunct="1">
              <a:buClr>
                <a:schemeClr val="accent1">
                  <a:lumMod val="75000"/>
                </a:schemeClr>
              </a:buClr>
              <a:buNone/>
              <a:defRPr/>
            </a:pPr>
            <a:r>
              <a:rPr lang="en-US" altLang="en-US" sz="1700" dirty="0"/>
              <a:t>Graduate &amp; Professional School Information </a:t>
            </a:r>
            <a:r>
              <a:rPr lang="en-US" altLang="en-US" sz="1700" dirty="0" smtClean="0"/>
              <a:t>Day Fair</a:t>
            </a:r>
            <a:endParaRPr lang="en-US" altLang="en-US" sz="1700" dirty="0"/>
          </a:p>
          <a:p>
            <a:pPr marL="0" indent="0" eaLnBrk="1" fontAlgn="auto" hangingPunct="1">
              <a:buClr>
                <a:schemeClr val="accent1">
                  <a:lumMod val="75000"/>
                </a:schemeClr>
              </a:buClr>
              <a:buNone/>
              <a:defRPr/>
            </a:pPr>
            <a:r>
              <a:rPr lang="en-US" altLang="en-US" sz="1700" dirty="0"/>
              <a:t>Law School </a:t>
            </a:r>
            <a:r>
              <a:rPr lang="en-US" altLang="en-US" sz="1700" dirty="0" smtClean="0"/>
              <a:t>Information Day Fair</a:t>
            </a:r>
            <a:endParaRPr lang="en-US" altLang="en-US" sz="1700" dirty="0"/>
          </a:p>
          <a:p>
            <a:pPr marL="0" indent="0" eaLnBrk="1" fontAlgn="auto" hangingPunct="1">
              <a:buClr>
                <a:schemeClr val="accent1">
                  <a:lumMod val="75000"/>
                </a:schemeClr>
              </a:buClr>
              <a:buNone/>
              <a:defRPr/>
            </a:pPr>
            <a:r>
              <a:rPr lang="en-US" altLang="en-US" b="1" dirty="0"/>
              <a:t>           </a:t>
            </a:r>
            <a:r>
              <a:rPr lang="en-US" altLang="en-US" b="1" u="sng" dirty="0"/>
              <a:t>Winter</a:t>
            </a:r>
            <a:r>
              <a:rPr lang="en-US" altLang="en-US" b="1" dirty="0"/>
              <a:t>:</a:t>
            </a:r>
          </a:p>
          <a:p>
            <a:pPr marL="0" indent="0" eaLnBrk="1" fontAlgn="auto" hangingPunct="1">
              <a:buClr>
                <a:schemeClr val="accent1">
                  <a:lumMod val="75000"/>
                </a:schemeClr>
              </a:buClr>
              <a:buNone/>
              <a:defRPr/>
            </a:pPr>
            <a:r>
              <a:rPr lang="en-US" altLang="en-US" sz="1700" dirty="0"/>
              <a:t>Engineering &amp; Technology Job Fair</a:t>
            </a:r>
          </a:p>
          <a:p>
            <a:pPr marL="0" indent="0" eaLnBrk="1" fontAlgn="auto" hangingPunct="1">
              <a:buClr>
                <a:schemeClr val="accent1">
                  <a:lumMod val="75000"/>
                </a:schemeClr>
              </a:buClr>
              <a:buNone/>
              <a:defRPr/>
            </a:pPr>
            <a:r>
              <a:rPr lang="en-US" altLang="en-US" sz="1700" dirty="0" smtClean="0"/>
              <a:t>Internship </a:t>
            </a:r>
            <a:r>
              <a:rPr lang="en-US" altLang="en-US" sz="1700" dirty="0"/>
              <a:t>&amp; Non-Profit Job Fair</a:t>
            </a:r>
          </a:p>
          <a:p>
            <a:pPr marL="0" indent="0" eaLnBrk="1" fontAlgn="auto" hangingPunct="1">
              <a:buClr>
                <a:schemeClr val="accent1">
                  <a:lumMod val="75000"/>
                </a:schemeClr>
              </a:buClr>
              <a:buNone/>
              <a:defRPr/>
            </a:pPr>
            <a:r>
              <a:rPr lang="en-US" altLang="en-US" sz="1700" dirty="0" smtClean="0"/>
              <a:t>Teacher </a:t>
            </a:r>
            <a:r>
              <a:rPr lang="en-US" altLang="en-US" sz="1700" dirty="0"/>
              <a:t>Job Fair</a:t>
            </a:r>
          </a:p>
          <a:p>
            <a:pPr marL="0" indent="0" eaLnBrk="1" fontAlgn="auto" hangingPunct="1">
              <a:buClr>
                <a:schemeClr val="accent1">
                  <a:lumMod val="75000"/>
                </a:schemeClr>
              </a:buClr>
              <a:buNone/>
              <a:defRPr/>
            </a:pPr>
            <a:r>
              <a:rPr lang="en-US" altLang="en-US" b="1" dirty="0"/>
              <a:t>          </a:t>
            </a:r>
            <a:r>
              <a:rPr lang="en-US" altLang="en-US" b="1" u="sng" dirty="0"/>
              <a:t>Spring</a:t>
            </a:r>
            <a:r>
              <a:rPr lang="en-US" altLang="en-US" b="1" dirty="0"/>
              <a:t>:</a:t>
            </a:r>
          </a:p>
          <a:p>
            <a:pPr marL="0" indent="0" eaLnBrk="1" fontAlgn="auto" hangingPunct="1">
              <a:buClr>
                <a:schemeClr val="accent1">
                  <a:lumMod val="75000"/>
                </a:schemeClr>
              </a:buClr>
              <a:buNone/>
              <a:defRPr/>
            </a:pPr>
            <a:r>
              <a:rPr lang="en-US" altLang="en-US" sz="1700" dirty="0" smtClean="0"/>
              <a:t>Career Night: The Spring Job Fair</a:t>
            </a:r>
            <a:endParaRPr lang="en-US" altLang="en-US" sz="1700" dirty="0"/>
          </a:p>
          <a:p>
            <a:pPr marL="0" indent="0" eaLnBrk="1" fontAlgn="auto" hangingPunct="1">
              <a:buClr>
                <a:schemeClr val="accent1">
                  <a:lumMod val="75000"/>
                </a:schemeClr>
              </a:buClr>
              <a:buNone/>
              <a:defRPr/>
            </a:pPr>
            <a:r>
              <a:rPr lang="en-US" altLang="en-US" sz="1700" dirty="0"/>
              <a:t>Health Professions School </a:t>
            </a:r>
            <a:r>
              <a:rPr lang="en-US" altLang="en-US" sz="1700" dirty="0" smtClean="0"/>
              <a:t>Information Day Fair</a:t>
            </a:r>
            <a:endParaRPr lang="en-US" altLang="en-US" sz="1700" dirty="0"/>
          </a:p>
          <a:p>
            <a:pPr marL="0" indent="0" eaLnBrk="1" fontAlgn="auto" hangingPunct="1">
              <a:buClr>
                <a:schemeClr val="accent1">
                  <a:lumMod val="75000"/>
                </a:schemeClr>
              </a:buClr>
              <a:buNone/>
              <a:defRPr/>
            </a:pPr>
            <a:r>
              <a:rPr lang="en-US" altLang="en-US" sz="1700" dirty="0"/>
              <a:t>Last Chance Job Fair</a:t>
            </a:r>
          </a:p>
        </p:txBody>
      </p:sp>
      <p:sp>
        <p:nvSpPr>
          <p:cNvPr id="2" name="Rectangle 1"/>
          <p:cNvSpPr/>
          <p:nvPr/>
        </p:nvSpPr>
        <p:spPr>
          <a:xfrm>
            <a:off x="7924800" y="1981200"/>
            <a:ext cx="2590800" cy="3733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dirty="0"/>
          </a:p>
          <a:p>
            <a:pPr algn="ctr" eaLnBrk="1" fontAlgn="auto" hangingPunct="1">
              <a:spcBef>
                <a:spcPts val="0"/>
              </a:spcBef>
              <a:spcAft>
                <a:spcPts val="0"/>
              </a:spcAft>
              <a:defRPr/>
            </a:pPr>
            <a:r>
              <a:rPr lang="en-US" sz="2800" dirty="0"/>
              <a:t>Stand out and </a:t>
            </a:r>
            <a:r>
              <a:rPr lang="en-US" sz="2800" dirty="0">
                <a:solidFill>
                  <a:srgbClr val="FFFF00"/>
                </a:solidFill>
              </a:rPr>
              <a:t>shine</a:t>
            </a:r>
            <a:r>
              <a:rPr lang="en-US" sz="2800" dirty="0"/>
              <a:t> by engaging and networking face to face with professionals!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514600" y="274320"/>
            <a:ext cx="2662534" cy="1371600"/>
          </a:xfrm>
        </p:spPr>
        <p:txBody>
          <a:bodyPr>
            <a:normAutofit/>
          </a:bodyPr>
          <a:lstStyle/>
          <a:p>
            <a:pPr eaLnBrk="1" hangingPunct="1"/>
            <a:r>
              <a:rPr lang="en-US" altLang="en-US" sz="3200" b="1" dirty="0">
                <a:ln>
                  <a:noFill/>
                </a:ln>
                <a:solidFill>
                  <a:schemeClr val="accent1"/>
                </a:solidFill>
              </a:rPr>
              <a:t>Analyzing Job Descriptions</a:t>
            </a:r>
          </a:p>
        </p:txBody>
      </p:sp>
      <p:sp>
        <p:nvSpPr>
          <p:cNvPr id="2" name="Content Placeholder 1"/>
          <p:cNvSpPr>
            <a:spLocks noGrp="1"/>
          </p:cNvSpPr>
          <p:nvPr>
            <p:ph idx="1"/>
          </p:nvPr>
        </p:nvSpPr>
        <p:spPr>
          <a:xfrm>
            <a:off x="5417903" y="717751"/>
            <a:ext cx="5120247" cy="5830411"/>
          </a:xfrm>
        </p:spPr>
        <p:txBody>
          <a:bodyPr>
            <a:normAutofit fontScale="55000" lnSpcReduction="20000"/>
          </a:bodyPr>
          <a:lstStyle/>
          <a:p>
            <a:pPr marL="0" indent="0">
              <a:buNone/>
            </a:pPr>
            <a:r>
              <a:rPr lang="en-US" b="1" u="sng" dirty="0">
                <a:latin typeface="TT Norms"/>
              </a:rPr>
              <a:t>Intern will learn and be exposed to:</a:t>
            </a:r>
          </a:p>
          <a:p>
            <a:r>
              <a:rPr lang="en-US" dirty="0">
                <a:latin typeface="TT Norms"/>
              </a:rPr>
              <a:t>Hands on experience of marketing through both traditional and new media</a:t>
            </a:r>
          </a:p>
          <a:p>
            <a:r>
              <a:rPr lang="en-US" dirty="0">
                <a:latin typeface="TT Norms"/>
              </a:rPr>
              <a:t>Real world knowledge of marketing for clients from the insurance industry</a:t>
            </a:r>
          </a:p>
          <a:p>
            <a:r>
              <a:rPr lang="en-US" dirty="0">
                <a:latin typeface="TT Norms"/>
              </a:rPr>
              <a:t>Experiences of working with a very friendly and collaborative team</a:t>
            </a:r>
          </a:p>
          <a:p>
            <a:pPr marL="0" indent="0">
              <a:buNone/>
            </a:pPr>
            <a:endParaRPr lang="en-US" dirty="0">
              <a:latin typeface="TT Norms"/>
            </a:endParaRPr>
          </a:p>
          <a:p>
            <a:pPr marL="0" indent="0">
              <a:buNone/>
            </a:pPr>
            <a:r>
              <a:rPr lang="en-US" b="1" u="sng" dirty="0">
                <a:latin typeface="TT Norms"/>
              </a:rPr>
              <a:t>Responsibilities:</a:t>
            </a:r>
          </a:p>
          <a:p>
            <a:r>
              <a:rPr lang="en-US" dirty="0">
                <a:latin typeface="TT Norms"/>
              </a:rPr>
              <a:t>Assist in creating content for marketing materials, company blog and multiple social media accounts</a:t>
            </a:r>
          </a:p>
          <a:p>
            <a:r>
              <a:rPr lang="en-US" dirty="0">
                <a:latin typeface="TT Norms"/>
              </a:rPr>
              <a:t>Assist in brainstorming and idea planning</a:t>
            </a:r>
          </a:p>
          <a:p>
            <a:r>
              <a:rPr lang="en-US" dirty="0">
                <a:latin typeface="TT Norms"/>
              </a:rPr>
              <a:t>Research industry-relevant news and topics to support content creation</a:t>
            </a:r>
          </a:p>
          <a:p>
            <a:r>
              <a:rPr lang="en-US" dirty="0">
                <a:latin typeface="TT Norms"/>
              </a:rPr>
              <a:t>Qualifications:</a:t>
            </a:r>
            <a:r>
              <a:rPr lang="en-US" dirty="0"/>
              <a:t/>
            </a:r>
            <a:br>
              <a:rPr lang="en-US" dirty="0"/>
            </a:br>
            <a:r>
              <a:rPr lang="en-US" dirty="0">
                <a:latin typeface="TT Norms"/>
              </a:rPr>
              <a:t>Current college or graduate student in Marketing, Advertising, Public Relations, Communications, or related majors;</a:t>
            </a:r>
            <a:br>
              <a:rPr lang="en-US" dirty="0">
                <a:latin typeface="TT Norms"/>
              </a:rPr>
            </a:br>
            <a:endParaRPr lang="en-US" dirty="0">
              <a:latin typeface="TT Norms"/>
            </a:endParaRPr>
          </a:p>
          <a:p>
            <a:r>
              <a:rPr lang="en-US" dirty="0">
                <a:latin typeface="TT Norms"/>
              </a:rPr>
              <a:t>Must have excellent writing skills in Chinese and English (bilingual in English and Mandarin Chinese);</a:t>
            </a:r>
            <a:br>
              <a:rPr lang="en-US" dirty="0">
                <a:latin typeface="TT Norms"/>
              </a:rPr>
            </a:br>
            <a:endParaRPr lang="en-US" dirty="0">
              <a:latin typeface="TT Norms"/>
            </a:endParaRPr>
          </a:p>
          <a:p>
            <a:r>
              <a:rPr lang="en-US" dirty="0">
                <a:latin typeface="TT Norms"/>
              </a:rPr>
              <a:t>Editorial mindset that seeks to understand what audiences consume and how to create it</a:t>
            </a:r>
            <a:br>
              <a:rPr lang="en-US" dirty="0">
                <a:latin typeface="TT Norms"/>
              </a:rPr>
            </a:br>
            <a:endParaRPr lang="en-US" dirty="0">
              <a:latin typeface="TT Norms"/>
            </a:endParaRPr>
          </a:p>
          <a:p>
            <a:r>
              <a:rPr lang="en-US" dirty="0">
                <a:latin typeface="TT Norms"/>
              </a:rPr>
              <a:t>Knowledge and experience with Facebook, WeChat and other social media platforms is required;</a:t>
            </a:r>
            <a:br>
              <a:rPr lang="en-US" dirty="0">
                <a:latin typeface="TT Norms"/>
              </a:rPr>
            </a:br>
            <a:endParaRPr lang="en-US" dirty="0">
              <a:latin typeface="TT Norms"/>
            </a:endParaRPr>
          </a:p>
          <a:p>
            <a:r>
              <a:rPr lang="en-US" dirty="0">
                <a:latin typeface="TT Norms"/>
              </a:rPr>
              <a:t>Experience creating content for the website and social media is strongly preferred;</a:t>
            </a:r>
            <a:br>
              <a:rPr lang="en-US" dirty="0">
                <a:latin typeface="TT Norms"/>
              </a:rPr>
            </a:br>
            <a:endParaRPr lang="en-US" dirty="0">
              <a:latin typeface="TT Norms"/>
            </a:endParaRPr>
          </a:p>
          <a:p>
            <a:r>
              <a:rPr lang="en-US" dirty="0">
                <a:latin typeface="TT Norms"/>
              </a:rPr>
              <a:t>Strong proficiency in Microsoft Word, Excel and PowerPoint</a:t>
            </a:r>
          </a:p>
          <a:p>
            <a:endParaRPr lang="en-US" dirty="0"/>
          </a:p>
        </p:txBody>
      </p:sp>
      <p:pic>
        <p:nvPicPr>
          <p:cNvPr id="8499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985727">
            <a:off x="9355152" y="772066"/>
            <a:ext cx="7810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5417902" y="2057401"/>
            <a:ext cx="5270418" cy="4405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4999"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356033">
            <a:off x="4577930" y="2590801"/>
            <a:ext cx="7810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38452" y="478116"/>
            <a:ext cx="1928733" cy="369332"/>
          </a:xfrm>
          <a:prstGeom prst="rect">
            <a:avLst/>
          </a:prstGeom>
        </p:spPr>
        <p:txBody>
          <a:bodyPr wrap="none">
            <a:spAutoFit/>
          </a:bodyPr>
          <a:lstStyle/>
          <a:p>
            <a:r>
              <a:rPr lang="en-US" b="1" i="0" u="sng" dirty="0">
                <a:effectLst/>
                <a:latin typeface="TT Norms"/>
              </a:rPr>
              <a:t>Job Description</a:t>
            </a:r>
            <a:endParaRPr lang="en-US" b="1" u="sng"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825625" y="307976"/>
            <a:ext cx="8534400" cy="758825"/>
          </a:xfrm>
        </p:spPr>
        <p:txBody>
          <a:bodyPr/>
          <a:lstStyle/>
          <a:p>
            <a:pPr eaLnBrk="1" hangingPunct="1"/>
            <a:r>
              <a:rPr lang="en-US" altLang="en-US" b="1">
                <a:ln>
                  <a:noFill/>
                </a:ln>
                <a:solidFill>
                  <a:schemeClr val="accent1"/>
                </a:solidFill>
              </a:rPr>
              <a:t>Get Organized!</a:t>
            </a:r>
          </a:p>
        </p:txBody>
      </p:sp>
      <p:pic>
        <p:nvPicPr>
          <p:cNvPr id="76804" name="Picture 4" descr="Picture 2"/>
          <p:cNvPicPr>
            <a:picLocks noGrp="1" noChangeAspect="1" noChangeArrowheads="1"/>
          </p:cNvPicPr>
          <p:nvPr>
            <p:ph idx="1"/>
          </p:nvPr>
        </p:nvPicPr>
        <p:blipFill>
          <a:blip r:embed="rId3"/>
          <a:stretch>
            <a:fillRect/>
          </a:stretch>
        </p:blipFill>
        <p:spPr>
          <a:xfrm>
            <a:off x="3127956" y="1406658"/>
            <a:ext cx="5940031" cy="4044908"/>
          </a:xfrm>
          <a:effectLst>
            <a:outerShdw blurRad="292100" dist="139700" dir="2700000" algn="tl" rotWithShape="0">
              <a:srgbClr val="333333">
                <a:alpha val="65000"/>
              </a:srgbClr>
            </a:outerShdw>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2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506663" y="0"/>
            <a:ext cx="7704137" cy="1447800"/>
          </a:xfrm>
        </p:spPr>
        <p:txBody>
          <a:bodyPr/>
          <a:lstStyle/>
          <a:p>
            <a:pPr eaLnBrk="1" hangingPunct="1"/>
            <a:r>
              <a:rPr lang="en-US" altLang="en-US" b="1" dirty="0">
                <a:ln>
                  <a:noFill/>
                </a:ln>
                <a:solidFill>
                  <a:schemeClr val="accent1"/>
                </a:solidFill>
              </a:rPr>
              <a:t>Follow Up</a:t>
            </a:r>
          </a:p>
        </p:txBody>
      </p:sp>
      <p:sp>
        <p:nvSpPr>
          <p:cNvPr id="46083" name="Rectangle 4"/>
          <p:cNvSpPr>
            <a:spLocks noGrp="1" noChangeArrowheads="1"/>
          </p:cNvSpPr>
          <p:nvPr>
            <p:ph idx="1"/>
          </p:nvPr>
        </p:nvSpPr>
        <p:spPr>
          <a:xfrm>
            <a:off x="2506663" y="1857459"/>
            <a:ext cx="7704137" cy="3332163"/>
          </a:xfrm>
        </p:spPr>
        <p:txBody>
          <a:bodyPr rtlCol="0">
            <a:noAutofit/>
          </a:bodyPr>
          <a:lstStyle/>
          <a:p>
            <a:pPr marL="91440" indent="-91440" eaLnBrk="1" fontAlgn="auto" hangingPunct="1">
              <a:buClr>
                <a:schemeClr val="accent1">
                  <a:lumMod val="75000"/>
                </a:schemeClr>
              </a:buClr>
              <a:buFont typeface="Arial"/>
              <a:buChar char="•"/>
              <a:defRPr/>
            </a:pPr>
            <a:r>
              <a:rPr lang="en-US" altLang="en-US" dirty="0"/>
              <a:t>1 to 2 weeks </a:t>
            </a:r>
            <a:r>
              <a:rPr lang="en-US" altLang="en-US" dirty="0" smtClean="0"/>
              <a:t>after the deadline</a:t>
            </a:r>
            <a:endParaRPr lang="en-US" altLang="en-US" dirty="0"/>
          </a:p>
          <a:p>
            <a:pPr marL="91440" indent="-91440" eaLnBrk="1" fontAlgn="auto" hangingPunct="1">
              <a:buClr>
                <a:schemeClr val="accent1">
                  <a:lumMod val="75000"/>
                </a:schemeClr>
              </a:buClr>
              <a:buFont typeface="Arial"/>
              <a:buChar char="•"/>
              <a:defRPr/>
            </a:pPr>
            <a:endParaRPr lang="en-US" altLang="en-US" dirty="0"/>
          </a:p>
          <a:p>
            <a:pPr marL="91440" indent="-91440" eaLnBrk="1" fontAlgn="auto" hangingPunct="1">
              <a:buClr>
                <a:schemeClr val="accent1">
                  <a:lumMod val="75000"/>
                </a:schemeClr>
              </a:buClr>
              <a:buFont typeface="Arial"/>
              <a:buChar char="•"/>
              <a:defRPr/>
            </a:pPr>
            <a:r>
              <a:rPr lang="en-US" altLang="en-US" dirty="0"/>
              <a:t>Contact employer via email or by </a:t>
            </a:r>
            <a:r>
              <a:rPr lang="en-US" altLang="en-US" dirty="0" err="1" smtClean="0"/>
              <a:t>phonecall</a:t>
            </a:r>
            <a:endParaRPr lang="en-US" altLang="en-US" dirty="0"/>
          </a:p>
          <a:p>
            <a:pPr marL="91440" indent="-91440" eaLnBrk="1" fontAlgn="auto" hangingPunct="1">
              <a:buClr>
                <a:schemeClr val="accent1">
                  <a:lumMod val="75000"/>
                </a:schemeClr>
              </a:buClr>
              <a:buFont typeface="Arial"/>
              <a:buChar char="•"/>
              <a:defRPr/>
            </a:pPr>
            <a:endParaRPr lang="en-US" altLang="en-US" dirty="0"/>
          </a:p>
          <a:p>
            <a:pPr marL="91440" indent="-91440" eaLnBrk="1" fontAlgn="auto" hangingPunct="1">
              <a:buClr>
                <a:schemeClr val="accent1">
                  <a:lumMod val="75000"/>
                </a:schemeClr>
              </a:buClr>
              <a:buFont typeface="Arial"/>
              <a:buChar char="•"/>
              <a:defRPr/>
            </a:pPr>
            <a:r>
              <a:rPr lang="en-US" altLang="en-US" dirty="0"/>
              <a:t>Key information to include:</a:t>
            </a:r>
          </a:p>
          <a:p>
            <a:pPr marL="265176" lvl="1" indent="-137160" eaLnBrk="1" fontAlgn="auto" hangingPunct="1">
              <a:buClr>
                <a:schemeClr val="accent1">
                  <a:lumMod val="75000"/>
                </a:schemeClr>
              </a:buClr>
              <a:buFont typeface="Arial"/>
              <a:buChar char="•"/>
              <a:defRPr/>
            </a:pPr>
            <a:r>
              <a:rPr lang="en-US" altLang="en-US" sz="1800" dirty="0"/>
              <a:t>Date you applied</a:t>
            </a:r>
          </a:p>
          <a:p>
            <a:pPr marL="265176" lvl="1" indent="-137160" eaLnBrk="1" fontAlgn="auto" hangingPunct="1">
              <a:buClr>
                <a:schemeClr val="accent1">
                  <a:lumMod val="75000"/>
                </a:schemeClr>
              </a:buClr>
              <a:buFont typeface="Arial"/>
              <a:buChar char="•"/>
              <a:defRPr/>
            </a:pPr>
            <a:r>
              <a:rPr lang="en-US" altLang="en-US" sz="1800" dirty="0"/>
              <a:t>Job title</a:t>
            </a:r>
          </a:p>
          <a:p>
            <a:pPr marL="265176" lvl="1" indent="-137160" eaLnBrk="1" fontAlgn="auto" hangingPunct="1">
              <a:buClr>
                <a:schemeClr val="accent1">
                  <a:lumMod val="75000"/>
                </a:schemeClr>
              </a:buClr>
              <a:buFont typeface="Arial"/>
              <a:buChar char="•"/>
              <a:defRPr/>
            </a:pPr>
            <a:r>
              <a:rPr lang="en-US" altLang="en-US" sz="1800" dirty="0"/>
              <a:t>Attach resume for their review</a:t>
            </a:r>
          </a:p>
          <a:p>
            <a:pPr marL="265176" lvl="1" indent="-137160" eaLnBrk="1" fontAlgn="auto" hangingPunct="1">
              <a:buClr>
                <a:schemeClr val="accent1">
                  <a:lumMod val="75000"/>
                </a:schemeClr>
              </a:buClr>
              <a:buFont typeface="Arial"/>
              <a:buChar char="•"/>
              <a:defRPr/>
            </a:pPr>
            <a:r>
              <a:rPr lang="en-US" altLang="en-US" sz="1800" dirty="0"/>
              <a:t>Contact information </a:t>
            </a:r>
          </a:p>
          <a:p>
            <a:pPr marL="274638" lvl="1" indent="0" eaLnBrk="1" fontAlgn="auto" hangingPunct="1">
              <a:buClr>
                <a:schemeClr val="accent1">
                  <a:lumMod val="75000"/>
                </a:schemeClr>
              </a:buClr>
              <a:buNone/>
              <a:defRPr/>
            </a:pPr>
            <a:endParaRPr lang="en-US" altLang="en-US" sz="1800" dirty="0"/>
          </a:p>
        </p:txBody>
      </p:sp>
      <p:sp>
        <p:nvSpPr>
          <p:cNvPr id="2" name="TextBox 1"/>
          <p:cNvSpPr txBox="1"/>
          <p:nvPr/>
        </p:nvSpPr>
        <p:spPr>
          <a:xfrm>
            <a:off x="2506663" y="5974403"/>
            <a:ext cx="7557197" cy="707886"/>
          </a:xfrm>
          <a:prstGeom prst="rect">
            <a:avLst/>
          </a:prstGeom>
          <a:solidFill>
            <a:schemeClr val="accent1">
              <a:lumMod val="50000"/>
            </a:schemeClr>
          </a:solidFill>
          <a:effectLst>
            <a:glow rad="101600">
              <a:schemeClr val="accent3">
                <a:satMod val="175000"/>
                <a:alpha val="40000"/>
              </a:schemeClr>
            </a:glow>
          </a:effectLst>
        </p:spPr>
        <p:txBody>
          <a:bodyPr wrap="none">
            <a:spAutoFit/>
          </a:bodyPr>
          <a:lstStyle/>
          <a:p>
            <a:pPr marL="1712913" lvl="1" indent="-1438275" eaLnBrk="1" fontAlgn="auto" hangingPunct="1">
              <a:spcBef>
                <a:spcPts val="0"/>
              </a:spcBef>
              <a:spcAft>
                <a:spcPts val="0"/>
              </a:spcAft>
              <a:defRPr/>
            </a:pPr>
            <a:r>
              <a:rPr lang="en-US" sz="2000" i="1" dirty="0">
                <a:solidFill>
                  <a:schemeClr val="bg1"/>
                </a:solidFill>
                <a:latin typeface="Arial" charset="0"/>
              </a:rPr>
              <a:t>Exception: </a:t>
            </a:r>
          </a:p>
          <a:p>
            <a:pPr marL="1712913" lvl="1" indent="-1438275" eaLnBrk="1" fontAlgn="auto" hangingPunct="1">
              <a:spcBef>
                <a:spcPts val="0"/>
              </a:spcBef>
              <a:spcAft>
                <a:spcPts val="0"/>
              </a:spcAft>
              <a:defRPr/>
            </a:pPr>
            <a:r>
              <a:rPr lang="en-US" sz="2000" i="1" dirty="0">
                <a:solidFill>
                  <a:schemeClr val="bg1"/>
                </a:solidFill>
                <a:latin typeface="Arial" charset="0"/>
              </a:rPr>
              <a:t>If the employer stated to not contact them, do not contact them.</a:t>
            </a:r>
          </a:p>
        </p:txBody>
      </p:sp>
      <p:pic>
        <p:nvPicPr>
          <p:cNvPr id="1026" name="Picture 2" descr="Image result for phone and email transparent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1737961"/>
            <a:ext cx="3005286" cy="3432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6083">
                                            <p:txEl>
                                              <p:pRg st="2" end="2"/>
                                            </p:txEl>
                                          </p:spTgt>
                                        </p:tgtEl>
                                        <p:attrNameLst>
                                          <p:attrName>style.visibility</p:attrName>
                                        </p:attrNameLst>
                                      </p:cBhvr>
                                      <p:to>
                                        <p:strVal val="visible"/>
                                      </p:to>
                                    </p:set>
                                    <p:animEffect transition="in" filter="fade">
                                      <p:cBhvr>
                                        <p:cTn id="14" dur="1000"/>
                                        <p:tgtEl>
                                          <p:spTgt spid="46083">
                                            <p:txEl>
                                              <p:pRg st="2" end="2"/>
                                            </p:txEl>
                                          </p:spTgt>
                                        </p:tgtEl>
                                      </p:cBhvr>
                                    </p:animEffect>
                                    <p:anim calcmode="lin" valueType="num">
                                      <p:cBhvr>
                                        <p:cTn id="15"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animEffect transition="in" filter="fade">
                                      <p:cBhvr>
                                        <p:cTn id="21" dur="1000"/>
                                        <p:tgtEl>
                                          <p:spTgt spid="46083">
                                            <p:txEl>
                                              <p:pRg st="4" end="4"/>
                                            </p:txEl>
                                          </p:spTgt>
                                        </p:tgtEl>
                                      </p:cBhvr>
                                    </p:animEffect>
                                    <p:anim calcmode="lin" valueType="num">
                                      <p:cBhvr>
                                        <p:cTn id="22"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Effect transition="in" filter="fade">
                                      <p:cBhvr>
                                        <p:cTn id="27" dur="500"/>
                                        <p:tgtEl>
                                          <p:spTgt spid="46083">
                                            <p:txEl>
                                              <p:pRg st="5" end="5"/>
                                            </p:txEl>
                                          </p:spTgt>
                                        </p:tgtEl>
                                      </p:cBhvr>
                                    </p:animEffect>
                                  </p:childTnLst>
                                </p:cTn>
                              </p:par>
                            </p:childTnLst>
                          </p:cTn>
                        </p:par>
                        <p:par>
                          <p:cTn id="28" fill="hold" nodeType="afterGroup">
                            <p:stCondLst>
                              <p:cond delay="1500"/>
                            </p:stCondLst>
                            <p:childTnLst>
                              <p:par>
                                <p:cTn id="29" presetID="10" presetClass="entr" presetSubtype="0" fill="hold" nodeType="after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animEffect transition="in" filter="fade">
                                      <p:cBhvr>
                                        <p:cTn id="31" dur="500"/>
                                        <p:tgtEl>
                                          <p:spTgt spid="46083">
                                            <p:txEl>
                                              <p:pRg st="6" end="6"/>
                                            </p:txEl>
                                          </p:spTgt>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animEffect transition="in" filter="fade">
                                      <p:cBhvr>
                                        <p:cTn id="35" dur="500"/>
                                        <p:tgtEl>
                                          <p:spTgt spid="46083">
                                            <p:txEl>
                                              <p:pRg st="7" end="7"/>
                                            </p:txEl>
                                          </p:spTgt>
                                        </p:tgtEl>
                                      </p:cBhvr>
                                    </p:animEffect>
                                  </p:childTnLst>
                                </p:cTn>
                              </p:par>
                            </p:childTnLst>
                          </p:cTn>
                        </p:par>
                        <p:par>
                          <p:cTn id="36" fill="hold" nodeType="afterGroup">
                            <p:stCondLst>
                              <p:cond delay="2500"/>
                            </p:stCondLst>
                            <p:childTnLst>
                              <p:par>
                                <p:cTn id="37" presetID="10" presetClass="entr" presetSubtype="0" fill="hold" nodeType="afterEffect">
                                  <p:stCondLst>
                                    <p:cond delay="0"/>
                                  </p:stCondLst>
                                  <p:childTnLst>
                                    <p:set>
                                      <p:cBhvr>
                                        <p:cTn id="38" dur="1" fill="hold">
                                          <p:stCondLst>
                                            <p:cond delay="0"/>
                                          </p:stCondLst>
                                        </p:cTn>
                                        <p:tgtEl>
                                          <p:spTgt spid="46083">
                                            <p:txEl>
                                              <p:pRg st="8" end="8"/>
                                            </p:txEl>
                                          </p:spTgt>
                                        </p:tgtEl>
                                        <p:attrNameLst>
                                          <p:attrName>style.visibility</p:attrName>
                                        </p:attrNameLst>
                                      </p:cBhvr>
                                      <p:to>
                                        <p:strVal val="visible"/>
                                      </p:to>
                                    </p:set>
                                    <p:animEffect transition="in" filter="fade">
                                      <p:cBhvr>
                                        <p:cTn id="39" dur="500"/>
                                        <p:tgtEl>
                                          <p:spTgt spid="46083">
                                            <p:txEl>
                                              <p:pRg st="8" end="8"/>
                                            </p:txEl>
                                          </p:spTgt>
                                        </p:tgtEl>
                                      </p:cBhvr>
                                    </p:animEffect>
                                  </p:childTnLst>
                                </p:cTn>
                              </p:par>
                            </p:childTnLst>
                          </p:cTn>
                        </p:par>
                        <p:par>
                          <p:cTn id="40" fill="hold" nodeType="afterGroup">
                            <p:stCondLst>
                              <p:cond delay="3000"/>
                            </p:stCondLst>
                            <p:childTnLst>
                              <p:par>
                                <p:cTn id="41" presetID="1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1" y="1524000"/>
            <a:ext cx="6320173" cy="3046988"/>
          </a:xfrm>
          <a:prstGeom prst="rect">
            <a:avLst/>
          </a:prstGeom>
          <a:noFill/>
        </p:spPr>
        <p:txBody>
          <a:bodyPr wrap="square" rtlCol="0">
            <a:spAutoFit/>
          </a:bodyPr>
          <a:lstStyle/>
          <a:p>
            <a:pPr algn="ctr" eaLnBrk="1" hangingPunct="1"/>
            <a:r>
              <a:rPr lang="en-US" altLang="en-US" sz="3200" dirty="0">
                <a:solidFill>
                  <a:schemeClr val="bg1"/>
                </a:solidFill>
                <a:latin typeface="Arial" panose="020B0604020202020204" pitchFamily="34" charset="0"/>
              </a:rPr>
              <a:t>Recruiters are using </a:t>
            </a:r>
            <a:r>
              <a:rPr lang="en-US" altLang="en-US" sz="3200" dirty="0">
                <a:solidFill>
                  <a:srgbClr val="FFC000"/>
                </a:solidFill>
                <a:latin typeface="Arial" panose="020B0604020202020204" pitchFamily="34" charset="0"/>
              </a:rPr>
              <a:t>Google</a:t>
            </a:r>
            <a:r>
              <a:rPr lang="en-US" altLang="en-US" sz="3200" dirty="0">
                <a:solidFill>
                  <a:schemeClr val="bg1"/>
                </a:solidFill>
                <a:latin typeface="Arial" panose="020B0604020202020204" pitchFamily="34" charset="0"/>
              </a:rPr>
              <a:t> and </a:t>
            </a:r>
            <a:r>
              <a:rPr lang="en-US" altLang="en-US" sz="3200" dirty="0">
                <a:solidFill>
                  <a:srgbClr val="FFC000"/>
                </a:solidFill>
                <a:latin typeface="Arial" panose="020B0604020202020204" pitchFamily="34" charset="0"/>
              </a:rPr>
              <a:t>LinkedIn</a:t>
            </a:r>
            <a:r>
              <a:rPr lang="en-US" altLang="en-US" sz="3200" dirty="0">
                <a:solidFill>
                  <a:schemeClr val="bg1"/>
                </a:solidFill>
                <a:latin typeface="Arial" panose="020B0604020202020204" pitchFamily="34" charset="0"/>
              </a:rPr>
              <a:t> searches to </a:t>
            </a:r>
            <a:r>
              <a:rPr lang="en-US" altLang="en-US" sz="3200" dirty="0">
                <a:solidFill>
                  <a:srgbClr val="FFC000"/>
                </a:solidFill>
                <a:latin typeface="Arial" panose="020B0604020202020204" pitchFamily="34" charset="0"/>
              </a:rPr>
              <a:t>find talent </a:t>
            </a:r>
            <a:r>
              <a:rPr lang="en-US" altLang="en-US" sz="3200" dirty="0">
                <a:solidFill>
                  <a:schemeClr val="bg1"/>
                </a:solidFill>
                <a:latin typeface="Arial" panose="020B0604020202020204" pitchFamily="34" charset="0"/>
              </a:rPr>
              <a:t>(70% report that they have rejected candidates because of the information they found)</a:t>
            </a:r>
          </a:p>
          <a:p>
            <a:pPr algn="ctr" eaLnBrk="1" hangingPunct="1"/>
            <a:endParaRPr lang="en-US" altLang="en-US" sz="32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C31A8D9A-348D-492B-B82F-2744E9CACDE3}"/>
              </a:ext>
            </a:extLst>
          </p:cNvPr>
          <p:cNvSpPr txBox="1"/>
          <p:nvPr/>
        </p:nvSpPr>
        <p:spPr>
          <a:xfrm>
            <a:off x="7704364" y="475161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FFFFFF"/>
                </a:solidFill>
                <a:latin typeface="Calibri"/>
                <a:cs typeface="Calibri"/>
              </a:rPr>
              <a:t>press.careerbuilder.com, 2017</a:t>
            </a:r>
          </a:p>
        </p:txBody>
      </p:sp>
    </p:spTree>
    <p:extLst>
      <p:ext uri="{BB962C8B-B14F-4D97-AF65-F5344CB8AC3E}">
        <p14:creationId xmlns:p14="http://schemas.microsoft.com/office/powerpoint/2010/main" val="1086987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971800" y="20638"/>
            <a:ext cx="6865938" cy="893762"/>
          </a:xfrm>
        </p:spPr>
        <p:txBody>
          <a:bodyPr/>
          <a:lstStyle/>
          <a:p>
            <a:pPr eaLnBrk="1" hangingPunct="1"/>
            <a:r>
              <a:rPr lang="en-US" altLang="en-US" sz="3200" b="1" dirty="0">
                <a:ln>
                  <a:noFill/>
                </a:ln>
                <a:solidFill>
                  <a:schemeClr val="accent1"/>
                </a:solidFill>
              </a:rPr>
              <a:t>Job Search Goal Setting</a:t>
            </a:r>
          </a:p>
        </p:txBody>
      </p:sp>
      <p:sp>
        <p:nvSpPr>
          <p:cNvPr id="2" name="Content Placeholder 1"/>
          <p:cNvSpPr>
            <a:spLocks noGrp="1"/>
          </p:cNvSpPr>
          <p:nvPr>
            <p:ph idx="1"/>
          </p:nvPr>
        </p:nvSpPr>
        <p:spPr>
          <a:xfrm>
            <a:off x="2348872" y="1447800"/>
            <a:ext cx="8458200" cy="5029200"/>
          </a:xfrm>
        </p:spPr>
        <p:txBody>
          <a:bodyPr rtlCol="0">
            <a:normAutofit fontScale="92500" lnSpcReduction="10000"/>
          </a:bodyPr>
          <a:lstStyle/>
          <a:p>
            <a:pPr marL="0" indent="0" algn="ctr" eaLnBrk="1" fontAlgn="auto" hangingPunct="1">
              <a:buClr>
                <a:schemeClr val="accent1">
                  <a:lumMod val="75000"/>
                </a:schemeClr>
              </a:buClr>
              <a:buNone/>
              <a:defRPr/>
            </a:pPr>
            <a:r>
              <a:rPr lang="en-US" sz="2500" dirty="0"/>
              <a:t>Pick one job search strategy you plan to implement…</a:t>
            </a:r>
            <a:r>
              <a:rPr lang="en-US" dirty="0"/>
              <a:t/>
            </a:r>
            <a:br>
              <a:rPr lang="en-US" dirty="0"/>
            </a:br>
            <a:endParaRPr lang="en-US" sz="1500" dirty="0"/>
          </a:p>
          <a:p>
            <a:pPr marL="91440" indent="-91440" eaLnBrk="1" fontAlgn="auto" hangingPunct="1">
              <a:buClr>
                <a:schemeClr val="accent1">
                  <a:lumMod val="75000"/>
                </a:schemeClr>
              </a:buClr>
              <a:buFont typeface="Arial"/>
              <a:buChar char="•"/>
              <a:defRPr/>
            </a:pPr>
            <a:r>
              <a:rPr lang="en-US" dirty="0"/>
              <a:t>Actively search for jobs online and apply</a:t>
            </a:r>
            <a:br>
              <a:rPr lang="en-US" dirty="0"/>
            </a:br>
            <a:endParaRPr lang="en-US" dirty="0"/>
          </a:p>
          <a:p>
            <a:pPr marL="91440" indent="-91440" eaLnBrk="1" fontAlgn="auto" hangingPunct="1">
              <a:buClr>
                <a:schemeClr val="accent1">
                  <a:lumMod val="75000"/>
                </a:schemeClr>
              </a:buClr>
              <a:buFont typeface="Arial"/>
              <a:buChar char="•"/>
              <a:defRPr/>
            </a:pPr>
            <a:r>
              <a:rPr lang="en-US" dirty="0"/>
              <a:t>Attend career fairs and info sessions to network</a:t>
            </a:r>
            <a:br>
              <a:rPr lang="en-US" dirty="0"/>
            </a:br>
            <a:endParaRPr lang="en-US" dirty="0"/>
          </a:p>
          <a:p>
            <a:pPr marL="91440" indent="-91440" eaLnBrk="1" fontAlgn="auto" hangingPunct="1">
              <a:buClr>
                <a:schemeClr val="accent1">
                  <a:lumMod val="75000"/>
                </a:schemeClr>
              </a:buClr>
              <a:buFont typeface="Arial"/>
              <a:buChar char="•"/>
              <a:defRPr/>
            </a:pPr>
            <a:r>
              <a:rPr lang="en-US" dirty="0"/>
              <a:t>Use social media such as LinkedIn for job search, </a:t>
            </a:r>
            <a:br>
              <a:rPr lang="en-US" dirty="0"/>
            </a:br>
            <a:r>
              <a:rPr lang="en-US" dirty="0"/>
              <a:t>joining groups, following employers</a:t>
            </a:r>
            <a:br>
              <a:rPr lang="en-US" dirty="0"/>
            </a:br>
            <a:endParaRPr lang="en-US" dirty="0"/>
          </a:p>
          <a:p>
            <a:pPr marL="91440" indent="-91440" eaLnBrk="1" fontAlgn="auto" hangingPunct="1">
              <a:buClr>
                <a:schemeClr val="accent1">
                  <a:lumMod val="75000"/>
                </a:schemeClr>
              </a:buClr>
              <a:buFont typeface="Arial"/>
              <a:buChar char="•"/>
              <a:defRPr/>
            </a:pPr>
            <a:r>
              <a:rPr lang="en-US" dirty="0"/>
              <a:t>Activate your network circles sharing you are a job </a:t>
            </a:r>
            <a:br>
              <a:rPr lang="en-US" dirty="0"/>
            </a:br>
            <a:r>
              <a:rPr lang="en-US" dirty="0"/>
              <a:t>seeker</a:t>
            </a:r>
            <a:br>
              <a:rPr lang="en-US" dirty="0"/>
            </a:br>
            <a:endParaRPr lang="en-US" dirty="0"/>
          </a:p>
          <a:p>
            <a:pPr marL="91440" indent="-91440" eaLnBrk="1" fontAlgn="auto" hangingPunct="1">
              <a:buClr>
                <a:schemeClr val="accent1">
                  <a:lumMod val="75000"/>
                </a:schemeClr>
              </a:buClr>
              <a:buFont typeface="Arial"/>
              <a:buChar char="•"/>
              <a:defRPr/>
            </a:pPr>
            <a:r>
              <a:rPr lang="en-US" dirty="0"/>
              <a:t>Do informational interviews to learn about professions </a:t>
            </a:r>
          </a:p>
          <a:p>
            <a:pPr marL="0" indent="0" eaLnBrk="1" fontAlgn="auto" hangingPunct="1">
              <a:buClr>
                <a:schemeClr val="accent1">
                  <a:lumMod val="75000"/>
                </a:schemeClr>
              </a:buClr>
              <a:buNone/>
              <a:defRPr/>
            </a:pPr>
            <a:endParaRPr lang="en-US" dirty="0"/>
          </a:p>
          <a:p>
            <a:pPr marL="91440" indent="-91440" eaLnBrk="1" fontAlgn="auto" hangingPunct="1">
              <a:buClr>
                <a:schemeClr val="accent1">
                  <a:lumMod val="75000"/>
                </a:schemeClr>
              </a:buClr>
              <a:buFont typeface="Arial"/>
              <a:buChar char="•"/>
              <a:defRPr/>
            </a:pPr>
            <a:endParaRPr lang="en-US" dirty="0"/>
          </a:p>
          <a:p>
            <a:pPr marL="91440" indent="-91440" eaLnBrk="1" fontAlgn="auto" hangingPunct="1">
              <a:buClr>
                <a:schemeClr val="accent1">
                  <a:lumMod val="75000"/>
                </a:schemeClr>
              </a:buClr>
              <a:buFont typeface="Arial"/>
              <a:buChar char="•"/>
              <a:defRPr/>
            </a:pPr>
            <a:endParaRPr lang="en-US" dirty="0"/>
          </a:p>
        </p:txBody>
      </p:sp>
      <p:pic>
        <p:nvPicPr>
          <p:cNvPr id="911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2505" y="1981201"/>
            <a:ext cx="2115443"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itle 8"/>
          <p:cNvSpPr>
            <a:spLocks noGrp="1"/>
          </p:cNvSpPr>
          <p:nvPr>
            <p:ph type="title"/>
          </p:nvPr>
        </p:nvSpPr>
        <p:spPr>
          <a:xfrm>
            <a:off x="3575051" y="401639"/>
            <a:ext cx="6778625" cy="758825"/>
          </a:xfrm>
        </p:spPr>
        <p:txBody>
          <a:bodyPr/>
          <a:lstStyle/>
          <a:p>
            <a:pPr eaLnBrk="1" hangingPunct="1"/>
            <a:r>
              <a:rPr lang="en-US" altLang="en-US" b="1" dirty="0">
                <a:ln>
                  <a:noFill/>
                </a:ln>
                <a:solidFill>
                  <a:srgbClr val="FFC000"/>
                </a:solidFill>
              </a:rPr>
              <a:t>Come See Us</a:t>
            </a:r>
          </a:p>
        </p:txBody>
      </p:sp>
      <p:sp>
        <p:nvSpPr>
          <p:cNvPr id="3" name="Content Placeholder 2"/>
          <p:cNvSpPr>
            <a:spLocks noGrp="1"/>
          </p:cNvSpPr>
          <p:nvPr>
            <p:ph idx="4294967295"/>
          </p:nvPr>
        </p:nvSpPr>
        <p:spPr>
          <a:xfrm>
            <a:off x="1738313" y="2295844"/>
            <a:ext cx="2519363" cy="1527175"/>
          </a:xfrm>
        </p:spPr>
        <p:txBody>
          <a:bodyPr rtlCol="0">
            <a:normAutofit/>
          </a:bodyPr>
          <a:lstStyle/>
          <a:p>
            <a:pPr marL="0" indent="0" eaLnBrk="1" fontAlgn="auto" hangingPunct="1">
              <a:buClr>
                <a:schemeClr val="accent1">
                  <a:lumMod val="75000"/>
                </a:schemeClr>
              </a:buClr>
              <a:buNone/>
              <a:defRPr/>
            </a:pPr>
            <a:endParaRPr lang="en-US" dirty="0"/>
          </a:p>
          <a:p>
            <a:pPr marL="91440" indent="-91440" eaLnBrk="1" fontAlgn="auto" hangingPunct="1">
              <a:lnSpc>
                <a:spcPct val="110000"/>
              </a:lnSpc>
              <a:spcBef>
                <a:spcPts val="0"/>
              </a:spcBef>
              <a:spcAft>
                <a:spcPts val="0"/>
              </a:spcAft>
              <a:buClr>
                <a:schemeClr val="accent1">
                  <a:lumMod val="75000"/>
                </a:schemeClr>
              </a:buClr>
              <a:buNone/>
              <a:defRPr/>
            </a:pPr>
            <a:r>
              <a:rPr lang="en-US" sz="1600" b="1" dirty="0"/>
              <a:t>Hours:</a:t>
            </a:r>
            <a:r>
              <a:rPr lang="en-US" sz="1600" dirty="0"/>
              <a:t> </a:t>
            </a:r>
          </a:p>
          <a:p>
            <a:pPr marL="91440" indent="-91440" eaLnBrk="1" fontAlgn="auto" hangingPunct="1">
              <a:lnSpc>
                <a:spcPct val="110000"/>
              </a:lnSpc>
              <a:spcBef>
                <a:spcPts val="0"/>
              </a:spcBef>
              <a:spcAft>
                <a:spcPts val="0"/>
              </a:spcAft>
              <a:buClr>
                <a:schemeClr val="accent1">
                  <a:lumMod val="75000"/>
                </a:schemeClr>
              </a:buClr>
              <a:buNone/>
              <a:defRPr/>
            </a:pPr>
            <a:r>
              <a:rPr lang="en-US" sz="1600" dirty="0">
                <a:solidFill>
                  <a:schemeClr val="bg1"/>
                </a:solidFill>
              </a:rPr>
              <a:t>Mon. - Fri. 8 am to 5 pm</a:t>
            </a:r>
          </a:p>
          <a:p>
            <a:pPr marL="91440" indent="-91440" eaLnBrk="1" fontAlgn="auto" hangingPunct="1">
              <a:lnSpc>
                <a:spcPct val="110000"/>
              </a:lnSpc>
              <a:spcBef>
                <a:spcPts val="0"/>
              </a:spcBef>
              <a:spcAft>
                <a:spcPts val="0"/>
              </a:spcAft>
              <a:buClr>
                <a:schemeClr val="accent1">
                  <a:lumMod val="75000"/>
                </a:schemeClr>
              </a:buClr>
              <a:buNone/>
              <a:defRPr/>
            </a:pPr>
            <a:r>
              <a:rPr lang="en-US" sz="1600" dirty="0">
                <a:solidFill>
                  <a:schemeClr val="bg1"/>
                </a:solidFill>
              </a:rPr>
              <a:t>except Wed. 9 am to 5 pm</a:t>
            </a:r>
          </a:p>
          <a:p>
            <a:pPr marL="91440" indent="-91440" eaLnBrk="1" fontAlgn="auto" hangingPunct="1">
              <a:lnSpc>
                <a:spcPct val="120000"/>
              </a:lnSpc>
              <a:spcBef>
                <a:spcPts val="0"/>
              </a:spcBef>
              <a:spcAft>
                <a:spcPts val="0"/>
              </a:spcAft>
              <a:buClr>
                <a:schemeClr val="accent1">
                  <a:lumMod val="75000"/>
                </a:schemeClr>
              </a:buClr>
              <a:buNone/>
              <a:defRPr/>
            </a:pPr>
            <a:endParaRPr lang="en-US" sz="1500" dirty="0">
              <a:solidFill>
                <a:schemeClr val="bg1"/>
              </a:solidFill>
            </a:endParaRPr>
          </a:p>
        </p:txBody>
      </p:sp>
      <p:pic>
        <p:nvPicPr>
          <p:cNvPr id="9318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1562100"/>
            <a:ext cx="29638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1" y="1562100"/>
            <a:ext cx="3806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Box 10"/>
          <p:cNvSpPr txBox="1">
            <a:spLocks noChangeArrowheads="1"/>
          </p:cNvSpPr>
          <p:nvPr/>
        </p:nvSpPr>
        <p:spPr bwMode="auto">
          <a:xfrm>
            <a:off x="1739901" y="3830639"/>
            <a:ext cx="25177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lnSpc>
                <a:spcPct val="120000"/>
              </a:lnSpc>
            </a:pPr>
            <a:r>
              <a:rPr lang="en-US" altLang="en-US" sz="1600" b="1" dirty="0">
                <a:latin typeface="Tw Cen MT" panose="020B0602020104020603" pitchFamily="34" charset="0"/>
              </a:rPr>
              <a:t>Drop-In Hours: </a:t>
            </a:r>
          </a:p>
          <a:p>
            <a:pPr eaLnBrk="1" hangingPunct="1">
              <a:lnSpc>
                <a:spcPct val="120000"/>
              </a:lnSpc>
            </a:pPr>
            <a:r>
              <a:rPr lang="en-US" altLang="en-US" sz="1600" dirty="0">
                <a:solidFill>
                  <a:schemeClr val="bg1"/>
                </a:solidFill>
                <a:latin typeface="Tw Cen MT" panose="020B0602020104020603" pitchFamily="34" charset="0"/>
              </a:rPr>
              <a:t>Mon. - Thurs. 10 am-3pm</a:t>
            </a:r>
          </a:p>
          <a:p>
            <a:pPr eaLnBrk="1" hangingPunct="1">
              <a:lnSpc>
                <a:spcPct val="120000"/>
              </a:lnSpc>
            </a:pPr>
            <a:r>
              <a:rPr lang="en-US" altLang="en-US" sz="1600" dirty="0">
                <a:solidFill>
                  <a:schemeClr val="bg1"/>
                </a:solidFill>
                <a:latin typeface="Tw Cen MT" panose="020B0602020104020603" pitchFamily="34" charset="0"/>
              </a:rPr>
              <a:t>Fri. 10 am-12 pm</a:t>
            </a:r>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1" y="609601"/>
            <a:ext cx="6320173" cy="4524315"/>
          </a:xfrm>
          <a:prstGeom prst="rect">
            <a:avLst/>
          </a:prstGeom>
          <a:noFill/>
        </p:spPr>
        <p:txBody>
          <a:bodyPr wrap="square" rtlCol="0">
            <a:spAutoFit/>
          </a:bodyPr>
          <a:lstStyle/>
          <a:p>
            <a:pPr algn="ctr" eaLnBrk="1" fontAlgn="auto" hangingPunct="1">
              <a:spcBef>
                <a:spcPts val="0"/>
              </a:spcBef>
              <a:spcAft>
                <a:spcPts val="0"/>
              </a:spcAft>
              <a:defRPr/>
            </a:pPr>
            <a:r>
              <a:rPr lang="en-US" sz="3200" dirty="0">
                <a:solidFill>
                  <a:schemeClr val="bg1"/>
                </a:solidFill>
                <a:latin typeface="Calibri" panose="020F0502020204030204" pitchFamily="34" charset="0"/>
              </a:rPr>
              <a:t>Based on extensive analysis of historical and current labor market trends, CareerBuilder is projecting a 5 percent growth in U.S. jobs between </a:t>
            </a:r>
            <a:r>
              <a:rPr lang="en-US" sz="3200" dirty="0">
                <a:solidFill>
                  <a:srgbClr val="FFC000"/>
                </a:solidFill>
                <a:latin typeface="Calibri" panose="020F0502020204030204" pitchFamily="34" charset="0"/>
              </a:rPr>
              <a:t>2017 and 2022. </a:t>
            </a:r>
            <a:r>
              <a:rPr lang="en-US" sz="3200" dirty="0">
                <a:solidFill>
                  <a:schemeClr val="bg1"/>
                </a:solidFill>
                <a:latin typeface="Calibri" panose="020F0502020204030204" pitchFamily="34" charset="0"/>
              </a:rPr>
              <a:t>While that number is encouraging, it is a net total, meaning that while </a:t>
            </a:r>
            <a:r>
              <a:rPr lang="en-US" sz="3200" dirty="0">
                <a:solidFill>
                  <a:srgbClr val="FFC000"/>
                </a:solidFill>
                <a:latin typeface="Calibri" panose="020F0502020204030204" pitchFamily="34" charset="0"/>
              </a:rPr>
              <a:t>8,194,220 jobs </a:t>
            </a:r>
            <a:r>
              <a:rPr lang="en-US" sz="3200" dirty="0">
                <a:solidFill>
                  <a:schemeClr val="bg1"/>
                </a:solidFill>
                <a:latin typeface="Calibri" panose="020F0502020204030204" pitchFamily="34" charset="0"/>
              </a:rPr>
              <a:t>will likely be added, </a:t>
            </a:r>
            <a:r>
              <a:rPr lang="en-US" sz="3200" dirty="0">
                <a:solidFill>
                  <a:srgbClr val="FFC000"/>
                </a:solidFill>
                <a:latin typeface="Calibri" panose="020F0502020204030204" pitchFamily="34" charset="0"/>
              </a:rPr>
              <a:t>302,930 jobs </a:t>
            </a:r>
            <a:r>
              <a:rPr lang="en-US" sz="3200" dirty="0">
                <a:solidFill>
                  <a:schemeClr val="bg1"/>
                </a:solidFill>
                <a:latin typeface="Calibri" panose="020F0502020204030204" pitchFamily="34" charset="0"/>
              </a:rPr>
              <a:t>will be lost.</a:t>
            </a:r>
          </a:p>
        </p:txBody>
      </p:sp>
    </p:spTree>
    <p:extLst>
      <p:ext uri="{BB962C8B-B14F-4D97-AF65-F5344CB8AC3E}">
        <p14:creationId xmlns:p14="http://schemas.microsoft.com/office/powerpoint/2010/main" val="76942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2359026"/>
            <a:ext cx="9144000" cy="646113"/>
          </a:xfrm>
          <a:prstGeom prst="rect">
            <a:avLst/>
          </a:prstGeom>
          <a:solidFill>
            <a:srgbClr val="ECC23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6083" name="TextBox 3"/>
          <p:cNvSpPr txBox="1">
            <a:spLocks noChangeArrowheads="1"/>
          </p:cNvSpPr>
          <p:nvPr/>
        </p:nvSpPr>
        <p:spPr bwMode="auto">
          <a:xfrm>
            <a:off x="1816100" y="2359025"/>
            <a:ext cx="8542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272727"/>
                </a:solidFill>
                <a:latin typeface="Arial" panose="020B0604020202020204" pitchFamily="34" charset="0"/>
                <a:cs typeface="Arial" panose="020B0604020202020204" pitchFamily="34" charset="0"/>
              </a:rPr>
              <a:t>A modern, on-the-go platform designed especially for college-based recruiting for jobs, internships, events and resources.</a:t>
            </a:r>
          </a:p>
        </p:txBody>
      </p:sp>
      <p:grpSp>
        <p:nvGrpSpPr>
          <p:cNvPr id="46084" name="Group 10"/>
          <p:cNvGrpSpPr>
            <a:grpSpLocks/>
          </p:cNvGrpSpPr>
          <p:nvPr/>
        </p:nvGrpSpPr>
        <p:grpSpPr bwMode="auto">
          <a:xfrm>
            <a:off x="2544764" y="3394075"/>
            <a:ext cx="7216775" cy="554038"/>
            <a:chOff x="1020147" y="3421193"/>
            <a:chExt cx="7217347" cy="553998"/>
          </a:xfrm>
        </p:grpSpPr>
        <p:sp>
          <p:nvSpPr>
            <p:cNvPr id="46088" name="TextBox 6"/>
            <p:cNvSpPr txBox="1">
              <a:spLocks noChangeArrowheads="1"/>
            </p:cNvSpPr>
            <p:nvPr/>
          </p:nvSpPr>
          <p:spPr bwMode="auto">
            <a:xfrm>
              <a:off x="1165879" y="3421193"/>
              <a:ext cx="70716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500">
                  <a:solidFill>
                    <a:srgbClr val="FFFFFF"/>
                  </a:solidFill>
                  <a:latin typeface="Arial" panose="020B0604020202020204" pitchFamily="34" charset="0"/>
                  <a:cs typeface="Arial" panose="020B0604020202020204" pitchFamily="34" charset="0"/>
                </a:rPr>
                <a:t>Students gain access to job/internship postings from 200,000+ employers around the world, including all Fortune 500 companies!</a:t>
              </a:r>
            </a:p>
          </p:txBody>
        </p:sp>
        <p:sp>
          <p:nvSpPr>
            <p:cNvPr id="10" name="Oval 9"/>
            <p:cNvSpPr/>
            <p:nvPr/>
          </p:nvSpPr>
          <p:spPr>
            <a:xfrm>
              <a:off x="1020147" y="3532310"/>
              <a:ext cx="138123" cy="138103"/>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46085" name="Group 12"/>
          <p:cNvGrpSpPr>
            <a:grpSpLocks/>
          </p:cNvGrpSpPr>
          <p:nvPr/>
        </p:nvGrpSpPr>
        <p:grpSpPr bwMode="auto">
          <a:xfrm>
            <a:off x="2544764" y="4065589"/>
            <a:ext cx="7216775" cy="554037"/>
            <a:chOff x="1020147" y="3421193"/>
            <a:chExt cx="7217347" cy="553998"/>
          </a:xfrm>
        </p:grpSpPr>
        <p:sp>
          <p:nvSpPr>
            <p:cNvPr id="46086" name="TextBox 13"/>
            <p:cNvSpPr txBox="1">
              <a:spLocks noChangeArrowheads="1"/>
            </p:cNvSpPr>
            <p:nvPr/>
          </p:nvSpPr>
          <p:spPr bwMode="auto">
            <a:xfrm>
              <a:off x="1165879" y="3421193"/>
              <a:ext cx="70716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500">
                  <a:solidFill>
                    <a:srgbClr val="FFFFFF"/>
                  </a:solidFill>
                  <a:latin typeface="Arial" panose="020B0604020202020204" pitchFamily="34" charset="0"/>
                  <a:cs typeface="Arial" panose="020B0604020202020204" pitchFamily="34" charset="0"/>
                </a:rPr>
                <a:t>Employers enjoy a faster, more user-friendly experience to post jobs and view applicants.</a:t>
              </a:r>
            </a:p>
          </p:txBody>
        </p:sp>
        <p:sp>
          <p:nvSpPr>
            <p:cNvPr id="15" name="Oval 14"/>
            <p:cNvSpPr/>
            <p:nvPr/>
          </p:nvSpPr>
          <p:spPr>
            <a:xfrm>
              <a:off x="1020147" y="3532310"/>
              <a:ext cx="138123" cy="138102"/>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
          <p:cNvGrpSpPr>
            <a:grpSpLocks/>
          </p:cNvGrpSpPr>
          <p:nvPr/>
        </p:nvGrpSpPr>
        <p:grpSpPr bwMode="auto">
          <a:xfrm>
            <a:off x="2544764" y="3059114"/>
            <a:ext cx="7216775" cy="554037"/>
            <a:chOff x="1020147" y="3421193"/>
            <a:chExt cx="7217347" cy="553998"/>
          </a:xfrm>
        </p:grpSpPr>
        <p:sp>
          <p:nvSpPr>
            <p:cNvPr id="47117" name="TextBox 2"/>
            <p:cNvSpPr txBox="1">
              <a:spLocks noChangeArrowheads="1"/>
            </p:cNvSpPr>
            <p:nvPr/>
          </p:nvSpPr>
          <p:spPr bwMode="auto">
            <a:xfrm>
              <a:off x="1165879" y="3421193"/>
              <a:ext cx="70716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500">
                  <a:solidFill>
                    <a:srgbClr val="FFFFFF"/>
                  </a:solidFill>
                  <a:latin typeface="Arial" panose="020B0604020202020204" pitchFamily="34" charset="0"/>
                  <a:cs typeface="Arial" panose="020B0604020202020204" pitchFamily="34" charset="0"/>
                </a:rPr>
                <a:t>A personalized feed of jobs, internships, events and resources — like Netflix but for careers! </a:t>
              </a:r>
            </a:p>
          </p:txBody>
        </p:sp>
        <p:sp>
          <p:nvSpPr>
            <p:cNvPr id="4" name="Oval 3"/>
            <p:cNvSpPr/>
            <p:nvPr/>
          </p:nvSpPr>
          <p:spPr>
            <a:xfrm>
              <a:off x="1020147" y="3532310"/>
              <a:ext cx="138123" cy="138102"/>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47107" name="Group 4"/>
          <p:cNvGrpSpPr>
            <a:grpSpLocks/>
          </p:cNvGrpSpPr>
          <p:nvPr/>
        </p:nvGrpSpPr>
        <p:grpSpPr bwMode="auto">
          <a:xfrm>
            <a:off x="2544764" y="3749675"/>
            <a:ext cx="7216775" cy="554038"/>
            <a:chOff x="1020147" y="3421193"/>
            <a:chExt cx="7217347" cy="553998"/>
          </a:xfrm>
        </p:grpSpPr>
        <p:sp>
          <p:nvSpPr>
            <p:cNvPr id="47115" name="TextBox 5"/>
            <p:cNvSpPr txBox="1">
              <a:spLocks noChangeArrowheads="1"/>
            </p:cNvSpPr>
            <p:nvPr/>
          </p:nvSpPr>
          <p:spPr bwMode="auto">
            <a:xfrm>
              <a:off x="1165879" y="3421193"/>
              <a:ext cx="707161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500">
                  <a:solidFill>
                    <a:srgbClr val="FFFFFF"/>
                  </a:solidFill>
                  <a:latin typeface="Arial" panose="020B0604020202020204" pitchFamily="34" charset="0"/>
                  <a:cs typeface="Arial" panose="020B0604020202020204" pitchFamily="34" charset="0"/>
                </a:rPr>
                <a:t>A “Favorite” option to know when top employers are posting jobs and coming to campus.</a:t>
              </a:r>
            </a:p>
          </p:txBody>
        </p:sp>
        <p:sp>
          <p:nvSpPr>
            <p:cNvPr id="7" name="Oval 6"/>
            <p:cNvSpPr/>
            <p:nvPr/>
          </p:nvSpPr>
          <p:spPr>
            <a:xfrm>
              <a:off x="1020147" y="3532310"/>
              <a:ext cx="138123" cy="138103"/>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47108" name="Group 9"/>
          <p:cNvGrpSpPr>
            <a:grpSpLocks/>
          </p:cNvGrpSpPr>
          <p:nvPr/>
        </p:nvGrpSpPr>
        <p:grpSpPr bwMode="auto">
          <a:xfrm>
            <a:off x="1524001" y="2428875"/>
            <a:ext cx="3363913" cy="400050"/>
            <a:chOff x="0" y="2525992"/>
            <a:chExt cx="3363783" cy="400110"/>
          </a:xfrm>
        </p:grpSpPr>
        <p:sp>
          <p:nvSpPr>
            <p:cNvPr id="47113" name="TextBox 7"/>
            <p:cNvSpPr txBox="1">
              <a:spLocks noChangeArrowheads="1"/>
            </p:cNvSpPr>
            <p:nvPr/>
          </p:nvSpPr>
          <p:spPr bwMode="auto">
            <a:xfrm>
              <a:off x="957686" y="2525992"/>
              <a:ext cx="24060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FFFFFF"/>
                  </a:solidFill>
                  <a:latin typeface="Arial" panose="020B0604020202020204" pitchFamily="34" charset="0"/>
                  <a:cs typeface="Arial" panose="020B0604020202020204" pitchFamily="34" charset="0"/>
                </a:rPr>
                <a:t>Students enjoy:</a:t>
              </a:r>
            </a:p>
          </p:txBody>
        </p:sp>
        <p:sp>
          <p:nvSpPr>
            <p:cNvPr id="9" name="Rectangle 8"/>
            <p:cNvSpPr/>
            <p:nvPr/>
          </p:nvSpPr>
          <p:spPr>
            <a:xfrm>
              <a:off x="0" y="2622845"/>
              <a:ext cx="957226" cy="276266"/>
            </a:xfrm>
            <a:prstGeom prst="rect">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nvGrpSpPr>
          <p:cNvPr id="47109" name="Group 10"/>
          <p:cNvGrpSpPr>
            <a:grpSpLocks/>
          </p:cNvGrpSpPr>
          <p:nvPr/>
        </p:nvGrpSpPr>
        <p:grpSpPr bwMode="auto">
          <a:xfrm>
            <a:off x="2544764" y="4440238"/>
            <a:ext cx="7216775" cy="323850"/>
            <a:chOff x="1020147" y="3421193"/>
            <a:chExt cx="7217347" cy="323165"/>
          </a:xfrm>
        </p:grpSpPr>
        <p:sp>
          <p:nvSpPr>
            <p:cNvPr id="47111" name="TextBox 11"/>
            <p:cNvSpPr txBox="1">
              <a:spLocks noChangeArrowheads="1"/>
            </p:cNvSpPr>
            <p:nvPr/>
          </p:nvSpPr>
          <p:spPr bwMode="auto">
            <a:xfrm>
              <a:off x="1165879" y="3421193"/>
              <a:ext cx="70716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500">
                  <a:solidFill>
                    <a:srgbClr val="FFFFFF"/>
                  </a:solidFill>
                  <a:latin typeface="Arial" panose="020B0604020202020204" pitchFamily="34" charset="0"/>
                  <a:cs typeface="Arial" panose="020B0604020202020204" pitchFamily="34" charset="0"/>
                </a:rPr>
                <a:t>A seamless experience across all devices: phones, tablets and computers.</a:t>
              </a:r>
            </a:p>
          </p:txBody>
        </p:sp>
        <p:sp>
          <p:nvSpPr>
            <p:cNvPr id="13" name="Oval 12"/>
            <p:cNvSpPr/>
            <p:nvPr/>
          </p:nvSpPr>
          <p:spPr>
            <a:xfrm>
              <a:off x="1020147" y="3532083"/>
              <a:ext cx="138123" cy="139405"/>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
        <p:nvSpPr>
          <p:cNvPr id="14" name="Rectangle 13"/>
          <p:cNvSpPr/>
          <p:nvPr/>
        </p:nvSpPr>
        <p:spPr>
          <a:xfrm flipH="1">
            <a:off x="4537076" y="2525714"/>
            <a:ext cx="6130925" cy="276225"/>
          </a:xfrm>
          <a:prstGeom prst="rect">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8</a:t>
            </a:fld>
            <a:endParaRPr lang="en-US"/>
          </a:p>
        </p:txBody>
      </p:sp>
      <p:sp>
        <p:nvSpPr>
          <p:cNvPr id="4" name="Rectangle 3"/>
          <p:cNvSpPr/>
          <p:nvPr/>
        </p:nvSpPr>
        <p:spPr>
          <a:xfrm flipH="1">
            <a:off x="6168081" y="2751739"/>
            <a:ext cx="3356916" cy="206399"/>
          </a:xfrm>
          <a:prstGeom prst="rect">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5" name="Group 4"/>
          <p:cNvGrpSpPr/>
          <p:nvPr/>
        </p:nvGrpSpPr>
        <p:grpSpPr>
          <a:xfrm>
            <a:off x="2667002" y="2678875"/>
            <a:ext cx="3568013" cy="323165"/>
            <a:chOff x="0" y="2525992"/>
            <a:chExt cx="4757351" cy="430886"/>
          </a:xfrm>
        </p:grpSpPr>
        <p:sp>
          <p:nvSpPr>
            <p:cNvPr id="6" name="TextBox 5"/>
            <p:cNvSpPr txBox="1"/>
            <p:nvPr/>
          </p:nvSpPr>
          <p:spPr>
            <a:xfrm>
              <a:off x="957687" y="2525992"/>
              <a:ext cx="3799664" cy="430886"/>
            </a:xfrm>
            <a:prstGeom prst="rect">
              <a:avLst/>
            </a:prstGeom>
            <a:noFill/>
          </p:spPr>
          <p:txBody>
            <a:bodyPr wrap="square" rtlCol="0">
              <a:spAutoFit/>
            </a:bodyPr>
            <a:lstStyle/>
            <a:p>
              <a:r>
                <a:rPr lang="en-US" sz="1500" b="1" dirty="0">
                  <a:solidFill>
                    <a:schemeClr val="bg1"/>
                  </a:solidFill>
                  <a:latin typeface="Arial"/>
                  <a:cs typeface="Arial"/>
                </a:rPr>
                <a:t>Create a Handshake Account</a:t>
              </a:r>
            </a:p>
          </p:txBody>
        </p:sp>
        <p:sp>
          <p:nvSpPr>
            <p:cNvPr id="7" name="Rectangle 6"/>
            <p:cNvSpPr/>
            <p:nvPr/>
          </p:nvSpPr>
          <p:spPr>
            <a:xfrm>
              <a:off x="0" y="2623144"/>
              <a:ext cx="957687" cy="275198"/>
            </a:xfrm>
            <a:prstGeom prst="rect">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8" name="Rectangle 7"/>
          <p:cNvSpPr/>
          <p:nvPr/>
        </p:nvSpPr>
        <p:spPr>
          <a:xfrm>
            <a:off x="4158143" y="3165322"/>
            <a:ext cx="1855505" cy="260302"/>
          </a:xfrm>
          <a:prstGeom prst="rect">
            <a:avLst/>
          </a:prstGeom>
          <a:solidFill>
            <a:schemeClr val="tx1">
              <a:alpha val="60000"/>
            </a:schemeClr>
          </a:solidFill>
          <a:ln>
            <a:solidFill>
              <a:srgbClr val="FFFFFF">
                <a:alpha val="7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9" name="Group 8"/>
          <p:cNvGrpSpPr/>
          <p:nvPr/>
        </p:nvGrpSpPr>
        <p:grpSpPr>
          <a:xfrm>
            <a:off x="3304965" y="3132523"/>
            <a:ext cx="5881687" cy="291777"/>
            <a:chOff x="805181" y="3034062"/>
            <a:chExt cx="7842250" cy="356281"/>
          </a:xfrm>
        </p:grpSpPr>
        <p:sp>
          <p:nvSpPr>
            <p:cNvPr id="10" name="TextBox 9"/>
            <p:cNvSpPr txBox="1"/>
            <p:nvPr/>
          </p:nvSpPr>
          <p:spPr>
            <a:xfrm>
              <a:off x="805181" y="3038013"/>
              <a:ext cx="464231" cy="352330"/>
            </a:xfrm>
            <a:prstGeom prst="rect">
              <a:avLst/>
            </a:prstGeom>
            <a:noFill/>
          </p:spPr>
          <p:txBody>
            <a:bodyPr wrap="none" rtlCol="0">
              <a:spAutoFit/>
            </a:bodyPr>
            <a:lstStyle/>
            <a:p>
              <a:pPr algn="r"/>
              <a:r>
                <a:rPr lang="en-US" sz="1275" dirty="0">
                  <a:solidFill>
                    <a:srgbClr val="ECC23D"/>
                  </a:solidFill>
                  <a:latin typeface="Arial Black"/>
                  <a:cs typeface="Arial Black"/>
                </a:rPr>
                <a:t>1.</a:t>
              </a:r>
            </a:p>
          </p:txBody>
        </p:sp>
        <p:sp>
          <p:nvSpPr>
            <p:cNvPr id="11" name="TextBox 10"/>
            <p:cNvSpPr txBox="1"/>
            <p:nvPr/>
          </p:nvSpPr>
          <p:spPr>
            <a:xfrm>
              <a:off x="1121890" y="3034062"/>
              <a:ext cx="7525541" cy="324142"/>
            </a:xfrm>
            <a:prstGeom prst="rect">
              <a:avLst/>
            </a:prstGeom>
            <a:noFill/>
          </p:spPr>
          <p:txBody>
            <a:bodyPr wrap="square" rtlCol="0">
              <a:spAutoFit/>
            </a:bodyPr>
            <a:lstStyle/>
            <a:p>
              <a:r>
                <a:rPr lang="en-US" sz="1125" dirty="0">
                  <a:solidFill>
                    <a:schemeClr val="bg1"/>
                  </a:solidFill>
                  <a:latin typeface="Arial"/>
                  <a:cs typeface="Arial"/>
                </a:rPr>
                <a:t>Log into   </a:t>
              </a:r>
              <a:r>
                <a:rPr lang="en-US" sz="1125" b="1" dirty="0">
                  <a:solidFill>
                    <a:srgbClr val="ECC23D"/>
                  </a:solidFill>
                  <a:latin typeface="Arial"/>
                  <a:cs typeface="Arial"/>
                </a:rPr>
                <a:t>go.ucr.edu/</a:t>
              </a:r>
              <a:r>
                <a:rPr lang="en-US" sz="1125" b="1" dirty="0" err="1">
                  <a:solidFill>
                    <a:srgbClr val="ECC23D"/>
                  </a:solidFill>
                  <a:latin typeface="Arial"/>
                  <a:cs typeface="Arial"/>
                </a:rPr>
                <a:t>ucrhandshake</a:t>
              </a:r>
              <a:r>
                <a:rPr lang="en-US" sz="1125" dirty="0">
                  <a:solidFill>
                    <a:schemeClr val="bg1"/>
                  </a:solidFill>
                  <a:latin typeface="Arial"/>
                  <a:cs typeface="Arial"/>
                </a:rPr>
                <a:t>   with your UCR username and password.</a:t>
              </a:r>
            </a:p>
          </p:txBody>
        </p:sp>
      </p:grpSp>
      <p:grpSp>
        <p:nvGrpSpPr>
          <p:cNvPr id="12" name="Group 11"/>
          <p:cNvGrpSpPr/>
          <p:nvPr/>
        </p:nvGrpSpPr>
        <p:grpSpPr>
          <a:xfrm>
            <a:off x="3270887" y="3529901"/>
            <a:ext cx="5574233" cy="438582"/>
            <a:chOff x="805181" y="3563534"/>
            <a:chExt cx="7432311" cy="584775"/>
          </a:xfrm>
        </p:grpSpPr>
        <p:sp>
          <p:nvSpPr>
            <p:cNvPr id="13" name="TextBox 12"/>
            <p:cNvSpPr txBox="1"/>
            <p:nvPr/>
          </p:nvSpPr>
          <p:spPr>
            <a:xfrm>
              <a:off x="805181" y="3564575"/>
              <a:ext cx="464231" cy="384721"/>
            </a:xfrm>
            <a:prstGeom prst="rect">
              <a:avLst/>
            </a:prstGeom>
            <a:noFill/>
          </p:spPr>
          <p:txBody>
            <a:bodyPr wrap="none" rtlCol="0">
              <a:spAutoFit/>
            </a:bodyPr>
            <a:lstStyle/>
            <a:p>
              <a:pPr algn="r"/>
              <a:r>
                <a:rPr lang="en-US" sz="1275" dirty="0">
                  <a:solidFill>
                    <a:srgbClr val="ECC23D"/>
                  </a:solidFill>
                  <a:latin typeface="Arial Black"/>
                  <a:cs typeface="Arial Black"/>
                </a:rPr>
                <a:t>2.</a:t>
              </a:r>
            </a:p>
          </p:txBody>
        </p:sp>
        <p:sp>
          <p:nvSpPr>
            <p:cNvPr id="14" name="TextBox 13"/>
            <p:cNvSpPr txBox="1"/>
            <p:nvPr/>
          </p:nvSpPr>
          <p:spPr>
            <a:xfrm>
              <a:off x="1165877" y="3563534"/>
              <a:ext cx="7071615" cy="584775"/>
            </a:xfrm>
            <a:prstGeom prst="rect">
              <a:avLst/>
            </a:prstGeom>
            <a:noFill/>
          </p:spPr>
          <p:txBody>
            <a:bodyPr wrap="square" rtlCol="0">
              <a:spAutoFit/>
            </a:bodyPr>
            <a:lstStyle/>
            <a:p>
              <a:r>
                <a:rPr lang="en-US" sz="1125" dirty="0">
                  <a:solidFill>
                    <a:schemeClr val="bg1"/>
                  </a:solidFill>
                  <a:latin typeface="Arial"/>
                  <a:cs typeface="Arial"/>
                </a:rPr>
                <a:t>Complete your UCR Handshake profile by adding your resume, photos, skills and more. Make your profile public to employers.</a:t>
              </a:r>
            </a:p>
          </p:txBody>
        </p:sp>
      </p:grpSp>
      <p:grpSp>
        <p:nvGrpSpPr>
          <p:cNvPr id="15" name="Group 14"/>
          <p:cNvGrpSpPr/>
          <p:nvPr/>
        </p:nvGrpSpPr>
        <p:grpSpPr>
          <a:xfrm>
            <a:off x="3270887" y="4049115"/>
            <a:ext cx="5574235" cy="455691"/>
            <a:chOff x="805181" y="4255818"/>
            <a:chExt cx="7432313" cy="607587"/>
          </a:xfrm>
        </p:grpSpPr>
        <p:sp>
          <p:nvSpPr>
            <p:cNvPr id="16" name="TextBox 15"/>
            <p:cNvSpPr txBox="1"/>
            <p:nvPr/>
          </p:nvSpPr>
          <p:spPr>
            <a:xfrm>
              <a:off x="805181" y="4255818"/>
              <a:ext cx="464231" cy="384721"/>
            </a:xfrm>
            <a:prstGeom prst="rect">
              <a:avLst/>
            </a:prstGeom>
            <a:noFill/>
          </p:spPr>
          <p:txBody>
            <a:bodyPr wrap="none" rtlCol="0">
              <a:spAutoFit/>
            </a:bodyPr>
            <a:lstStyle/>
            <a:p>
              <a:pPr algn="r"/>
              <a:r>
                <a:rPr lang="en-US" sz="1275" dirty="0">
                  <a:solidFill>
                    <a:srgbClr val="ECC23D"/>
                  </a:solidFill>
                  <a:latin typeface="Arial Black"/>
                  <a:cs typeface="Arial Black"/>
                </a:rPr>
                <a:t>3.</a:t>
              </a:r>
            </a:p>
          </p:txBody>
        </p:sp>
        <p:sp>
          <p:nvSpPr>
            <p:cNvPr id="17" name="TextBox 16"/>
            <p:cNvSpPr txBox="1"/>
            <p:nvPr/>
          </p:nvSpPr>
          <p:spPr>
            <a:xfrm>
              <a:off x="1165880" y="4278630"/>
              <a:ext cx="7071614" cy="584775"/>
            </a:xfrm>
            <a:prstGeom prst="rect">
              <a:avLst/>
            </a:prstGeom>
            <a:noFill/>
          </p:spPr>
          <p:txBody>
            <a:bodyPr wrap="square" rtlCol="0">
              <a:spAutoFit/>
            </a:bodyPr>
            <a:lstStyle/>
            <a:p>
              <a:r>
                <a:rPr lang="en-US" sz="1125" dirty="0">
                  <a:solidFill>
                    <a:schemeClr val="bg1"/>
                  </a:solidFill>
                  <a:latin typeface="Arial"/>
                  <a:cs typeface="Arial"/>
                </a:rPr>
                <a:t>Click “Jobs” in the menu bar and start applying. Save searches and sign up for notifications about future opportunities that match your interests!</a:t>
              </a:r>
            </a:p>
          </p:txBody>
        </p:sp>
      </p:grpSp>
    </p:spTree>
    <p:extLst>
      <p:ext uri="{BB962C8B-B14F-4D97-AF65-F5344CB8AC3E}">
        <p14:creationId xmlns:p14="http://schemas.microsoft.com/office/powerpoint/2010/main" val="223322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209800"/>
            <a:ext cx="6400800" cy="2738438"/>
          </a:xfrm>
          <a:prstGeom prst="rect">
            <a:avLst/>
          </a:prstGeom>
        </p:spPr>
        <p:txBody>
          <a:bodyPr>
            <a:spAutoFit/>
          </a:bodyPr>
          <a:lstStyle/>
          <a:p>
            <a:pPr algn="ctr" eaLnBrk="1" fontAlgn="auto" hangingPunct="1">
              <a:spcBef>
                <a:spcPts val="0"/>
              </a:spcBef>
              <a:spcAft>
                <a:spcPts val="0"/>
              </a:spcAft>
              <a:defRPr/>
            </a:pPr>
            <a:r>
              <a:rPr lang="en-US" altLang="en-US" sz="6600" b="1" dirty="0">
                <a:solidFill>
                  <a:srgbClr val="FFC000"/>
                </a:solidFill>
                <a:latin typeface="+mj-lt"/>
              </a:rPr>
              <a:t>Where are the Jobs:</a:t>
            </a:r>
            <a:r>
              <a:rPr lang="en-US" altLang="ko-KR" sz="4800" dirty="0">
                <a:latin typeface="+mn-lt"/>
                <a:ea typeface="Gulim" pitchFamily="34" charset="-127"/>
              </a:rPr>
              <a:t/>
            </a:r>
            <a:br>
              <a:rPr lang="en-US" altLang="ko-KR" sz="4800" dirty="0">
                <a:latin typeface="+mn-lt"/>
                <a:ea typeface="Gulim" pitchFamily="34" charset="-127"/>
              </a:rPr>
            </a:br>
            <a:r>
              <a:rPr lang="en-US" altLang="ko-KR" sz="4000" b="1" dirty="0">
                <a:solidFill>
                  <a:srgbClr val="FFC000"/>
                </a:solidFill>
                <a:latin typeface="+mj-lt"/>
              </a:rPr>
              <a:t>Job Search Strategies</a:t>
            </a:r>
            <a:endParaRPr lang="en-US" sz="4000" b="1" dirty="0">
              <a:solidFill>
                <a:srgbClr val="FFC000"/>
              </a:solidFill>
              <a:latin typeface="+mj-lt"/>
            </a:endParaRPr>
          </a:p>
        </p:txBody>
      </p:sp>
    </p:spTree>
  </p:cSld>
  <p:clrMapOvr>
    <a:masterClrMapping/>
  </p:clrMapOvr>
  <p:transition spd="med">
    <p:circle/>
  </p:transition>
</p:sld>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2.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3.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ppt/theme/themeOverride4.xml><?xml version="1.0" encoding="utf-8"?>
<a:themeOverride xmlns:a="http://schemas.openxmlformats.org/drawingml/2006/main">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761E23F04AA4F98B4E70CBD5B1BF0" ma:contentTypeVersion="0" ma:contentTypeDescription="Create a new document." ma:contentTypeScope="" ma:versionID="dc0edabc3ffa3766eb2bbb8e3eb8fba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8ACC2D-722B-4BF5-9E2F-829C19B3E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9DA2E50-17E3-41A4-A9D9-907A22832A0E}">
  <ds:schemaRef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16544</TotalTime>
  <Words>2001</Words>
  <Application>Microsoft Office PowerPoint</Application>
  <PresentationFormat>Widescreen</PresentationFormat>
  <Paragraphs>368</Paragraphs>
  <Slides>31</Slides>
  <Notes>21</Notes>
  <HiddenSlides>1</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31</vt:i4>
      </vt:variant>
    </vt:vector>
  </HeadingPairs>
  <TitlesOfParts>
    <vt:vector size="57" baseType="lpstr">
      <vt:lpstr>ＭＳ Ｐゴシック</vt:lpstr>
      <vt:lpstr>Arial</vt:lpstr>
      <vt:lpstr>Arial Black</vt:lpstr>
      <vt:lpstr>Bodoni MT</vt:lpstr>
      <vt:lpstr>Calibri</vt:lpstr>
      <vt:lpstr>Cambria</vt:lpstr>
      <vt:lpstr>Corbel</vt:lpstr>
      <vt:lpstr>Courier New</vt:lpstr>
      <vt:lpstr>Georgia</vt:lpstr>
      <vt:lpstr>Gulim</vt:lpstr>
      <vt:lpstr>HY엽서L</vt:lpstr>
      <vt:lpstr>Segoe UI</vt:lpstr>
      <vt:lpstr>Segoe UI Black</vt:lpstr>
      <vt:lpstr>Segoe UI Light</vt:lpstr>
      <vt:lpstr>Segoe UI Semibold</vt:lpstr>
      <vt:lpstr>Segoe UI Semilight</vt:lpstr>
      <vt:lpstr>Times New Roman</vt:lpstr>
      <vt:lpstr>TT Norms</vt:lpstr>
      <vt:lpstr>Tw Cen MT</vt:lpstr>
      <vt:lpstr>Verdana</vt:lpstr>
      <vt:lpstr>Wingdings</vt:lpstr>
      <vt:lpstr>Wingdings 2</vt:lpstr>
      <vt:lpstr>Office Theme</vt:lpstr>
      <vt:lpstr>Storybuilding Neal Creative</vt:lpstr>
      <vt:lpstr>1_Office Theme</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What’s Your Job Search Strategy?</vt:lpstr>
      <vt:lpstr>Current Job Market</vt:lpstr>
      <vt:lpstr>Hiring Process – Visual Perspective</vt:lpstr>
      <vt:lpstr>How UCR Students are Securing Jobs</vt:lpstr>
      <vt:lpstr>Assess Your Job Search</vt:lpstr>
      <vt:lpstr>1. Self-assessment</vt:lpstr>
      <vt:lpstr>2. Research Marketplace</vt:lpstr>
      <vt:lpstr>3. Activate Your Network</vt:lpstr>
      <vt:lpstr>Where to Search</vt:lpstr>
      <vt:lpstr>PowerPoint Presentation</vt:lpstr>
      <vt:lpstr>PowerPoint Presentation</vt:lpstr>
      <vt:lpstr>PowerPoint Presentation</vt:lpstr>
      <vt:lpstr>PowerPoint Presentation</vt:lpstr>
      <vt:lpstr>On-Campus Interview</vt:lpstr>
      <vt:lpstr>Employment Agency</vt:lpstr>
      <vt:lpstr>Career Fairs</vt:lpstr>
      <vt:lpstr>Analyzing Job Descriptions</vt:lpstr>
      <vt:lpstr>Get Organized!</vt:lpstr>
      <vt:lpstr>Follow Up</vt:lpstr>
      <vt:lpstr>Job Search Goal Setting</vt:lpstr>
      <vt:lpstr>Come See Us</vt:lpstr>
    </vt:vector>
  </TitlesOfParts>
  <Company>VCSA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Search Strategies</dc:title>
  <dc:creator>saelee</dc:creator>
  <cp:lastModifiedBy>Charlie Rodnuson</cp:lastModifiedBy>
  <cp:revision>497</cp:revision>
  <cp:lastPrinted>2012-11-27T16:55:26Z</cp:lastPrinted>
  <dcterms:created xsi:type="dcterms:W3CDTF">2007-08-08T15:42:21Z</dcterms:created>
  <dcterms:modified xsi:type="dcterms:W3CDTF">2019-09-03T22:43:39Z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PublishingExpirationDate">
    <vt:lpwstr/>
  </property>
  <property fmtid="{D5CDD505-2E9C-101B-9397-08002B2CF9AE}" pid="4" name="PublishingStartDate">
    <vt:lpwstr/>
  </property>
</Properties>
</file>