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4.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704" r:id="rId5"/>
    <p:sldMasterId id="2147483719" r:id="rId6"/>
    <p:sldMasterId id="2147483732" r:id="rId7"/>
    <p:sldMasterId id="2147483761" r:id="rId8"/>
  </p:sldMasterIdLst>
  <p:notesMasterIdLst>
    <p:notesMasterId r:id="rId35"/>
  </p:notesMasterIdLst>
  <p:sldIdLst>
    <p:sldId id="292" r:id="rId9"/>
    <p:sldId id="299" r:id="rId10"/>
    <p:sldId id="282" r:id="rId11"/>
    <p:sldId id="258" r:id="rId12"/>
    <p:sldId id="297" r:id="rId13"/>
    <p:sldId id="294" r:id="rId14"/>
    <p:sldId id="260" r:id="rId15"/>
    <p:sldId id="295" r:id="rId16"/>
    <p:sldId id="262" r:id="rId17"/>
    <p:sldId id="263" r:id="rId18"/>
    <p:sldId id="264" r:id="rId19"/>
    <p:sldId id="265" r:id="rId20"/>
    <p:sldId id="266" r:id="rId21"/>
    <p:sldId id="267" r:id="rId22"/>
    <p:sldId id="302" r:id="rId23"/>
    <p:sldId id="269" r:id="rId24"/>
    <p:sldId id="270" r:id="rId25"/>
    <p:sldId id="291" r:id="rId26"/>
    <p:sldId id="272" r:id="rId27"/>
    <p:sldId id="273" r:id="rId28"/>
    <p:sldId id="274" r:id="rId29"/>
    <p:sldId id="277" r:id="rId30"/>
    <p:sldId id="304" r:id="rId31"/>
    <p:sldId id="305" r:id="rId32"/>
    <p:sldId id="303" r:id="rId33"/>
    <p:sldId id="28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160A1980-0486-4EE9-927E-7A5A9FF852A1}">
          <p14:sldIdLst>
            <p14:sldId id="292"/>
            <p14:sldId id="299"/>
            <p14:sldId id="282"/>
            <p14:sldId id="258"/>
            <p14:sldId id="297"/>
            <p14:sldId id="294"/>
            <p14:sldId id="260"/>
            <p14:sldId id="295"/>
            <p14:sldId id="262"/>
            <p14:sldId id="263"/>
            <p14:sldId id="264"/>
            <p14:sldId id="265"/>
            <p14:sldId id="266"/>
            <p14:sldId id="267"/>
            <p14:sldId id="302"/>
            <p14:sldId id="269"/>
            <p14:sldId id="270"/>
            <p14:sldId id="291"/>
            <p14:sldId id="272"/>
            <p14:sldId id="273"/>
            <p14:sldId id="274"/>
            <p14:sldId id="277"/>
            <p14:sldId id="304"/>
            <p14:sldId id="305"/>
            <p14:sldId id="303"/>
            <p14:sldId id="28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88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5CBE00-715E-105E-57DB-8BD4D3287AB5}" v="539" dt="2019-09-23T16:10:27.0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69" autoAdjust="0"/>
    <p:restoredTop sz="85612" autoAdjust="0"/>
  </p:normalViewPr>
  <p:slideViewPr>
    <p:cSldViewPr snapToGrid="0">
      <p:cViewPr varScale="1">
        <p:scale>
          <a:sx n="75" d="100"/>
          <a:sy n="75" d="100"/>
        </p:scale>
        <p:origin x="68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bleStyles" Target="tableStyles.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asha Strauss" userId="S::natashas@ucr.edu::d16e472b-256f-46cb-961e-e4b3d38d3bb2" providerId="AD" clId="Web-{C95CBE00-715E-105E-57DB-8BD4D3287AB5}"/>
    <pc:docChg chg="addSld delSld modSld modSection">
      <pc:chgData name="Natasha Strauss" userId="S::natashas@ucr.edu::d16e472b-256f-46cb-961e-e4b3d38d3bb2" providerId="AD" clId="Web-{C95CBE00-715E-105E-57DB-8BD4D3287AB5}" dt="2019-09-23T16:10:27.040" v="526" actId="14100"/>
      <pc:docMkLst>
        <pc:docMk/>
      </pc:docMkLst>
      <pc:sldChg chg="modSp">
        <pc:chgData name="Natasha Strauss" userId="S::natashas@ucr.edu::d16e472b-256f-46cb-961e-e4b3d38d3bb2" providerId="AD" clId="Web-{C95CBE00-715E-105E-57DB-8BD4D3287AB5}" dt="2019-09-23T15:34:22.167" v="8" actId="20577"/>
        <pc:sldMkLst>
          <pc:docMk/>
          <pc:sldMk cId="4071270245" sldId="262"/>
        </pc:sldMkLst>
        <pc:spChg chg="mod">
          <ac:chgData name="Natasha Strauss" userId="S::natashas@ucr.edu::d16e472b-256f-46cb-961e-e4b3d38d3bb2" providerId="AD" clId="Web-{C95CBE00-715E-105E-57DB-8BD4D3287AB5}" dt="2019-09-23T15:34:22.167" v="8" actId="20577"/>
          <ac:spMkLst>
            <pc:docMk/>
            <pc:sldMk cId="4071270245" sldId="262"/>
            <ac:spMk id="11" creationId="{00000000-0000-0000-0000-000000000000}"/>
          </ac:spMkLst>
        </pc:spChg>
      </pc:sldChg>
      <pc:sldChg chg="addSp delSp modSp">
        <pc:chgData name="Natasha Strauss" userId="S::natashas@ucr.edu::d16e472b-256f-46cb-961e-e4b3d38d3bb2" providerId="AD" clId="Web-{C95CBE00-715E-105E-57DB-8BD4D3287AB5}" dt="2019-09-23T15:36:34.293" v="19" actId="1076"/>
        <pc:sldMkLst>
          <pc:docMk/>
          <pc:sldMk cId="516610848" sldId="263"/>
        </pc:sldMkLst>
        <pc:spChg chg="add del mod">
          <ac:chgData name="Natasha Strauss" userId="S::natashas@ucr.edu::d16e472b-256f-46cb-961e-e4b3d38d3bb2" providerId="AD" clId="Web-{C95CBE00-715E-105E-57DB-8BD4D3287AB5}" dt="2019-09-23T15:36:19.871" v="15"/>
          <ac:spMkLst>
            <pc:docMk/>
            <pc:sldMk cId="516610848" sldId="263"/>
            <ac:spMk id="4" creationId="{A77C7CF3-7A7F-4649-A6EB-8481950C9D9B}"/>
          </ac:spMkLst>
        </pc:spChg>
        <pc:picChg chg="add mod">
          <ac:chgData name="Natasha Strauss" userId="S::natashas@ucr.edu::d16e472b-256f-46cb-961e-e4b3d38d3bb2" providerId="AD" clId="Web-{C95CBE00-715E-105E-57DB-8BD4D3287AB5}" dt="2019-09-23T15:36:34.293" v="19" actId="1076"/>
          <ac:picMkLst>
            <pc:docMk/>
            <pc:sldMk cId="516610848" sldId="263"/>
            <ac:picMk id="2" creationId="{741B93F3-5BEC-444F-A9F7-4FE39C58F1E4}"/>
          </ac:picMkLst>
        </pc:picChg>
        <pc:picChg chg="del">
          <ac:chgData name="Natasha Strauss" userId="S::natashas@ucr.edu::d16e472b-256f-46cb-961e-e4b3d38d3bb2" providerId="AD" clId="Web-{C95CBE00-715E-105E-57DB-8BD4D3287AB5}" dt="2019-09-23T15:34:39.464" v="10"/>
          <ac:picMkLst>
            <pc:docMk/>
            <pc:sldMk cId="516610848" sldId="263"/>
            <ac:picMk id="14" creationId="{00000000-0000-0000-0000-000000000000}"/>
          </ac:picMkLst>
        </pc:picChg>
      </pc:sldChg>
      <pc:sldChg chg="addSp delSp modSp">
        <pc:chgData name="Natasha Strauss" userId="S::natashas@ucr.edu::d16e472b-256f-46cb-961e-e4b3d38d3bb2" providerId="AD" clId="Web-{C95CBE00-715E-105E-57DB-8BD4D3287AB5}" dt="2019-09-23T15:44:02.030" v="135" actId="20577"/>
        <pc:sldMkLst>
          <pc:docMk/>
          <pc:sldMk cId="1421929384" sldId="265"/>
        </pc:sldMkLst>
        <pc:spChg chg="add mod">
          <ac:chgData name="Natasha Strauss" userId="S::natashas@ucr.edu::d16e472b-256f-46cb-961e-e4b3d38d3bb2" providerId="AD" clId="Web-{C95CBE00-715E-105E-57DB-8BD4D3287AB5}" dt="2019-09-23T15:44:02.030" v="135" actId="20577"/>
          <ac:spMkLst>
            <pc:docMk/>
            <pc:sldMk cId="1421929384" sldId="265"/>
            <ac:spMk id="8" creationId="{671E9D67-1142-47AB-B5C4-D3B073E6D903}"/>
          </ac:spMkLst>
        </pc:spChg>
        <pc:picChg chg="add mod">
          <ac:chgData name="Natasha Strauss" userId="S::natashas@ucr.edu::d16e472b-256f-46cb-961e-e4b3d38d3bb2" providerId="AD" clId="Web-{C95CBE00-715E-105E-57DB-8BD4D3287AB5}" dt="2019-09-23T15:39:05.184" v="23" actId="1076"/>
          <ac:picMkLst>
            <pc:docMk/>
            <pc:sldMk cId="1421929384" sldId="265"/>
            <ac:picMk id="2" creationId="{C586D0B3-55F5-4DE9-AF4C-D9C68D58B881}"/>
          </ac:picMkLst>
        </pc:picChg>
        <pc:picChg chg="del">
          <ac:chgData name="Natasha Strauss" userId="S::natashas@ucr.edu::d16e472b-256f-46cb-961e-e4b3d38d3bb2" providerId="AD" clId="Web-{C95CBE00-715E-105E-57DB-8BD4D3287AB5}" dt="2019-09-23T15:38:55.668" v="20"/>
          <ac:picMkLst>
            <pc:docMk/>
            <pc:sldMk cId="1421929384" sldId="265"/>
            <ac:picMk id="3" creationId="{8808576F-8DF0-4D15-8A32-129119843EEE}"/>
          </ac:picMkLst>
        </pc:picChg>
      </pc:sldChg>
      <pc:sldChg chg="modSp">
        <pc:chgData name="Natasha Strauss" userId="S::natashas@ucr.edu::d16e472b-256f-46cb-961e-e4b3d38d3bb2" providerId="AD" clId="Web-{C95CBE00-715E-105E-57DB-8BD4D3287AB5}" dt="2019-09-23T15:46:33.312" v="174" actId="20577"/>
        <pc:sldMkLst>
          <pc:docMk/>
          <pc:sldMk cId="482531325" sldId="269"/>
        </pc:sldMkLst>
        <pc:spChg chg="mod">
          <ac:chgData name="Natasha Strauss" userId="S::natashas@ucr.edu::d16e472b-256f-46cb-961e-e4b3d38d3bb2" providerId="AD" clId="Web-{C95CBE00-715E-105E-57DB-8BD4D3287AB5}" dt="2019-09-23T15:46:33.312" v="174" actId="20577"/>
          <ac:spMkLst>
            <pc:docMk/>
            <pc:sldMk cId="482531325" sldId="269"/>
            <ac:spMk id="3" creationId="{00000000-0000-0000-0000-000000000000}"/>
          </ac:spMkLst>
        </pc:spChg>
      </pc:sldChg>
      <pc:sldChg chg="modSp">
        <pc:chgData name="Natasha Strauss" userId="S::natashas@ucr.edu::d16e472b-256f-46cb-961e-e4b3d38d3bb2" providerId="AD" clId="Web-{C95CBE00-715E-105E-57DB-8BD4D3287AB5}" dt="2019-09-23T15:47:09.657" v="184" actId="20577"/>
        <pc:sldMkLst>
          <pc:docMk/>
          <pc:sldMk cId="1940358109" sldId="270"/>
        </pc:sldMkLst>
        <pc:spChg chg="mod">
          <ac:chgData name="Natasha Strauss" userId="S::natashas@ucr.edu::d16e472b-256f-46cb-961e-e4b3d38d3bb2" providerId="AD" clId="Web-{C95CBE00-715E-105E-57DB-8BD4D3287AB5}" dt="2019-09-23T15:47:09.657" v="184" actId="20577"/>
          <ac:spMkLst>
            <pc:docMk/>
            <pc:sldMk cId="1940358109" sldId="270"/>
            <ac:spMk id="4" creationId="{00000000-0000-0000-0000-000000000000}"/>
          </ac:spMkLst>
        </pc:spChg>
      </pc:sldChg>
      <pc:sldChg chg="addSp delSp modSp">
        <pc:chgData name="Natasha Strauss" userId="S::natashas@ucr.edu::d16e472b-256f-46cb-961e-e4b3d38d3bb2" providerId="AD" clId="Web-{C95CBE00-715E-105E-57DB-8BD4D3287AB5}" dt="2019-09-23T15:49:45.144" v="273"/>
        <pc:sldMkLst>
          <pc:docMk/>
          <pc:sldMk cId="3717466777" sldId="272"/>
        </pc:sldMkLst>
        <pc:picChg chg="add del mod">
          <ac:chgData name="Natasha Strauss" userId="S::natashas@ucr.edu::d16e472b-256f-46cb-961e-e4b3d38d3bb2" providerId="AD" clId="Web-{C95CBE00-715E-105E-57DB-8BD4D3287AB5}" dt="2019-09-23T15:49:45.144" v="273"/>
          <ac:picMkLst>
            <pc:docMk/>
            <pc:sldMk cId="3717466777" sldId="272"/>
            <ac:picMk id="2" creationId="{D3319017-1C65-49BD-A3CB-C7C3605A3572}"/>
          </ac:picMkLst>
        </pc:picChg>
      </pc:sldChg>
      <pc:sldChg chg="addSp delSp modSp add del">
        <pc:chgData name="Natasha Strauss" userId="S::natashas@ucr.edu::d16e472b-256f-46cb-961e-e4b3d38d3bb2" providerId="AD" clId="Web-{C95CBE00-715E-105E-57DB-8BD4D3287AB5}" dt="2019-09-23T15:50:55.441" v="281" actId="14100"/>
        <pc:sldMkLst>
          <pc:docMk/>
          <pc:sldMk cId="847287748" sldId="273"/>
        </pc:sldMkLst>
        <pc:spChg chg="del">
          <ac:chgData name="Natasha Strauss" userId="S::natashas@ucr.edu::d16e472b-256f-46cb-961e-e4b3d38d3bb2" providerId="AD" clId="Web-{C95CBE00-715E-105E-57DB-8BD4D3287AB5}" dt="2019-09-23T15:50:21.941" v="276"/>
          <ac:spMkLst>
            <pc:docMk/>
            <pc:sldMk cId="847287748" sldId="273"/>
            <ac:spMk id="8" creationId="{00000000-0000-0000-0000-000000000000}"/>
          </ac:spMkLst>
        </pc:spChg>
        <pc:picChg chg="add mod">
          <ac:chgData name="Natasha Strauss" userId="S::natashas@ucr.edu::d16e472b-256f-46cb-961e-e4b3d38d3bb2" providerId="AD" clId="Web-{C95CBE00-715E-105E-57DB-8BD4D3287AB5}" dt="2019-09-23T15:50:55.441" v="281" actId="14100"/>
          <ac:picMkLst>
            <pc:docMk/>
            <pc:sldMk cId="847287748" sldId="273"/>
            <ac:picMk id="2" creationId="{1744B2CC-C665-4BD4-8D34-4CEEC420E2E3}"/>
          </ac:picMkLst>
        </pc:picChg>
        <pc:picChg chg="del">
          <ac:chgData name="Natasha Strauss" userId="S::natashas@ucr.edu::d16e472b-256f-46cb-961e-e4b3d38d3bb2" providerId="AD" clId="Web-{C95CBE00-715E-105E-57DB-8BD4D3287AB5}" dt="2019-09-23T15:50:51.444" v="280"/>
          <ac:picMkLst>
            <pc:docMk/>
            <pc:sldMk cId="847287748" sldId="273"/>
            <ac:picMk id="5" creationId="{00000000-0000-0000-0000-000000000000}"/>
          </ac:picMkLst>
        </pc:picChg>
        <pc:picChg chg="del">
          <ac:chgData name="Natasha Strauss" userId="S::natashas@ucr.edu::d16e472b-256f-46cb-961e-e4b3d38d3bb2" providerId="AD" clId="Web-{C95CBE00-715E-105E-57DB-8BD4D3287AB5}" dt="2019-09-23T15:50:23.300" v="277"/>
          <ac:picMkLst>
            <pc:docMk/>
            <pc:sldMk cId="847287748" sldId="273"/>
            <ac:picMk id="9" creationId="{00000000-0000-0000-0000-000000000000}"/>
          </ac:picMkLst>
        </pc:picChg>
        <pc:picChg chg="del">
          <ac:chgData name="Natasha Strauss" userId="S::natashas@ucr.edu::d16e472b-256f-46cb-961e-e4b3d38d3bb2" providerId="AD" clId="Web-{C95CBE00-715E-105E-57DB-8BD4D3287AB5}" dt="2019-09-23T15:50:17.035" v="275"/>
          <ac:picMkLst>
            <pc:docMk/>
            <pc:sldMk cId="847287748" sldId="273"/>
            <ac:picMk id="10" creationId="{00000000-0000-0000-0000-000000000000}"/>
          </ac:picMkLst>
        </pc:picChg>
      </pc:sldChg>
      <pc:sldChg chg="addSp delSp modSp delAnim">
        <pc:chgData name="Natasha Strauss" userId="S::natashas@ucr.edu::d16e472b-256f-46cb-961e-e4b3d38d3bb2" providerId="AD" clId="Web-{C95CBE00-715E-105E-57DB-8BD4D3287AB5}" dt="2019-09-23T15:51:31.004" v="288" actId="14100"/>
        <pc:sldMkLst>
          <pc:docMk/>
          <pc:sldMk cId="2459839465" sldId="274"/>
        </pc:sldMkLst>
        <pc:spChg chg="del">
          <ac:chgData name="Natasha Strauss" userId="S::natashas@ucr.edu::d16e472b-256f-46cb-961e-e4b3d38d3bb2" providerId="AD" clId="Web-{C95CBE00-715E-105E-57DB-8BD4D3287AB5}" dt="2019-09-23T15:51:20.191" v="282"/>
          <ac:spMkLst>
            <pc:docMk/>
            <pc:sldMk cId="2459839465" sldId="274"/>
            <ac:spMk id="6" creationId="{00000000-0000-0000-0000-000000000000}"/>
          </ac:spMkLst>
        </pc:spChg>
        <pc:graphicFrameChg chg="del">
          <ac:chgData name="Natasha Strauss" userId="S::natashas@ucr.edu::d16e472b-256f-46cb-961e-e4b3d38d3bb2" providerId="AD" clId="Web-{C95CBE00-715E-105E-57DB-8BD4D3287AB5}" dt="2019-09-23T15:51:20.207" v="285"/>
          <ac:graphicFrameMkLst>
            <pc:docMk/>
            <pc:sldMk cId="2459839465" sldId="274"/>
            <ac:graphicFrameMk id="4" creationId="{00000000-0000-0000-0000-000000000000}"/>
          </ac:graphicFrameMkLst>
        </pc:graphicFrameChg>
        <pc:picChg chg="del">
          <ac:chgData name="Natasha Strauss" userId="S::natashas@ucr.edu::d16e472b-256f-46cb-961e-e4b3d38d3bb2" providerId="AD" clId="Web-{C95CBE00-715E-105E-57DB-8BD4D3287AB5}" dt="2019-09-23T15:51:20.191" v="284"/>
          <ac:picMkLst>
            <pc:docMk/>
            <pc:sldMk cId="2459839465" sldId="274"/>
            <ac:picMk id="5" creationId="{00000000-0000-0000-0000-000000000000}"/>
          </ac:picMkLst>
        </pc:picChg>
        <pc:picChg chg="add del mod">
          <ac:chgData name="Natasha Strauss" userId="S::natashas@ucr.edu::d16e472b-256f-46cb-961e-e4b3d38d3bb2" providerId="AD" clId="Web-{C95CBE00-715E-105E-57DB-8BD4D3287AB5}" dt="2019-09-23T15:49:08.206" v="271"/>
          <ac:picMkLst>
            <pc:docMk/>
            <pc:sldMk cId="2459839465" sldId="274"/>
            <ac:picMk id="10" creationId="{B142BFDE-9277-4593-B088-0F3FC27C58AD}"/>
          </ac:picMkLst>
        </pc:picChg>
        <pc:picChg chg="add mod">
          <ac:chgData name="Natasha Strauss" userId="S::natashas@ucr.edu::d16e472b-256f-46cb-961e-e4b3d38d3bb2" providerId="AD" clId="Web-{C95CBE00-715E-105E-57DB-8BD4D3287AB5}" dt="2019-09-23T15:51:31.004" v="288" actId="14100"/>
          <ac:picMkLst>
            <pc:docMk/>
            <pc:sldMk cId="2459839465" sldId="274"/>
            <ac:picMk id="17" creationId="{776313F9-688F-457D-8075-774F63248987}"/>
          </ac:picMkLst>
        </pc:picChg>
        <pc:picChg chg="del">
          <ac:chgData name="Natasha Strauss" userId="S::natashas@ucr.edu::d16e472b-256f-46cb-961e-e4b3d38d3bb2" providerId="AD" clId="Web-{C95CBE00-715E-105E-57DB-8BD4D3287AB5}" dt="2019-09-23T15:51:20.191" v="283"/>
          <ac:picMkLst>
            <pc:docMk/>
            <pc:sldMk cId="2459839465" sldId="274"/>
            <ac:picMk id="2050" creationId="{00000000-0000-0000-0000-000000000000}"/>
          </ac:picMkLst>
        </pc:picChg>
      </pc:sldChg>
      <pc:sldChg chg="addSp modSp addAnim delAnim modAnim">
        <pc:chgData name="Natasha Strauss" userId="S::natashas@ucr.edu::d16e472b-256f-46cb-961e-e4b3d38d3bb2" providerId="AD" clId="Web-{C95CBE00-715E-105E-57DB-8BD4D3287AB5}" dt="2019-09-23T16:00:56.600" v="503"/>
        <pc:sldMkLst>
          <pc:docMk/>
          <pc:sldMk cId="291188496" sldId="277"/>
        </pc:sldMkLst>
        <pc:spChg chg="add mod">
          <ac:chgData name="Natasha Strauss" userId="S::natashas@ucr.edu::d16e472b-256f-46cb-961e-e4b3d38d3bb2" providerId="AD" clId="Web-{C95CBE00-715E-105E-57DB-8BD4D3287AB5}" dt="2019-09-23T15:57:11.943" v="393" actId="1076"/>
          <ac:spMkLst>
            <pc:docMk/>
            <pc:sldMk cId="291188496" sldId="277"/>
            <ac:spMk id="2" creationId="{FA99994A-EF23-44FA-B59F-8F220179A68F}"/>
          </ac:spMkLst>
        </pc:spChg>
        <pc:spChg chg="mod">
          <ac:chgData name="Natasha Strauss" userId="S::natashas@ucr.edu::d16e472b-256f-46cb-961e-e4b3d38d3bb2" providerId="AD" clId="Web-{C95CBE00-715E-105E-57DB-8BD4D3287AB5}" dt="2019-09-23T15:58:03.912" v="498" actId="14100"/>
          <ac:spMkLst>
            <pc:docMk/>
            <pc:sldMk cId="291188496" sldId="277"/>
            <ac:spMk id="3" creationId="{00000000-0000-0000-0000-000000000000}"/>
          </ac:spMkLst>
        </pc:spChg>
        <pc:spChg chg="mod">
          <ac:chgData name="Natasha Strauss" userId="S::natashas@ucr.edu::d16e472b-256f-46cb-961e-e4b3d38d3bb2" providerId="AD" clId="Web-{C95CBE00-715E-105E-57DB-8BD4D3287AB5}" dt="2019-09-23T15:57:01.411" v="392" actId="14100"/>
          <ac:spMkLst>
            <pc:docMk/>
            <pc:sldMk cId="291188496" sldId="277"/>
            <ac:spMk id="5" creationId="{00000000-0000-0000-0000-000000000000}"/>
          </ac:spMkLst>
        </pc:spChg>
      </pc:sldChg>
      <pc:sldChg chg="modSp">
        <pc:chgData name="Natasha Strauss" userId="S::natashas@ucr.edu::d16e472b-256f-46cb-961e-e4b3d38d3bb2" providerId="AD" clId="Web-{C95CBE00-715E-105E-57DB-8BD4D3287AB5}" dt="2019-09-23T15:47:57.378" v="267" actId="20577"/>
        <pc:sldMkLst>
          <pc:docMk/>
          <pc:sldMk cId="3451747281" sldId="291"/>
        </pc:sldMkLst>
        <pc:spChg chg="mod">
          <ac:chgData name="Natasha Strauss" userId="S::natashas@ucr.edu::d16e472b-256f-46cb-961e-e4b3d38d3bb2" providerId="AD" clId="Web-{C95CBE00-715E-105E-57DB-8BD4D3287AB5}" dt="2019-09-23T15:47:57.378" v="267" actId="20577"/>
          <ac:spMkLst>
            <pc:docMk/>
            <pc:sldMk cId="3451747281" sldId="291"/>
            <ac:spMk id="3" creationId="{00000000-0000-0000-0000-000000000000}"/>
          </ac:spMkLst>
        </pc:spChg>
        <pc:spChg chg="mod">
          <ac:chgData name="Natasha Strauss" userId="S::natashas@ucr.edu::d16e472b-256f-46cb-961e-e4b3d38d3bb2" providerId="AD" clId="Web-{C95CBE00-715E-105E-57DB-8BD4D3287AB5}" dt="2019-09-23T15:47:47.112" v="263" actId="20577"/>
          <ac:spMkLst>
            <pc:docMk/>
            <pc:sldMk cId="3451747281" sldId="291"/>
            <ac:spMk id="4" creationId="{00000000-0000-0000-0000-000000000000}"/>
          </ac:spMkLst>
        </pc:spChg>
      </pc:sldChg>
      <pc:sldChg chg="modSp">
        <pc:chgData name="Natasha Strauss" userId="S::natashas@ucr.edu::d16e472b-256f-46cb-961e-e4b3d38d3bb2" providerId="AD" clId="Web-{C95CBE00-715E-105E-57DB-8BD4D3287AB5}" dt="2019-09-23T15:33:12.370" v="2" actId="20577"/>
        <pc:sldMkLst>
          <pc:docMk/>
          <pc:sldMk cId="4139599556" sldId="294"/>
        </pc:sldMkLst>
        <pc:spChg chg="mod">
          <ac:chgData name="Natasha Strauss" userId="S::natashas@ucr.edu::d16e472b-256f-46cb-961e-e4b3d38d3bb2" providerId="AD" clId="Web-{C95CBE00-715E-105E-57DB-8BD4D3287AB5}" dt="2019-09-23T15:33:12.370" v="2" actId="20577"/>
          <ac:spMkLst>
            <pc:docMk/>
            <pc:sldMk cId="4139599556" sldId="294"/>
            <ac:spMk id="15" creationId="{00000000-0000-0000-0000-000000000000}"/>
          </ac:spMkLst>
        </pc:spChg>
      </pc:sldChg>
      <pc:sldChg chg="addSp delSp modSp">
        <pc:chgData name="Natasha Strauss" userId="S::natashas@ucr.edu::d16e472b-256f-46cb-961e-e4b3d38d3bb2" providerId="AD" clId="Web-{C95CBE00-715E-105E-57DB-8BD4D3287AB5}" dt="2019-09-23T16:09:42.602" v="516" actId="14100"/>
        <pc:sldMkLst>
          <pc:docMk/>
          <pc:sldMk cId="2953724543" sldId="304"/>
        </pc:sldMkLst>
        <pc:spChg chg="del">
          <ac:chgData name="Natasha Strauss" userId="S::natashas@ucr.edu::d16e472b-256f-46cb-961e-e4b3d38d3bb2" providerId="AD" clId="Web-{C95CBE00-715E-105E-57DB-8BD4D3287AB5}" dt="2019-09-23T16:01:30.944" v="513"/>
          <ac:spMkLst>
            <pc:docMk/>
            <pc:sldMk cId="2953724543" sldId="304"/>
            <ac:spMk id="5" creationId="{00000000-0000-0000-0000-000000000000}"/>
          </ac:spMkLst>
        </pc:spChg>
        <pc:spChg chg="del">
          <ac:chgData name="Natasha Strauss" userId="S::natashas@ucr.edu::d16e472b-256f-46cb-961e-e4b3d38d3bb2" providerId="AD" clId="Web-{C95CBE00-715E-105E-57DB-8BD4D3287AB5}" dt="2019-09-23T16:01:30.944" v="511"/>
          <ac:spMkLst>
            <pc:docMk/>
            <pc:sldMk cId="2953724543" sldId="304"/>
            <ac:spMk id="9" creationId="{00000000-0000-0000-0000-000000000000}"/>
          </ac:spMkLst>
        </pc:spChg>
        <pc:spChg chg="del">
          <ac:chgData name="Natasha Strauss" userId="S::natashas@ucr.edu::d16e472b-256f-46cb-961e-e4b3d38d3bb2" providerId="AD" clId="Web-{C95CBE00-715E-105E-57DB-8BD4D3287AB5}" dt="2019-09-23T16:01:30.944" v="506"/>
          <ac:spMkLst>
            <pc:docMk/>
            <pc:sldMk cId="2953724543" sldId="304"/>
            <ac:spMk id="15" creationId="{00000000-0000-0000-0000-000000000000}"/>
          </ac:spMkLst>
        </pc:spChg>
        <pc:spChg chg="del">
          <ac:chgData name="Natasha Strauss" userId="S::natashas@ucr.edu::d16e472b-256f-46cb-961e-e4b3d38d3bb2" providerId="AD" clId="Web-{C95CBE00-715E-105E-57DB-8BD4D3287AB5}" dt="2019-09-23T16:01:30.944" v="504"/>
          <ac:spMkLst>
            <pc:docMk/>
            <pc:sldMk cId="2953724543" sldId="304"/>
            <ac:spMk id="17" creationId="{00000000-0000-0000-0000-000000000000}"/>
          </ac:spMkLst>
        </pc:spChg>
        <pc:picChg chg="add mod">
          <ac:chgData name="Natasha Strauss" userId="S::natashas@ucr.edu::d16e472b-256f-46cb-961e-e4b3d38d3bb2" providerId="AD" clId="Web-{C95CBE00-715E-105E-57DB-8BD4D3287AB5}" dt="2019-09-23T16:09:42.602" v="516" actId="14100"/>
          <ac:picMkLst>
            <pc:docMk/>
            <pc:sldMk cId="2953724543" sldId="304"/>
            <ac:picMk id="2" creationId="{34E5EA6F-2EAD-4883-B800-D1950BAD82AF}"/>
          </ac:picMkLst>
        </pc:picChg>
        <pc:picChg chg="del">
          <ac:chgData name="Natasha Strauss" userId="S::natashas@ucr.edu::d16e472b-256f-46cb-961e-e4b3d38d3bb2" providerId="AD" clId="Web-{C95CBE00-715E-105E-57DB-8BD4D3287AB5}" dt="2019-09-23T16:01:30.944" v="512"/>
          <ac:picMkLst>
            <pc:docMk/>
            <pc:sldMk cId="2953724543" sldId="304"/>
            <ac:picMk id="3" creationId="{00000000-0000-0000-0000-000000000000}"/>
          </ac:picMkLst>
        </pc:picChg>
        <pc:picChg chg="del">
          <ac:chgData name="Natasha Strauss" userId="S::natashas@ucr.edu::d16e472b-256f-46cb-961e-e4b3d38d3bb2" providerId="AD" clId="Web-{C95CBE00-715E-105E-57DB-8BD4D3287AB5}" dt="2019-09-23T16:01:30.944" v="510"/>
          <ac:picMkLst>
            <pc:docMk/>
            <pc:sldMk cId="2953724543" sldId="304"/>
            <ac:picMk id="11" creationId="{00000000-0000-0000-0000-000000000000}"/>
          </ac:picMkLst>
        </pc:picChg>
        <pc:picChg chg="del">
          <ac:chgData name="Natasha Strauss" userId="S::natashas@ucr.edu::d16e472b-256f-46cb-961e-e4b3d38d3bb2" providerId="AD" clId="Web-{C95CBE00-715E-105E-57DB-8BD4D3287AB5}" dt="2019-09-23T16:01:30.944" v="509"/>
          <ac:picMkLst>
            <pc:docMk/>
            <pc:sldMk cId="2953724543" sldId="304"/>
            <ac:picMk id="12" creationId="{00000000-0000-0000-0000-000000000000}"/>
          </ac:picMkLst>
        </pc:picChg>
        <pc:picChg chg="del">
          <ac:chgData name="Natasha Strauss" userId="S::natashas@ucr.edu::d16e472b-256f-46cb-961e-e4b3d38d3bb2" providerId="AD" clId="Web-{C95CBE00-715E-105E-57DB-8BD4D3287AB5}" dt="2019-09-23T16:01:30.944" v="508"/>
          <ac:picMkLst>
            <pc:docMk/>
            <pc:sldMk cId="2953724543" sldId="304"/>
            <ac:picMk id="13" creationId="{00000000-0000-0000-0000-000000000000}"/>
          </ac:picMkLst>
        </pc:picChg>
        <pc:picChg chg="del">
          <ac:chgData name="Natasha Strauss" userId="S::natashas@ucr.edu::d16e472b-256f-46cb-961e-e4b3d38d3bb2" providerId="AD" clId="Web-{C95CBE00-715E-105E-57DB-8BD4D3287AB5}" dt="2019-09-23T16:01:30.944" v="507"/>
          <ac:picMkLst>
            <pc:docMk/>
            <pc:sldMk cId="2953724543" sldId="304"/>
            <ac:picMk id="14" creationId="{00000000-0000-0000-0000-000000000000}"/>
          </ac:picMkLst>
        </pc:picChg>
        <pc:picChg chg="del">
          <ac:chgData name="Natasha Strauss" userId="S::natashas@ucr.edu::d16e472b-256f-46cb-961e-e4b3d38d3bb2" providerId="AD" clId="Web-{C95CBE00-715E-105E-57DB-8BD4D3287AB5}" dt="2019-09-23T16:01:30.944" v="505"/>
          <ac:picMkLst>
            <pc:docMk/>
            <pc:sldMk cId="2953724543" sldId="304"/>
            <ac:picMk id="16" creationId="{00000000-0000-0000-0000-000000000000}"/>
          </ac:picMkLst>
        </pc:picChg>
      </pc:sldChg>
      <pc:sldChg chg="addSp delSp modSp">
        <pc:chgData name="Natasha Strauss" userId="S::natashas@ucr.edu::d16e472b-256f-46cb-961e-e4b3d38d3bb2" providerId="AD" clId="Web-{C95CBE00-715E-105E-57DB-8BD4D3287AB5}" dt="2019-09-23T16:10:27.040" v="526" actId="14100"/>
        <pc:sldMkLst>
          <pc:docMk/>
          <pc:sldMk cId="2722825956" sldId="305"/>
        </pc:sldMkLst>
        <pc:spChg chg="del">
          <ac:chgData name="Natasha Strauss" userId="S::natashas@ucr.edu::d16e472b-256f-46cb-961e-e4b3d38d3bb2" providerId="AD" clId="Web-{C95CBE00-715E-105E-57DB-8BD4D3287AB5}" dt="2019-09-23T16:10:15.275" v="523"/>
          <ac:spMkLst>
            <pc:docMk/>
            <pc:sldMk cId="2722825956" sldId="305"/>
            <ac:spMk id="18" creationId="{00000000-0000-0000-0000-000000000000}"/>
          </ac:spMkLst>
        </pc:spChg>
        <pc:spChg chg="del">
          <ac:chgData name="Natasha Strauss" userId="S::natashas@ucr.edu::d16e472b-256f-46cb-961e-e4b3d38d3bb2" providerId="AD" clId="Web-{C95CBE00-715E-105E-57DB-8BD4D3287AB5}" dt="2019-09-23T16:10:15.275" v="520"/>
          <ac:spMkLst>
            <pc:docMk/>
            <pc:sldMk cId="2722825956" sldId="305"/>
            <ac:spMk id="27" creationId="{00000000-0000-0000-0000-000000000000}"/>
          </ac:spMkLst>
        </pc:spChg>
        <pc:spChg chg="del">
          <ac:chgData name="Natasha Strauss" userId="S::natashas@ucr.edu::d16e472b-256f-46cb-961e-e4b3d38d3bb2" providerId="AD" clId="Web-{C95CBE00-715E-105E-57DB-8BD4D3287AB5}" dt="2019-09-23T16:10:15.275" v="519"/>
          <ac:spMkLst>
            <pc:docMk/>
            <pc:sldMk cId="2722825956" sldId="305"/>
            <ac:spMk id="28" creationId="{00000000-0000-0000-0000-000000000000}"/>
          </ac:spMkLst>
        </pc:spChg>
        <pc:grpChg chg="del">
          <ac:chgData name="Natasha Strauss" userId="S::natashas@ucr.edu::d16e472b-256f-46cb-961e-e4b3d38d3bb2" providerId="AD" clId="Web-{C95CBE00-715E-105E-57DB-8BD4D3287AB5}" dt="2019-09-23T16:10:15.275" v="521"/>
          <ac:grpSpMkLst>
            <pc:docMk/>
            <pc:sldMk cId="2722825956" sldId="305"/>
            <ac:grpSpMk id="20" creationId="{00000000-0000-0000-0000-000000000000}"/>
          </ac:grpSpMkLst>
        </pc:grpChg>
        <pc:picChg chg="add mod">
          <ac:chgData name="Natasha Strauss" userId="S::natashas@ucr.edu::d16e472b-256f-46cb-961e-e4b3d38d3bb2" providerId="AD" clId="Web-{C95CBE00-715E-105E-57DB-8BD4D3287AB5}" dt="2019-09-23T16:10:27.040" v="526" actId="14100"/>
          <ac:picMkLst>
            <pc:docMk/>
            <pc:sldMk cId="2722825956" sldId="305"/>
            <ac:picMk id="2" creationId="{5A57976E-5B0D-418B-AED6-55EE09793908}"/>
          </ac:picMkLst>
        </pc:picChg>
        <pc:picChg chg="del">
          <ac:chgData name="Natasha Strauss" userId="S::natashas@ucr.edu::d16e472b-256f-46cb-961e-e4b3d38d3bb2" providerId="AD" clId="Web-{C95CBE00-715E-105E-57DB-8BD4D3287AB5}" dt="2019-09-23T16:10:15.275" v="522"/>
          <ac:picMkLst>
            <pc:docMk/>
            <pc:sldMk cId="2722825956" sldId="305"/>
            <ac:picMk id="19" creationId="{00000000-0000-0000-0000-000000000000}"/>
          </ac:picMkLst>
        </pc:picChg>
        <pc:picChg chg="del">
          <ac:chgData name="Natasha Strauss" userId="S::natashas@ucr.edu::d16e472b-256f-46cb-961e-e4b3d38d3bb2" providerId="AD" clId="Web-{C95CBE00-715E-105E-57DB-8BD4D3287AB5}" dt="2019-09-23T16:10:15.275" v="518"/>
          <ac:picMkLst>
            <pc:docMk/>
            <pc:sldMk cId="2722825956" sldId="305"/>
            <ac:picMk id="29" creationId="{00000000-0000-0000-0000-000000000000}"/>
          </ac:picMkLst>
        </pc:picChg>
        <pc:picChg chg="del">
          <ac:chgData name="Natasha Strauss" userId="S::natashas@ucr.edu::d16e472b-256f-46cb-961e-e4b3d38d3bb2" providerId="AD" clId="Web-{C95CBE00-715E-105E-57DB-8BD4D3287AB5}" dt="2019-09-23T16:10:15.275" v="517"/>
          <ac:picMkLst>
            <pc:docMk/>
            <pc:sldMk cId="2722825956" sldId="305"/>
            <ac:picMk id="30"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0ADE18-DEFF-4F25-BA93-B94C22AA614B}" type="datetimeFigureOut">
              <a:rPr lang="en-US" smtClean="0"/>
              <a:t>9/23/2019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50E3B0-48D8-4BD9-9F8E-9DAA543253FE}" type="slidenum">
              <a:rPr lang="en-US" smtClean="0"/>
              <a:t>‹#›</a:t>
            </a:fld>
            <a:endParaRPr lang="en-US"/>
          </a:p>
        </p:txBody>
      </p:sp>
    </p:spTree>
    <p:extLst>
      <p:ext uri="{BB962C8B-B14F-4D97-AF65-F5344CB8AC3E}">
        <p14:creationId xmlns:p14="http://schemas.microsoft.com/office/powerpoint/2010/main" val="1882105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calfresh.ca.gov/"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50E3B0-48D8-4BD9-9F8E-9DAA543253FE}" type="slidenum">
              <a:rPr lang="en-US" smtClean="0"/>
              <a:t>3</a:t>
            </a:fld>
            <a:endParaRPr lang="en-US"/>
          </a:p>
        </p:txBody>
      </p:sp>
    </p:spTree>
    <p:extLst>
      <p:ext uri="{BB962C8B-B14F-4D97-AF65-F5344CB8AC3E}">
        <p14:creationId xmlns:p14="http://schemas.microsoft.com/office/powerpoint/2010/main" val="3009580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Marlenee</a:t>
            </a:r>
            <a:endParaRPr lang="en-US"/>
          </a:p>
          <a:p>
            <a:endParaRPr lang="en-US"/>
          </a:p>
        </p:txBody>
      </p:sp>
      <p:sp>
        <p:nvSpPr>
          <p:cNvPr id="4" name="Slide Number Placeholder 3"/>
          <p:cNvSpPr>
            <a:spLocks noGrp="1"/>
          </p:cNvSpPr>
          <p:nvPr>
            <p:ph type="sldNum" sz="quarter" idx="10"/>
          </p:nvPr>
        </p:nvSpPr>
        <p:spPr/>
        <p:txBody>
          <a:bodyPr/>
          <a:lstStyle/>
          <a:p>
            <a:fld id="{0350E3B0-48D8-4BD9-9F8E-9DAA543253FE}" type="slidenum">
              <a:rPr lang="en-US" smtClean="0"/>
              <a:t>14</a:t>
            </a:fld>
            <a:endParaRPr lang="en-US"/>
          </a:p>
        </p:txBody>
      </p:sp>
    </p:spTree>
    <p:extLst>
      <p:ext uri="{BB962C8B-B14F-4D97-AF65-F5344CB8AC3E}">
        <p14:creationId xmlns:p14="http://schemas.microsoft.com/office/powerpoint/2010/main" val="1972418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Kelly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If hired, the department will fill out the bottom portion of the Placement Form and intercampus mail with the job description to the Financial Aid Office.</a:t>
            </a:r>
          </a:p>
          <a:p>
            <a:endParaRPr lang="en-US" dirty="0"/>
          </a:p>
        </p:txBody>
      </p:sp>
      <p:sp>
        <p:nvSpPr>
          <p:cNvPr id="4" name="Slide Number Placeholder 3"/>
          <p:cNvSpPr>
            <a:spLocks noGrp="1"/>
          </p:cNvSpPr>
          <p:nvPr>
            <p:ph type="sldNum" sz="quarter" idx="10"/>
          </p:nvPr>
        </p:nvSpPr>
        <p:spPr/>
        <p:txBody>
          <a:bodyPr/>
          <a:lstStyle/>
          <a:p>
            <a:fld id="{0350E3B0-48D8-4BD9-9F8E-9DAA543253FE}" type="slidenum">
              <a:rPr lang="en-US" smtClean="0"/>
              <a:t>16</a:t>
            </a:fld>
            <a:endParaRPr lang="en-US"/>
          </a:p>
        </p:txBody>
      </p:sp>
    </p:spTree>
    <p:extLst>
      <p:ext uri="{BB962C8B-B14F-4D97-AF65-F5344CB8AC3E}">
        <p14:creationId xmlns:p14="http://schemas.microsoft.com/office/powerpoint/2010/main" val="4270371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Kelly</a:t>
            </a:r>
          </a:p>
          <a:p>
            <a:pPr lvl="0"/>
            <a:r>
              <a:rPr lang="en-US" sz="1200" kern="1200" dirty="0">
                <a:solidFill>
                  <a:schemeClr val="tx1"/>
                </a:solidFill>
                <a:effectLst/>
                <a:latin typeface="+mn-lt"/>
                <a:ea typeface="+mn-ea"/>
                <a:cs typeface="+mn-cs"/>
              </a:rPr>
              <a:t>Student drops the original Placement Form and Job Description into the “HOSS” drop box, located in the lobby of the Student Services Building. </a:t>
            </a:r>
          </a:p>
          <a:p>
            <a:pPr lvl="0"/>
            <a:r>
              <a:rPr lang="en-US" sz="1200" kern="1200" dirty="0">
                <a:solidFill>
                  <a:schemeClr val="tx1"/>
                </a:solidFill>
                <a:effectLst/>
                <a:latin typeface="+mn-lt"/>
                <a:ea typeface="+mn-ea"/>
                <a:cs typeface="+mn-cs"/>
              </a:rPr>
              <a:t>Business and Administrative Services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will then contact the student to fill out payroll paperwork.</a:t>
            </a:r>
          </a:p>
          <a:p>
            <a:pPr lvl="0"/>
            <a:r>
              <a:rPr lang="en-US" sz="1200" kern="1200" dirty="0">
                <a:solidFill>
                  <a:schemeClr val="tx1"/>
                </a:solidFill>
                <a:effectLst/>
                <a:latin typeface="+mn-lt"/>
                <a:ea typeface="+mn-ea"/>
                <a:cs typeface="+mn-cs"/>
              </a:rPr>
              <a:t>Once hiring paperwork is completed (up to 10 business days) a Letter Of Clearance (LOC) will be emailed to the employer to begin employment. Student must receive the LOC before they can work.</a:t>
            </a:r>
          </a:p>
        </p:txBody>
      </p:sp>
      <p:sp>
        <p:nvSpPr>
          <p:cNvPr id="4" name="Slide Number Placeholder 3"/>
          <p:cNvSpPr>
            <a:spLocks noGrp="1"/>
          </p:cNvSpPr>
          <p:nvPr>
            <p:ph type="sldNum" sz="quarter" idx="10"/>
          </p:nvPr>
        </p:nvSpPr>
        <p:spPr/>
        <p:txBody>
          <a:bodyPr/>
          <a:lstStyle/>
          <a:p>
            <a:fld id="{0350E3B0-48D8-4BD9-9F8E-9DAA543253FE}" type="slidenum">
              <a:rPr lang="en-US" smtClean="0"/>
              <a:t>17</a:t>
            </a:fld>
            <a:endParaRPr lang="en-US"/>
          </a:p>
        </p:txBody>
      </p:sp>
    </p:spTree>
    <p:extLst>
      <p:ext uri="{BB962C8B-B14F-4D97-AF65-F5344CB8AC3E}">
        <p14:creationId xmlns:p14="http://schemas.microsoft.com/office/powerpoint/2010/main" val="3880239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Kelly</a:t>
            </a:r>
          </a:p>
          <a:p>
            <a:pPr lvl="0"/>
            <a:r>
              <a:rPr lang="en-US" sz="1200" kern="1200" dirty="0">
                <a:solidFill>
                  <a:schemeClr val="tx1"/>
                </a:solidFill>
                <a:effectLst/>
                <a:latin typeface="+mn-lt"/>
                <a:ea typeface="+mn-ea"/>
                <a:cs typeface="+mn-cs"/>
              </a:rPr>
              <a:t>Student drops the original Placement Form and Job Description into the “HOSS” drop box, located in the lobby of the Student Services Building. </a:t>
            </a:r>
          </a:p>
          <a:p>
            <a:pPr lvl="0"/>
            <a:r>
              <a:rPr lang="en-US" sz="1200" kern="1200" dirty="0">
                <a:solidFill>
                  <a:schemeClr val="tx1"/>
                </a:solidFill>
                <a:effectLst/>
                <a:latin typeface="+mn-lt"/>
                <a:ea typeface="+mn-ea"/>
                <a:cs typeface="+mn-cs"/>
              </a:rPr>
              <a:t>Business &amp; Administrative Services (BAS) will then contact the student to fill out payroll paperwork.</a:t>
            </a:r>
          </a:p>
          <a:p>
            <a:pPr lvl="0"/>
            <a:r>
              <a:rPr lang="en-US" sz="1200" kern="1200" dirty="0">
                <a:solidFill>
                  <a:schemeClr val="tx1"/>
                </a:solidFill>
                <a:effectLst/>
                <a:latin typeface="+mn-lt"/>
                <a:ea typeface="+mn-ea"/>
                <a:cs typeface="+mn-cs"/>
              </a:rPr>
              <a:t>Once hiring paperwork is completed (up to 10 business days) a Letter Of Clearance (LOC) will be emailed to the employer/student to begin employment. Student must receive the LOC before they can work.</a:t>
            </a:r>
          </a:p>
        </p:txBody>
      </p:sp>
      <p:sp>
        <p:nvSpPr>
          <p:cNvPr id="4" name="Slide Number Placeholder 3"/>
          <p:cNvSpPr>
            <a:spLocks noGrp="1"/>
          </p:cNvSpPr>
          <p:nvPr>
            <p:ph type="sldNum" sz="quarter" idx="10"/>
          </p:nvPr>
        </p:nvSpPr>
        <p:spPr/>
        <p:txBody>
          <a:bodyPr/>
          <a:lstStyle/>
          <a:p>
            <a:fld id="{0350E3B0-48D8-4BD9-9F8E-9DAA543253FE}" type="slidenum">
              <a:rPr lang="en-US" smtClean="0"/>
              <a:t>18</a:t>
            </a:fld>
            <a:endParaRPr lang="en-US"/>
          </a:p>
        </p:txBody>
      </p:sp>
    </p:spTree>
    <p:extLst>
      <p:ext uri="{BB962C8B-B14F-4D97-AF65-F5344CB8AC3E}">
        <p14:creationId xmlns:p14="http://schemas.microsoft.com/office/powerpoint/2010/main" val="476598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Kelly</a:t>
            </a:r>
          </a:p>
        </p:txBody>
      </p:sp>
      <p:sp>
        <p:nvSpPr>
          <p:cNvPr id="4" name="Slide Number Placeholder 3"/>
          <p:cNvSpPr>
            <a:spLocks noGrp="1"/>
          </p:cNvSpPr>
          <p:nvPr>
            <p:ph type="sldNum" sz="quarter" idx="10"/>
          </p:nvPr>
        </p:nvSpPr>
        <p:spPr/>
        <p:txBody>
          <a:bodyPr/>
          <a:lstStyle/>
          <a:p>
            <a:fld id="{0350E3B0-48D8-4BD9-9F8E-9DAA543253FE}" type="slidenum">
              <a:rPr lang="en-US" smtClean="0"/>
              <a:t>19</a:t>
            </a:fld>
            <a:endParaRPr lang="en-US"/>
          </a:p>
        </p:txBody>
      </p:sp>
    </p:spTree>
    <p:extLst>
      <p:ext uri="{BB962C8B-B14F-4D97-AF65-F5344CB8AC3E}">
        <p14:creationId xmlns:p14="http://schemas.microsoft.com/office/powerpoint/2010/main" val="2362775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err="1">
                <a:latin typeface="Arial" panose="020B0604020202020204" pitchFamily="34" charset="0"/>
                <a:hlinkClick r:id="rId3"/>
              </a:rPr>
              <a:t>Marlenee</a:t>
            </a:r>
            <a:endParaRPr lang="en-US" altLang="en-US">
              <a:latin typeface="Arial" panose="020B0604020202020204" pitchFamily="34" charset="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hlinkClick r:id="rId3"/>
              </a:rPr>
              <a:t>http://www.calfresh.ca.gov/</a:t>
            </a:r>
            <a:endParaRPr lang="en-US" altLang="en-US">
              <a:latin typeface="Arial" panose="020B0604020202020204" pitchFamily="34" charset="0"/>
            </a:endParaRPr>
          </a:p>
          <a:p>
            <a:endParaRPr lang="en-US"/>
          </a:p>
        </p:txBody>
      </p:sp>
      <p:sp>
        <p:nvSpPr>
          <p:cNvPr id="4" name="Slide Number Placeholder 3"/>
          <p:cNvSpPr>
            <a:spLocks noGrp="1"/>
          </p:cNvSpPr>
          <p:nvPr>
            <p:ph type="sldNum" sz="quarter" idx="10"/>
          </p:nvPr>
        </p:nvSpPr>
        <p:spPr/>
        <p:txBody>
          <a:bodyPr/>
          <a:lstStyle/>
          <a:p>
            <a:fld id="{0350E3B0-48D8-4BD9-9F8E-9DAA543253FE}" type="slidenum">
              <a:rPr lang="en-US" smtClean="0"/>
              <a:t>20</a:t>
            </a:fld>
            <a:endParaRPr lang="en-US"/>
          </a:p>
        </p:txBody>
      </p:sp>
    </p:spTree>
    <p:extLst>
      <p:ext uri="{BB962C8B-B14F-4D97-AF65-F5344CB8AC3E}">
        <p14:creationId xmlns:p14="http://schemas.microsoft.com/office/powerpoint/2010/main" val="2139074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Kelly: </a:t>
            </a:r>
            <a:r>
              <a:rPr lang="en-US" dirty="0" err="1"/>
              <a:t>Marlenee</a:t>
            </a:r>
            <a:r>
              <a:rPr lang="en-US" dirty="0"/>
              <a:t> I changed wording </a:t>
            </a:r>
          </a:p>
        </p:txBody>
      </p:sp>
      <p:sp>
        <p:nvSpPr>
          <p:cNvPr id="4" name="Slide Number Placeholder 3"/>
          <p:cNvSpPr>
            <a:spLocks noGrp="1"/>
          </p:cNvSpPr>
          <p:nvPr>
            <p:ph type="sldNum" sz="quarter" idx="10"/>
          </p:nvPr>
        </p:nvSpPr>
        <p:spPr/>
        <p:txBody>
          <a:bodyPr/>
          <a:lstStyle/>
          <a:p>
            <a:fld id="{0350E3B0-48D8-4BD9-9F8E-9DAA543253FE}" type="slidenum">
              <a:rPr lang="en-US" smtClean="0"/>
              <a:t>21</a:t>
            </a:fld>
            <a:endParaRPr lang="en-US"/>
          </a:p>
        </p:txBody>
      </p:sp>
    </p:spTree>
    <p:extLst>
      <p:ext uri="{BB962C8B-B14F-4D97-AF65-F5344CB8AC3E}">
        <p14:creationId xmlns:p14="http://schemas.microsoft.com/office/powerpoint/2010/main" val="4089148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Marlenee</a:t>
            </a:r>
            <a:endParaRPr lang="en-US"/>
          </a:p>
        </p:txBody>
      </p:sp>
      <p:sp>
        <p:nvSpPr>
          <p:cNvPr id="4" name="Slide Number Placeholder 3"/>
          <p:cNvSpPr>
            <a:spLocks noGrp="1"/>
          </p:cNvSpPr>
          <p:nvPr>
            <p:ph type="sldNum" sz="quarter" idx="10"/>
          </p:nvPr>
        </p:nvSpPr>
        <p:spPr/>
        <p:txBody>
          <a:bodyPr/>
          <a:lstStyle/>
          <a:p>
            <a:fld id="{0350E3B0-48D8-4BD9-9F8E-9DAA543253FE}" type="slidenum">
              <a:rPr lang="en-US" smtClean="0"/>
              <a:t>22</a:t>
            </a:fld>
            <a:endParaRPr lang="en-US"/>
          </a:p>
        </p:txBody>
      </p:sp>
    </p:spTree>
    <p:extLst>
      <p:ext uri="{BB962C8B-B14F-4D97-AF65-F5344CB8AC3E}">
        <p14:creationId xmlns:p14="http://schemas.microsoft.com/office/powerpoint/2010/main" val="6355654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56D8F4-54C6-4490-A82C-522DE0C8C454}" type="slidenum">
              <a:rPr lang="en-US" smtClean="0"/>
              <a:t>23</a:t>
            </a:fld>
            <a:endParaRPr lang="en-US"/>
          </a:p>
        </p:txBody>
      </p:sp>
    </p:spTree>
    <p:extLst>
      <p:ext uri="{BB962C8B-B14F-4D97-AF65-F5344CB8AC3E}">
        <p14:creationId xmlns:p14="http://schemas.microsoft.com/office/powerpoint/2010/main" val="3178018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Marlenee</a:t>
            </a:r>
            <a:r>
              <a:rPr lang="en-US" dirty="0"/>
              <a:t> </a:t>
            </a:r>
          </a:p>
        </p:txBody>
      </p:sp>
      <p:sp>
        <p:nvSpPr>
          <p:cNvPr id="4" name="Slide Number Placeholder 3"/>
          <p:cNvSpPr>
            <a:spLocks noGrp="1"/>
          </p:cNvSpPr>
          <p:nvPr>
            <p:ph type="sldNum" sz="quarter" idx="10"/>
          </p:nvPr>
        </p:nvSpPr>
        <p:spPr/>
        <p:txBody>
          <a:bodyPr/>
          <a:lstStyle/>
          <a:p>
            <a:fld id="{0350E3B0-48D8-4BD9-9F8E-9DAA543253FE}" type="slidenum">
              <a:rPr lang="en-US" smtClean="0"/>
              <a:t>26</a:t>
            </a:fld>
            <a:endParaRPr lang="en-US"/>
          </a:p>
        </p:txBody>
      </p:sp>
    </p:spTree>
    <p:extLst>
      <p:ext uri="{BB962C8B-B14F-4D97-AF65-F5344CB8AC3E}">
        <p14:creationId xmlns:p14="http://schemas.microsoft.com/office/powerpoint/2010/main" val="2436729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Marlenee</a:t>
            </a:r>
            <a:endParaRPr lang="en-US"/>
          </a:p>
          <a:p>
            <a:endParaRPr lang="en-US"/>
          </a:p>
        </p:txBody>
      </p:sp>
      <p:sp>
        <p:nvSpPr>
          <p:cNvPr id="4" name="Slide Number Placeholder 3"/>
          <p:cNvSpPr>
            <a:spLocks noGrp="1"/>
          </p:cNvSpPr>
          <p:nvPr>
            <p:ph type="sldNum" sz="quarter" idx="10"/>
          </p:nvPr>
        </p:nvSpPr>
        <p:spPr/>
        <p:txBody>
          <a:bodyPr/>
          <a:lstStyle/>
          <a:p>
            <a:fld id="{0350E3B0-48D8-4BD9-9F8E-9DAA543253FE}" type="slidenum">
              <a:rPr lang="en-US" smtClean="0"/>
              <a:t>4</a:t>
            </a:fld>
            <a:endParaRPr lang="en-US"/>
          </a:p>
        </p:txBody>
      </p:sp>
    </p:spTree>
    <p:extLst>
      <p:ext uri="{BB962C8B-B14F-4D97-AF65-F5344CB8AC3E}">
        <p14:creationId xmlns:p14="http://schemas.microsoft.com/office/powerpoint/2010/main" val="3711277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Kelly</a:t>
            </a:r>
          </a:p>
        </p:txBody>
      </p:sp>
      <p:sp>
        <p:nvSpPr>
          <p:cNvPr id="4" name="Slide Number Placeholder 3"/>
          <p:cNvSpPr>
            <a:spLocks noGrp="1"/>
          </p:cNvSpPr>
          <p:nvPr>
            <p:ph type="sldNum" sz="quarter" idx="10"/>
          </p:nvPr>
        </p:nvSpPr>
        <p:spPr/>
        <p:txBody>
          <a:bodyPr/>
          <a:lstStyle/>
          <a:p>
            <a:fld id="{0350E3B0-48D8-4BD9-9F8E-9DAA543253FE}" type="slidenum">
              <a:rPr lang="en-US" smtClean="0"/>
              <a:t>7</a:t>
            </a:fld>
            <a:endParaRPr lang="en-US"/>
          </a:p>
        </p:txBody>
      </p:sp>
    </p:spTree>
    <p:extLst>
      <p:ext uri="{BB962C8B-B14F-4D97-AF65-F5344CB8AC3E}">
        <p14:creationId xmlns:p14="http://schemas.microsoft.com/office/powerpoint/2010/main" val="1918061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Kelly</a:t>
            </a:r>
          </a:p>
        </p:txBody>
      </p:sp>
      <p:sp>
        <p:nvSpPr>
          <p:cNvPr id="4" name="Slide Number Placeholder 3"/>
          <p:cNvSpPr>
            <a:spLocks noGrp="1"/>
          </p:cNvSpPr>
          <p:nvPr>
            <p:ph type="sldNum" sz="quarter" idx="10"/>
          </p:nvPr>
        </p:nvSpPr>
        <p:spPr/>
        <p:txBody>
          <a:bodyPr/>
          <a:lstStyle/>
          <a:p>
            <a:fld id="{0350E3B0-48D8-4BD9-9F8E-9DAA543253FE}" type="slidenum">
              <a:rPr lang="en-US" smtClean="0"/>
              <a:t>8</a:t>
            </a:fld>
            <a:endParaRPr lang="en-US"/>
          </a:p>
        </p:txBody>
      </p:sp>
    </p:spTree>
    <p:extLst>
      <p:ext uri="{BB962C8B-B14F-4D97-AF65-F5344CB8AC3E}">
        <p14:creationId xmlns:p14="http://schemas.microsoft.com/office/powerpoint/2010/main" val="2620321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ct val="0"/>
              </a:spcBef>
            </a:pPr>
            <a:r>
              <a:rPr lang="en-US" altLang="en-US" sz="1200" dirty="0">
                <a:latin typeface="Arial" panose="020B0604020202020204" pitchFamily="34" charset="0"/>
              </a:rPr>
              <a:t>Kelly</a:t>
            </a:r>
          </a:p>
          <a:p>
            <a:pPr>
              <a:lnSpc>
                <a:spcPct val="90000"/>
              </a:lnSpc>
              <a:spcBef>
                <a:spcPct val="0"/>
              </a:spcBef>
            </a:pPr>
            <a:r>
              <a:rPr lang="en-US" altLang="en-US" sz="1200" dirty="0">
                <a:latin typeface="Arial" panose="020B0604020202020204" pitchFamily="34" charset="0"/>
              </a:rPr>
              <a:t>Note that during breaks students can work up to 39 hours. </a:t>
            </a:r>
          </a:p>
          <a:p>
            <a:pPr>
              <a:lnSpc>
                <a:spcPct val="90000"/>
              </a:lnSpc>
              <a:spcBef>
                <a:spcPct val="0"/>
              </a:spcBef>
            </a:pPr>
            <a:r>
              <a:rPr lang="en-US" altLang="en-US" sz="1200" dirty="0">
                <a:latin typeface="Arial" panose="020B0604020202020204" pitchFamily="34" charset="0"/>
              </a:rPr>
              <a:t>Juggling campus life, studying, classes, personal life AND working may be challenging</a:t>
            </a:r>
          </a:p>
          <a:p>
            <a:pPr>
              <a:lnSpc>
                <a:spcPct val="90000"/>
              </a:lnSpc>
              <a:spcBef>
                <a:spcPct val="0"/>
              </a:spcBef>
              <a:buFont typeface="Wingdings 2" panose="05020102010507070707" pitchFamily="18" charset="2"/>
              <a:buNone/>
            </a:pPr>
            <a:endParaRPr lang="en-US" altLang="en-US" sz="1200" dirty="0">
              <a:latin typeface="Arial" panose="020B0604020202020204" pitchFamily="34" charset="0"/>
            </a:endParaRPr>
          </a:p>
          <a:p>
            <a:pPr>
              <a:lnSpc>
                <a:spcPct val="90000"/>
              </a:lnSpc>
              <a:spcBef>
                <a:spcPct val="0"/>
              </a:spcBef>
            </a:pPr>
            <a:r>
              <a:rPr lang="en-US" altLang="en-US" sz="1200" i="1" dirty="0">
                <a:latin typeface="Arial" panose="020B0604020202020204" pitchFamily="34" charset="0"/>
              </a:rPr>
              <a:t>However,</a:t>
            </a:r>
            <a:r>
              <a:rPr lang="en-US" altLang="en-US" sz="1200" dirty="0">
                <a:latin typeface="Arial" panose="020B0604020202020204" pitchFamily="34" charset="0"/>
              </a:rPr>
              <a:t> remember to use it!</a:t>
            </a:r>
            <a:endParaRPr lang="en-US" altLang="en-US"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0350E3B0-48D8-4BD9-9F8E-9DAA543253FE}" type="slidenum">
              <a:rPr lang="en-US" smtClean="0"/>
              <a:t>9</a:t>
            </a:fld>
            <a:endParaRPr lang="en-US"/>
          </a:p>
        </p:txBody>
      </p:sp>
    </p:spTree>
    <p:extLst>
      <p:ext uri="{BB962C8B-B14F-4D97-AF65-F5344CB8AC3E}">
        <p14:creationId xmlns:p14="http://schemas.microsoft.com/office/powerpoint/2010/main" val="3823409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rPr>
              <a:t>Kelly</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Gain new experience, learn new skills, network</a:t>
            </a:r>
          </a:p>
          <a:p>
            <a:pPr eaLnBrk="1" hangingPunct="1"/>
            <a:r>
              <a:rPr lang="en-US" altLang="en-US" dirty="0">
                <a:latin typeface="Arial" panose="020B0604020202020204" pitchFamily="34" charset="0"/>
              </a:rPr>
              <a:t>Employers will contact most qualified applicants to interview</a:t>
            </a:r>
          </a:p>
          <a:p>
            <a:pPr eaLnBrk="1" hangingPunct="1"/>
            <a:r>
              <a:rPr lang="en-US" altLang="en-US" dirty="0">
                <a:latin typeface="Arial" panose="020B0604020202020204" pitchFamily="34" charset="0"/>
              </a:rPr>
              <a:t>-follow up with employers</a:t>
            </a:r>
          </a:p>
          <a:p>
            <a:endParaRPr lang="en-US" dirty="0"/>
          </a:p>
        </p:txBody>
      </p:sp>
      <p:sp>
        <p:nvSpPr>
          <p:cNvPr id="4" name="Slide Number Placeholder 3"/>
          <p:cNvSpPr>
            <a:spLocks noGrp="1"/>
          </p:cNvSpPr>
          <p:nvPr>
            <p:ph type="sldNum" sz="quarter" idx="10"/>
          </p:nvPr>
        </p:nvSpPr>
        <p:spPr/>
        <p:txBody>
          <a:bodyPr/>
          <a:lstStyle/>
          <a:p>
            <a:fld id="{0350E3B0-48D8-4BD9-9F8E-9DAA543253FE}" type="slidenum">
              <a:rPr lang="en-US" smtClean="0"/>
              <a:t>10</a:t>
            </a:fld>
            <a:endParaRPr lang="en-US"/>
          </a:p>
        </p:txBody>
      </p:sp>
    </p:spTree>
    <p:extLst>
      <p:ext uri="{BB962C8B-B14F-4D97-AF65-F5344CB8AC3E}">
        <p14:creationId xmlns:p14="http://schemas.microsoft.com/office/powerpoint/2010/main" val="1605752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err="1">
                <a:latin typeface="Arial" panose="020B0604020202020204" pitchFamily="34" charset="0"/>
              </a:rPr>
              <a:t>Marlenee</a:t>
            </a:r>
            <a:r>
              <a:rPr lang="en-US" altLang="en-US" dirty="0">
                <a:latin typeface="Arial" panose="020B0604020202020204" pitchFamily="34" charset="0"/>
              </a:rPr>
              <a:t>_</a:t>
            </a:r>
          </a:p>
          <a:p>
            <a:pPr eaLnBrk="1" hangingPunct="1"/>
            <a:r>
              <a:rPr lang="en-US" altLang="en-US" dirty="0">
                <a:latin typeface="Arial" panose="020B0604020202020204" pitchFamily="34" charset="0"/>
              </a:rPr>
              <a:t>Job must</a:t>
            </a:r>
            <a:r>
              <a:rPr lang="en-US" altLang="en-US" baseline="0" dirty="0">
                <a:latin typeface="Arial" panose="020B0604020202020204" pitchFamily="34" charset="0"/>
              </a:rPr>
              <a:t> have code, can be used on and off campus</a:t>
            </a:r>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Gain new experience, learn new skills, network</a:t>
            </a:r>
          </a:p>
          <a:p>
            <a:pPr eaLnBrk="1" hangingPunct="1"/>
            <a:r>
              <a:rPr lang="en-US" altLang="en-US" dirty="0">
                <a:latin typeface="Arial" panose="020B0604020202020204" pitchFamily="34" charset="0"/>
              </a:rPr>
              <a:t>Employers will contact most qualified applicants to interview</a:t>
            </a:r>
          </a:p>
          <a:p>
            <a:pPr eaLnBrk="1" hangingPunct="1"/>
            <a:r>
              <a:rPr lang="en-US" altLang="en-US" dirty="0">
                <a:latin typeface="Arial" panose="020B0604020202020204" pitchFamily="34" charset="0"/>
              </a:rPr>
              <a:t>-follow up with employers</a:t>
            </a:r>
          </a:p>
          <a:p>
            <a:pPr eaLnBrk="1" hangingPunct="1"/>
            <a:endParaRPr lang="en-US" altLang="en-US" dirty="0">
              <a:latin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0350E3B0-48D8-4BD9-9F8E-9DAA543253FE}" type="slidenum">
              <a:rPr lang="en-US" smtClean="0"/>
              <a:t>11</a:t>
            </a:fld>
            <a:endParaRPr lang="en-US"/>
          </a:p>
        </p:txBody>
      </p:sp>
    </p:spTree>
    <p:extLst>
      <p:ext uri="{BB962C8B-B14F-4D97-AF65-F5344CB8AC3E}">
        <p14:creationId xmlns:p14="http://schemas.microsoft.com/office/powerpoint/2010/main" val="1022254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altLang="en-US" dirty="0">
              <a:latin typeface="Arial" panose="020B0604020202020204" pitchFamily="34" charset="0"/>
            </a:endParaRPr>
          </a:p>
          <a:p>
            <a:pPr eaLnBrk="1" hangingPunct="1"/>
            <a:r>
              <a:rPr lang="en-US" altLang="en-US" dirty="0" err="1">
                <a:latin typeface="Arial" panose="020B0604020202020204" pitchFamily="34" charset="0"/>
              </a:rPr>
              <a:t>Marlenee</a:t>
            </a:r>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Gain new experience, learn new skills, network</a:t>
            </a:r>
          </a:p>
          <a:p>
            <a:pPr eaLnBrk="1" hangingPunct="1"/>
            <a:r>
              <a:rPr lang="en-US" altLang="en-US" dirty="0">
                <a:latin typeface="Arial" panose="020B0604020202020204" pitchFamily="34" charset="0"/>
              </a:rPr>
              <a:t>Employers will contact most qualified applicants to interview</a:t>
            </a:r>
          </a:p>
          <a:p>
            <a:pPr eaLnBrk="1" hangingPunct="1"/>
            <a:r>
              <a:rPr lang="en-US" altLang="en-US" dirty="0">
                <a:latin typeface="Arial" panose="020B0604020202020204" pitchFamily="34" charset="0"/>
              </a:rPr>
              <a:t>-follow up with employers</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Log in Demo. </a:t>
            </a:r>
          </a:p>
          <a:p>
            <a:endParaRPr lang="en-US" dirty="0"/>
          </a:p>
        </p:txBody>
      </p:sp>
      <p:sp>
        <p:nvSpPr>
          <p:cNvPr id="4" name="Slide Number Placeholder 3"/>
          <p:cNvSpPr>
            <a:spLocks noGrp="1"/>
          </p:cNvSpPr>
          <p:nvPr>
            <p:ph type="sldNum" sz="quarter" idx="10"/>
          </p:nvPr>
        </p:nvSpPr>
        <p:spPr/>
        <p:txBody>
          <a:bodyPr/>
          <a:lstStyle/>
          <a:p>
            <a:fld id="{0350E3B0-48D8-4BD9-9F8E-9DAA543253FE}" type="slidenum">
              <a:rPr lang="en-US" smtClean="0"/>
              <a:t>12</a:t>
            </a:fld>
            <a:endParaRPr lang="en-US"/>
          </a:p>
        </p:txBody>
      </p:sp>
    </p:spTree>
    <p:extLst>
      <p:ext uri="{BB962C8B-B14F-4D97-AF65-F5344CB8AC3E}">
        <p14:creationId xmlns:p14="http://schemas.microsoft.com/office/powerpoint/2010/main" val="1170338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rPr>
              <a:t>Update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rPr>
              <a:t>Bring Placement form to job interview along with job description</a:t>
            </a:r>
          </a:p>
          <a:p>
            <a:endParaRPr lang="en-US"/>
          </a:p>
        </p:txBody>
      </p:sp>
      <p:sp>
        <p:nvSpPr>
          <p:cNvPr id="4" name="Slide Number Placeholder 3"/>
          <p:cNvSpPr>
            <a:spLocks noGrp="1"/>
          </p:cNvSpPr>
          <p:nvPr>
            <p:ph type="sldNum" sz="quarter" idx="10"/>
          </p:nvPr>
        </p:nvSpPr>
        <p:spPr/>
        <p:txBody>
          <a:bodyPr/>
          <a:lstStyle/>
          <a:p>
            <a:fld id="{0350E3B0-48D8-4BD9-9F8E-9DAA543253FE}" type="slidenum">
              <a:rPr lang="en-US" smtClean="0"/>
              <a:t>13</a:t>
            </a:fld>
            <a:endParaRPr lang="en-US"/>
          </a:p>
        </p:txBody>
      </p:sp>
    </p:spTree>
    <p:extLst>
      <p:ext uri="{BB962C8B-B14F-4D97-AF65-F5344CB8AC3E}">
        <p14:creationId xmlns:p14="http://schemas.microsoft.com/office/powerpoint/2010/main" val="261152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www.nealanalytics.com/templates/" TargetMode="External"/><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hyperlink" Target="http://www.nealanalytics.com/neal-creative/templates/"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hyperlink" Target="http://www.nealanalytics.com/neal-creative/templates/" TargetMode="Externa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hyperlink" Target="http://www.nealanalytics.com/templates/" TargetMode="External"/><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hyperlink" Target="http://www.nealanalytics.com/neal-creative/templates/"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hyperlink" Target="http://www.nealanalytics.com/templates/" TargetMode="External"/><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hyperlink" Target="http://www.nealanalytics.com/neal-creative/templates/" TargetMode="External"/></Relationships>
</file>

<file path=ppt/slideLayouts/_rels/slideLayout83.xml.rels><?xml version="1.0" encoding="UTF-8" standalone="yes"?>
<Relationships xmlns="http://schemas.openxmlformats.org/package/2006/relationships"><Relationship Id="rId2" Type="http://schemas.openxmlformats.org/officeDocument/2006/relationships/hyperlink" Target="http://www.nealanalytics.com/neal-creative/templates/" TargetMode="External"/><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hyperlink" Target="http://www.nealanalytics.com/templates/" TargetMode="External"/><Relationship Id="rId2" Type="http://schemas.openxmlformats.org/officeDocument/2006/relationships/image" Target="../media/image5.jpg"/><Relationship Id="rId1" Type="http://schemas.openxmlformats.org/officeDocument/2006/relationships/slideMaster" Target="../slideMasters/slideMaster4.xml"/><Relationship Id="rId4" Type="http://schemas.openxmlformats.org/officeDocument/2006/relationships/hyperlink" Target="http://www.nealanalytics.com/neal-creative/templates/" TargetMode="Externa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00_TITLE OR TRANSITION">
    <p:bg>
      <p:bgPr>
        <a:solidFill>
          <a:schemeClr val="bg2"/>
        </a:solidFill>
        <a:effectLst/>
      </p:bgPr>
    </p:bg>
    <p:spTree>
      <p:nvGrpSpPr>
        <p:cNvPr id="1" name=""/>
        <p:cNvGrpSpPr/>
        <p:nvPr/>
      </p:nvGrpSpPr>
      <p:grpSpPr>
        <a:xfrm>
          <a:off x="0" y="0"/>
          <a:ext cx="0" cy="0"/>
          <a:chOff x="0" y="0"/>
          <a:chExt cx="0" cy="0"/>
        </a:xfrm>
      </p:grpSpPr>
      <p:sp>
        <p:nvSpPr>
          <p:cNvPr id="18" name="Oval 17"/>
          <p:cNvSpPr/>
          <p:nvPr/>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9" name="Oval 18"/>
          <p:cNvSpPr/>
          <p:nvPr/>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1" name="Oval 20"/>
          <p:cNvSpPr/>
          <p:nvPr/>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2" name="Oval 21"/>
          <p:cNvSpPr/>
          <p:nvPr/>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 name="Title 1"/>
          <p:cNvSpPr>
            <a:spLocks noGrp="1"/>
          </p:cNvSpPr>
          <p:nvPr>
            <p:ph type="ctrTitle" hasCustomPrompt="1"/>
          </p:nvPr>
        </p:nvSpPr>
        <p:spPr>
          <a:xfrm>
            <a:off x="1219939" y="916229"/>
            <a:ext cx="9107555" cy="3632325"/>
          </a:xfrm>
          <a:prstGeom prst="rect">
            <a:avLst/>
          </a:prstGeom>
          <a:noFill/>
        </p:spPr>
        <p:txBody>
          <a:bodyPr anchor="b"/>
          <a:lstStyle>
            <a:lvl1pPr algn="ctr" defTabSz="914400" rtl="0" eaLnBrk="1" latinLnBrk="0" hangingPunct="1">
              <a:lnSpc>
                <a:spcPct val="90000"/>
              </a:lnSpc>
              <a:spcBef>
                <a:spcPct val="0"/>
              </a:spcBef>
              <a:buNone/>
              <a:defRPr lang="en-US" sz="8000" b="1" i="0" kern="1200" spc="-300" dirty="0">
                <a:gradFill>
                  <a:gsLst>
                    <a:gs pos="0">
                      <a:schemeClr val="accent1">
                        <a:lumMod val="5000"/>
                        <a:lumOff val="95000"/>
                      </a:schemeClr>
                    </a:gs>
                    <a:gs pos="100000">
                      <a:schemeClr val="tx1"/>
                    </a:gs>
                  </a:gsLst>
                  <a:lin ang="5400000" scaled="1"/>
                </a:gradFill>
                <a:latin typeface="+mn-lt"/>
                <a:ea typeface="+mn-ea"/>
                <a:cs typeface="Segoe UI Semilight" panose="020B0402040204020203" pitchFamily="34" charset="0"/>
              </a:defRPr>
            </a:lvl1pPr>
          </a:lstStyle>
          <a:p>
            <a:r>
              <a:rPr lang="en-US" dirty="0"/>
              <a:t>CLICK TO EDIT TITLE</a:t>
            </a:r>
          </a:p>
        </p:txBody>
      </p:sp>
    </p:spTree>
    <p:extLst>
      <p:ext uri="{BB962C8B-B14F-4D97-AF65-F5344CB8AC3E}">
        <p14:creationId xmlns:p14="http://schemas.microsoft.com/office/powerpoint/2010/main" val="37233237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10" presetClass="exit" presetSubtype="0" fill="hold" grpId="1" nodeType="withEffect">
                                  <p:stCondLst>
                                    <p:cond delay="25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0" presetClass="exit" presetSubtype="0" fill="hold" grpId="1" nodeType="withEffect">
                                  <p:stCondLst>
                                    <p:cond delay="50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animBg="1"/>
      <p:bldP spid="22" grpId="0" animBg="1"/>
      <p:bldP spid="22"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7_Callout with small Non-bulleted">
    <p:spTree>
      <p:nvGrpSpPr>
        <p:cNvPr id="1" name=""/>
        <p:cNvGrpSpPr/>
        <p:nvPr/>
      </p:nvGrpSpPr>
      <p:grpSpPr>
        <a:xfrm>
          <a:off x="0" y="0"/>
          <a:ext cx="0" cy="0"/>
          <a:chOff x="0" y="0"/>
          <a:chExt cx="0" cy="0"/>
        </a:xfrm>
      </p:grpSpPr>
      <p:sp>
        <p:nvSpPr>
          <p:cNvPr id="14" name="Freeform: Shape 13"/>
          <p:cNvSpPr/>
          <p:nvPr/>
        </p:nvSpPr>
        <p:spPr>
          <a:xfrm>
            <a:off x="129521" y="0"/>
            <a:ext cx="474128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6096000" y="431800"/>
            <a:ext cx="5371038" cy="1830245"/>
          </a:xfrm>
        </p:spPr>
        <p:txBody>
          <a:bodyPr wrap="square" lIns="146304" rIns="146304">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5000">
                      <a:schemeClr val="tx2"/>
                    </a:gs>
                    <a:gs pos="47000">
                      <a:schemeClr val="tx2"/>
                    </a:gs>
                  </a:gsLst>
                  <a:lin ang="5400000" scaled="1"/>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293687" y="3436331"/>
            <a:ext cx="2286000" cy="1802032"/>
          </a:xfrm>
        </p:spPr>
        <p:txBody>
          <a:bodyPr lIns="182880" tIns="146304" rIns="182880"/>
          <a:lstStyle>
            <a:lvl1pPr marL="0" indent="0" algn="l">
              <a:buNone/>
              <a:defRPr sz="1600" b="1">
                <a:latin typeface="+mn-lt"/>
              </a:defRPr>
            </a:lvl1pPr>
            <a:lvl2pPr marL="0" indent="0" algn="l">
              <a:buNone/>
              <a:defRPr lang="en-US" sz="1400" b="0" kern="1200" dirty="0">
                <a:solidFill>
                  <a:schemeClr val="tx1"/>
                </a:solidFill>
                <a:latin typeface="+mn-lt"/>
                <a:ea typeface="+mn-ea"/>
                <a:cs typeface="+mn-cs"/>
              </a:defRPr>
            </a:lvl2pPr>
            <a:lvl3pPr marL="0" indent="0" algn="l">
              <a:buNone/>
              <a:defRPr sz="1200">
                <a:latin typeface="+mn-lt"/>
              </a:defRPr>
            </a:lvl3pPr>
            <a:lvl4pPr marL="0" indent="0" algn="l">
              <a:buNone/>
              <a:defRPr sz="1100">
                <a:latin typeface="+mn-lt"/>
              </a:defRPr>
            </a:lvl4pPr>
            <a:lvl5pPr marL="0" indent="0" algn="l">
              <a:buNone/>
              <a:defRPr sz="11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hasCustomPrompt="1"/>
          </p:nvPr>
        </p:nvSpPr>
        <p:spPr>
          <a:xfrm>
            <a:off x="555244" y="0"/>
            <a:ext cx="4083304" cy="1926336"/>
          </a:xfrm>
          <a:prstGeom prst="rect">
            <a:avLst/>
          </a:prstGeom>
        </p:spPr>
        <p:txBody>
          <a:bodyPr lIns="146304" tIns="420624" rIns="146304" anchor="t" anchorCtr="0"/>
          <a:lstStyle>
            <a:lvl1pP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2661017"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lang="en-US" sz="1400" b="0" kern="1200" dirty="0">
                <a:solidFill>
                  <a:schemeClr val="tx1"/>
                </a:solidFill>
                <a:latin typeface="+mn-lt"/>
                <a:ea typeface="+mn-ea"/>
                <a:cs typeface="+mn-cs"/>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0000"/>
              </a:lnSpc>
              <a:spcBef>
                <a:spcPts val="1000"/>
              </a:spcBef>
              <a:buFont typeface="Arial" panose="020B0604020202020204" pitchFamily="34" charset="0"/>
              <a:buNone/>
            </a:pPr>
            <a:r>
              <a:rPr lang="en-US"/>
              <a:t>Second level</a:t>
            </a:r>
          </a:p>
          <a:p>
            <a:pPr marL="0" lvl="2" indent="0" algn="l" defTabSz="914400" rtl="0" eaLnBrk="1" latinLnBrk="0" hangingPunct="1">
              <a:lnSpc>
                <a:spcPct val="90000"/>
              </a:lnSpc>
              <a:spcBef>
                <a:spcPts val="1000"/>
              </a:spcBef>
              <a:buFont typeface="Arial" panose="020B0604020202020204" pitchFamily="34" charset="0"/>
              <a:buNone/>
            </a:pPr>
            <a:r>
              <a:rPr lang="en-US"/>
              <a:t>Third level</a:t>
            </a:r>
          </a:p>
          <a:p>
            <a:pPr marL="0" lvl="3" indent="0" algn="l" defTabSz="914400" rtl="0" eaLnBrk="1" latinLnBrk="0" hangingPunct="1">
              <a:lnSpc>
                <a:spcPct val="90000"/>
              </a:lnSpc>
              <a:spcBef>
                <a:spcPts val="1000"/>
              </a:spcBef>
              <a:buFont typeface="Arial" panose="020B0604020202020204" pitchFamily="34" charset="0"/>
              <a:buNone/>
            </a:pPr>
            <a:r>
              <a:rPr lang="en-US"/>
              <a:t>Fourth level</a:t>
            </a:r>
          </a:p>
          <a:p>
            <a:pPr marL="0" lvl="4" indent="0" algn="l" defTabSz="914400" rtl="0" eaLnBrk="1" latinLnBrk="0" hangingPunct="1">
              <a:lnSpc>
                <a:spcPct val="90000"/>
              </a:lnSpc>
              <a:spcBef>
                <a:spcPts val="1000"/>
              </a:spcBef>
              <a:buFont typeface="Arial" panose="020B0604020202020204" pitchFamily="34" charset="0"/>
              <a:buNone/>
            </a:pPr>
            <a:r>
              <a:rPr lang="en-US"/>
              <a:t>Fifth level</a:t>
            </a:r>
            <a:endParaRPr lang="en-US" dirty="0"/>
          </a:p>
        </p:txBody>
      </p:sp>
      <p:sp>
        <p:nvSpPr>
          <p:cNvPr id="10" name="Text Placeholder 8"/>
          <p:cNvSpPr>
            <a:spLocks noGrp="1"/>
          </p:cNvSpPr>
          <p:nvPr>
            <p:ph type="body" sz="quarter" idx="13"/>
          </p:nvPr>
        </p:nvSpPr>
        <p:spPr>
          <a:xfrm>
            <a:off x="5028347"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sz="1400" b="0">
                <a:solidFill>
                  <a:schemeClr val="tx1"/>
                </a:solidFill>
                <a:latin typeface="+mn-lt"/>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0000"/>
              </a:lnSpc>
              <a:spcBef>
                <a:spcPts val="1000"/>
              </a:spcBef>
              <a:buFont typeface="Arial" panose="020B0604020202020204" pitchFamily="34" charset="0"/>
              <a:buNone/>
            </a:pPr>
            <a:r>
              <a:rPr lang="en-US"/>
              <a:t>Second level</a:t>
            </a:r>
          </a:p>
          <a:p>
            <a:pPr marL="0" lvl="2" indent="0" algn="l" defTabSz="914400" rtl="0" eaLnBrk="1" latinLnBrk="0" hangingPunct="1">
              <a:lnSpc>
                <a:spcPct val="90000"/>
              </a:lnSpc>
              <a:spcBef>
                <a:spcPts val="1000"/>
              </a:spcBef>
              <a:buFont typeface="Arial" panose="020B0604020202020204" pitchFamily="34" charset="0"/>
              <a:buNone/>
            </a:pPr>
            <a:r>
              <a:rPr lang="en-US"/>
              <a:t>Third level</a:t>
            </a:r>
          </a:p>
          <a:p>
            <a:pPr marL="0" lvl="3" indent="0" algn="l" defTabSz="914400" rtl="0" eaLnBrk="1" latinLnBrk="0" hangingPunct="1">
              <a:lnSpc>
                <a:spcPct val="90000"/>
              </a:lnSpc>
              <a:spcBef>
                <a:spcPts val="1000"/>
              </a:spcBef>
              <a:buFont typeface="Arial" panose="020B0604020202020204" pitchFamily="34" charset="0"/>
              <a:buNone/>
            </a:pPr>
            <a:r>
              <a:rPr lang="en-US"/>
              <a:t>Fourth level</a:t>
            </a:r>
          </a:p>
          <a:p>
            <a:pPr marL="0" lvl="4" indent="0" algn="l" defTabSz="914400" rtl="0" eaLnBrk="1" latinLnBrk="0" hangingPunct="1">
              <a:lnSpc>
                <a:spcPct val="90000"/>
              </a:lnSpc>
              <a:spcBef>
                <a:spcPts val="1000"/>
              </a:spcBef>
              <a:buFont typeface="Arial" panose="020B0604020202020204" pitchFamily="34" charset="0"/>
              <a:buNone/>
            </a:pPr>
            <a:r>
              <a:rPr lang="en-US"/>
              <a:t>Fifth level</a:t>
            </a:r>
            <a:endParaRPr lang="en-US" dirty="0"/>
          </a:p>
        </p:txBody>
      </p:sp>
      <p:sp>
        <p:nvSpPr>
          <p:cNvPr id="11" name="Text Placeholder 8"/>
          <p:cNvSpPr>
            <a:spLocks noGrp="1"/>
          </p:cNvSpPr>
          <p:nvPr>
            <p:ph type="body" sz="quarter" idx="14"/>
          </p:nvPr>
        </p:nvSpPr>
        <p:spPr>
          <a:xfrm>
            <a:off x="7395677"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lang="en-US" sz="1400" b="0" kern="1200" dirty="0">
                <a:solidFill>
                  <a:schemeClr val="tx1"/>
                </a:solidFill>
                <a:latin typeface="+mn-lt"/>
                <a:ea typeface="+mn-ea"/>
                <a:cs typeface="+mn-cs"/>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8"/>
          <p:cNvSpPr>
            <a:spLocks noGrp="1"/>
          </p:cNvSpPr>
          <p:nvPr>
            <p:ph type="body" sz="quarter" idx="15"/>
          </p:nvPr>
        </p:nvSpPr>
        <p:spPr>
          <a:xfrm>
            <a:off x="9763006"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lang="en-US" sz="1400" b="0" kern="1200" dirty="0">
                <a:solidFill>
                  <a:schemeClr val="tx1"/>
                </a:solidFill>
                <a:latin typeface="+mn-lt"/>
                <a:ea typeface="+mn-ea"/>
                <a:cs typeface="+mn-cs"/>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0000"/>
              </a:lnSpc>
              <a:spcBef>
                <a:spcPts val="1000"/>
              </a:spcBef>
              <a:buFont typeface="Arial" panose="020B0604020202020204" pitchFamily="34" charset="0"/>
              <a:buNone/>
            </a:pPr>
            <a:r>
              <a:rPr lang="en-US"/>
              <a:t>Second level</a:t>
            </a:r>
          </a:p>
          <a:p>
            <a:pPr marL="0" lvl="2" indent="0" algn="l" defTabSz="914400" rtl="0" eaLnBrk="1" latinLnBrk="0" hangingPunct="1">
              <a:lnSpc>
                <a:spcPct val="90000"/>
              </a:lnSpc>
              <a:spcBef>
                <a:spcPts val="1000"/>
              </a:spcBef>
              <a:buFont typeface="Arial" panose="020B0604020202020204" pitchFamily="34" charset="0"/>
              <a:buNone/>
            </a:pPr>
            <a:r>
              <a:rPr lang="en-US"/>
              <a:t>Third level</a:t>
            </a:r>
          </a:p>
          <a:p>
            <a:pPr marL="0" lvl="3" indent="0" algn="l" defTabSz="914400" rtl="0" eaLnBrk="1" latinLnBrk="0" hangingPunct="1">
              <a:lnSpc>
                <a:spcPct val="90000"/>
              </a:lnSpc>
              <a:spcBef>
                <a:spcPts val="1000"/>
              </a:spcBef>
              <a:buFont typeface="Arial" panose="020B0604020202020204" pitchFamily="34" charset="0"/>
              <a:buNone/>
            </a:pPr>
            <a:r>
              <a:rPr lang="en-US"/>
              <a:t>Fourth level</a:t>
            </a:r>
          </a:p>
          <a:p>
            <a:pPr marL="0" lvl="4" indent="0" algn="l" defTabSz="914400" rtl="0" eaLnBrk="1" latinLnBrk="0" hangingPunct="1">
              <a:lnSpc>
                <a:spcPct val="90000"/>
              </a:lnSpc>
              <a:spcBef>
                <a:spcPts val="1000"/>
              </a:spcBef>
              <a:buFont typeface="Arial" panose="020B0604020202020204" pitchFamily="34" charset="0"/>
              <a:buNone/>
            </a:pPr>
            <a:r>
              <a:rPr lang="en-US"/>
              <a:t>Fifth level</a:t>
            </a:r>
            <a:endParaRPr lang="en-US" dirty="0"/>
          </a:p>
        </p:txBody>
      </p:sp>
      <p:sp>
        <p:nvSpPr>
          <p:cNvPr id="13"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3583E767-2CF8-425D-A156-BA4E49C048F7}" type="slidenum">
              <a:rPr lang="en-US" altLang="en-US" smtClean="0"/>
              <a:pPr/>
              <a:t>‹#›</a:t>
            </a:fld>
            <a:endParaRPr lang="en-US" altLang="en-US"/>
          </a:p>
        </p:txBody>
      </p:sp>
    </p:spTree>
    <p:extLst>
      <p:ext uri="{BB962C8B-B14F-4D97-AF65-F5344CB8AC3E}">
        <p14:creationId xmlns:p14="http://schemas.microsoft.com/office/powerpoint/2010/main" val="119338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2" grpId="0">
        <p:tmplLst>
          <p:tmpl>
            <p:tnLst>
              <p:par>
                <p:cTn presetID="10"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0" grpId="0">
        <p:tmplLst>
          <p:tmpl>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p:tmplLst>
          <p:tmpl>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p:tmplLst>
          <p:tmpl>
            <p:tnLst>
              <p:par>
                <p:cTn presetID="10"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8_Title,  5 Pillars smaller text">
    <p:spTree>
      <p:nvGrpSpPr>
        <p:cNvPr id="1" name=""/>
        <p:cNvGrpSpPr/>
        <p:nvPr/>
      </p:nvGrpSpPr>
      <p:grpSpPr>
        <a:xfrm>
          <a:off x="0" y="0"/>
          <a:ext cx="0" cy="0"/>
          <a:chOff x="0" y="0"/>
          <a:chExt cx="0" cy="0"/>
        </a:xfrm>
      </p:grpSpPr>
      <p:sp>
        <p:nvSpPr>
          <p:cNvPr id="4" name="Rectangle 3"/>
          <p:cNvSpPr/>
          <p:nvPr/>
        </p:nvSpPr>
        <p:spPr>
          <a:xfrm>
            <a:off x="0" y="0"/>
            <a:ext cx="12192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04800" y="2598127"/>
            <a:ext cx="3714704" cy="2524794"/>
          </a:xfrm>
        </p:spPr>
        <p:txBody>
          <a:bodyPr lIns="91440" rIns="91440"/>
          <a:lstStyle>
            <a:lvl1pPr algn="ctr">
              <a:spcAft>
                <a:spcPts val="3000"/>
              </a:spcAft>
              <a:defRPr sz="24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2"/>
          <p:cNvSpPr>
            <a:spLocks noGrp="1"/>
          </p:cNvSpPr>
          <p:nvPr>
            <p:ph idx="14"/>
          </p:nvPr>
        </p:nvSpPr>
        <p:spPr>
          <a:xfrm>
            <a:off x="4168631" y="2598127"/>
            <a:ext cx="3840480" cy="2524794"/>
          </a:xfrm>
        </p:spPr>
        <p:txBody>
          <a:bodyPr lIns="91440" rIns="91440"/>
          <a:lstStyle>
            <a:lvl1pPr algn="ctr">
              <a:defRPr lang="en-US" sz="2400"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spcAft>
                <a:spcPts val="3000"/>
              </a:spcAft>
              <a:buFont typeface="Arial" panose="020B0604020202020204" pitchFamily="34" charset="0"/>
              <a:buNone/>
            </a:pPr>
            <a:r>
              <a:rPr lang="en-US"/>
              <a:t>Click to edit Master text styles</a:t>
            </a:r>
          </a:p>
          <a:p>
            <a:pPr marL="0" lvl="1" indent="0" algn="ctr" defTabSz="914400" rtl="0" eaLnBrk="1" latinLnBrk="0" hangingPunct="1">
              <a:lnSpc>
                <a:spcPct val="90000"/>
              </a:lnSpc>
              <a:spcBef>
                <a:spcPts val="1000"/>
              </a:spcBef>
              <a:spcAft>
                <a:spcPts val="3000"/>
              </a:spcAft>
              <a:buFont typeface="Arial" panose="020B0604020202020204" pitchFamily="34" charset="0"/>
              <a:buNone/>
            </a:pPr>
            <a:r>
              <a:rPr lang="en-US"/>
              <a:t>Second level</a:t>
            </a:r>
          </a:p>
          <a:p>
            <a:pPr marL="0" lvl="2" indent="0" algn="ctr" defTabSz="914400" rtl="0" eaLnBrk="1" latinLnBrk="0" hangingPunct="1">
              <a:lnSpc>
                <a:spcPct val="90000"/>
              </a:lnSpc>
              <a:spcBef>
                <a:spcPts val="1000"/>
              </a:spcBef>
              <a:spcAft>
                <a:spcPts val="3000"/>
              </a:spcAft>
              <a:buFont typeface="Arial" panose="020B0604020202020204" pitchFamily="34" charset="0"/>
              <a:buNone/>
            </a:pPr>
            <a:r>
              <a:rPr lang="en-US"/>
              <a:t>Third level</a:t>
            </a:r>
          </a:p>
          <a:p>
            <a:pPr marL="0" lvl="3" indent="0" algn="ctr" defTabSz="914400" rtl="0" eaLnBrk="1" latinLnBrk="0" hangingPunct="1">
              <a:lnSpc>
                <a:spcPct val="90000"/>
              </a:lnSpc>
              <a:spcBef>
                <a:spcPts val="1000"/>
              </a:spcBef>
              <a:spcAft>
                <a:spcPts val="3000"/>
              </a:spcAft>
              <a:buFont typeface="Arial" panose="020B0604020202020204" pitchFamily="34" charset="0"/>
              <a:buNone/>
            </a:pPr>
            <a:r>
              <a:rPr lang="en-US"/>
              <a:t>Fourth level</a:t>
            </a:r>
          </a:p>
          <a:p>
            <a:pPr marL="0" lvl="4" indent="0" algn="ctr" defTabSz="914400" rtl="0" eaLnBrk="1" latinLnBrk="0" hangingPunct="1">
              <a:lnSpc>
                <a:spcPct val="90000"/>
              </a:lnSpc>
              <a:spcBef>
                <a:spcPts val="1000"/>
              </a:spcBef>
              <a:spcAft>
                <a:spcPts val="3000"/>
              </a:spcAft>
              <a:buFont typeface="Arial" panose="020B0604020202020204" pitchFamily="34" charset="0"/>
              <a:buNone/>
            </a:pPr>
            <a:r>
              <a:rPr lang="en-US"/>
              <a:t>Fifth level</a:t>
            </a:r>
            <a:endParaRPr lang="en-US" dirty="0"/>
          </a:p>
        </p:txBody>
      </p:sp>
      <p:sp>
        <p:nvSpPr>
          <p:cNvPr id="9" name="Content Placeholder 2"/>
          <p:cNvSpPr>
            <a:spLocks noGrp="1"/>
          </p:cNvSpPr>
          <p:nvPr>
            <p:ph idx="15"/>
          </p:nvPr>
        </p:nvSpPr>
        <p:spPr>
          <a:xfrm>
            <a:off x="8158238" y="2598127"/>
            <a:ext cx="3773077" cy="2524794"/>
          </a:xfrm>
        </p:spPr>
        <p:txBody>
          <a:bodyPr lIns="91440" rIns="91440"/>
          <a:lstStyle>
            <a:lvl1pPr algn="ctr">
              <a:defRPr lang="en-US" sz="2400"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spcAft>
                <a:spcPts val="3000"/>
              </a:spcAft>
              <a:buFont typeface="Arial" panose="020B0604020202020204" pitchFamily="34" charset="0"/>
              <a:buNone/>
            </a:pPr>
            <a:r>
              <a:rPr lang="en-US"/>
              <a:t>Click to edit Master text styles</a:t>
            </a:r>
          </a:p>
          <a:p>
            <a:pPr marL="0" lvl="1" indent="0" algn="ctr" defTabSz="914400" rtl="0" eaLnBrk="1" latinLnBrk="0" hangingPunct="1">
              <a:lnSpc>
                <a:spcPct val="90000"/>
              </a:lnSpc>
              <a:spcBef>
                <a:spcPts val="1000"/>
              </a:spcBef>
              <a:spcAft>
                <a:spcPts val="3000"/>
              </a:spcAft>
              <a:buFont typeface="Arial" panose="020B0604020202020204" pitchFamily="34" charset="0"/>
              <a:buNone/>
            </a:pPr>
            <a:r>
              <a:rPr lang="en-US"/>
              <a:t>Second level</a:t>
            </a:r>
          </a:p>
          <a:p>
            <a:pPr marL="0" lvl="2" indent="0" algn="ctr" defTabSz="914400" rtl="0" eaLnBrk="1" latinLnBrk="0" hangingPunct="1">
              <a:lnSpc>
                <a:spcPct val="90000"/>
              </a:lnSpc>
              <a:spcBef>
                <a:spcPts val="1000"/>
              </a:spcBef>
              <a:spcAft>
                <a:spcPts val="3000"/>
              </a:spcAft>
              <a:buFont typeface="Arial" panose="020B0604020202020204" pitchFamily="34" charset="0"/>
              <a:buNone/>
            </a:pPr>
            <a:r>
              <a:rPr lang="en-US"/>
              <a:t>Third level</a:t>
            </a:r>
          </a:p>
          <a:p>
            <a:pPr marL="0" lvl="3" indent="0" algn="ctr" defTabSz="914400" rtl="0" eaLnBrk="1" latinLnBrk="0" hangingPunct="1">
              <a:lnSpc>
                <a:spcPct val="90000"/>
              </a:lnSpc>
              <a:spcBef>
                <a:spcPts val="1000"/>
              </a:spcBef>
              <a:spcAft>
                <a:spcPts val="3000"/>
              </a:spcAft>
              <a:buFont typeface="Arial" panose="020B0604020202020204" pitchFamily="34" charset="0"/>
              <a:buNone/>
            </a:pPr>
            <a:r>
              <a:rPr lang="en-US"/>
              <a:t>Fourth level</a:t>
            </a:r>
          </a:p>
          <a:p>
            <a:pPr marL="0" lvl="4" indent="0" algn="ctr" defTabSz="914400" rtl="0" eaLnBrk="1" latinLnBrk="0" hangingPunct="1">
              <a:lnSpc>
                <a:spcPct val="90000"/>
              </a:lnSpc>
              <a:spcBef>
                <a:spcPts val="1000"/>
              </a:spcBef>
              <a:spcAft>
                <a:spcPts val="3000"/>
              </a:spcAft>
              <a:buFont typeface="Arial" panose="020B0604020202020204" pitchFamily="34" charset="0"/>
              <a:buNone/>
            </a:pPr>
            <a:r>
              <a:rPr lang="en-US"/>
              <a:t>Fifth level</a:t>
            </a:r>
            <a:endParaRPr lang="en-US" dirty="0"/>
          </a:p>
        </p:txBody>
      </p:sp>
      <p:sp>
        <p:nvSpPr>
          <p:cNvPr id="11" name="Freeform: Shape 10"/>
          <p:cNvSpPr/>
          <p:nvPr/>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16322" y="339408"/>
            <a:ext cx="2375877" cy="535531"/>
          </a:xfrm>
        </p:spPr>
        <p:txBody>
          <a:bodyPr/>
          <a:lstStyle>
            <a:lvl1pPr algn="ctr">
              <a:defRPr lang="en-US" sz="3200" b="0" i="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a:t>
            </a:r>
          </a:p>
        </p:txBody>
      </p:sp>
      <p:sp>
        <p:nvSpPr>
          <p:cNvPr id="10" name="Text Placeholder 9"/>
          <p:cNvSpPr>
            <a:spLocks noGrp="1"/>
          </p:cNvSpPr>
          <p:nvPr>
            <p:ph type="body" sz="quarter" idx="16"/>
          </p:nvPr>
        </p:nvSpPr>
        <p:spPr>
          <a:xfrm>
            <a:off x="2879003" y="419100"/>
            <a:ext cx="9084398" cy="1370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3583E767-2CF8-425D-A156-BA4E49C048F7}" type="slidenum">
              <a:rPr lang="en-US" altLang="en-US" smtClean="0"/>
              <a:pPr/>
              <a:t>‹#›</a:t>
            </a:fld>
            <a:endParaRPr lang="en-US" altLang="en-US"/>
          </a:p>
        </p:txBody>
      </p:sp>
    </p:spTree>
    <p:extLst>
      <p:ext uri="{BB962C8B-B14F-4D97-AF65-F5344CB8AC3E}">
        <p14:creationId xmlns:p14="http://schemas.microsoft.com/office/powerpoint/2010/main" val="844435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Title,  5 Pillars smaller text">
    <p:spTree>
      <p:nvGrpSpPr>
        <p:cNvPr id="1" name=""/>
        <p:cNvGrpSpPr/>
        <p:nvPr/>
      </p:nvGrpSpPr>
      <p:grpSpPr>
        <a:xfrm>
          <a:off x="0" y="0"/>
          <a:ext cx="0" cy="0"/>
          <a:chOff x="0" y="0"/>
          <a:chExt cx="0" cy="0"/>
        </a:xfrm>
      </p:grpSpPr>
      <p:sp>
        <p:nvSpPr>
          <p:cNvPr id="4" name="Rectangle 3"/>
          <p:cNvSpPr/>
          <p:nvPr/>
        </p:nvSpPr>
        <p:spPr>
          <a:xfrm>
            <a:off x="0" y="0"/>
            <a:ext cx="12192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8658"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1747687" y="6465381"/>
            <a:ext cx="431425" cy="365125"/>
          </a:xfrm>
          <a:prstGeom prst="rect">
            <a:avLst/>
          </a:prstGeom>
        </p:spPr>
        <p:txBody>
          <a:bodyPr/>
          <a:lstStyle/>
          <a:p>
            <a:fld id="{3583E767-2CF8-425D-A156-BA4E49C048F7}" type="slidenum">
              <a:rPr lang="en-US" altLang="en-US" smtClean="0"/>
              <a:pPr/>
              <a:t>‹#›</a:t>
            </a:fld>
            <a:endParaRPr lang="en-US" altLang="en-US"/>
          </a:p>
        </p:txBody>
      </p:sp>
      <p:sp>
        <p:nvSpPr>
          <p:cNvPr id="7" name="Content Placeholder 2"/>
          <p:cNvSpPr>
            <a:spLocks noGrp="1"/>
          </p:cNvSpPr>
          <p:nvPr>
            <p:ph idx="14"/>
          </p:nvPr>
        </p:nvSpPr>
        <p:spPr>
          <a:xfrm>
            <a:off x="2483635"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5"/>
          </p:nvPr>
        </p:nvSpPr>
        <p:spPr>
          <a:xfrm>
            <a:off x="4898612"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7313589"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idx="17"/>
          </p:nvPr>
        </p:nvSpPr>
        <p:spPr>
          <a:xfrm>
            <a:off x="9728566"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p:cNvSpPr/>
          <p:nvPr/>
        </p:nvSpPr>
        <p:spPr>
          <a:xfrm>
            <a:off x="297258"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712235"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542189"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957166"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127212"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p:cNvSpPr>
            <a:spLocks noGrp="1"/>
          </p:cNvSpPr>
          <p:nvPr>
            <p:ph type="body" sz="quarter" idx="13" hasCustomPrompt="1"/>
          </p:nvPr>
        </p:nvSpPr>
        <p:spPr>
          <a:xfrm>
            <a:off x="0" y="470361"/>
            <a:ext cx="12192000" cy="535531"/>
          </a:xfr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3200" b="0" kern="1200" dirty="0">
                <a:solidFill>
                  <a:schemeClr val="tx1">
                    <a:lumMod val="85000"/>
                    <a:lumOff val="15000"/>
                  </a:schemeClr>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7" name="Content Placeholder 2"/>
          <p:cNvSpPr>
            <a:spLocks noGrp="1"/>
          </p:cNvSpPr>
          <p:nvPr>
            <p:ph idx="18" hasCustomPrompt="1"/>
          </p:nvPr>
        </p:nvSpPr>
        <p:spPr>
          <a:xfrm>
            <a:off x="68658" y="2577396"/>
            <a:ext cx="2377440" cy="840230"/>
          </a:xfrm>
        </p:spPr>
        <p:txBody>
          <a:bodyPr lIns="146304" rIns="146304"/>
          <a:lstStyle>
            <a:lvl1pPr marL="0" algn="ctr" defTabSz="914400" rtl="0" eaLnBrk="1" latinLnBrk="0" hangingPunct="1">
              <a:defRPr lang="en-US" sz="5400"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8" name="Content Placeholder 2"/>
          <p:cNvSpPr>
            <a:spLocks noGrp="1"/>
          </p:cNvSpPr>
          <p:nvPr>
            <p:ph idx="19" hasCustomPrompt="1"/>
          </p:nvPr>
        </p:nvSpPr>
        <p:spPr>
          <a:xfrm>
            <a:off x="2483635" y="2577396"/>
            <a:ext cx="2377440" cy="840230"/>
          </a:xfrm>
        </p:spPr>
        <p:txBody>
          <a:bodyPr lIns="146304" rIns="146304"/>
          <a:lstStyle>
            <a:lvl1pPr algn="ctr">
              <a:defRPr lang="en-US" sz="5400" b="1"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dirty="0"/>
              <a:t>#</a:t>
            </a:r>
          </a:p>
        </p:txBody>
      </p:sp>
      <p:sp>
        <p:nvSpPr>
          <p:cNvPr id="19" name="Content Placeholder 2"/>
          <p:cNvSpPr>
            <a:spLocks noGrp="1"/>
          </p:cNvSpPr>
          <p:nvPr>
            <p:ph idx="20" hasCustomPrompt="1"/>
          </p:nvPr>
        </p:nvSpPr>
        <p:spPr>
          <a:xfrm>
            <a:off x="4898612" y="2577396"/>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
        <p:nvSpPr>
          <p:cNvPr id="20" name="Content Placeholder 2"/>
          <p:cNvSpPr>
            <a:spLocks noGrp="1"/>
          </p:cNvSpPr>
          <p:nvPr>
            <p:ph idx="21" hasCustomPrompt="1"/>
          </p:nvPr>
        </p:nvSpPr>
        <p:spPr>
          <a:xfrm>
            <a:off x="7313589" y="2577396"/>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
        <p:nvSpPr>
          <p:cNvPr id="21" name="Content Placeholder 2"/>
          <p:cNvSpPr>
            <a:spLocks noGrp="1"/>
          </p:cNvSpPr>
          <p:nvPr>
            <p:ph idx="22" hasCustomPrompt="1"/>
          </p:nvPr>
        </p:nvSpPr>
        <p:spPr>
          <a:xfrm>
            <a:off x="9728566" y="2577396"/>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dirty="0"/>
              <a:t>#</a:t>
            </a:r>
          </a:p>
        </p:txBody>
      </p:sp>
    </p:spTree>
    <p:extLst>
      <p:ext uri="{BB962C8B-B14F-4D97-AF65-F5344CB8AC3E}">
        <p14:creationId xmlns:p14="http://schemas.microsoft.com/office/powerpoint/2010/main" val="65262528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14:presetBounceEnd="32000">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14:bounceEnd="32000">
                                          <p:cBhvr additive="base">
                                            <p:cTn id="11" dur="750" fill="hold"/>
                                            <p:tgtEl>
                                              <p:spTgt spid="17">
                                                <p:txEl>
                                                  <p:pRg st="0" end="0"/>
                                                </p:txEl>
                                              </p:spTgt>
                                            </p:tgtEl>
                                            <p:attrNameLst>
                                              <p:attrName>ppt_x</p:attrName>
                                            </p:attrNameLst>
                                          </p:cBhvr>
                                          <p:tavLst>
                                            <p:tav tm="0">
                                              <p:val>
                                                <p:strVal val="#ppt_x"/>
                                              </p:val>
                                            </p:tav>
                                            <p:tav tm="100000">
                                              <p:val>
                                                <p:strVal val="#ppt_x"/>
                                              </p:val>
                                            </p:tav>
                                          </p:tavLst>
                                        </p:anim>
                                        <p:anim calcmode="lin" valueType="num" p14:bounceEnd="32000">
                                          <p:cBhvr additive="base">
                                            <p:cTn id="12" dur="750" fill="hold"/>
                                            <p:tgtEl>
                                              <p:spTgt spid="1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14:presetBounceEnd="32000">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14:bounceEnd="32000">
                                          <p:cBhvr additive="base">
                                            <p:cTn id="25" dur="750" fill="hold"/>
                                            <p:tgtEl>
                                              <p:spTgt spid="18">
                                                <p:txEl>
                                                  <p:pRg st="0" end="0"/>
                                                </p:txEl>
                                              </p:spTgt>
                                            </p:tgtEl>
                                            <p:attrNameLst>
                                              <p:attrName>ppt_x</p:attrName>
                                            </p:attrNameLst>
                                          </p:cBhvr>
                                          <p:tavLst>
                                            <p:tav tm="0">
                                              <p:val>
                                                <p:strVal val="#ppt_x"/>
                                              </p:val>
                                            </p:tav>
                                            <p:tav tm="100000">
                                              <p:val>
                                                <p:strVal val="#ppt_x"/>
                                              </p:val>
                                            </p:tav>
                                          </p:tavLst>
                                        </p:anim>
                                        <p:anim calcmode="lin" valueType="num" p14:bounceEnd="32000">
                                          <p:cBhvr additive="base">
                                            <p:cTn id="26"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750" fill="hold"/>
                                            <p:tgtEl>
                                              <p:spTgt spid="16"/>
                                            </p:tgtEl>
                                            <p:attrNameLst>
                                              <p:attrName>ppt_x</p:attrName>
                                            </p:attrNameLst>
                                          </p:cBhvr>
                                          <p:tavLst>
                                            <p:tav tm="0">
                                              <p:val>
                                                <p:strVal val="#ppt_x"/>
                                              </p:val>
                                            </p:tav>
                                            <p:tav tm="100000">
                                              <p:val>
                                                <p:strVal val="#ppt_x"/>
                                              </p:val>
                                            </p:tav>
                                          </p:tavLst>
                                        </p:anim>
                                        <p:anim calcmode="lin" valueType="num">
                                          <p:cBhvr additive="base">
                                            <p:cTn id="36" dur="75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14:presetBounceEnd="32000">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14:bounceEnd="32000">
                                          <p:cBhvr additive="base">
                                            <p:cTn id="39" dur="750" fill="hold"/>
                                            <p:tgtEl>
                                              <p:spTgt spid="19"/>
                                            </p:tgtEl>
                                            <p:attrNameLst>
                                              <p:attrName>ppt_x</p:attrName>
                                            </p:attrNameLst>
                                          </p:cBhvr>
                                          <p:tavLst>
                                            <p:tav tm="0">
                                              <p:val>
                                                <p:strVal val="#ppt_x"/>
                                              </p:val>
                                            </p:tav>
                                            <p:tav tm="100000">
                                              <p:val>
                                                <p:strVal val="#ppt_x"/>
                                              </p:val>
                                            </p:tav>
                                          </p:tavLst>
                                        </p:anim>
                                        <p:anim calcmode="lin" valueType="num" p14:bounceEnd="32000">
                                          <p:cBhvr additive="base">
                                            <p:cTn id="40" dur="75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750" fill="hold"/>
                                            <p:tgtEl>
                                              <p:spTgt spid="9"/>
                                            </p:tgtEl>
                                            <p:attrNameLst>
                                              <p:attrName>ppt_x</p:attrName>
                                            </p:attrNameLst>
                                          </p:cBhvr>
                                          <p:tavLst>
                                            <p:tav tm="0">
                                              <p:val>
                                                <p:strVal val="#ppt_x"/>
                                              </p:val>
                                            </p:tav>
                                            <p:tav tm="100000">
                                              <p:val>
                                                <p:strVal val="#ppt_x"/>
                                              </p:val>
                                            </p:tav>
                                          </p:tavLst>
                                        </p:anim>
                                        <p:anim calcmode="lin" valueType="num">
                                          <p:cBhvr additive="base">
                                            <p:cTn id="4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decel="10000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750" fill="hold"/>
                                            <p:tgtEl>
                                              <p:spTgt spid="14"/>
                                            </p:tgtEl>
                                            <p:attrNameLst>
                                              <p:attrName>ppt_x</p:attrName>
                                            </p:attrNameLst>
                                          </p:cBhvr>
                                          <p:tavLst>
                                            <p:tav tm="0">
                                              <p:val>
                                                <p:strVal val="#ppt_x"/>
                                              </p:val>
                                            </p:tav>
                                            <p:tav tm="100000">
                                              <p:val>
                                                <p:strVal val="#ppt_x"/>
                                              </p:val>
                                            </p:tav>
                                          </p:tavLst>
                                        </p:anim>
                                        <p:anim calcmode="lin" valueType="num">
                                          <p:cBhvr additive="base">
                                            <p:cTn id="50" dur="75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1" fill="hold" grpId="0" nodeType="withEffect" p14:presetBounceEnd="32000">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14:bounceEnd="32000">
                                          <p:cBhvr additive="base">
                                            <p:cTn id="53" dur="750" fill="hold"/>
                                            <p:tgtEl>
                                              <p:spTgt spid="20"/>
                                            </p:tgtEl>
                                            <p:attrNameLst>
                                              <p:attrName>ppt_x</p:attrName>
                                            </p:attrNameLst>
                                          </p:cBhvr>
                                          <p:tavLst>
                                            <p:tav tm="0">
                                              <p:val>
                                                <p:strVal val="#ppt_x"/>
                                              </p:val>
                                            </p:tav>
                                            <p:tav tm="100000">
                                              <p:val>
                                                <p:strVal val="#ppt_x"/>
                                              </p:val>
                                            </p:tav>
                                          </p:tavLst>
                                        </p:anim>
                                        <p:anim calcmode="lin" valueType="num" p14:bounceEnd="32000">
                                          <p:cBhvr additive="base">
                                            <p:cTn id="54" dur="750" fill="hold"/>
                                            <p:tgtEl>
                                              <p:spTgt spid="20"/>
                                            </p:tgtEl>
                                            <p:attrNameLst>
                                              <p:attrName>ppt_y</p:attrName>
                                            </p:attrNameLst>
                                          </p:cBhvr>
                                          <p:tavLst>
                                            <p:tav tm="0">
                                              <p:val>
                                                <p:strVal val="0-#ppt_h/2"/>
                                              </p:val>
                                            </p:tav>
                                            <p:tav tm="100000">
                                              <p:val>
                                                <p:strVal val="#ppt_y"/>
                                              </p:val>
                                            </p:tav>
                                          </p:tavLst>
                                        </p:anim>
                                      </p:childTnLst>
                                    </p:cTn>
                                  </p:par>
                                  <p:par>
                                    <p:cTn id="55" presetID="2" presetClass="entr" presetSubtype="4" decel="10000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750" fill="hold"/>
                                            <p:tgtEl>
                                              <p:spTgt spid="10"/>
                                            </p:tgtEl>
                                            <p:attrNameLst>
                                              <p:attrName>ppt_x</p:attrName>
                                            </p:attrNameLst>
                                          </p:cBhvr>
                                          <p:tavLst>
                                            <p:tav tm="0">
                                              <p:val>
                                                <p:strVal val="#ppt_x"/>
                                              </p:val>
                                            </p:tav>
                                            <p:tav tm="100000">
                                              <p:val>
                                                <p:strVal val="#ppt_x"/>
                                              </p:val>
                                            </p:tav>
                                          </p:tavLst>
                                        </p:anim>
                                        <p:anim calcmode="lin" valueType="num">
                                          <p:cBhvr additive="base">
                                            <p:cTn id="5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decel="10000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750" fill="hold"/>
                                            <p:tgtEl>
                                              <p:spTgt spid="15"/>
                                            </p:tgtEl>
                                            <p:attrNameLst>
                                              <p:attrName>ppt_x</p:attrName>
                                            </p:attrNameLst>
                                          </p:cBhvr>
                                          <p:tavLst>
                                            <p:tav tm="0">
                                              <p:val>
                                                <p:strVal val="#ppt_x"/>
                                              </p:val>
                                            </p:tav>
                                            <p:tav tm="100000">
                                              <p:val>
                                                <p:strVal val="#ppt_x"/>
                                              </p:val>
                                            </p:tav>
                                          </p:tavLst>
                                        </p:anim>
                                        <p:anim calcmode="lin" valueType="num">
                                          <p:cBhvr additive="base">
                                            <p:cTn id="64" dur="750" fill="hold"/>
                                            <p:tgtEl>
                                              <p:spTgt spid="15"/>
                                            </p:tgtEl>
                                            <p:attrNameLst>
                                              <p:attrName>ppt_y</p:attrName>
                                            </p:attrNameLst>
                                          </p:cBhvr>
                                          <p:tavLst>
                                            <p:tav tm="0">
                                              <p:val>
                                                <p:strVal val="1+#ppt_h/2"/>
                                              </p:val>
                                            </p:tav>
                                            <p:tav tm="100000">
                                              <p:val>
                                                <p:strVal val="#ppt_y"/>
                                              </p:val>
                                            </p:tav>
                                          </p:tavLst>
                                        </p:anim>
                                      </p:childTnLst>
                                    </p:cTn>
                                  </p:par>
                                  <p:par>
                                    <p:cTn id="65" presetID="2" presetClass="entr" presetSubtype="1" fill="hold" grpId="0" nodeType="withEffect" p14:presetBounceEnd="32000">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14:bounceEnd="32000">
                                          <p:cBhvr additive="base">
                                            <p:cTn id="67" dur="750" fill="hold"/>
                                            <p:tgtEl>
                                              <p:spTgt spid="21"/>
                                            </p:tgtEl>
                                            <p:attrNameLst>
                                              <p:attrName>ppt_x</p:attrName>
                                            </p:attrNameLst>
                                          </p:cBhvr>
                                          <p:tavLst>
                                            <p:tav tm="0">
                                              <p:val>
                                                <p:strVal val="#ppt_x"/>
                                              </p:val>
                                            </p:tav>
                                            <p:tav tm="100000">
                                              <p:val>
                                                <p:strVal val="#ppt_x"/>
                                              </p:val>
                                            </p:tav>
                                          </p:tavLst>
                                        </p:anim>
                                        <p:anim calcmode="lin" valueType="num" p14:bounceEnd="32000">
                                          <p:cBhvr additive="base">
                                            <p:cTn id="68" dur="750" fill="hold"/>
                                            <p:tgtEl>
                                              <p:spTgt spid="21"/>
                                            </p:tgtEl>
                                            <p:attrNameLst>
                                              <p:attrName>ppt_y</p:attrName>
                                            </p:attrNameLst>
                                          </p:cBhvr>
                                          <p:tavLst>
                                            <p:tav tm="0">
                                              <p:val>
                                                <p:strVal val="0-#ppt_h/2"/>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750" fill="hold"/>
                                            <p:tgtEl>
                                              <p:spTgt spid="11"/>
                                            </p:tgtEl>
                                            <p:attrNameLst>
                                              <p:attrName>ppt_x</p:attrName>
                                            </p:attrNameLst>
                                          </p:cBhvr>
                                          <p:tavLst>
                                            <p:tav tm="0">
                                              <p:val>
                                                <p:strVal val="#ppt_x"/>
                                              </p:val>
                                            </p:tav>
                                            <p:tav tm="100000">
                                              <p:val>
                                                <p:strVal val="#ppt_x"/>
                                              </p:val>
                                            </p:tav>
                                          </p:tavLst>
                                        </p:anim>
                                        <p:anim calcmode="lin" valueType="num">
                                          <p:cBhvr additive="base">
                                            <p:cTn id="7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7" grpId="0">
            <p:tmplLst>
              <p:tmpl>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9" grpId="0">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0" grpId="0">
            <p:tmplLst>
              <p:tmpl>
                <p:tnLst>
                  <p:par>
                    <p:cTn presetID="2" presetClass="entr" presetSubtype="4"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ppt_x"/>
                              </p:val>
                            </p:tav>
                            <p:tav tm="100000">
                              <p:val>
                                <p:strVal val="#ppt_x"/>
                              </p:val>
                            </p:tav>
                          </p:tavLst>
                        </p:anim>
                        <p:anim calcmode="lin" valueType="num">
                          <p:cBhvr additive="base">
                            <p:cTn dur="750" fill="hold"/>
                            <p:tgtEl>
                              <p:spTgt spid="10"/>
                            </p:tgtEl>
                            <p:attrNameLst>
                              <p:attrName>ppt_y</p:attrName>
                            </p:attrNameLst>
                          </p:cBhvr>
                          <p:tavLst>
                            <p:tav tm="0">
                              <p:val>
                                <p:strVal val="1+#ppt_h/2"/>
                              </p:val>
                            </p:tav>
                            <p:tav tm="100000">
                              <p:val>
                                <p:strVal val="#ppt_y"/>
                              </p:val>
                            </p:tav>
                          </p:tavLst>
                        </p:anim>
                      </p:childTnLst>
                    </p:cTn>
                  </p:par>
                </p:tnLst>
              </p:tmpl>
            </p:tmplLst>
          </p:bldP>
          <p:bldP spid="11" grpId="0">
            <p:tmplLst>
              <p:tmpl>
                <p:tnLst>
                  <p:par>
                    <p:cTn presetID="2" presetClass="entr" presetSubtype="4"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ppt_x"/>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animBg="1"/>
          <p:bldP spid="14" grpId="0" animBg="1"/>
          <p:bldP spid="15" grpId="0" animBg="1"/>
          <p:bldP spid="16" grpId="0" animBg="1"/>
          <p:bldP spid="17" grpId="0" build="p">
            <p:tmplLst>
              <p:tmpl lvl="1">
                <p:tnLst>
                  <p:par>
                    <p:cTn presetID="2" presetClass="entr" presetSubtype="1" fill="hold" nodeType="withEffect" p14:presetBounceEnd="32000">
                      <p:stCondLst>
                        <p:cond delay="0"/>
                      </p:stCondLst>
                      <p:childTnLst>
                        <p:set>
                          <p:cBhvr>
                            <p:cTn dur="1" fill="hold">
                              <p:stCondLst>
                                <p:cond delay="0"/>
                              </p:stCondLst>
                            </p:cTn>
                            <p:tgtEl>
                              <p:spTgt spid="17"/>
                            </p:tgtEl>
                            <p:attrNameLst>
                              <p:attrName>style.visibility</p:attrName>
                            </p:attrNameLst>
                          </p:cBhvr>
                          <p:to>
                            <p:strVal val="visible"/>
                          </p:to>
                        </p:set>
                        <p:anim calcmode="lin" valueType="num" p14:bounceEnd="32000">
                          <p:cBhvr additive="base">
                            <p:cTn dur="750" fill="hold"/>
                            <p:tgtEl>
                              <p:spTgt spid="17"/>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7"/>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1" fill="hold" nodeType="withEffect" p14:presetBounceEnd="32000">
                      <p:stCondLst>
                        <p:cond delay="0"/>
                      </p:stCondLst>
                      <p:childTnLst>
                        <p:set>
                          <p:cBhvr>
                            <p:cTn dur="1" fill="hold">
                              <p:stCondLst>
                                <p:cond delay="0"/>
                              </p:stCondLst>
                            </p:cTn>
                            <p:tgtEl>
                              <p:spTgt spid="18"/>
                            </p:tgtEl>
                            <p:attrNameLst>
                              <p:attrName>style.visibility</p:attrName>
                            </p:attrNameLst>
                          </p:cBhvr>
                          <p:to>
                            <p:strVal val="visible"/>
                          </p:to>
                        </p:set>
                        <p:anim calcmode="lin" valueType="num" p14:bounceEnd="32000">
                          <p:cBhvr additive="base">
                            <p:cTn dur="750" fill="hold"/>
                            <p:tgtEl>
                              <p:spTgt spid="18"/>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8"/>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9" grpId="0">
            <p:tmplLst>
              <p:tmpl>
                <p:tnLst>
                  <p:par>
                    <p:cTn presetID="2" presetClass="entr" presetSubtype="1" fill="hold" nodeType="withEffect" p14:presetBounceEnd="32000">
                      <p:stCondLst>
                        <p:cond delay="0"/>
                      </p:stCondLst>
                      <p:childTnLst>
                        <p:set>
                          <p:cBhvr>
                            <p:cTn dur="1" fill="hold">
                              <p:stCondLst>
                                <p:cond delay="0"/>
                              </p:stCondLst>
                            </p:cTn>
                            <p:tgtEl>
                              <p:spTgt spid="19"/>
                            </p:tgtEl>
                            <p:attrNameLst>
                              <p:attrName>style.visibility</p:attrName>
                            </p:attrNameLst>
                          </p:cBhvr>
                          <p:to>
                            <p:strVal val="visible"/>
                          </p:to>
                        </p:set>
                        <p:anim calcmode="lin" valueType="num" p14:bounceEnd="32000">
                          <p:cBhvr additive="base">
                            <p:cTn dur="750" fill="hold"/>
                            <p:tgtEl>
                              <p:spTgt spid="19"/>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9"/>
                            </p:tgtEl>
                            <p:attrNameLst>
                              <p:attrName>ppt_y</p:attrName>
                            </p:attrNameLst>
                          </p:cBhvr>
                          <p:tavLst>
                            <p:tav tm="0">
                              <p:val>
                                <p:strVal val="0-#ppt_h/2"/>
                              </p:val>
                            </p:tav>
                            <p:tav tm="100000">
                              <p:val>
                                <p:strVal val="#ppt_y"/>
                              </p:val>
                            </p:tav>
                          </p:tavLst>
                        </p:anim>
                      </p:childTnLst>
                    </p:cTn>
                  </p:par>
                </p:tnLst>
              </p:tmpl>
            </p:tmplLst>
          </p:bldP>
          <p:bldP spid="20" grpId="0">
            <p:tmplLst>
              <p:tmpl>
                <p:tnLst>
                  <p:par>
                    <p:cTn presetID="2" presetClass="entr" presetSubtype="1" fill="hold" nodeType="withEffect" p14:presetBounceEnd="32000">
                      <p:stCondLst>
                        <p:cond delay="0"/>
                      </p:stCondLst>
                      <p:childTnLst>
                        <p:set>
                          <p:cBhvr>
                            <p:cTn dur="1" fill="hold">
                              <p:stCondLst>
                                <p:cond delay="0"/>
                              </p:stCondLst>
                            </p:cTn>
                            <p:tgtEl>
                              <p:spTgt spid="20"/>
                            </p:tgtEl>
                            <p:attrNameLst>
                              <p:attrName>style.visibility</p:attrName>
                            </p:attrNameLst>
                          </p:cBhvr>
                          <p:to>
                            <p:strVal val="visible"/>
                          </p:to>
                        </p:set>
                        <p:anim calcmode="lin" valueType="num" p14:bounceEnd="32000">
                          <p:cBhvr additive="base">
                            <p:cTn dur="750" fill="hold"/>
                            <p:tgtEl>
                              <p:spTgt spid="20"/>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20"/>
                            </p:tgtEl>
                            <p:attrNameLst>
                              <p:attrName>ppt_y</p:attrName>
                            </p:attrNameLst>
                          </p:cBhvr>
                          <p:tavLst>
                            <p:tav tm="0">
                              <p:val>
                                <p:strVal val="0-#ppt_h/2"/>
                              </p:val>
                            </p:tav>
                            <p:tav tm="100000">
                              <p:val>
                                <p:strVal val="#ppt_y"/>
                              </p:val>
                            </p:tav>
                          </p:tavLst>
                        </p:anim>
                      </p:childTnLst>
                    </p:cTn>
                  </p:par>
                </p:tnLst>
              </p:tmpl>
            </p:tmplLst>
          </p:bldP>
          <p:bldP spid="21" grpId="0">
            <p:tmplLst>
              <p:tmpl>
                <p:tnLst>
                  <p:par>
                    <p:cTn presetID="2" presetClass="entr" presetSubtype="1" fill="hold" nodeType="withEffect" p14:presetBounceEnd="32000">
                      <p:stCondLst>
                        <p:cond delay="0"/>
                      </p:stCondLst>
                      <p:childTnLst>
                        <p:set>
                          <p:cBhvr>
                            <p:cTn dur="1" fill="hold">
                              <p:stCondLst>
                                <p:cond delay="0"/>
                              </p:stCondLst>
                            </p:cTn>
                            <p:tgtEl>
                              <p:spTgt spid="21"/>
                            </p:tgtEl>
                            <p:attrNameLst>
                              <p:attrName>style.visibility</p:attrName>
                            </p:attrNameLst>
                          </p:cBhvr>
                          <p:to>
                            <p:strVal val="visible"/>
                          </p:to>
                        </p:set>
                        <p:anim calcmode="lin" valueType="num" p14:bounceEnd="32000">
                          <p:cBhvr additive="base">
                            <p:cTn dur="750" fill="hold"/>
                            <p:tgtEl>
                              <p:spTgt spid="21"/>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21"/>
                            </p:tgtEl>
                            <p:attrNameLst>
                              <p:attrName>ppt_y</p:attrName>
                            </p:attrNameLst>
                          </p:cBhvr>
                          <p:tavLst>
                            <p:tav tm="0">
                              <p:val>
                                <p:strVal val="0-#ppt_h/2"/>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additive="base">
                                            <p:cTn id="11" dur="75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2" dur="750" fill="hold"/>
                                            <p:tgtEl>
                                              <p:spTgt spid="1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cBhvr additive="base">
                                            <p:cTn id="25" dur="75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750" fill="hold"/>
                                            <p:tgtEl>
                                              <p:spTgt spid="16"/>
                                            </p:tgtEl>
                                            <p:attrNameLst>
                                              <p:attrName>ppt_x</p:attrName>
                                            </p:attrNameLst>
                                          </p:cBhvr>
                                          <p:tavLst>
                                            <p:tav tm="0">
                                              <p:val>
                                                <p:strVal val="#ppt_x"/>
                                              </p:val>
                                            </p:tav>
                                            <p:tav tm="100000">
                                              <p:val>
                                                <p:strVal val="#ppt_x"/>
                                              </p:val>
                                            </p:tav>
                                          </p:tavLst>
                                        </p:anim>
                                        <p:anim calcmode="lin" valueType="num">
                                          <p:cBhvr additive="base">
                                            <p:cTn id="36" dur="75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750" fill="hold"/>
                                            <p:tgtEl>
                                              <p:spTgt spid="19"/>
                                            </p:tgtEl>
                                            <p:attrNameLst>
                                              <p:attrName>ppt_x</p:attrName>
                                            </p:attrNameLst>
                                          </p:cBhvr>
                                          <p:tavLst>
                                            <p:tav tm="0">
                                              <p:val>
                                                <p:strVal val="#ppt_x"/>
                                              </p:val>
                                            </p:tav>
                                            <p:tav tm="100000">
                                              <p:val>
                                                <p:strVal val="#ppt_x"/>
                                              </p:val>
                                            </p:tav>
                                          </p:tavLst>
                                        </p:anim>
                                        <p:anim calcmode="lin" valueType="num">
                                          <p:cBhvr additive="base">
                                            <p:cTn id="40" dur="75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750" fill="hold"/>
                                            <p:tgtEl>
                                              <p:spTgt spid="9"/>
                                            </p:tgtEl>
                                            <p:attrNameLst>
                                              <p:attrName>ppt_x</p:attrName>
                                            </p:attrNameLst>
                                          </p:cBhvr>
                                          <p:tavLst>
                                            <p:tav tm="0">
                                              <p:val>
                                                <p:strVal val="#ppt_x"/>
                                              </p:val>
                                            </p:tav>
                                            <p:tav tm="100000">
                                              <p:val>
                                                <p:strVal val="#ppt_x"/>
                                              </p:val>
                                            </p:tav>
                                          </p:tavLst>
                                        </p:anim>
                                        <p:anim calcmode="lin" valueType="num">
                                          <p:cBhvr additive="base">
                                            <p:cTn id="4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decel="10000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750" fill="hold"/>
                                            <p:tgtEl>
                                              <p:spTgt spid="14"/>
                                            </p:tgtEl>
                                            <p:attrNameLst>
                                              <p:attrName>ppt_x</p:attrName>
                                            </p:attrNameLst>
                                          </p:cBhvr>
                                          <p:tavLst>
                                            <p:tav tm="0">
                                              <p:val>
                                                <p:strVal val="#ppt_x"/>
                                              </p:val>
                                            </p:tav>
                                            <p:tav tm="100000">
                                              <p:val>
                                                <p:strVal val="#ppt_x"/>
                                              </p:val>
                                            </p:tav>
                                          </p:tavLst>
                                        </p:anim>
                                        <p:anim calcmode="lin" valueType="num">
                                          <p:cBhvr additive="base">
                                            <p:cTn id="50" dur="75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1"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750" fill="hold"/>
                                            <p:tgtEl>
                                              <p:spTgt spid="20"/>
                                            </p:tgtEl>
                                            <p:attrNameLst>
                                              <p:attrName>ppt_x</p:attrName>
                                            </p:attrNameLst>
                                          </p:cBhvr>
                                          <p:tavLst>
                                            <p:tav tm="0">
                                              <p:val>
                                                <p:strVal val="#ppt_x"/>
                                              </p:val>
                                            </p:tav>
                                            <p:tav tm="100000">
                                              <p:val>
                                                <p:strVal val="#ppt_x"/>
                                              </p:val>
                                            </p:tav>
                                          </p:tavLst>
                                        </p:anim>
                                        <p:anim calcmode="lin" valueType="num">
                                          <p:cBhvr additive="base">
                                            <p:cTn id="54" dur="750" fill="hold"/>
                                            <p:tgtEl>
                                              <p:spTgt spid="20"/>
                                            </p:tgtEl>
                                            <p:attrNameLst>
                                              <p:attrName>ppt_y</p:attrName>
                                            </p:attrNameLst>
                                          </p:cBhvr>
                                          <p:tavLst>
                                            <p:tav tm="0">
                                              <p:val>
                                                <p:strVal val="0-#ppt_h/2"/>
                                              </p:val>
                                            </p:tav>
                                            <p:tav tm="100000">
                                              <p:val>
                                                <p:strVal val="#ppt_y"/>
                                              </p:val>
                                            </p:tav>
                                          </p:tavLst>
                                        </p:anim>
                                      </p:childTnLst>
                                    </p:cTn>
                                  </p:par>
                                  <p:par>
                                    <p:cTn id="55" presetID="2" presetClass="entr" presetSubtype="4" decel="10000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750" fill="hold"/>
                                            <p:tgtEl>
                                              <p:spTgt spid="10"/>
                                            </p:tgtEl>
                                            <p:attrNameLst>
                                              <p:attrName>ppt_x</p:attrName>
                                            </p:attrNameLst>
                                          </p:cBhvr>
                                          <p:tavLst>
                                            <p:tav tm="0">
                                              <p:val>
                                                <p:strVal val="#ppt_x"/>
                                              </p:val>
                                            </p:tav>
                                            <p:tav tm="100000">
                                              <p:val>
                                                <p:strVal val="#ppt_x"/>
                                              </p:val>
                                            </p:tav>
                                          </p:tavLst>
                                        </p:anim>
                                        <p:anim calcmode="lin" valueType="num">
                                          <p:cBhvr additive="base">
                                            <p:cTn id="5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decel="10000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750" fill="hold"/>
                                            <p:tgtEl>
                                              <p:spTgt spid="15"/>
                                            </p:tgtEl>
                                            <p:attrNameLst>
                                              <p:attrName>ppt_x</p:attrName>
                                            </p:attrNameLst>
                                          </p:cBhvr>
                                          <p:tavLst>
                                            <p:tav tm="0">
                                              <p:val>
                                                <p:strVal val="#ppt_x"/>
                                              </p:val>
                                            </p:tav>
                                            <p:tav tm="100000">
                                              <p:val>
                                                <p:strVal val="#ppt_x"/>
                                              </p:val>
                                            </p:tav>
                                          </p:tavLst>
                                        </p:anim>
                                        <p:anim calcmode="lin" valueType="num">
                                          <p:cBhvr additive="base">
                                            <p:cTn id="64" dur="750" fill="hold"/>
                                            <p:tgtEl>
                                              <p:spTgt spid="15"/>
                                            </p:tgtEl>
                                            <p:attrNameLst>
                                              <p:attrName>ppt_y</p:attrName>
                                            </p:attrNameLst>
                                          </p:cBhvr>
                                          <p:tavLst>
                                            <p:tav tm="0">
                                              <p:val>
                                                <p:strVal val="1+#ppt_h/2"/>
                                              </p:val>
                                            </p:tav>
                                            <p:tav tm="100000">
                                              <p:val>
                                                <p:strVal val="#ppt_y"/>
                                              </p:val>
                                            </p:tav>
                                          </p:tavLst>
                                        </p:anim>
                                      </p:childTnLst>
                                    </p:cTn>
                                  </p:par>
                                  <p:par>
                                    <p:cTn id="65" presetID="2" presetClass="entr" presetSubtype="1"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750" fill="hold"/>
                                            <p:tgtEl>
                                              <p:spTgt spid="21"/>
                                            </p:tgtEl>
                                            <p:attrNameLst>
                                              <p:attrName>ppt_x</p:attrName>
                                            </p:attrNameLst>
                                          </p:cBhvr>
                                          <p:tavLst>
                                            <p:tav tm="0">
                                              <p:val>
                                                <p:strVal val="#ppt_x"/>
                                              </p:val>
                                            </p:tav>
                                            <p:tav tm="100000">
                                              <p:val>
                                                <p:strVal val="#ppt_x"/>
                                              </p:val>
                                            </p:tav>
                                          </p:tavLst>
                                        </p:anim>
                                        <p:anim calcmode="lin" valueType="num">
                                          <p:cBhvr additive="base">
                                            <p:cTn id="68" dur="750" fill="hold"/>
                                            <p:tgtEl>
                                              <p:spTgt spid="21"/>
                                            </p:tgtEl>
                                            <p:attrNameLst>
                                              <p:attrName>ppt_y</p:attrName>
                                            </p:attrNameLst>
                                          </p:cBhvr>
                                          <p:tavLst>
                                            <p:tav tm="0">
                                              <p:val>
                                                <p:strVal val="0-#ppt_h/2"/>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750" fill="hold"/>
                                            <p:tgtEl>
                                              <p:spTgt spid="11"/>
                                            </p:tgtEl>
                                            <p:attrNameLst>
                                              <p:attrName>ppt_x</p:attrName>
                                            </p:attrNameLst>
                                          </p:cBhvr>
                                          <p:tavLst>
                                            <p:tav tm="0">
                                              <p:val>
                                                <p:strVal val="#ppt_x"/>
                                              </p:val>
                                            </p:tav>
                                            <p:tav tm="100000">
                                              <p:val>
                                                <p:strVal val="#ppt_x"/>
                                              </p:val>
                                            </p:tav>
                                          </p:tavLst>
                                        </p:anim>
                                        <p:anim calcmode="lin" valueType="num">
                                          <p:cBhvr additive="base">
                                            <p:cTn id="7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7" grpId="0" uiExpand="1">
            <p:tmplLst>
              <p:tmpl>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9" grpId="0">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0" grpId="0">
            <p:tmplLst>
              <p:tmpl>
                <p:tnLst>
                  <p:par>
                    <p:cTn presetID="2" presetClass="entr" presetSubtype="4"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ppt_x"/>
                              </p:val>
                            </p:tav>
                            <p:tav tm="100000">
                              <p:val>
                                <p:strVal val="#ppt_x"/>
                              </p:val>
                            </p:tav>
                          </p:tavLst>
                        </p:anim>
                        <p:anim calcmode="lin" valueType="num">
                          <p:cBhvr additive="base">
                            <p:cTn dur="750" fill="hold"/>
                            <p:tgtEl>
                              <p:spTgt spid="10"/>
                            </p:tgtEl>
                            <p:attrNameLst>
                              <p:attrName>ppt_y</p:attrName>
                            </p:attrNameLst>
                          </p:cBhvr>
                          <p:tavLst>
                            <p:tav tm="0">
                              <p:val>
                                <p:strVal val="1+#ppt_h/2"/>
                              </p:val>
                            </p:tav>
                            <p:tav tm="100000">
                              <p:val>
                                <p:strVal val="#ppt_y"/>
                              </p:val>
                            </p:tav>
                          </p:tavLst>
                        </p:anim>
                      </p:childTnLst>
                    </p:cTn>
                  </p:par>
                </p:tnLst>
              </p:tmpl>
            </p:tmplLst>
          </p:bldP>
          <p:bldP spid="11" grpId="0">
            <p:tmplLst>
              <p:tmpl>
                <p:tnLst>
                  <p:par>
                    <p:cTn presetID="2" presetClass="entr" presetSubtype="4"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ppt_x"/>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animBg="1"/>
          <p:bldP spid="14" grpId="0" animBg="1"/>
          <p:bldP spid="15" grpId="0" animBg="1"/>
          <p:bldP spid="16" grpId="0" animBg="1"/>
          <p:bldP spid="17" grpId="0" uiExpand="1" build="p">
            <p:tmplLst>
              <p:tmpl lvl="1">
                <p:tnLst>
                  <p:par>
                    <p:cTn presetID="2" presetClass="entr" presetSubtype="1"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8" grpId="0" uiExpand="1" build="p">
            <p:tmplLst>
              <p:tmpl lvl="1">
                <p:tnLst>
                  <p:par>
                    <p:cTn presetID="2" presetClass="entr" presetSubtype="1"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9" grpId="0">
            <p:tmplLst>
              <p:tmpl>
                <p:tnLst>
                  <p:par>
                    <p:cTn presetID="2" presetClass="entr" presetSubtype="1"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50" fill="hold"/>
                            <p:tgtEl>
                              <p:spTgt spid="19"/>
                            </p:tgtEl>
                            <p:attrNameLst>
                              <p:attrName>ppt_x</p:attrName>
                            </p:attrNameLst>
                          </p:cBhvr>
                          <p:tavLst>
                            <p:tav tm="0">
                              <p:val>
                                <p:strVal val="#ppt_x"/>
                              </p:val>
                            </p:tav>
                            <p:tav tm="100000">
                              <p:val>
                                <p:strVal val="#ppt_x"/>
                              </p:val>
                            </p:tav>
                          </p:tavLst>
                        </p:anim>
                        <p:anim calcmode="lin" valueType="num">
                          <p:cBhvr additive="base">
                            <p:cTn dur="750" fill="hold"/>
                            <p:tgtEl>
                              <p:spTgt spid="19"/>
                            </p:tgtEl>
                            <p:attrNameLst>
                              <p:attrName>ppt_y</p:attrName>
                            </p:attrNameLst>
                          </p:cBhvr>
                          <p:tavLst>
                            <p:tav tm="0">
                              <p:val>
                                <p:strVal val="0-#ppt_h/2"/>
                              </p:val>
                            </p:tav>
                            <p:tav tm="100000">
                              <p:val>
                                <p:strVal val="#ppt_y"/>
                              </p:val>
                            </p:tav>
                          </p:tavLst>
                        </p:anim>
                      </p:childTnLst>
                    </p:cTn>
                  </p:par>
                </p:tnLst>
              </p:tmpl>
            </p:tmplLst>
          </p:bldP>
          <p:bldP spid="20" grpId="0">
            <p:tmplLst>
              <p:tmpl>
                <p:tnLst>
                  <p:par>
                    <p:cTn presetID="2" presetClass="entr" presetSubtype="1"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750" fill="hold"/>
                            <p:tgtEl>
                              <p:spTgt spid="20"/>
                            </p:tgtEl>
                            <p:attrNameLst>
                              <p:attrName>ppt_x</p:attrName>
                            </p:attrNameLst>
                          </p:cBhvr>
                          <p:tavLst>
                            <p:tav tm="0">
                              <p:val>
                                <p:strVal val="#ppt_x"/>
                              </p:val>
                            </p:tav>
                            <p:tav tm="100000">
                              <p:val>
                                <p:strVal val="#ppt_x"/>
                              </p:val>
                            </p:tav>
                          </p:tavLst>
                        </p:anim>
                        <p:anim calcmode="lin" valueType="num">
                          <p:cBhvr additive="base">
                            <p:cTn dur="750" fill="hold"/>
                            <p:tgtEl>
                              <p:spTgt spid="20"/>
                            </p:tgtEl>
                            <p:attrNameLst>
                              <p:attrName>ppt_y</p:attrName>
                            </p:attrNameLst>
                          </p:cBhvr>
                          <p:tavLst>
                            <p:tav tm="0">
                              <p:val>
                                <p:strVal val="0-#ppt_h/2"/>
                              </p:val>
                            </p:tav>
                            <p:tav tm="100000">
                              <p:val>
                                <p:strVal val="#ppt_y"/>
                              </p:val>
                            </p:tav>
                          </p:tavLst>
                        </p:anim>
                      </p:childTnLst>
                    </p:cTn>
                  </p:par>
                </p:tnLst>
              </p:tmpl>
            </p:tmplLst>
          </p:bldP>
          <p:bldP spid="21" grpId="0">
            <p:tmplLst>
              <p:tmpl>
                <p:tnLst>
                  <p:par>
                    <p:cTn presetID="2" presetClass="entr" presetSubtype="1"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750" fill="hold"/>
                            <p:tgtEl>
                              <p:spTgt spid="21"/>
                            </p:tgtEl>
                            <p:attrNameLst>
                              <p:attrName>ppt_x</p:attrName>
                            </p:attrNameLst>
                          </p:cBhvr>
                          <p:tavLst>
                            <p:tav tm="0">
                              <p:val>
                                <p:strVal val="#ppt_x"/>
                              </p:val>
                            </p:tav>
                            <p:tav tm="100000">
                              <p:val>
                                <p:strVal val="#ppt_x"/>
                              </p:val>
                            </p:tav>
                          </p:tavLst>
                        </p:anim>
                        <p:anim calcmode="lin" valueType="num">
                          <p:cBhvr additive="base">
                            <p:cTn dur="750" fill="hold"/>
                            <p:tgtEl>
                              <p:spTgt spid="21"/>
                            </p:tgtEl>
                            <p:attrNameLst>
                              <p:attrName>ppt_y</p:attrName>
                            </p:attrNameLst>
                          </p:cBhvr>
                          <p:tavLst>
                            <p:tav tm="0">
                              <p:val>
                                <p:strVal val="0-#ppt_h/2"/>
                              </p:val>
                            </p:tav>
                            <p:tav tm="100000">
                              <p:val>
                                <p:strVal val="#ppt_y"/>
                              </p:val>
                            </p:tav>
                          </p:tavLst>
                        </p:anim>
                      </p:childTnLst>
                    </p:cTn>
                  </p:par>
                </p:tnLst>
              </p:tmpl>
            </p:tmplLst>
          </p:bldP>
        </p:bldLst>
      </p:timing>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3_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ltGray">
          <a:xfrm>
            <a:off x="6129304" y="0"/>
            <a:ext cx="6062696" cy="6856100"/>
          </a:xfrm>
          <a:blipFill>
            <a:blip r:embed="rId2"/>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dirty="0"/>
              <a:t>Click icon to add pictures or go online at…</a:t>
            </a:r>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8" name="Text Placeholder 6"/>
          <p:cNvSpPr>
            <a:spLocks noGrp="1"/>
          </p:cNvSpPr>
          <p:nvPr>
            <p:ph type="body" sz="quarter" idx="11"/>
          </p:nvPr>
        </p:nvSpPr>
        <p:spPr>
          <a:xfrm>
            <a:off x="0" y="3428050"/>
            <a:ext cx="6129304"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p:cNvSpPr>
            <a:spLocks noGrp="1"/>
          </p:cNvSpPr>
          <p:nvPr>
            <p:ph type="body" sz="quarter" idx="19"/>
          </p:nvPr>
        </p:nvSpPr>
        <p:spPr>
          <a:xfrm>
            <a:off x="0" y="1554163"/>
            <a:ext cx="6096000" cy="535531"/>
          </a:xfrm>
        </p:spPr>
        <p:txBody>
          <a:bodyPr/>
          <a:lstStyle>
            <a:lvl1pPr algn="ctr">
              <a:defRPr sz="3600" b="0">
                <a:latin typeface="+mj-lt"/>
              </a:defRPr>
            </a:lvl1pPr>
            <a:lvl2pPr algn="ctr">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Click to edit Master text styles</a:t>
            </a:r>
          </a:p>
        </p:txBody>
      </p:sp>
      <p:sp>
        <p:nvSpPr>
          <p:cNvPr id="10"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3583E767-2CF8-425D-A156-BA4E49C048F7}" type="slidenum">
              <a:rPr lang="en-US" altLang="en-US" smtClean="0"/>
              <a:pPr/>
              <a:t>‹#›</a:t>
            </a:fld>
            <a:endParaRPr lang="en-US" altLang="en-US"/>
          </a:p>
        </p:txBody>
      </p:sp>
    </p:spTree>
    <p:extLst>
      <p:ext uri="{BB962C8B-B14F-4D97-AF65-F5344CB8AC3E}">
        <p14:creationId xmlns:p14="http://schemas.microsoft.com/office/powerpoint/2010/main" val="2143624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129304" y="0"/>
            <a:ext cx="6062696" cy="6856100"/>
          </a:xfrm>
          <a:blipFill>
            <a:blip r:embed="rId2"/>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a:t>Click icon to add picture</a:t>
            </a:r>
            <a:endParaRPr lang="en-US" dirty="0"/>
          </a:p>
        </p:txBody>
      </p:sp>
      <p:sp>
        <p:nvSpPr>
          <p:cNvPr id="4" name="Slide Number Placeholder 5"/>
          <p:cNvSpPr>
            <a:spLocks noGrp="1"/>
          </p:cNvSpPr>
          <p:nvPr>
            <p:ph type="sldNum" sz="quarter" idx="4"/>
          </p:nvPr>
        </p:nvSpPr>
        <p:spPr>
          <a:xfrm>
            <a:off x="11837561" y="6484937"/>
            <a:ext cx="387743" cy="365125"/>
          </a:xfrm>
          <a:prstGeom prst="rect">
            <a:avLst/>
          </a:prstGeom>
        </p:spPr>
        <p:txBody>
          <a:bodyPr vert="horz" lIns="91440" tIns="45720" rIns="91440" bIns="45720" rtlCol="0" anchor="ctr"/>
          <a:lstStyle>
            <a:lvl1pPr algn="r">
              <a:defRPr sz="1100">
                <a:solidFill>
                  <a:schemeClr val="bg1"/>
                </a:solidFill>
              </a:defRPr>
            </a:lvl1pPr>
          </a:lstStyle>
          <a:p>
            <a:fld id="{3583E767-2CF8-425D-A156-BA4E49C048F7}" type="slidenum">
              <a:rPr lang="en-US" altLang="en-US" smtClean="0"/>
              <a:pPr/>
              <a:t>‹#›</a:t>
            </a:fld>
            <a:endParaRPr lang="en-US" altLang="en-US"/>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9" name="Text Placeholder 6"/>
          <p:cNvSpPr>
            <a:spLocks noGrp="1"/>
          </p:cNvSpPr>
          <p:nvPr>
            <p:ph type="body" sz="quarter" idx="11"/>
          </p:nvPr>
        </p:nvSpPr>
        <p:spPr>
          <a:xfrm>
            <a:off x="0" y="3429000"/>
            <a:ext cx="6096000" cy="2594043"/>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spcAft>
                <a:spcPts val="600"/>
              </a:spcAft>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p:cNvSpPr>
            <a:spLocks noGrp="1"/>
          </p:cNvSpPr>
          <p:nvPr>
            <p:ph type="body" sz="quarter" idx="19"/>
          </p:nvPr>
        </p:nvSpPr>
        <p:spPr>
          <a:xfrm>
            <a:off x="0" y="1554163"/>
            <a:ext cx="6096000" cy="548957"/>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Click to edit Master text styles</a:t>
            </a:r>
          </a:p>
        </p:txBody>
      </p:sp>
      <p:sp>
        <p:nvSpPr>
          <p:cNvPr id="12" name="Slide Number Placeholder 7"/>
          <p:cNvSpPr txBox="1">
            <a:spLocks/>
          </p:cNvSpPr>
          <p:nvPr/>
        </p:nvSpPr>
        <p:spPr>
          <a:xfrm>
            <a:off x="10343911" y="6498718"/>
            <a:ext cx="523406" cy="365125"/>
          </a:xfrm>
          <a:prstGeom prst="rect">
            <a:avLst/>
          </a:prstGeom>
        </p:spPr>
        <p:txBody>
          <a:bodyPr vert="horz" wrap="none"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97E989-D798-4C62-8E93-3D2D613C2488}"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47005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2_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129304" y="0"/>
            <a:ext cx="6062696" cy="6856100"/>
          </a:xfrm>
          <a:blipFill>
            <a:blip r:embed="rId2"/>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a:t>Click icon to add picture</a:t>
            </a:r>
            <a:endParaRPr lang="en-US" dirty="0"/>
          </a:p>
        </p:txBody>
      </p:sp>
      <p:sp>
        <p:nvSpPr>
          <p:cNvPr id="7" name="Text Placeholder 6"/>
          <p:cNvSpPr>
            <a:spLocks noGrp="1"/>
          </p:cNvSpPr>
          <p:nvPr>
            <p:ph type="body" sz="quarter" idx="11"/>
          </p:nvPr>
        </p:nvSpPr>
        <p:spPr>
          <a:xfrm>
            <a:off x="0" y="3429000"/>
            <a:ext cx="6129304"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3" name="Text Placeholder 2"/>
          <p:cNvSpPr>
            <a:spLocks noGrp="1"/>
          </p:cNvSpPr>
          <p:nvPr>
            <p:ph type="body" sz="quarter" idx="19"/>
          </p:nvPr>
        </p:nvSpPr>
        <p:spPr>
          <a:xfrm>
            <a:off x="0" y="1554163"/>
            <a:ext cx="6129304" cy="535531"/>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Click to edit Master text styles</a:t>
            </a:r>
          </a:p>
        </p:txBody>
      </p:sp>
      <p:sp>
        <p:nvSpPr>
          <p:cNvPr id="8"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3583E767-2CF8-425D-A156-BA4E49C048F7}" type="slidenum">
              <a:rPr lang="en-US" altLang="en-US" smtClean="0"/>
              <a:pPr/>
              <a:t>‹#›</a:t>
            </a:fld>
            <a:endParaRPr lang="en-US" altLang="en-US"/>
          </a:p>
        </p:txBody>
      </p:sp>
    </p:spTree>
    <p:extLst>
      <p:ext uri="{BB962C8B-B14F-4D97-AF65-F5344CB8AC3E}">
        <p14:creationId xmlns:p14="http://schemas.microsoft.com/office/powerpoint/2010/main" val="3122442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1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1"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8" name="Text Placeholder 6"/>
          <p:cNvSpPr>
            <a:spLocks noGrp="1"/>
          </p:cNvSpPr>
          <p:nvPr>
            <p:ph type="body" sz="quarter" idx="11"/>
          </p:nvPr>
        </p:nvSpPr>
        <p:spPr>
          <a:xfrm>
            <a:off x="6094443" y="3425619"/>
            <a:ext cx="6097555"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p:cNvSpPr>
            <a:spLocks noGrp="1"/>
          </p:cNvSpPr>
          <p:nvPr>
            <p:ph type="body" sz="quarter" idx="19"/>
          </p:nvPr>
        </p:nvSpPr>
        <p:spPr>
          <a:xfrm>
            <a:off x="6094443" y="1554163"/>
            <a:ext cx="6097556" cy="535531"/>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Click to edit Master text styles</a:t>
            </a:r>
          </a:p>
        </p:txBody>
      </p:sp>
      <p:sp>
        <p:nvSpPr>
          <p:cNvPr id="10" name="Content Placeholder 2"/>
          <p:cNvSpPr>
            <a:spLocks noGrp="1"/>
          </p:cNvSpPr>
          <p:nvPr>
            <p:ph idx="18" hasCustomPrompt="1"/>
          </p:nvPr>
        </p:nvSpPr>
        <p:spPr>
          <a:xfrm>
            <a:off x="77433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1"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3583E767-2CF8-425D-A156-BA4E49C048F7}" type="slidenum">
              <a:rPr lang="en-US" altLang="en-US" smtClean="0"/>
              <a:pPr/>
              <a:t>‹#›</a:t>
            </a:fld>
            <a:endParaRPr lang="en-US" altLang="en-US"/>
          </a:p>
        </p:txBody>
      </p:sp>
    </p:spTree>
    <p:extLst>
      <p:ext uri="{BB962C8B-B14F-4D97-AF65-F5344CB8AC3E}">
        <p14:creationId xmlns:p14="http://schemas.microsoft.com/office/powerpoint/2010/main" val="9142079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5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0" y="0"/>
            <a:ext cx="6094444" cy="6856100"/>
          </a:xfrm>
          <a:blipFill>
            <a:blip r:embed="rId2"/>
            <a:srcRect/>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8" name="Text Placeholder 6"/>
          <p:cNvSpPr>
            <a:spLocks noGrp="1"/>
          </p:cNvSpPr>
          <p:nvPr>
            <p:ph type="body" sz="quarter" idx="11"/>
          </p:nvPr>
        </p:nvSpPr>
        <p:spPr>
          <a:xfrm>
            <a:off x="6180534" y="3429000"/>
            <a:ext cx="6011466"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solidFill>
                  <a:schemeClr val="tx2"/>
                </a:soli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2"/>
          <p:cNvSpPr>
            <a:spLocks noGrp="1"/>
          </p:cNvSpPr>
          <p:nvPr>
            <p:ph type="body" sz="quarter" idx="19"/>
          </p:nvPr>
        </p:nvSpPr>
        <p:spPr>
          <a:xfrm>
            <a:off x="6180534" y="1554163"/>
            <a:ext cx="5791200" cy="535531"/>
          </a:xfrm>
        </p:spPr>
        <p:txBody>
          <a:bodyPr/>
          <a:lstStyle>
            <a:lvl1pPr algn="ctr">
              <a:defRPr sz="3600" b="0">
                <a:latin typeface="+mj-lt"/>
              </a:defRPr>
            </a:lvl1pPr>
            <a:lvl2pPr algn="ctr">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Click to edit Master text styles</a:t>
            </a:r>
          </a:p>
        </p:txBody>
      </p:sp>
      <p:sp>
        <p:nvSpPr>
          <p:cNvPr id="11" name="Content Placeholder 2"/>
          <p:cNvSpPr>
            <a:spLocks noGrp="1"/>
          </p:cNvSpPr>
          <p:nvPr>
            <p:ph idx="18" hasCustomPrompt="1"/>
          </p:nvPr>
        </p:nvSpPr>
        <p:spPr>
          <a:xfrm>
            <a:off x="77433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2"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3583E767-2CF8-425D-A156-BA4E49C048F7}" type="slidenum">
              <a:rPr lang="en-US" altLang="en-US" smtClean="0"/>
              <a:pPr/>
              <a:t>‹#›</a:t>
            </a:fld>
            <a:endParaRPr lang="en-US" altLang="en-US"/>
          </a:p>
        </p:txBody>
      </p:sp>
    </p:spTree>
    <p:extLst>
      <p:ext uri="{BB962C8B-B14F-4D97-AF65-F5344CB8AC3E}">
        <p14:creationId xmlns:p14="http://schemas.microsoft.com/office/powerpoint/2010/main" val="41268066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4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0"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7" name="Text Placeholder 6"/>
          <p:cNvSpPr>
            <a:spLocks noGrp="1"/>
          </p:cNvSpPr>
          <p:nvPr>
            <p:ph type="body" sz="quarter" idx="11"/>
          </p:nvPr>
        </p:nvSpPr>
        <p:spPr>
          <a:xfrm>
            <a:off x="6138266" y="3457545"/>
            <a:ext cx="6053733"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solidFill>
                  <a:schemeClr val="tx2"/>
                </a:soli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sz="quarter" idx="19" hasCustomPrompt="1"/>
          </p:nvPr>
        </p:nvSpPr>
        <p:spPr>
          <a:xfrm>
            <a:off x="6138267" y="1554164"/>
            <a:ext cx="5875734" cy="535531"/>
          </a:xfrm>
        </p:spPr>
        <p:txBody>
          <a:bodyPr/>
          <a:lstStyle>
            <a:lvl1pPr algn="ctr">
              <a:defRPr sz="3600" b="0">
                <a:latin typeface="+mj-lt"/>
              </a:defRPr>
            </a:lvl1pPr>
            <a:lvl2pPr marL="0" indent="0" algn="ctr" defTabSz="914400" rtl="0" eaLnBrk="1" latinLnBrk="0" hangingPunct="1">
              <a:lnSpc>
                <a:spcPct val="90000"/>
              </a:lnSpc>
              <a:spcBef>
                <a:spcPts val="500"/>
              </a:spcBef>
              <a:buFont typeface="Arial" panose="020B0604020202020204" pitchFamily="34" charset="0"/>
              <a:buNone/>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1" indent="0" algn="ctr" defTabSz="914400" rtl="0" eaLnBrk="1" latinLnBrk="0" hangingPunct="1">
              <a:lnSpc>
                <a:spcPct val="90000"/>
              </a:lnSpc>
              <a:spcBef>
                <a:spcPts val="500"/>
              </a:spcBef>
              <a:buFont typeface="Arial" panose="020B0604020202020204" pitchFamily="34" charset="0"/>
              <a:buNone/>
            </a:pPr>
            <a:r>
              <a:rPr lang="en-US" dirty="0"/>
              <a:t>50/50 photo layout</a:t>
            </a:r>
          </a:p>
        </p:txBody>
      </p:sp>
      <p:sp>
        <p:nvSpPr>
          <p:cNvPr id="9"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3583E767-2CF8-425D-A156-BA4E49C048F7}" type="slidenum">
              <a:rPr lang="en-US" altLang="en-US" smtClean="0"/>
              <a:pPr/>
              <a:t>‹#›</a:t>
            </a:fld>
            <a:endParaRPr lang="en-US" altLang="en-US"/>
          </a:p>
        </p:txBody>
      </p:sp>
    </p:spTree>
    <p:extLst>
      <p:ext uri="{BB962C8B-B14F-4D97-AF65-F5344CB8AC3E}">
        <p14:creationId xmlns:p14="http://schemas.microsoft.com/office/powerpoint/2010/main" val="6050681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2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1"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7" name="Text Placeholder 6"/>
          <p:cNvSpPr>
            <a:spLocks noGrp="1"/>
          </p:cNvSpPr>
          <p:nvPr>
            <p:ph type="body" sz="quarter" idx="11"/>
          </p:nvPr>
        </p:nvSpPr>
        <p:spPr>
          <a:xfrm>
            <a:off x="6096000" y="2356398"/>
            <a:ext cx="6096000" cy="2145203"/>
          </a:xfrm>
        </p:spPr>
        <p:txBody>
          <a:bodyPr anchor="ctr" anchorCtr="0"/>
          <a:lstStyle>
            <a:lvl1pPr algn="ctr" defTabSz="914400" rtl="0" eaLnBrk="1" latinLnBrk="0" hangingPunct="1">
              <a:lnSpc>
                <a:spcPct val="90000"/>
              </a:lnSpc>
              <a:spcBef>
                <a:spcPts val="2400"/>
              </a:spcBef>
              <a:spcAft>
                <a:spcPts val="6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spcBef>
                <a:spcPts val="0"/>
              </a:spcBef>
              <a:spcAft>
                <a:spcPts val="600"/>
              </a:spcAft>
              <a:defRPr sz="2800"/>
            </a:lvl2pPr>
            <a:lvl3pPr algn="ctr">
              <a:spcBef>
                <a:spcPts val="0"/>
              </a:spcBef>
              <a:spcAft>
                <a:spcPts val="600"/>
              </a:spcAft>
              <a:defRPr lang="en-US" sz="2400" b="0" kern="1200" dirty="0">
                <a:solidFill>
                  <a:schemeClr val="tx1">
                    <a:lumMod val="85000"/>
                    <a:lumOff val="15000"/>
                  </a:schemeClr>
                </a:solidFill>
                <a:latin typeface="+mn-lt"/>
                <a:ea typeface="+mn-ea"/>
                <a:cs typeface="+mn-cs"/>
              </a:defRPr>
            </a:lvl3pPr>
            <a:lvl4pPr algn="ctr">
              <a:spcBef>
                <a:spcPts val="0"/>
              </a:spcBef>
              <a:spcAft>
                <a:spcPts val="600"/>
              </a:spcAft>
              <a:defRPr sz="2000" b="1"/>
            </a:lvl4pPr>
            <a:lvl5pPr algn="ctr">
              <a:spcBef>
                <a:spcPts val="0"/>
              </a:spcBef>
              <a:spcAft>
                <a:spcPts val="6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3583E767-2CF8-425D-A156-BA4E49C048F7}" type="slidenum">
              <a:rPr lang="en-US" altLang="en-US" smtClean="0"/>
              <a:pPr/>
              <a:t>‹#›</a:t>
            </a:fld>
            <a:endParaRPr lang="en-US" altLang="en-US"/>
          </a:p>
        </p:txBody>
      </p:sp>
    </p:spTree>
    <p:extLst>
      <p:ext uri="{BB962C8B-B14F-4D97-AF65-F5344CB8AC3E}">
        <p14:creationId xmlns:p14="http://schemas.microsoft.com/office/powerpoint/2010/main" val="191541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DIVIDER with number">
    <p:bg>
      <p:bgPr>
        <a:solidFill>
          <a:schemeClr val="tx2"/>
        </a:solidFill>
        <a:effectLst/>
      </p:bgPr>
    </p:bg>
    <p:spTree>
      <p:nvGrpSpPr>
        <p:cNvPr id="1" name=""/>
        <p:cNvGrpSpPr/>
        <p:nvPr/>
      </p:nvGrpSpPr>
      <p:grpSpPr>
        <a:xfrm>
          <a:off x="0" y="0"/>
          <a:ext cx="0" cy="0"/>
          <a:chOff x="0" y="0"/>
          <a:chExt cx="0" cy="0"/>
        </a:xfrm>
      </p:grpSpPr>
      <p:sp>
        <p:nvSpPr>
          <p:cNvPr id="19" name="Freeform: Shape 18"/>
          <p:cNvSpPr/>
          <p:nvPr/>
        </p:nvSpPr>
        <p:spPr>
          <a:xfrm>
            <a:off x="3803737" y="-65233"/>
            <a:ext cx="4584526" cy="2297766"/>
          </a:xfrm>
          <a:custGeom>
            <a:avLst/>
            <a:gdLst>
              <a:gd name="connsiteX0" fmla="*/ 278 w 4584526"/>
              <a:gd name="connsiteY0" fmla="*/ 0 h 2297766"/>
              <a:gd name="connsiteX1" fmla="*/ 4584248 w 4584526"/>
              <a:gd name="connsiteY1" fmla="*/ 0 h 2297766"/>
              <a:gd name="connsiteX2" fmla="*/ 4584526 w 4584526"/>
              <a:gd name="connsiteY2" fmla="*/ 5503 h 2297766"/>
              <a:gd name="connsiteX3" fmla="*/ 2292263 w 4584526"/>
              <a:gd name="connsiteY3" fmla="*/ 2297766 h 2297766"/>
              <a:gd name="connsiteX4" fmla="*/ 0 w 4584526"/>
              <a:gd name="connsiteY4" fmla="*/ 5503 h 2297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4526" h="2297766">
                <a:moveTo>
                  <a:pt x="278" y="0"/>
                </a:moveTo>
                <a:lnTo>
                  <a:pt x="4584248" y="0"/>
                </a:lnTo>
                <a:lnTo>
                  <a:pt x="4584526" y="5503"/>
                </a:lnTo>
                <a:cubicBezTo>
                  <a:pt x="4584526" y="1271485"/>
                  <a:pt x="3558245" y="2297766"/>
                  <a:pt x="2292263" y="2297766"/>
                </a:cubicBezTo>
                <a:cubicBezTo>
                  <a:pt x="1026281" y="2297766"/>
                  <a:pt x="0" y="1271485"/>
                  <a:pt x="0" y="5503"/>
                </a:cubicBezTo>
                <a:close/>
              </a:path>
            </a:pathLst>
          </a:custGeom>
          <a:solidFill>
            <a:srgbClr val="000000"/>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n-ea"/>
              <a:cs typeface="+mn-cs"/>
            </a:endParaRPr>
          </a:p>
        </p:txBody>
      </p:sp>
      <p:sp>
        <p:nvSpPr>
          <p:cNvPr id="17" name="Footer Placeholder 4"/>
          <p:cNvSpPr txBox="1">
            <a:spLocks/>
          </p:cNvSpPr>
          <p:nvPr/>
        </p:nvSpPr>
        <p:spPr>
          <a:xfrm>
            <a:off x="4038600" y="6356350"/>
            <a:ext cx="4114800" cy="365125"/>
          </a:xfrm>
          <a:prstGeom prst="rect">
            <a:avLst/>
          </a:prstGeom>
        </p:spPr>
        <p:txBody>
          <a:bodyPr/>
          <a:lstStyle>
            <a:defPPr>
              <a:defRPr lang="en-US"/>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Segoe UI"/>
              <a:ea typeface="+mn-ea"/>
              <a:cs typeface="+mn-cs"/>
            </a:endParaRPr>
          </a:p>
        </p:txBody>
      </p:sp>
      <p:sp>
        <p:nvSpPr>
          <p:cNvPr id="3" name="Title 2"/>
          <p:cNvSpPr>
            <a:spLocks noGrp="1"/>
          </p:cNvSpPr>
          <p:nvPr>
            <p:ph type="title" hasCustomPrompt="1"/>
          </p:nvPr>
        </p:nvSpPr>
        <p:spPr>
          <a:xfrm>
            <a:off x="302995" y="3383280"/>
            <a:ext cx="11660405" cy="625641"/>
          </a:xfrm>
          <a:prstGeom prst="rect">
            <a:avLst/>
          </a:prstGeom>
        </p:spPr>
        <p:txBody>
          <a:bodyPr vert="horz" lIns="457200" tIns="45720" rIns="457200" bIns="45720" rtlCol="0" anchor="b">
            <a:noAutofit/>
          </a:bodyPr>
          <a:lstStyle>
            <a:lvl1pPr algn="ctr" defTabSz="914400" rtl="0" eaLnBrk="1" latinLnBrk="0" hangingPunct="1">
              <a:lnSpc>
                <a:spcPct val="90000"/>
              </a:lnSpc>
              <a:spcBef>
                <a:spcPct val="0"/>
              </a:spcBef>
              <a:buNone/>
              <a:defRPr lang="en-US" sz="4800" b="1" i="0" kern="1200" spc="40" baseline="0" dirty="0">
                <a:gradFill>
                  <a:gsLst>
                    <a:gs pos="0">
                      <a:schemeClr val="accent1">
                        <a:lumMod val="5000"/>
                        <a:lumOff val="95000"/>
                      </a:schemeClr>
                    </a:gs>
                    <a:gs pos="100000">
                      <a:schemeClr val="bg1"/>
                    </a:gs>
                  </a:gsLst>
                  <a:lin ang="5400000" scaled="1"/>
                </a:gradFill>
                <a:latin typeface="+mn-lt"/>
                <a:ea typeface="+mn-ea"/>
                <a:cs typeface="Segoe UI Semilight" panose="020B0402040204020203" pitchFamily="34" charset="0"/>
              </a:defRPr>
            </a:lvl1pPr>
          </a:lstStyle>
          <a:p>
            <a:pPr marL="0" marR="0" lvl="0" indent="0" fontAlgn="auto">
              <a:spcAft>
                <a:spcPts val="0"/>
              </a:spcAft>
              <a:buClrTx/>
              <a:buSzTx/>
              <a:buFontTx/>
              <a:tabLst/>
            </a:pPr>
            <a:r>
              <a:rPr lang="en-US" dirty="0"/>
              <a:t>CLICK TO EDIT MASTER TITLE STYLE</a:t>
            </a:r>
          </a:p>
        </p:txBody>
      </p:sp>
      <p:sp>
        <p:nvSpPr>
          <p:cNvPr id="22" name="Text Placeholder 3"/>
          <p:cNvSpPr>
            <a:spLocks noGrp="1"/>
          </p:cNvSpPr>
          <p:nvPr>
            <p:ph type="body" sz="quarter" idx="10" hasCustomPrompt="1"/>
          </p:nvPr>
        </p:nvSpPr>
        <p:spPr>
          <a:xfrm>
            <a:off x="3923323" y="186061"/>
            <a:ext cx="4376615" cy="627351"/>
          </a:xfrm>
        </p:spPr>
        <p:txBody>
          <a:bodyPr/>
          <a:lstStyle>
            <a:lvl1pPr algn="ctr">
              <a:defRPr sz="2000">
                <a:solidFill>
                  <a:schemeClr val="bg1"/>
                </a:solidFill>
              </a:defRPr>
            </a:lvl1pPr>
            <a:lvl2pPr algn="ctr">
              <a:defRPr sz="1400">
                <a:solidFill>
                  <a:schemeClr val="bg1"/>
                </a:solidFill>
              </a:defRPr>
            </a:lvl2pPr>
            <a:lvl3pPr algn="ctr">
              <a:defRPr>
                <a:solidFill>
                  <a:schemeClr val="bg1"/>
                </a:solidFill>
              </a:defRPr>
            </a:lvl3pPr>
            <a:lvl4pPr algn="ctr">
              <a:defRPr>
                <a:solidFill>
                  <a:schemeClr val="bg1"/>
                </a:solidFill>
              </a:defRPr>
            </a:lvl4pPr>
            <a:lvl5pPr>
              <a:defRPr>
                <a:solidFill>
                  <a:schemeClr val="bg1"/>
                </a:solidFill>
              </a:defRPr>
            </a:lvl5pPr>
          </a:lstStyle>
          <a:p>
            <a:pPr lvl="0"/>
            <a:r>
              <a:rPr lang="en-US" dirty="0"/>
              <a:t>Add Your Section Title Here</a:t>
            </a:r>
          </a:p>
          <a:p>
            <a:pPr lvl="1"/>
            <a:r>
              <a:rPr lang="en-US" dirty="0"/>
              <a:t>1</a:t>
            </a:r>
          </a:p>
        </p:txBody>
      </p:sp>
      <p:sp>
        <p:nvSpPr>
          <p:cNvPr id="23" name="Text Placeholder 3"/>
          <p:cNvSpPr>
            <a:spLocks noGrp="1"/>
          </p:cNvSpPr>
          <p:nvPr>
            <p:ph type="body" sz="quarter" idx="11" hasCustomPrompt="1"/>
          </p:nvPr>
        </p:nvSpPr>
        <p:spPr>
          <a:xfrm>
            <a:off x="304801" y="4206240"/>
            <a:ext cx="11658600" cy="424732"/>
          </a:xfrm>
        </p:spPr>
        <p:txBody>
          <a:bodyPr lIns="457200" rIns="4572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2400" b="0" i="0" u="none" strike="noStrike" kern="1200" cap="none" spc="0" normalizeH="0" baseline="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rPr>
              <a:t>Add a short summary sentence here about title/statement above</a:t>
            </a:r>
          </a:p>
        </p:txBody>
      </p:sp>
      <p:sp>
        <p:nvSpPr>
          <p:cNvPr id="6" name="Text Placeholder 5"/>
          <p:cNvSpPr>
            <a:spLocks noGrp="1"/>
          </p:cNvSpPr>
          <p:nvPr>
            <p:ph type="body" sz="quarter" idx="12" hasCustomPrompt="1"/>
          </p:nvPr>
        </p:nvSpPr>
        <p:spPr>
          <a:xfrm>
            <a:off x="5737094" y="1007413"/>
            <a:ext cx="792205" cy="1200329"/>
          </a:xfrm>
        </p:spPr>
        <p:txBody>
          <a:bodyPr wrap="none" anchor="ctr"/>
          <a:lstStyle>
            <a:lvl1pPr algn="ctr">
              <a:defRPr kumimoji="0" lang="en-US" sz="8000" b="1" i="0" u="none" strike="noStrike" kern="1200" cap="none" spc="0" normalizeH="0" baseline="0" dirty="0">
                <a:ln>
                  <a:noFill/>
                </a:ln>
                <a:solidFill>
                  <a:schemeClr val="accent4"/>
                </a:solidFill>
                <a:effectLst/>
                <a:uLnTx/>
                <a:uFillTx/>
                <a:latin typeface="Segoe UI" panose="020B0502040204020203" pitchFamily="34" charset="0"/>
                <a:ea typeface="+mn-ea"/>
                <a:cs typeface="Segoe UI" panose="020B0502040204020203"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t>
            </a:r>
          </a:p>
        </p:txBody>
      </p:sp>
    </p:spTree>
    <p:extLst>
      <p:ext uri="{BB962C8B-B14F-4D97-AF65-F5344CB8AC3E}">
        <p14:creationId xmlns:p14="http://schemas.microsoft.com/office/powerpoint/2010/main" val="30730733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3_50-50 Left Photo Layout with text">
    <p:spTree>
      <p:nvGrpSpPr>
        <p:cNvPr id="1" name=""/>
        <p:cNvGrpSpPr/>
        <p:nvPr/>
      </p:nvGrpSpPr>
      <p:grpSpPr>
        <a:xfrm>
          <a:off x="0" y="0"/>
          <a:ext cx="0" cy="0"/>
          <a:chOff x="0" y="0"/>
          <a:chExt cx="0" cy="0"/>
        </a:xfrm>
      </p:grpSpPr>
      <p:sp>
        <p:nvSpPr>
          <p:cNvPr id="10" name="Picture Placeholder 9"/>
          <p:cNvSpPr>
            <a:spLocks noGrp="1"/>
          </p:cNvSpPr>
          <p:nvPr>
            <p:ph type="pic" sz="quarter" idx="12" hasCustomPrompt="1"/>
          </p:nvPr>
        </p:nvSpPr>
        <p:spPr>
          <a:xfrm>
            <a:off x="0" y="0"/>
            <a:ext cx="12190413" cy="6858000"/>
          </a:xfrm>
          <a:blipFill>
            <a:blip r:embed="rId2"/>
            <a:stretch>
              <a:fillRect/>
            </a:stretch>
          </a:blipFill>
        </p:spPr>
        <p:txBody>
          <a:bodyPr anchor="ctr" anchorCtr="0">
            <a:noAutofit/>
          </a:bodyPr>
          <a:lstStyle>
            <a:lvl1pPr algn="r">
              <a:defRPr baseline="0"/>
            </a:lvl1pPr>
          </a:lstStyle>
          <a:p>
            <a:r>
              <a:rPr lang="en-US" dirty="0"/>
              <a:t>Full Bleed Picture</a:t>
            </a:r>
          </a:p>
        </p:txBody>
      </p:sp>
      <p:sp>
        <p:nvSpPr>
          <p:cNvPr id="7"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dirty="0"/>
              <a:t>#</a:t>
            </a:r>
          </a:p>
        </p:txBody>
      </p:sp>
      <p:sp>
        <p:nvSpPr>
          <p:cNvPr id="11" name="Text Placeholder 6"/>
          <p:cNvSpPr>
            <a:spLocks noGrp="1"/>
          </p:cNvSpPr>
          <p:nvPr>
            <p:ph type="body" sz="quarter" idx="11"/>
          </p:nvPr>
        </p:nvSpPr>
        <p:spPr>
          <a:xfrm>
            <a:off x="304800" y="3429000"/>
            <a:ext cx="5960269"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2"/>
          <p:cNvSpPr>
            <a:spLocks noGrp="1"/>
          </p:cNvSpPr>
          <p:nvPr>
            <p:ph type="body" sz="quarter" idx="19" hasCustomPrompt="1"/>
          </p:nvPr>
        </p:nvSpPr>
        <p:spPr>
          <a:xfrm>
            <a:off x="304800" y="1554164"/>
            <a:ext cx="5875734" cy="535531"/>
          </a:xfrm>
        </p:spPr>
        <p:txBody>
          <a:bodyPr/>
          <a:lstStyle>
            <a:lvl1pPr algn="ctr">
              <a:defRPr sz="3600" b="0">
                <a:latin typeface="+mj-lt"/>
              </a:defRPr>
            </a:lvl1pPr>
            <a:lvl2pPr marL="0" indent="0" algn="ctr" defTabSz="914400" rtl="0" eaLnBrk="1" latinLnBrk="0" hangingPunct="1">
              <a:lnSpc>
                <a:spcPct val="90000"/>
              </a:lnSpc>
              <a:spcBef>
                <a:spcPts val="500"/>
              </a:spcBef>
              <a:buFont typeface="Arial" panose="020B0604020202020204" pitchFamily="34" charset="0"/>
              <a:buNone/>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1" indent="0" algn="ctr" defTabSz="914400" rtl="0" eaLnBrk="1" latinLnBrk="0" hangingPunct="1">
              <a:lnSpc>
                <a:spcPct val="90000"/>
              </a:lnSpc>
              <a:spcBef>
                <a:spcPts val="500"/>
              </a:spcBef>
              <a:buFont typeface="Arial" panose="020B0604020202020204" pitchFamily="34" charset="0"/>
              <a:buNone/>
            </a:pPr>
            <a:r>
              <a:rPr lang="en-US" dirty="0"/>
              <a:t>Headline</a:t>
            </a:r>
          </a:p>
        </p:txBody>
      </p:sp>
      <p:sp>
        <p:nvSpPr>
          <p:cNvPr id="13"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3583E767-2CF8-425D-A156-BA4E49C048F7}" type="slidenum">
              <a:rPr lang="en-US" altLang="en-US" smtClean="0"/>
              <a:pPr/>
              <a:t>‹#›</a:t>
            </a:fld>
            <a:endParaRPr lang="en-US" altLang="en-US"/>
          </a:p>
        </p:txBody>
      </p:sp>
    </p:spTree>
    <p:extLst>
      <p:ext uri="{BB962C8B-B14F-4D97-AF65-F5344CB8AC3E}">
        <p14:creationId xmlns:p14="http://schemas.microsoft.com/office/powerpoint/2010/main" val="13404434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_Callout with small Non-bulleted">
    <p:spTree>
      <p:nvGrpSpPr>
        <p:cNvPr id="1" name=""/>
        <p:cNvGrpSpPr/>
        <p:nvPr/>
      </p:nvGrpSpPr>
      <p:grpSpPr>
        <a:xfrm>
          <a:off x="0" y="0"/>
          <a:ext cx="0" cy="0"/>
          <a:chOff x="0" y="0"/>
          <a:chExt cx="0" cy="0"/>
        </a:xfrm>
      </p:grpSpPr>
      <p:sp>
        <p:nvSpPr>
          <p:cNvPr id="10" name="Rectangle 9"/>
          <p:cNvSpPr/>
          <p:nvPr/>
        </p:nvSpPr>
        <p:spPr>
          <a:xfrm>
            <a:off x="0" y="0"/>
            <a:ext cx="12192000" cy="2974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269240" y="3367878"/>
            <a:ext cx="5192775" cy="1830245"/>
          </a:xfrm>
        </p:spPr>
        <p:txBody>
          <a:bodyPr wrap="square">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250">
                      <a:schemeClr val="tx2"/>
                    </a:gs>
                    <a:gs pos="99000">
                      <a:schemeClr val="tx2"/>
                    </a:gs>
                  </a:gsLst>
                  <a:lin ang="5400000" scaled="0"/>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253316" y="3503950"/>
            <a:ext cx="5671764" cy="1705723"/>
          </a:xfrm>
        </p:spPr>
        <p:txBody>
          <a:bodyPr/>
          <a:lstStyle>
            <a:lvl1pPr marL="0" indent="0" algn="l">
              <a:buNone/>
              <a:defRPr sz="1961">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p:cNvSpPr>
            <a:spLocks noGrp="1"/>
          </p:cNvSpPr>
          <p:nvPr>
            <p:ph type="pic" sz="quarter" idx="12"/>
          </p:nvPr>
        </p:nvSpPr>
        <p:spPr>
          <a:xfrm>
            <a:off x="0" y="0"/>
            <a:ext cx="12192000" cy="2974848"/>
          </a:xfrm>
          <a:blipFill>
            <a:blip r:embed="rId2"/>
            <a:srcRect/>
            <a:stretch>
              <a:fillRect t="-65721" r="-4798" b="-46455"/>
            </a:stretch>
          </a:blipFill>
        </p:spPr>
        <p:txBody>
          <a:bodyPr anchor="ctr" anchorCtr="0">
            <a:noAutofit/>
          </a:bodyPr>
          <a:lstStyle/>
          <a:p>
            <a:r>
              <a:rPr lang="en-US"/>
              <a:t>Click icon to add picture</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11"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3583E767-2CF8-425D-A156-BA4E49C048F7}" type="slidenum">
              <a:rPr lang="en-US" altLang="en-US" smtClean="0"/>
              <a:pPr/>
              <a:t>‹#›</a:t>
            </a:fld>
            <a:endParaRPr lang="en-US" altLang="en-US"/>
          </a:p>
        </p:txBody>
      </p:sp>
    </p:spTree>
    <p:extLst>
      <p:ext uri="{BB962C8B-B14F-4D97-AF65-F5344CB8AC3E}">
        <p14:creationId xmlns:p14="http://schemas.microsoft.com/office/powerpoint/2010/main" val="23253082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lank">
    <p:bg>
      <p:bgRef idx="1001">
        <a:schemeClr val="bg2"/>
      </p:bgRef>
    </p:bg>
    <p:spTree>
      <p:nvGrpSpPr>
        <p:cNvPr id="1" name=""/>
        <p:cNvGrpSpPr/>
        <p:nvPr/>
      </p:nvGrpSpPr>
      <p:grpSpPr>
        <a:xfrm>
          <a:off x="0" y="0"/>
          <a:ext cx="0" cy="0"/>
          <a:chOff x="0" y="0"/>
          <a:chExt cx="0" cy="0"/>
        </a:xfrm>
      </p:grpSpPr>
      <p:sp>
        <p:nvSpPr>
          <p:cNvPr id="7" name="Picture Placeholder 6"/>
          <p:cNvSpPr>
            <a:spLocks noGrp="1" noChangeAspect="1"/>
          </p:cNvSpPr>
          <p:nvPr>
            <p:ph type="pic" sz="quarter" idx="14"/>
          </p:nvPr>
        </p:nvSpPr>
        <p:spPr>
          <a:xfrm>
            <a:off x="0" y="0"/>
            <a:ext cx="12192000" cy="6858000"/>
          </a:xfrm>
        </p:spPr>
        <p:txBody>
          <a:bodyPr lIns="91440">
            <a:noAutofit/>
          </a:bodyPr>
          <a:lstStyle>
            <a:lvl1pPr algn="ctr">
              <a:defRPr/>
            </a:lvl1pPr>
          </a:lstStyle>
          <a:p>
            <a:r>
              <a:rPr lang="en-US" baseline="0"/>
              <a:t>Click icon to add picture</a:t>
            </a:r>
            <a:endParaRPr lang="en-US" dirty="0"/>
          </a:p>
        </p:txBody>
      </p:sp>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3583E767-2CF8-425D-A156-BA4E49C048F7}" type="slidenum">
              <a:rPr lang="en-US" altLang="en-US" smtClean="0"/>
              <a:pPr/>
              <a:t>‹#›</a:t>
            </a:fld>
            <a:endParaRPr lang="en-US" altLang="en-US"/>
          </a:p>
        </p:txBody>
      </p:sp>
      <p:sp>
        <p:nvSpPr>
          <p:cNvPr id="2" name="Title 1"/>
          <p:cNvSpPr>
            <a:spLocks noGrp="1"/>
          </p:cNvSpPr>
          <p:nvPr>
            <p:ph type="title" hasCustomPrompt="1"/>
          </p:nvPr>
        </p:nvSpPr>
        <p:spPr>
          <a:xfrm>
            <a:off x="966652" y="2567613"/>
            <a:ext cx="8804365" cy="1403495"/>
          </a:xfrm>
          <a:prstGeom prst="rect">
            <a:avLst/>
          </a:prstGeom>
        </p:spPr>
        <p:txBody>
          <a:bodyPr/>
          <a:lstStyle>
            <a:lvl1pPr algn="l">
              <a:defRPr lang="en-US" sz="8800" b="1" i="0" kern="1200" spc="100" dirty="0">
                <a:gradFill>
                  <a:gsLst>
                    <a:gs pos="0">
                      <a:schemeClr val="accent1">
                        <a:lumMod val="5000"/>
                        <a:lumOff val="95000"/>
                      </a:schemeClr>
                    </a:gs>
                    <a:gs pos="100000">
                      <a:srgbClr val="FFFFFF"/>
                    </a:gs>
                  </a:gsLst>
                  <a:lin ang="5400000" scaled="1"/>
                </a:gradFill>
                <a:latin typeface="+mn-lt"/>
                <a:ea typeface="+mn-ea"/>
                <a:cs typeface="Segoe UI Semilight" panose="020B0402040204020203" pitchFamily="34" charset="0"/>
              </a:defRPr>
            </a:lvl1pPr>
          </a:lstStyle>
          <a:p>
            <a:r>
              <a:rPr lang="en-US" dirty="0"/>
              <a:t>CLICK TO EDIT</a:t>
            </a:r>
          </a:p>
        </p:txBody>
      </p:sp>
      <p:sp>
        <p:nvSpPr>
          <p:cNvPr id="5" name="Text Placeholder 4"/>
          <p:cNvSpPr>
            <a:spLocks noGrp="1"/>
          </p:cNvSpPr>
          <p:nvPr>
            <p:ph type="body" sz="quarter" idx="13" hasCustomPrompt="1"/>
          </p:nvPr>
        </p:nvSpPr>
        <p:spPr>
          <a:xfrm>
            <a:off x="1581150" y="3971108"/>
            <a:ext cx="9461500" cy="757130"/>
          </a:xfrm>
        </p:spPr>
        <p:txBody>
          <a:bodyPr/>
          <a:lstStyle>
            <a:lvl1pPr algn="l">
              <a:defRPr lang="en-US" sz="4800" b="1" i="0" kern="1200" spc="300" dirty="0" smtClean="0">
                <a:gradFill>
                  <a:gsLst>
                    <a:gs pos="0">
                      <a:schemeClr val="accent1">
                        <a:lumMod val="5000"/>
                        <a:lumOff val="95000"/>
                      </a:schemeClr>
                    </a:gs>
                    <a:gs pos="100000">
                      <a:srgbClr val="FFFFFF"/>
                    </a:gs>
                  </a:gsLst>
                  <a:lin ang="5400000" scaled="1"/>
                </a:gradFill>
                <a:latin typeface="+mn-lt"/>
                <a:ea typeface="+mn-ea"/>
                <a:cs typeface="Segoe UI Semilight" panose="020B0402040204020203" pitchFamily="34" charset="0"/>
              </a:defRPr>
            </a:lvl1pPr>
            <a:lvl2pPr algn="l">
              <a:defRPr/>
            </a:lvl2pPr>
            <a:lvl3pPr algn="l">
              <a:defRPr/>
            </a:lvl3pPr>
            <a:lvl4pPr algn="l">
              <a:defRPr/>
            </a:lvl4pPr>
            <a:lvl5pPr algn="l">
              <a:defRPr/>
            </a:lvl5pPr>
          </a:lstStyle>
          <a:p>
            <a:pPr lvl="0"/>
            <a:r>
              <a:rPr lang="en-US" dirty="0"/>
              <a:t>EDIT MASTER TEXT</a:t>
            </a:r>
          </a:p>
        </p:txBody>
      </p:sp>
    </p:spTree>
    <p:extLst>
      <p:ext uri="{BB962C8B-B14F-4D97-AF65-F5344CB8AC3E}">
        <p14:creationId xmlns:p14="http://schemas.microsoft.com/office/powerpoint/2010/main" val="1484517848"/>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_Blank with Pictur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3583E767-2CF8-425D-A156-BA4E49C048F7}" type="slidenum">
              <a:rPr lang="en-US" altLang="en-US" smtClean="0"/>
              <a:pPr/>
              <a:t>‹#›</a:t>
            </a:fld>
            <a:endParaRPr lang="en-US" altLang="en-US"/>
          </a:p>
        </p:txBody>
      </p:sp>
      <p:sp>
        <p:nvSpPr>
          <p:cNvPr id="3" name="Picture Placeholder 2"/>
          <p:cNvSpPr>
            <a:spLocks noGrp="1" noChangeAspect="1"/>
          </p:cNvSpPr>
          <p:nvPr>
            <p:ph type="pic" sz="quarter" idx="13"/>
          </p:nvPr>
        </p:nvSpPr>
        <p:spPr>
          <a:xfrm>
            <a:off x="0" y="0"/>
            <a:ext cx="12066954" cy="6858000"/>
          </a:xfrm>
        </p:spPr>
        <p:txBody>
          <a:bodyPr anchor="ctr">
            <a:noAutofit/>
          </a:bodyPr>
          <a:lstStyle>
            <a:lvl1pPr algn="ctr">
              <a:defRPr>
                <a:solidFill>
                  <a:schemeClr val="tx2"/>
                </a:solidFill>
              </a:defRPr>
            </a:lvl1pPr>
          </a:lstStyle>
          <a:p>
            <a:r>
              <a:rPr lang="en-US"/>
              <a:t>Click icon to add picture</a:t>
            </a:r>
            <a:endParaRPr lang="en-US" dirty="0"/>
          </a:p>
        </p:txBody>
      </p:sp>
    </p:spTree>
    <p:extLst>
      <p:ext uri="{BB962C8B-B14F-4D97-AF65-F5344CB8AC3E}">
        <p14:creationId xmlns:p14="http://schemas.microsoft.com/office/powerpoint/2010/main" val="37046890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3583E767-2CF8-425D-A156-BA4E49C048F7}" type="slidenum">
              <a:rPr lang="en-US" altLang="en-US" smtClean="0"/>
              <a:pPr/>
              <a:t>‹#›</a:t>
            </a:fld>
            <a:endParaRPr lang="en-US" altLang="en-US"/>
          </a:p>
        </p:txBody>
      </p:sp>
    </p:spTree>
    <p:extLst>
      <p:ext uri="{BB962C8B-B14F-4D97-AF65-F5344CB8AC3E}">
        <p14:creationId xmlns:p14="http://schemas.microsoft.com/office/powerpoint/2010/main" val="36314044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step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4BDA58-9C93-4222-A4EC-4BEB46CE06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75"/>
            <a:ext cx="12192000" cy="6851649"/>
          </a:xfrm>
          <a:prstGeom prst="rect">
            <a:avLst/>
          </a:prstGeom>
        </p:spPr>
      </p:pic>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3583E767-2CF8-425D-A156-BA4E49C048F7}" type="slidenum">
              <a:rPr lang="en-US" altLang="en-US" smtClean="0"/>
              <a:pPr/>
              <a:t>‹#›</a:t>
            </a:fld>
            <a:endParaRPr lang="en-US" altLang="en-US"/>
          </a:p>
        </p:txBody>
      </p:sp>
      <p:sp>
        <p:nvSpPr>
          <p:cNvPr id="6" name="TextBox 5">
            <a:hlinkClick r:id="rId3"/>
            <a:extLst>
              <a:ext uri="{FF2B5EF4-FFF2-40B4-BE49-F238E27FC236}">
                <a16:creationId xmlns:a16="http://schemas.microsoft.com/office/drawing/2014/main" id="{FC5E276D-531E-45A9-B450-EFEC62CDC8DF}"/>
              </a:ext>
            </a:extLst>
          </p:cNvPr>
          <p:cNvSpPr txBox="1"/>
          <p:nvPr/>
        </p:nvSpPr>
        <p:spPr>
          <a:xfrm>
            <a:off x="4961284" y="93791"/>
            <a:ext cx="2269433" cy="316517"/>
          </a:xfrm>
          <a:prstGeom prst="roundRect">
            <a:avLst>
              <a:gd name="adj" fmla="val 50000"/>
            </a:avLst>
          </a:prstGeom>
          <a:solidFill>
            <a:schemeClr val="accent4"/>
          </a:solidFill>
        </p:spPr>
        <p:txBody>
          <a:bodyPr wrap="square" lIns="0" rIns="0"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chemeClr val="tx1"/>
                </a:solidFill>
                <a:effectLst/>
                <a:uLnTx/>
                <a:uFillTx/>
              </a:rPr>
              <a:t>Neal Creative  | click &amp; </a:t>
            </a:r>
            <a:r>
              <a:rPr kumimoji="0" lang="en-US" sz="1050" b="1" i="0" u="none" strike="noStrike" kern="0" cap="none" spc="0" normalizeH="0" baseline="0" noProof="0" dirty="0">
                <a:ln>
                  <a:noFill/>
                </a:ln>
                <a:solidFill>
                  <a:schemeClr val="tx1"/>
                </a:solidFill>
                <a:effectLst/>
                <a:uLnTx/>
                <a:uFillTx/>
              </a:rPr>
              <a:t>Learn more</a:t>
            </a:r>
          </a:p>
        </p:txBody>
      </p:sp>
      <p:sp>
        <p:nvSpPr>
          <p:cNvPr id="7" name="TextBox 6">
            <a:hlinkClick r:id="rId4"/>
          </p:cNvPr>
          <p:cNvSpPr txBox="1"/>
          <p:nvPr/>
        </p:nvSpPr>
        <p:spPr>
          <a:xfrm>
            <a:off x="0" y="6548363"/>
            <a:ext cx="1209664" cy="346234"/>
          </a:xfrm>
          <a:prstGeom prst="roundRect">
            <a:avLst>
              <a:gd name="adj" fmla="val 50000"/>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Neal Creative </a:t>
            </a:r>
            <a:r>
              <a:rPr lang="en-US" sz="900" kern="1200" dirty="0">
                <a:solidFill>
                  <a:schemeClr val="tx1"/>
                </a:solidFill>
                <a:latin typeface="+mn-lt"/>
                <a:ea typeface="+mn-ea"/>
                <a:cs typeface="+mn-cs"/>
              </a:rPr>
              <a:t>©</a:t>
            </a:r>
            <a:r>
              <a:rPr lang="en-US" sz="1000" baseline="0" dirty="0">
                <a:solidFill>
                  <a:schemeClr val="tx1"/>
                </a:solidFill>
              </a:rPr>
              <a:t> </a:t>
            </a:r>
            <a:endParaRPr lang="en-US" sz="1000" b="1" dirty="0">
              <a:solidFill>
                <a:schemeClr val="tx1"/>
              </a:solidFill>
            </a:endParaRPr>
          </a:p>
        </p:txBody>
      </p:sp>
      <p:grpSp>
        <p:nvGrpSpPr>
          <p:cNvPr id="8" name="Group 7">
            <a:extLst>
              <a:ext uri="{FF2B5EF4-FFF2-40B4-BE49-F238E27FC236}">
                <a16:creationId xmlns:a16="http://schemas.microsoft.com/office/drawing/2014/main" id="{EF273A61-5610-4355-89F3-7C90515BFCC9}"/>
              </a:ext>
            </a:extLst>
          </p:cNvPr>
          <p:cNvGrpSpPr/>
          <p:nvPr/>
        </p:nvGrpSpPr>
        <p:grpSpPr>
          <a:xfrm>
            <a:off x="5976075" y="3634505"/>
            <a:ext cx="1700633" cy="1798732"/>
            <a:chOff x="5976075" y="3634505"/>
            <a:chExt cx="1700633" cy="1798732"/>
          </a:xfrm>
        </p:grpSpPr>
        <p:pic>
          <p:nvPicPr>
            <p:cNvPr id="9" name="Picture 8">
              <a:extLst>
                <a:ext uri="{FF2B5EF4-FFF2-40B4-BE49-F238E27FC236}">
                  <a16:creationId xmlns:a16="http://schemas.microsoft.com/office/drawing/2014/main" id="{6A49345F-7A53-4131-8BB4-087032A6CCD0}"/>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6061135" y="4142336"/>
              <a:ext cx="860601" cy="1290901"/>
            </a:xfrm>
            <a:prstGeom prst="rect">
              <a:avLst/>
            </a:prstGeom>
          </p:spPr>
        </p:pic>
        <p:sp>
          <p:nvSpPr>
            <p:cNvPr id="10" name="TextBox 9">
              <a:extLst>
                <a:ext uri="{FF2B5EF4-FFF2-40B4-BE49-F238E27FC236}">
                  <a16:creationId xmlns:a16="http://schemas.microsoft.com/office/drawing/2014/main" id="{5596D35F-1F19-4447-829C-790DF2B8D2DD}"/>
                </a:ext>
              </a:extLst>
            </p:cNvPr>
            <p:cNvSpPr txBox="1"/>
            <p:nvPr/>
          </p:nvSpPr>
          <p:spPr>
            <a:xfrm>
              <a:off x="5976075" y="3634505"/>
              <a:ext cx="1700633" cy="507831"/>
            </a:xfrm>
            <a:prstGeom prst="rect">
              <a:avLst/>
            </a:prstGeom>
            <a:noFill/>
          </p:spPr>
          <p:txBody>
            <a:bodyPr wrap="square" rtlCol="0">
              <a:spAutoFit/>
            </a:bodyPr>
            <a:lstStyle/>
            <a:p>
              <a:r>
                <a:rPr lang="en-US" sz="900" dirty="0">
                  <a:solidFill>
                    <a:schemeClr val="tx1">
                      <a:lumMod val="65000"/>
                      <a:lumOff val="35000"/>
                    </a:schemeClr>
                  </a:solidFill>
                </a:rPr>
                <a:t>TIP </a:t>
              </a:r>
              <a:r>
                <a:rPr lang="en-US" sz="900" dirty="0">
                  <a:solidFill>
                    <a:schemeClr val="tx1">
                      <a:lumMod val="65000"/>
                      <a:lumOff val="35000"/>
                    </a:schemeClr>
                  </a:solidFill>
                  <a:latin typeface="Calibri" panose="020F0502020204030204" pitchFamily="34" charset="0"/>
                  <a:cs typeface="Calibri" panose="020F0502020204030204" pitchFamily="34" charset="0"/>
                </a:rPr>
                <a:t>│ Use the built-in c</a:t>
              </a:r>
              <a:r>
                <a:rPr lang="en-US" sz="900" dirty="0">
                  <a:solidFill>
                    <a:schemeClr val="tx1">
                      <a:lumMod val="65000"/>
                      <a:lumOff val="35000"/>
                    </a:schemeClr>
                  </a:solidFill>
                </a:rPr>
                <a:t>olor palette with green and yellow for callouts and accents</a:t>
              </a:r>
            </a:p>
          </p:txBody>
        </p:sp>
      </p:grpSp>
    </p:spTree>
    <p:extLst>
      <p:ext uri="{BB962C8B-B14F-4D97-AF65-F5344CB8AC3E}">
        <p14:creationId xmlns:p14="http://schemas.microsoft.com/office/powerpoint/2010/main" val="2480606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1_TITLE OR TRANSITION">
    <p:bg>
      <p:bgPr>
        <a:solidFill>
          <a:schemeClr val="bg2"/>
        </a:solidFill>
        <a:effectLst/>
      </p:bgPr>
    </p:bg>
    <p:spTree>
      <p:nvGrpSpPr>
        <p:cNvPr id="1" name=""/>
        <p:cNvGrpSpPr/>
        <p:nvPr/>
      </p:nvGrpSpPr>
      <p:grpSpPr>
        <a:xfrm>
          <a:off x="0" y="0"/>
          <a:ext cx="0" cy="0"/>
          <a:chOff x="0" y="0"/>
          <a:chExt cx="0" cy="0"/>
        </a:xfrm>
      </p:grpSpPr>
      <p:sp>
        <p:nvSpPr>
          <p:cNvPr id="18" name="Oval 17"/>
          <p:cNvSpPr/>
          <p:nvPr/>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9" name="Oval 18"/>
          <p:cNvSpPr/>
          <p:nvPr/>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1" name="Oval 20"/>
          <p:cNvSpPr/>
          <p:nvPr/>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2" name="Oval 21"/>
          <p:cNvSpPr/>
          <p:nvPr/>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2" name="Title 1"/>
          <p:cNvSpPr>
            <a:spLocks noGrp="1"/>
          </p:cNvSpPr>
          <p:nvPr>
            <p:ph type="ctrTitle" hasCustomPrompt="1"/>
          </p:nvPr>
        </p:nvSpPr>
        <p:spPr>
          <a:xfrm>
            <a:off x="1219939" y="916229"/>
            <a:ext cx="9107555" cy="3632325"/>
          </a:xfrm>
          <a:prstGeom prst="rect">
            <a:avLst/>
          </a:prstGeom>
          <a:noFill/>
        </p:spPr>
        <p:txBody>
          <a:bodyPr anchor="b"/>
          <a:lstStyle>
            <a:lvl1pPr algn="ctr" defTabSz="914400" rtl="0" eaLnBrk="1" latinLnBrk="0" hangingPunct="1">
              <a:lnSpc>
                <a:spcPct val="90000"/>
              </a:lnSpc>
              <a:spcBef>
                <a:spcPct val="0"/>
              </a:spcBef>
              <a:buNone/>
              <a:defRPr lang="en-US" sz="8000" b="1" i="0" kern="1200" spc="-300" dirty="0">
                <a:gradFill>
                  <a:gsLst>
                    <a:gs pos="0">
                      <a:schemeClr val="accent1">
                        <a:lumMod val="5000"/>
                        <a:lumOff val="95000"/>
                      </a:schemeClr>
                    </a:gs>
                    <a:gs pos="100000">
                      <a:schemeClr val="tx1"/>
                    </a:gs>
                  </a:gsLst>
                  <a:lin ang="5400000" scaled="1"/>
                </a:gradFill>
                <a:latin typeface="+mn-lt"/>
                <a:ea typeface="+mn-ea"/>
                <a:cs typeface="Segoe UI Semilight" panose="020B0402040204020203" pitchFamily="34" charset="0"/>
              </a:defRPr>
            </a:lvl1pPr>
          </a:lstStyle>
          <a:p>
            <a:r>
              <a:rPr lang="en-US" dirty="0"/>
              <a:t>CLICK TO EDIT TITLE</a:t>
            </a:r>
          </a:p>
        </p:txBody>
      </p:sp>
      <p:sp>
        <p:nvSpPr>
          <p:cNvPr id="7" name="TextBox 6">
            <a:hlinkClick r:id="rId2"/>
            <a:extLst>
              <a:ext uri="{FF2B5EF4-FFF2-40B4-BE49-F238E27FC236}">
                <a16:creationId xmlns:a16="http://schemas.microsoft.com/office/drawing/2014/main" id="{B60F28C6-9BA0-4632-B8B5-5A793D03AFC7}"/>
              </a:ext>
            </a:extLst>
          </p:cNvPr>
          <p:cNvSpPr txBox="1"/>
          <p:nvPr/>
        </p:nvSpPr>
        <p:spPr>
          <a:xfrm>
            <a:off x="9005881" y="6316156"/>
            <a:ext cx="2466220" cy="367873"/>
          </a:xfrm>
          <a:prstGeom prst="roundRect">
            <a:avLst>
              <a:gd name="adj" fmla="val 50000"/>
            </a:avLst>
          </a:prstGeom>
          <a:solidFill>
            <a:schemeClr val="accent2"/>
          </a:solidFill>
        </p:spPr>
        <p:txBody>
          <a:bodyPr wrap="none" rtlCol="0">
            <a:spAutoFit/>
          </a:bodyPr>
          <a:lstStyle/>
          <a:p>
            <a:r>
              <a:rPr lang="en-US" sz="1100" dirty="0">
                <a:solidFill>
                  <a:schemeClr val="tx1"/>
                </a:solidFill>
              </a:rPr>
              <a:t>Neal Creative</a:t>
            </a:r>
            <a:r>
              <a:rPr lang="en-US" sz="1100" baseline="0" dirty="0">
                <a:solidFill>
                  <a:schemeClr val="tx1"/>
                </a:solidFill>
              </a:rPr>
              <a:t>  | click &amp; </a:t>
            </a:r>
            <a:r>
              <a:rPr lang="en-US" sz="1100" b="1" baseline="0" dirty="0">
                <a:solidFill>
                  <a:schemeClr val="tx1"/>
                </a:solidFill>
              </a:rPr>
              <a:t>Learn more</a:t>
            </a:r>
            <a:endParaRPr lang="en-US" sz="1100" b="1" dirty="0">
              <a:solidFill>
                <a:schemeClr val="tx1"/>
              </a:solidFill>
            </a:endParaRPr>
          </a:p>
        </p:txBody>
      </p:sp>
      <p:sp>
        <p:nvSpPr>
          <p:cNvPr id="8" name="TextBox 7">
            <a:hlinkClick r:id="rId2"/>
            <a:extLst>
              <a:ext uri="{FF2B5EF4-FFF2-40B4-BE49-F238E27FC236}">
                <a16:creationId xmlns:a16="http://schemas.microsoft.com/office/drawing/2014/main" id="{E516C148-33F4-423B-AB9D-096AA82E12F1}"/>
              </a:ext>
            </a:extLst>
          </p:cNvPr>
          <p:cNvSpPr txBox="1"/>
          <p:nvPr/>
        </p:nvSpPr>
        <p:spPr>
          <a:xfrm>
            <a:off x="191616" y="6337795"/>
            <a:ext cx="1209664" cy="346234"/>
          </a:xfrm>
          <a:prstGeom prst="roundRect">
            <a:avLst>
              <a:gd name="adj" fmla="val 50000"/>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2">
                    <a:lumMod val="50000"/>
                  </a:schemeClr>
                </a:solidFill>
              </a:rPr>
              <a:t>Neal Creative </a:t>
            </a:r>
            <a:r>
              <a:rPr lang="en-US" sz="900" kern="1200" dirty="0">
                <a:solidFill>
                  <a:schemeClr val="bg2">
                    <a:lumMod val="50000"/>
                  </a:schemeClr>
                </a:solidFill>
                <a:latin typeface="+mn-lt"/>
                <a:ea typeface="+mn-ea"/>
                <a:cs typeface="+mn-cs"/>
              </a:rPr>
              <a:t>©</a:t>
            </a:r>
            <a:r>
              <a:rPr lang="en-US" sz="1000" baseline="0" dirty="0">
                <a:solidFill>
                  <a:schemeClr val="bg2">
                    <a:lumMod val="50000"/>
                  </a:schemeClr>
                </a:solidFill>
              </a:rPr>
              <a:t> </a:t>
            </a:r>
            <a:endParaRPr lang="en-US" sz="1000" b="1" dirty="0">
              <a:solidFill>
                <a:schemeClr val="bg2">
                  <a:lumMod val="50000"/>
                </a:schemeClr>
              </a:solidFill>
            </a:endParaRPr>
          </a:p>
        </p:txBody>
      </p:sp>
    </p:spTree>
    <p:extLst>
      <p:ext uri="{BB962C8B-B14F-4D97-AF65-F5344CB8AC3E}">
        <p14:creationId xmlns:p14="http://schemas.microsoft.com/office/powerpoint/2010/main" val="7086972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10" presetClass="exit" presetSubtype="0" fill="hold" grpId="1" nodeType="withEffect">
                                  <p:stCondLst>
                                    <p:cond delay="25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0" presetClass="exit" presetSubtype="0" fill="hold" grpId="1" nodeType="withEffect">
                                  <p:stCondLst>
                                    <p:cond delay="50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animBg="1"/>
      <p:bldP spid="22" grpId="0" animBg="1"/>
      <p:bldP spid="22" grpId="1"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5_Callout with small Non-bulleted">
    <p:spTree>
      <p:nvGrpSpPr>
        <p:cNvPr id="1" name=""/>
        <p:cNvGrpSpPr/>
        <p:nvPr/>
      </p:nvGrpSpPr>
      <p:grpSpPr>
        <a:xfrm>
          <a:off x="0" y="0"/>
          <a:ext cx="0" cy="0"/>
          <a:chOff x="0" y="0"/>
          <a:chExt cx="0" cy="0"/>
        </a:xfrm>
      </p:grpSpPr>
      <p:sp>
        <p:nvSpPr>
          <p:cNvPr id="10" name="Rectangle 9"/>
          <p:cNvSpPr/>
          <p:nvPr/>
        </p:nvSpPr>
        <p:spPr>
          <a:xfrm>
            <a:off x="0" y="0"/>
            <a:ext cx="12192000" cy="2974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269240" y="3367878"/>
            <a:ext cx="5192775" cy="1830245"/>
          </a:xfrm>
        </p:spPr>
        <p:txBody>
          <a:bodyPr wrap="square">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250">
                      <a:schemeClr val="tx2"/>
                    </a:gs>
                    <a:gs pos="99000">
                      <a:schemeClr val="tx2"/>
                    </a:gs>
                  </a:gsLst>
                  <a:lin ang="5400000" scaled="0"/>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253316" y="3503950"/>
            <a:ext cx="5671764" cy="1705723"/>
          </a:xfrm>
        </p:spPr>
        <p:txBody>
          <a:bodyPr/>
          <a:lstStyle>
            <a:lvl1pPr marL="0" indent="0" algn="l">
              <a:buNone/>
              <a:defRPr sz="1961">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p:cNvSpPr>
            <a:spLocks noGrp="1"/>
          </p:cNvSpPr>
          <p:nvPr>
            <p:ph type="pic" sz="quarter" idx="12"/>
          </p:nvPr>
        </p:nvSpPr>
        <p:spPr>
          <a:xfrm>
            <a:off x="0" y="0"/>
            <a:ext cx="12192000" cy="2974848"/>
          </a:xfrm>
          <a:blipFill>
            <a:blip r:embed="rId2"/>
            <a:srcRect/>
            <a:stretch>
              <a:fillRect t="-65721" r="-4798" b="-46455"/>
            </a:stretch>
          </a:blipFill>
        </p:spPr>
        <p:txBody>
          <a:bodyPr anchor="ctr" anchorCtr="0">
            <a:noAutofit/>
          </a:bodyPr>
          <a:lstStyle/>
          <a:p>
            <a:r>
              <a:rPr lang="en-US"/>
              <a:t>Click icon to add picture</a:t>
            </a:r>
          </a:p>
        </p:txBody>
      </p:sp>
      <p:sp>
        <p:nvSpPr>
          <p:cNvPr id="12" name="TextBox 11">
            <a:hlinkClick r:id="rId3"/>
            <a:extLst>
              <a:ext uri="{FF2B5EF4-FFF2-40B4-BE49-F238E27FC236}">
                <a16:creationId xmlns:a16="http://schemas.microsoft.com/office/drawing/2014/main" id="{B2DA80A1-9E22-4BFF-8562-466123B36943}"/>
              </a:ext>
            </a:extLst>
          </p:cNvPr>
          <p:cNvSpPr txBox="1"/>
          <p:nvPr/>
        </p:nvSpPr>
        <p:spPr>
          <a:xfrm>
            <a:off x="9089198" y="6298102"/>
            <a:ext cx="2466220" cy="367873"/>
          </a:xfrm>
          <a:prstGeom prst="roundRect">
            <a:avLst>
              <a:gd name="adj" fmla="val 50000"/>
            </a:avLst>
          </a:prstGeom>
          <a:solidFill>
            <a:srgbClr val="004568"/>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rPr>
              <a:t>Neal Creative  | click &amp; </a:t>
            </a:r>
            <a:r>
              <a:rPr kumimoji="0" lang="en-US" sz="1100" b="1" i="0" u="none" strike="noStrike" kern="0" cap="none" spc="0" normalizeH="0" baseline="0" noProof="0" dirty="0">
                <a:ln>
                  <a:noFill/>
                </a:ln>
                <a:solidFill>
                  <a:srgbClr val="FFFFFF"/>
                </a:solidFill>
                <a:effectLst/>
                <a:uLnTx/>
                <a:uFillTx/>
              </a:rPr>
              <a:t>Learn more</a:t>
            </a:r>
          </a:p>
        </p:txBody>
      </p:sp>
      <p:sp>
        <p:nvSpPr>
          <p:cNvPr id="2" name="Title 1"/>
          <p:cNvSpPr>
            <a:spLocks noGrp="1"/>
          </p:cNvSpPr>
          <p:nvPr>
            <p:ph type="title" hasCustomPrompt="1"/>
          </p:nvPr>
        </p:nvSpPr>
        <p:spPr>
          <a:xfrm>
            <a:off x="304800" y="419099"/>
            <a:ext cx="8917577" cy="625929"/>
          </a:xfrm>
        </p:spPr>
        <p:txBody>
          <a:bodyPr/>
          <a:lstStyle/>
          <a:p>
            <a:r>
              <a:rPr lang="en-US" dirty="0"/>
              <a:t>CLICK TO EDIT MASTER TITLE STYLE</a:t>
            </a:r>
          </a:p>
        </p:txBody>
      </p:sp>
      <p:sp>
        <p:nvSpPr>
          <p:cNvPr id="11"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3583E767-2CF8-425D-A156-BA4E49C048F7}" type="slidenum">
              <a:rPr lang="en-US" altLang="en-US" smtClean="0"/>
              <a:pPr/>
              <a:t>‹#›</a:t>
            </a:fld>
            <a:endParaRPr lang="en-US" altLang="en-US"/>
          </a:p>
        </p:txBody>
      </p:sp>
      <p:sp>
        <p:nvSpPr>
          <p:cNvPr id="13" name="TextBox 12">
            <a:hlinkClick r:id="rId4"/>
            <a:extLst>
              <a:ext uri="{FF2B5EF4-FFF2-40B4-BE49-F238E27FC236}">
                <a16:creationId xmlns:a16="http://schemas.microsoft.com/office/drawing/2014/main" id="{1AF511EA-044E-4300-B921-D56138FE402E}"/>
              </a:ext>
            </a:extLst>
          </p:cNvPr>
          <p:cNvSpPr txBox="1"/>
          <p:nvPr/>
        </p:nvSpPr>
        <p:spPr>
          <a:xfrm>
            <a:off x="191616" y="6337795"/>
            <a:ext cx="1209664" cy="346234"/>
          </a:xfrm>
          <a:prstGeom prst="roundRect">
            <a:avLst>
              <a:gd name="adj" fmla="val 50000"/>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lumMod val="75000"/>
                  </a:schemeClr>
                </a:solidFill>
              </a:rPr>
              <a:t>Neal Creative </a:t>
            </a:r>
            <a:r>
              <a:rPr lang="en-US" sz="900" kern="1200" dirty="0">
                <a:solidFill>
                  <a:schemeClr val="bg1">
                    <a:lumMod val="75000"/>
                  </a:schemeClr>
                </a:solidFill>
                <a:latin typeface="+mn-lt"/>
                <a:ea typeface="+mn-ea"/>
                <a:cs typeface="+mn-cs"/>
              </a:rPr>
              <a:t>©</a:t>
            </a:r>
            <a:r>
              <a:rPr lang="en-US" sz="1000" baseline="0" dirty="0">
                <a:solidFill>
                  <a:schemeClr val="bg1">
                    <a:lumMod val="75000"/>
                  </a:schemeClr>
                </a:solidFill>
              </a:rPr>
              <a:t> </a:t>
            </a:r>
            <a:endParaRPr lang="en-US" sz="1000" b="1" dirty="0">
              <a:solidFill>
                <a:schemeClr val="bg1">
                  <a:lumMod val="75000"/>
                </a:schemeClr>
              </a:solidFill>
            </a:endParaRPr>
          </a:p>
        </p:txBody>
      </p:sp>
    </p:spTree>
    <p:extLst>
      <p:ext uri="{BB962C8B-B14F-4D97-AF65-F5344CB8AC3E}">
        <p14:creationId xmlns:p14="http://schemas.microsoft.com/office/powerpoint/2010/main" val="13435917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05133" y="6041362"/>
            <a:ext cx="911939" cy="365125"/>
          </a:xfrm>
          <a:prstGeom prst="rect">
            <a:avLst/>
          </a:prstGeom>
        </p:spPr>
        <p:txBody>
          <a:bodyPr/>
          <a:lstStyle/>
          <a:p>
            <a:pPr>
              <a:defRPr/>
            </a:pPr>
            <a:endParaRPr lang="en-US"/>
          </a:p>
        </p:txBody>
      </p:sp>
      <p:sp>
        <p:nvSpPr>
          <p:cNvPr id="5" name="Footer Placeholder 4"/>
          <p:cNvSpPr>
            <a:spLocks noGrp="1"/>
          </p:cNvSpPr>
          <p:nvPr>
            <p:ph type="ftr" sz="quarter" idx="11"/>
          </p:nvPr>
        </p:nvSpPr>
        <p:spPr>
          <a:xfrm>
            <a:off x="677334" y="6041362"/>
            <a:ext cx="6297612" cy="365125"/>
          </a:xfrm>
          <a:prstGeom prst="rect">
            <a:avLst/>
          </a:prstGeom>
        </p:spPr>
        <p:txBody>
          <a:bodyPr/>
          <a:lstStyle/>
          <a:p>
            <a:pPr>
              <a:defRPr/>
            </a:pPr>
            <a:endParaRPr lang="en-US"/>
          </a:p>
        </p:txBody>
      </p:sp>
      <p:sp>
        <p:nvSpPr>
          <p:cNvPr id="6" name="Slide Number Placeholder 5"/>
          <p:cNvSpPr>
            <a:spLocks noGrp="1"/>
          </p:cNvSpPr>
          <p:nvPr>
            <p:ph type="sldNum" sz="quarter" idx="12"/>
          </p:nvPr>
        </p:nvSpPr>
        <p:spPr/>
        <p:txBody>
          <a:bodyPr/>
          <a:lstStyle/>
          <a:p>
            <a:fld id="{0A27902D-2082-4BE8-9CCE-DAAA4F08E68F}" type="slidenum">
              <a:rPr lang="en-US" altLang="en-US" smtClean="0"/>
              <a:pPr/>
              <a:t>‹#›</a:t>
            </a:fld>
            <a:endParaRPr lang="en-US" altLang="en-US"/>
          </a:p>
        </p:txBody>
      </p:sp>
    </p:spTree>
    <p:extLst>
      <p:ext uri="{BB962C8B-B14F-4D97-AF65-F5344CB8AC3E}">
        <p14:creationId xmlns:p14="http://schemas.microsoft.com/office/powerpoint/2010/main" val="674480999"/>
      </p:ext>
    </p:extLst>
  </p:cSld>
  <p:clrMapOvr>
    <a:masterClrMapping/>
  </p:clrMapOvr>
  <p:transition spd="med">
    <p:circl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914400"/>
            <a:ext cx="3149600" cy="990600"/>
          </a:xfrm>
        </p:spPr>
        <p:txBody>
          <a:bodyPr>
            <a:noAutofit/>
          </a:bodyPr>
          <a:lstStyle>
            <a:lvl1pPr algn="l">
              <a:buNone/>
              <a:defRPr sz="2200" b="1">
                <a:solidFill>
                  <a:srgbClr val="FFFFFF"/>
                </a:solidFill>
              </a:defRPr>
            </a:lvl1pPr>
          </a:lstStyle>
          <a:p>
            <a:r>
              <a:rPr lang="en-US"/>
              <a:t>Click to edit Master title style</a:t>
            </a:r>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4165600" y="685800"/>
            <a:ext cx="75184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p:cNvSpPr>
            <a:spLocks noGrp="1"/>
          </p:cNvSpPr>
          <p:nvPr>
            <p:ph type="sldNum" sz="quarter" idx="10"/>
          </p:nvPr>
        </p:nvSpPr>
        <p:spPr>
          <a:xfrm>
            <a:off x="1828800" y="312739"/>
            <a:ext cx="609600" cy="441325"/>
          </a:xfrm>
        </p:spPr>
        <p:txBody>
          <a:bodyPr/>
          <a:lstStyle>
            <a:lvl1pPr>
              <a:defRPr/>
            </a:lvl1pPr>
          </a:lstStyle>
          <a:p>
            <a:fld id="{3E1E0B0F-E787-410D-9D39-8EBB56EECB8E}" type="slidenum">
              <a:rPr lang="en-US" altLang="en-US"/>
              <a:pPr/>
              <a:t>‹#›</a:t>
            </a:fld>
            <a:endParaRPr lang="en-US" altLang="en-US"/>
          </a:p>
        </p:txBody>
      </p:sp>
      <p:sp>
        <p:nvSpPr>
          <p:cNvPr id="17" name="Date Placeholder 4"/>
          <p:cNvSpPr>
            <a:spLocks noGrp="1"/>
          </p:cNvSpPr>
          <p:nvPr>
            <p:ph type="dt" sz="half" idx="11"/>
          </p:nvPr>
        </p:nvSpPr>
        <p:spPr>
          <a:xfrm>
            <a:off x="7721601" y="6405564"/>
            <a:ext cx="4059767" cy="365125"/>
          </a:xfrm>
          <a:prstGeom prst="rect">
            <a:avLst/>
          </a:prstGeom>
        </p:spPr>
        <p:txBody>
          <a:bodyPr/>
          <a:lstStyle>
            <a:lvl1pPr>
              <a:defRPr/>
            </a:lvl1pPr>
          </a:lstStyle>
          <a:p>
            <a:pPr>
              <a:defRPr/>
            </a:pPr>
            <a:endParaRPr lang="en-US"/>
          </a:p>
        </p:txBody>
      </p:sp>
      <p:sp>
        <p:nvSpPr>
          <p:cNvPr id="18" name="Footer Placeholder 5"/>
          <p:cNvSpPr>
            <a:spLocks noGrp="1"/>
          </p:cNvSpPr>
          <p:nvPr>
            <p:ph type="ftr" sz="quarter" idx="12"/>
          </p:nvPr>
        </p:nvSpPr>
        <p:spPr>
          <a:xfrm>
            <a:off x="402168" y="6410326"/>
            <a:ext cx="4510617" cy="366713"/>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1313877387"/>
      </p:ext>
    </p:extLst>
  </p:cSld>
  <p:clrMapOvr>
    <a:overrideClrMapping bg1="lt1" tx1="dk1" bg2="lt2" tx2="dk2" accent1="accent1" accent2="accent2" accent3="accent3" accent4="accent4" accent5="accent5" accent6="accent6" hlink="hlink" folHlink="folHlink"/>
  </p:clrMapOvr>
  <p:transition spd="med">
    <p:circl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DONUT BASE SECTION DIVIDER">
    <p:bg>
      <p:bgPr>
        <a:solidFill>
          <a:schemeClr val="bg2"/>
        </a:solidFill>
        <a:effectLst/>
      </p:bgPr>
    </p:bg>
    <p:spTree>
      <p:nvGrpSpPr>
        <p:cNvPr id="1" name=""/>
        <p:cNvGrpSpPr/>
        <p:nvPr/>
      </p:nvGrpSpPr>
      <p:grpSpPr>
        <a:xfrm>
          <a:off x="0" y="0"/>
          <a:ext cx="0" cy="0"/>
          <a:chOff x="0" y="0"/>
          <a:chExt cx="0" cy="0"/>
        </a:xfrm>
      </p:grpSpPr>
      <p:sp>
        <p:nvSpPr>
          <p:cNvPr id="7" name="Oval 6"/>
          <p:cNvSpPr/>
          <p:nvPr/>
        </p:nvSpPr>
        <p:spPr>
          <a:xfrm>
            <a:off x="2861702" y="157952"/>
            <a:ext cx="6483179" cy="64831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448777" y="2935629"/>
            <a:ext cx="5208335" cy="927824"/>
          </a:xfrm>
          <a:prstGeom prst="rect">
            <a:avLst/>
          </a:prstGeom>
        </p:spPr>
        <p:txBody>
          <a:bodyPr anchor="ctr"/>
          <a:lstStyle>
            <a:lvl1pPr algn="ctr">
              <a:lnSpc>
                <a:spcPct val="95000"/>
              </a:lnSpc>
              <a:defRPr sz="4000">
                <a:solidFill>
                  <a:schemeClr val="tx1"/>
                </a:solidFill>
              </a:defRPr>
            </a:lvl1pPr>
          </a:lstStyle>
          <a:p>
            <a:r>
              <a:rPr lang="en-US" dirty="0"/>
              <a:t>CLICK TO EDIT TITLE</a:t>
            </a:r>
          </a:p>
        </p:txBody>
      </p:sp>
      <p:sp>
        <p:nvSpPr>
          <p:cNvPr id="9" name="dots"/>
          <p:cNvSpPr>
            <a:spLocks noChangeAspect="1"/>
          </p:cNvSpPr>
          <p:nvPr/>
        </p:nvSpPr>
        <p:spPr>
          <a:xfrm>
            <a:off x="3448777" y="745024"/>
            <a:ext cx="5309024" cy="5309025"/>
          </a:xfrm>
          <a:prstGeom prst="ellipse">
            <a:avLst/>
          </a:prstGeom>
          <a:noFill/>
          <a:ln w="184150" cap="rnd" cmpd="sng" algn="ctr">
            <a:solidFill>
              <a:schemeClr val="accent4"/>
            </a:solidFill>
            <a:prstDash val="sysDo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604724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58384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4A2C87E-58E4-4B7B-A550-D273CA5CD5BC}" type="datetimeFigureOut">
              <a:rPr lang="en-US" smtClean="0"/>
              <a:t>9/23/2019</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1F73B0EF-493B-4EDD-8196-9F0979D5DBDE}" type="slidenum">
              <a:rPr lang="en-US" smtClean="0"/>
              <a:t>‹#›</a:t>
            </a:fld>
            <a:endParaRPr lang="en-US"/>
          </a:p>
        </p:txBody>
      </p:sp>
    </p:spTree>
    <p:extLst>
      <p:ext uri="{BB962C8B-B14F-4D97-AF65-F5344CB8AC3E}">
        <p14:creationId xmlns:p14="http://schemas.microsoft.com/office/powerpoint/2010/main" val="5626287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92AD810B-109B-456A-A3F0-60D0F21BE93D}" type="datetimeFigureOut">
              <a:rPr lang="en-US" smtClean="0"/>
              <a:pPr/>
              <a:t>9/23/2019</a:t>
            </a:fld>
            <a:endParaRPr lang="en-US"/>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a:solidFill>
                <a:prstClr val="black">
                  <a:lumMod val="75000"/>
                  <a:lumOff val="25000"/>
                </a:prstClr>
              </a:solidFill>
            </a:endParaRPr>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229DCD3-048D-433E-858F-3343DED6B4B1}"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141910729"/>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AD810B-109B-456A-A3F0-60D0F21BE93D}" type="datetimeFigureOut">
              <a:rPr lang="en-US" smtClean="0">
                <a:solidFill>
                  <a:prstClr val="black">
                    <a:lumMod val="75000"/>
                    <a:lumOff val="25000"/>
                  </a:prstClr>
                </a:solidFill>
              </a:rPr>
              <a:pPr/>
              <a:t>9/23/2019</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4229DCD3-048D-433E-858F-3343DED6B4B1}"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3116630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92AD810B-109B-456A-A3F0-60D0F21BE93D}" type="datetimeFigureOut">
              <a:rPr lang="en-US" smtClean="0"/>
              <a:pPr/>
              <a:t>9/23/2019</a:t>
            </a:fld>
            <a:endParaRPr/>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a:solidFill>
                <a:prstClr val="black">
                  <a:lumMod val="75000"/>
                  <a:lumOff val="25000"/>
                </a:prstClr>
              </a:solidFill>
            </a:endParaRPr>
          </a:p>
        </p:txBody>
      </p:sp>
      <p:sp>
        <p:nvSpPr>
          <p:cNvPr id="6" name="Slide Number Placeholder 5"/>
          <p:cNvSpPr>
            <a:spLocks noGrp="1"/>
          </p:cNvSpPr>
          <p:nvPr>
            <p:ph type="sldNum" sz="quarter" idx="12"/>
          </p:nvPr>
        </p:nvSpPr>
        <p:spPr>
          <a:xfrm>
            <a:off x="8604504" y="5212080"/>
            <a:ext cx="2112264" cy="228600"/>
          </a:xfrm>
        </p:spPr>
        <p:txBody>
          <a:bodyPr/>
          <a:lstStyle/>
          <a:p>
            <a:fld id="{4229DCD3-048D-433E-858F-3343DED6B4B1}"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2609349945"/>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2AD810B-109B-456A-A3F0-60D0F21BE93D}" type="datetimeFigureOut">
              <a:rPr lang="en-US" smtClean="0">
                <a:solidFill>
                  <a:prstClr val="black">
                    <a:lumMod val="75000"/>
                    <a:lumOff val="25000"/>
                  </a:prstClr>
                </a:solidFill>
              </a:rPr>
              <a:pPr/>
              <a:t>9/23/2019</a:t>
            </a:fld>
            <a:endParaRPr lang="en-US">
              <a:solidFill>
                <a:prstClr val="black">
                  <a:lumMod val="75000"/>
                  <a:lumOff val="25000"/>
                </a:prstClr>
              </a:solidFill>
            </a:endParaRPr>
          </a:p>
        </p:txBody>
      </p:sp>
      <p:sp>
        <p:nvSpPr>
          <p:cNvPr id="6" name="Footer Placeholder 5"/>
          <p:cNvSpPr>
            <a:spLocks noGrp="1"/>
          </p:cNvSpPr>
          <p:nvPr>
            <p:ph type="ftr" sz="quarter" idx="11"/>
          </p:nvPr>
        </p:nvSpPr>
        <p:spPr/>
        <p:txBody>
          <a:bodyPr/>
          <a:lstStyle/>
          <a:p>
            <a:endParaRPr lang="en-US">
              <a:solidFill>
                <a:prstClr val="black">
                  <a:lumMod val="75000"/>
                  <a:lumOff val="25000"/>
                </a:prstClr>
              </a:solidFill>
            </a:endParaRPr>
          </a:p>
        </p:txBody>
      </p:sp>
      <p:sp>
        <p:nvSpPr>
          <p:cNvPr id="7" name="Slide Number Placeholder 6"/>
          <p:cNvSpPr>
            <a:spLocks noGrp="1"/>
          </p:cNvSpPr>
          <p:nvPr>
            <p:ph type="sldNum" sz="quarter" idx="12"/>
          </p:nvPr>
        </p:nvSpPr>
        <p:spPr/>
        <p:txBody>
          <a:bodyPr/>
          <a:lstStyle/>
          <a:p>
            <a:fld id="{4229DCD3-048D-433E-858F-3343DED6B4B1}"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15238929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2AD810B-109B-456A-A3F0-60D0F21BE93D}" type="datetimeFigureOut">
              <a:rPr lang="en-US" smtClean="0">
                <a:solidFill>
                  <a:prstClr val="black">
                    <a:lumMod val="75000"/>
                    <a:lumOff val="25000"/>
                  </a:prstClr>
                </a:solidFill>
              </a:rPr>
              <a:pPr/>
              <a:t>9/23/2019</a:t>
            </a:fld>
            <a:endParaRPr lang="en-US">
              <a:solidFill>
                <a:prstClr val="black">
                  <a:lumMod val="75000"/>
                  <a:lumOff val="25000"/>
                </a:prstClr>
              </a:solidFill>
            </a:endParaRPr>
          </a:p>
        </p:txBody>
      </p:sp>
      <p:sp>
        <p:nvSpPr>
          <p:cNvPr id="8" name="Footer Placeholder 7"/>
          <p:cNvSpPr>
            <a:spLocks noGrp="1"/>
          </p:cNvSpPr>
          <p:nvPr>
            <p:ph type="ftr" sz="quarter" idx="11"/>
          </p:nvPr>
        </p:nvSpPr>
        <p:spPr/>
        <p:txBody>
          <a:bodyPr/>
          <a:lstStyle/>
          <a:p>
            <a:endParaRPr lang="en-US">
              <a:solidFill>
                <a:prstClr val="black">
                  <a:lumMod val="75000"/>
                  <a:lumOff val="25000"/>
                </a:prstClr>
              </a:solidFill>
            </a:endParaRPr>
          </a:p>
        </p:txBody>
      </p:sp>
      <p:sp>
        <p:nvSpPr>
          <p:cNvPr id="9" name="Slide Number Placeholder 8"/>
          <p:cNvSpPr>
            <a:spLocks noGrp="1"/>
          </p:cNvSpPr>
          <p:nvPr>
            <p:ph type="sldNum" sz="quarter" idx="12"/>
          </p:nvPr>
        </p:nvSpPr>
        <p:spPr/>
        <p:txBody>
          <a:bodyPr/>
          <a:lstStyle/>
          <a:p>
            <a:fld id="{4229DCD3-048D-433E-858F-3343DED6B4B1}"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9723449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2AD810B-109B-456A-A3F0-60D0F21BE93D}" type="datetimeFigureOut">
              <a:rPr lang="en-US" smtClean="0">
                <a:solidFill>
                  <a:prstClr val="black">
                    <a:lumMod val="75000"/>
                    <a:lumOff val="25000"/>
                  </a:prstClr>
                </a:solidFill>
              </a:rPr>
              <a:pPr/>
              <a:t>9/23/2019</a:t>
            </a:fld>
            <a:endParaRPr lang="en-US">
              <a:solidFill>
                <a:prstClr val="black">
                  <a:lumMod val="75000"/>
                  <a:lumOff val="25000"/>
                </a:prstClr>
              </a:solidFill>
            </a:endParaRPr>
          </a:p>
        </p:txBody>
      </p:sp>
      <p:sp>
        <p:nvSpPr>
          <p:cNvPr id="4" name="Footer Placeholder 3"/>
          <p:cNvSpPr>
            <a:spLocks noGrp="1"/>
          </p:cNvSpPr>
          <p:nvPr>
            <p:ph type="ftr" sz="quarter" idx="11"/>
          </p:nvPr>
        </p:nvSpPr>
        <p:spPr/>
        <p:txBody>
          <a:bodyPr/>
          <a:lstStyle/>
          <a:p>
            <a:endParaRPr lang="en-US">
              <a:solidFill>
                <a:prstClr val="black">
                  <a:lumMod val="75000"/>
                  <a:lumOff val="25000"/>
                </a:prstClr>
              </a:solidFill>
            </a:endParaRPr>
          </a:p>
        </p:txBody>
      </p:sp>
      <p:sp>
        <p:nvSpPr>
          <p:cNvPr id="5" name="Slide Number Placeholder 4"/>
          <p:cNvSpPr>
            <a:spLocks noGrp="1"/>
          </p:cNvSpPr>
          <p:nvPr>
            <p:ph type="sldNum" sz="quarter" idx="12"/>
          </p:nvPr>
        </p:nvSpPr>
        <p:spPr/>
        <p:txBody>
          <a:bodyPr/>
          <a:lstStyle/>
          <a:p>
            <a:fld id="{4229DCD3-048D-433E-858F-3343DED6B4B1}"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4558916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AD810B-109B-456A-A3F0-60D0F21BE93D}" type="datetimeFigureOut">
              <a:rPr lang="en-US" smtClean="0">
                <a:solidFill>
                  <a:prstClr val="black">
                    <a:lumMod val="75000"/>
                    <a:lumOff val="25000"/>
                  </a:prstClr>
                </a:solidFill>
              </a:rPr>
              <a:pPr/>
              <a:t>9/23/2019</a:t>
            </a:fld>
            <a:endParaRPr lang="en-US">
              <a:solidFill>
                <a:prstClr val="black">
                  <a:lumMod val="75000"/>
                  <a:lumOff val="25000"/>
                </a:prstClr>
              </a:solidFill>
            </a:endParaRPr>
          </a:p>
        </p:txBody>
      </p:sp>
      <p:sp>
        <p:nvSpPr>
          <p:cNvPr id="3" name="Footer Placeholder 2"/>
          <p:cNvSpPr>
            <a:spLocks noGrp="1"/>
          </p:cNvSpPr>
          <p:nvPr>
            <p:ph type="ftr" sz="quarter" idx="11"/>
          </p:nvPr>
        </p:nvSpPr>
        <p:spPr/>
        <p:txBody>
          <a:bodyPr/>
          <a:lstStyle/>
          <a:p>
            <a:endParaRPr lang="en-US">
              <a:solidFill>
                <a:prstClr val="black">
                  <a:lumMod val="75000"/>
                  <a:lumOff val="25000"/>
                </a:prstClr>
              </a:solidFill>
            </a:endParaRPr>
          </a:p>
        </p:txBody>
      </p:sp>
      <p:sp>
        <p:nvSpPr>
          <p:cNvPr id="4" name="Slide Number Placeholder 3"/>
          <p:cNvSpPr>
            <a:spLocks noGrp="1"/>
          </p:cNvSpPr>
          <p:nvPr>
            <p:ph type="sldNum" sz="quarter" idx="12"/>
          </p:nvPr>
        </p:nvSpPr>
        <p:spPr/>
        <p:txBody>
          <a:bodyPr/>
          <a:lstStyle/>
          <a:p>
            <a:fld id="{4229DCD3-048D-433E-858F-3343DED6B4B1}"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24826820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2AD810B-109B-456A-A3F0-60D0F21BE93D}" type="datetimeFigureOut">
              <a:rPr lang="en-US" smtClean="0">
                <a:solidFill>
                  <a:prstClr val="black">
                    <a:lumMod val="75000"/>
                    <a:lumOff val="25000"/>
                  </a:prstClr>
                </a:solidFill>
              </a:rPr>
              <a:pPr/>
              <a:t>9/23/2019</a:t>
            </a:fld>
            <a:endParaRPr lang="en-US">
              <a:solidFill>
                <a:prstClr val="black">
                  <a:lumMod val="75000"/>
                  <a:lumOff val="25000"/>
                </a:prstClr>
              </a:solidFill>
            </a:endParaRPr>
          </a:p>
        </p:txBody>
      </p:sp>
      <p:sp>
        <p:nvSpPr>
          <p:cNvPr id="9" name="Footer Placeholder 8"/>
          <p:cNvSpPr>
            <a:spLocks noGrp="1"/>
          </p:cNvSpPr>
          <p:nvPr>
            <p:ph type="ftr" sz="quarter" idx="11"/>
          </p:nvPr>
        </p:nvSpPr>
        <p:spPr/>
        <p:txBody>
          <a:bodyPr/>
          <a:lstStyle>
            <a:lvl1pPr algn="r">
              <a:defRPr/>
            </a:lvl1pPr>
          </a:lstStyle>
          <a:p>
            <a:endParaRPr lang="en-US">
              <a:solidFill>
                <a:prstClr val="black">
                  <a:lumMod val="75000"/>
                  <a:lumOff val="25000"/>
                </a:prstClr>
              </a:solidFill>
            </a:endParaRPr>
          </a:p>
        </p:txBody>
      </p:sp>
      <p:sp>
        <p:nvSpPr>
          <p:cNvPr id="11" name="Slide Number Placeholder 10"/>
          <p:cNvSpPr>
            <a:spLocks noGrp="1"/>
          </p:cNvSpPr>
          <p:nvPr>
            <p:ph type="sldNum" sz="quarter" idx="12"/>
          </p:nvPr>
        </p:nvSpPr>
        <p:spPr>
          <a:xfrm>
            <a:off x="10396728" y="6227064"/>
            <a:ext cx="1463040" cy="256032"/>
          </a:xfrm>
        </p:spPr>
        <p:txBody>
          <a:bodyPr/>
          <a:lstStyle/>
          <a:p>
            <a:fld id="{4229DCD3-048D-433E-858F-3343DED6B4B1}" type="slidenum">
              <a:rPr lang="en-US" smtClean="0">
                <a:solidFill>
                  <a:prstClr val="black">
                    <a:lumMod val="75000"/>
                    <a:lumOff val="25000"/>
                  </a:prstClr>
                </a:solidFill>
              </a:rPr>
              <a:pPr/>
              <a:t>‹#›</a:t>
            </a:fld>
            <a:endParaRPr lang="en-US">
              <a:solidFill>
                <a:prstClr val="black">
                  <a:lumMod val="75000"/>
                  <a:lumOff val="25000"/>
                </a:prstClr>
              </a:solidFill>
            </a:endParaRPr>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27317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Quote dark option FLUSH LEF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04800" y="2884235"/>
            <a:ext cx="11658600" cy="1089529"/>
          </a:xfrm>
        </p:spPr>
        <p:txBody>
          <a:bodyPr anchor="ctr"/>
          <a:lstStyle>
            <a:lvl1pPr marL="231775" indent="-231775" algn="l">
              <a:spcBef>
                <a:spcPts val="0"/>
              </a:spcBef>
              <a:defRPr sz="3600" b="0" baseline="0">
                <a:gradFill>
                  <a:gsLst>
                    <a:gs pos="0">
                      <a:schemeClr val="accent1">
                        <a:lumMod val="5000"/>
                        <a:lumOff val="95000"/>
                      </a:schemeClr>
                    </a:gs>
                    <a:gs pos="100000">
                      <a:schemeClr val="bg1"/>
                    </a:gs>
                  </a:gsLst>
                  <a:lin ang="5400000" scaled="1"/>
                </a:gradFill>
              </a:defRPr>
            </a:lvl1pPr>
            <a:lvl2pPr marL="109538" indent="0" algn="l">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 BOLD</a:t>
            </a:r>
          </a:p>
        </p:txBody>
      </p:sp>
      <p:sp>
        <p:nvSpPr>
          <p:cNvPr id="7" name="Freeform: Shape 6"/>
          <p:cNvSpPr/>
          <p:nvPr/>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4" hasCustomPrompt="1"/>
          </p:nvPr>
        </p:nvSpPr>
        <p:spPr>
          <a:xfrm>
            <a:off x="3865562" y="5276808"/>
            <a:ext cx="8097838" cy="369332"/>
          </a:xfrm>
        </p:spPr>
        <p:txBody>
          <a:bodyPr/>
          <a:lstStyle>
            <a:lvl1pPr algn="r">
              <a:spcBef>
                <a:spcPts val="0"/>
              </a:spcBef>
              <a:defRPr sz="200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5059213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92AD810B-109B-456A-A3F0-60D0F21BE93D}" type="datetimeFigureOut">
              <a:rPr lang="en-US" smtClean="0"/>
              <a:pPr/>
              <a:t>9/23/2019</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a:p>
        </p:txBody>
      </p:sp>
      <p:sp>
        <p:nvSpPr>
          <p:cNvPr id="7" name="Slide Number Placeholder 6"/>
          <p:cNvSpPr>
            <a:spLocks noGrp="1"/>
          </p:cNvSpPr>
          <p:nvPr>
            <p:ph type="sldNum" sz="quarter" idx="12"/>
          </p:nvPr>
        </p:nvSpPr>
        <p:spPr>
          <a:xfrm>
            <a:off x="10396728" y="6227064"/>
            <a:ext cx="1463040" cy="256032"/>
          </a:xfrm>
        </p:spPr>
        <p:txBody>
          <a:bodyPr/>
          <a:lstStyle/>
          <a:p>
            <a:fld id="{4229DCD3-048D-433E-858F-3343DED6B4B1}" type="slidenum">
              <a:rPr lang="en-US" smtClean="0">
                <a:solidFill>
                  <a:prstClr val="black">
                    <a:lumMod val="75000"/>
                    <a:lumOff val="25000"/>
                  </a:prstClr>
                </a:solidFill>
              </a:rPr>
              <a:pPr/>
              <a:t>‹#›</a:t>
            </a:fld>
            <a:endParaRPr lang="en-US">
              <a:solidFill>
                <a:prstClr val="black">
                  <a:lumMod val="75000"/>
                  <a:lumOff val="25000"/>
                </a:prstClr>
              </a:solidFill>
            </a:endParaRPr>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909627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AD810B-109B-456A-A3F0-60D0F21BE93D}" type="datetimeFigureOut">
              <a:rPr lang="en-US" smtClean="0">
                <a:solidFill>
                  <a:prstClr val="black">
                    <a:lumMod val="75000"/>
                    <a:lumOff val="25000"/>
                  </a:prstClr>
                </a:solidFill>
              </a:rPr>
              <a:pPr/>
              <a:t>9/23/2019</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4229DCD3-048D-433E-858F-3343DED6B4B1}"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15982786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AD810B-109B-456A-A3F0-60D0F21BE93D}" type="datetimeFigureOut">
              <a:rPr lang="en-US" smtClean="0">
                <a:solidFill>
                  <a:prstClr val="black">
                    <a:lumMod val="75000"/>
                    <a:lumOff val="25000"/>
                  </a:prstClr>
                </a:solidFill>
              </a:rPr>
              <a:pPr/>
              <a:t>9/23/2019</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4229DCD3-048D-433E-858F-3343DED6B4B1}"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5532842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otion Path Picture Change">
    <p:spTree>
      <p:nvGrpSpPr>
        <p:cNvPr id="1" name=""/>
        <p:cNvGrpSpPr/>
        <p:nvPr/>
      </p:nvGrpSpPr>
      <p:grpSpPr>
        <a:xfrm>
          <a:off x="0" y="0"/>
          <a:ext cx="0" cy="0"/>
          <a:chOff x="0" y="0"/>
          <a:chExt cx="0" cy="0"/>
        </a:xfrm>
      </p:grpSpPr>
      <p:sp>
        <p:nvSpPr>
          <p:cNvPr id="6" name="Rectangle 5"/>
          <p:cNvSpPr/>
          <p:nvPr userDrawn="1"/>
        </p:nvSpPr>
        <p:spPr>
          <a:xfrm>
            <a:off x="0" y="1371600"/>
            <a:ext cx="12192000" cy="3124200"/>
          </a:xfrm>
          <a:prstGeom prst="rect">
            <a:avLst/>
          </a:prstGeom>
          <a:gradFill>
            <a:gsLst>
              <a:gs pos="1000">
                <a:srgbClr val="5B9BD5">
                  <a:alpha val="40000"/>
                </a:srgbClr>
              </a:gs>
              <a:gs pos="100000">
                <a:srgbClr val="5B9BD5">
                  <a:alpha val="1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1" name="Instructions"/>
          <p:cNvSpPr/>
          <p:nvPr userDrawn="1"/>
        </p:nvSpPr>
        <p:spPr>
          <a:xfrm>
            <a:off x="12564533" y="11114"/>
            <a:ext cx="1854200" cy="6846887"/>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spcBef>
                <a:spcPts val="600"/>
              </a:spcBef>
              <a:defRPr/>
            </a:pPr>
            <a:r>
              <a:rPr lang="en-US" sz="1400" dirty="0">
                <a:solidFill>
                  <a:prstClr val="white">
                    <a:lumMod val="50000"/>
                  </a:prstClr>
                </a:solidFill>
                <a:latin typeface="Calibri Light" panose="020F0302020204030204" pitchFamily="34" charset="0"/>
                <a:cs typeface="Calibri" panose="020F0502020204030204" pitchFamily="34" charset="0"/>
              </a:rPr>
              <a:t>Make it easier to change the pictures: use the Selection Pane to temporarily hide a Picture Placeholder. (Home tab, Select, Selection Pane). Click the eye icon to hide or show an object. </a:t>
            </a:r>
          </a:p>
          <a:p>
            <a:pPr>
              <a:spcBef>
                <a:spcPts val="600"/>
              </a:spcBef>
              <a:defRPr/>
            </a:pPr>
            <a:r>
              <a:rPr lang="en-US" sz="1400" dirty="0">
                <a:solidFill>
                  <a:prstClr val="white">
                    <a:lumMod val="50000"/>
                  </a:prstClr>
                </a:solidFill>
                <a:latin typeface="Calibri Light" panose="020F0302020204030204" pitchFamily="34" charset="0"/>
                <a:cs typeface="Calibri" panose="020F0502020204030204" pitchFamily="34" charset="0"/>
              </a:rPr>
              <a:t>To change a sample image, select the picture and delete it. Now click the Pictures icon in the placeholder to insert your own image. If you don’t see the Pictures icon, click the Reset button (Home tab, Slides, Reset).</a:t>
            </a:r>
          </a:p>
          <a:p>
            <a:pPr>
              <a:spcBef>
                <a:spcPts val="600"/>
              </a:spcBef>
              <a:defRPr/>
            </a:pPr>
            <a:r>
              <a:rPr lang="en-US" sz="1400" dirty="0">
                <a:solidFill>
                  <a:prstClr val="white">
                    <a:lumMod val="50000"/>
                  </a:prstClr>
                </a:solidFill>
                <a:latin typeface="Calibri Light" panose="020F0302020204030204" pitchFamily="34" charset="0"/>
                <a:cs typeface="Calibri" panose="020F0502020204030204" pitchFamily="34" charset="0"/>
              </a:rPr>
              <a:t>The animation is already done for you; just copy and paste the slide into your existing presentation. </a:t>
            </a:r>
          </a:p>
          <a:p>
            <a:pPr>
              <a:spcBef>
                <a:spcPts val="600"/>
              </a:spcBef>
              <a:defRPr/>
            </a:pPr>
            <a:r>
              <a:rPr lang="en-US" sz="1400" dirty="0">
                <a:solidFill>
                  <a:prstClr val="white">
                    <a:lumMod val="50000"/>
                  </a:prstClr>
                </a:solidFill>
                <a:latin typeface="Calibri Light" panose="020F0302020204030204" pitchFamily="34" charset="0"/>
                <a:cs typeface="Calibri" panose="020F0502020204030204" pitchFamily="34" charset="0"/>
              </a:rPr>
              <a:t>Sample pictures courtesy of Bill Staples.</a:t>
            </a:r>
          </a:p>
        </p:txBody>
      </p:sp>
      <p:sp>
        <p:nvSpPr>
          <p:cNvPr id="7" name="Picture Placeholder 1"/>
          <p:cNvSpPr>
            <a:spLocks noGrp="1"/>
          </p:cNvSpPr>
          <p:nvPr>
            <p:ph type="pic" sz="quarter" idx="13"/>
          </p:nvPr>
        </p:nvSpPr>
        <p:spPr>
          <a:xfrm>
            <a:off x="457200" y="838200"/>
            <a:ext cx="1828800" cy="1828800"/>
          </a:xfrm>
          <a:ln w="19050">
            <a:solidFill>
              <a:srgbClr val="FFFFFF"/>
            </a:solidFill>
          </a:ln>
          <a:effectLst>
            <a:outerShdw blurRad="63500" sx="102000" sy="102000" algn="ctr" rotWithShape="0">
              <a:prstClr val="black">
                <a:alpha val="40000"/>
              </a:prstClr>
            </a:outerShdw>
          </a:effectLst>
        </p:spPr>
        <p:txBody>
          <a:bodyPr/>
          <a:lstStyle>
            <a:lvl1pPr marL="0" indent="0" algn="ctr">
              <a:buNone/>
              <a:defRPr>
                <a:solidFill>
                  <a:srgbClr val="000000"/>
                </a:solidFill>
              </a:defRPr>
            </a:lvl1pPr>
          </a:lstStyle>
          <a:p>
            <a:pPr lvl="0"/>
            <a:r>
              <a:rPr lang="en-US" noProof="0"/>
              <a:t>Click icon to add picture</a:t>
            </a:r>
            <a:endParaRPr lang="en-US" noProof="0" dirty="0"/>
          </a:p>
        </p:txBody>
      </p:sp>
      <p:sp>
        <p:nvSpPr>
          <p:cNvPr id="8" name="Picture Placeholder 2"/>
          <p:cNvSpPr>
            <a:spLocks noGrp="1"/>
          </p:cNvSpPr>
          <p:nvPr>
            <p:ph type="pic" sz="quarter" idx="14"/>
          </p:nvPr>
        </p:nvSpPr>
        <p:spPr>
          <a:xfrm>
            <a:off x="457200" y="838200"/>
            <a:ext cx="1828800" cy="1828800"/>
          </a:xfrm>
          <a:ln w="19050">
            <a:solidFill>
              <a:srgbClr val="FFFFFF"/>
            </a:solidFill>
          </a:ln>
          <a:effectLst>
            <a:outerShdw blurRad="63500" sx="102000" sy="102000" algn="ctr" rotWithShape="0">
              <a:prstClr val="black">
                <a:alpha val="40000"/>
              </a:prstClr>
            </a:outerShdw>
          </a:effectLst>
        </p:spPr>
        <p:txBody>
          <a:bodyPr/>
          <a:lstStyle>
            <a:lvl1pPr marL="0" indent="0" algn="ctr">
              <a:buNone/>
              <a:defRPr>
                <a:solidFill>
                  <a:srgbClr val="000000"/>
                </a:solidFill>
              </a:defRPr>
            </a:lvl1pPr>
          </a:lstStyle>
          <a:p>
            <a:pPr lvl="0"/>
            <a:r>
              <a:rPr lang="en-US" noProof="0"/>
              <a:t>Click icon to add picture</a:t>
            </a:r>
            <a:endParaRPr lang="en-US" noProof="0" dirty="0"/>
          </a:p>
        </p:txBody>
      </p:sp>
      <p:sp>
        <p:nvSpPr>
          <p:cNvPr id="9" name="Picture Placeholder 3"/>
          <p:cNvSpPr>
            <a:spLocks noGrp="1"/>
          </p:cNvSpPr>
          <p:nvPr>
            <p:ph type="pic" sz="quarter" idx="15"/>
          </p:nvPr>
        </p:nvSpPr>
        <p:spPr>
          <a:xfrm>
            <a:off x="457200" y="838200"/>
            <a:ext cx="1828800" cy="1828800"/>
          </a:xfrm>
          <a:ln w="19050">
            <a:solidFill>
              <a:srgbClr val="FFFFFF"/>
            </a:solidFill>
          </a:ln>
          <a:effectLst>
            <a:outerShdw blurRad="63500" sx="102000" sy="102000" algn="ctr" rotWithShape="0">
              <a:prstClr val="black">
                <a:alpha val="40000"/>
              </a:prstClr>
            </a:outerShdw>
          </a:effectLst>
        </p:spPr>
        <p:txBody>
          <a:bodyPr/>
          <a:lstStyle>
            <a:lvl1pPr marL="0" indent="0" algn="ctr">
              <a:buNone/>
              <a:defRPr>
                <a:solidFill>
                  <a:srgbClr val="000000"/>
                </a:solidFill>
              </a:defRPr>
            </a:lvl1pPr>
          </a:lstStyle>
          <a:p>
            <a:pPr lvl="0"/>
            <a:r>
              <a:rPr lang="en-US" noProof="0"/>
              <a:t>Click icon to add picture</a:t>
            </a:r>
            <a:endParaRPr lang="en-US" noProof="0" dirty="0"/>
          </a:p>
        </p:txBody>
      </p:sp>
      <p:sp>
        <p:nvSpPr>
          <p:cNvPr id="10" name="Picture Placeholder 4"/>
          <p:cNvSpPr>
            <a:spLocks noGrp="1"/>
          </p:cNvSpPr>
          <p:nvPr>
            <p:ph type="pic" sz="quarter" idx="16"/>
          </p:nvPr>
        </p:nvSpPr>
        <p:spPr>
          <a:xfrm>
            <a:off x="457200" y="838200"/>
            <a:ext cx="1828800" cy="1828800"/>
          </a:xfrm>
          <a:ln w="19050">
            <a:solidFill>
              <a:srgbClr val="FFFFFF"/>
            </a:solidFill>
          </a:ln>
          <a:effectLst>
            <a:outerShdw blurRad="63500" sx="102000" sy="102000" algn="ctr" rotWithShape="0">
              <a:prstClr val="black">
                <a:alpha val="40000"/>
              </a:prstClr>
            </a:outerShdw>
          </a:effectLst>
        </p:spPr>
        <p:txBody>
          <a:bodyPr/>
          <a:lstStyle>
            <a:lvl1pPr marL="0" indent="0" algn="ctr">
              <a:buNone/>
              <a:defRPr>
                <a:solidFill>
                  <a:srgbClr val="000000"/>
                </a:solidFill>
              </a:defRPr>
            </a:lvl1pPr>
          </a:lstStyle>
          <a:p>
            <a:pPr lvl="0"/>
            <a:r>
              <a:rPr lang="en-US" noProof="0"/>
              <a:t>Click icon to add picture</a:t>
            </a:r>
            <a:endParaRPr lang="en-US" noProof="0" dirty="0"/>
          </a:p>
        </p:txBody>
      </p:sp>
      <p:sp>
        <p:nvSpPr>
          <p:cNvPr id="12" name="Date Placeholder 1"/>
          <p:cNvSpPr>
            <a:spLocks noGrp="1"/>
          </p:cNvSpPr>
          <p:nvPr>
            <p:ph type="dt" sz="half" idx="17"/>
          </p:nvPr>
        </p:nvSpPr>
        <p:spPr/>
        <p:txBody>
          <a:bodyPr/>
          <a:lstStyle>
            <a:lvl1pPr>
              <a:defRPr/>
            </a:lvl1pPr>
          </a:lstStyle>
          <a:p>
            <a:pPr>
              <a:defRPr/>
            </a:pPr>
            <a:fld id="{EC5B1A95-B099-40C3-A798-55AB870027FD}" type="datetimeFigureOut">
              <a:rPr lang="en-US">
                <a:solidFill>
                  <a:prstClr val="black">
                    <a:lumMod val="75000"/>
                    <a:lumOff val="25000"/>
                  </a:prstClr>
                </a:solidFill>
              </a:rPr>
              <a:pPr>
                <a:defRPr/>
              </a:pPr>
              <a:t>9/23/2019</a:t>
            </a:fld>
            <a:endParaRPr lang="en-US" dirty="0">
              <a:solidFill>
                <a:prstClr val="black">
                  <a:lumMod val="75000"/>
                  <a:lumOff val="25000"/>
                </a:prstClr>
              </a:solidFill>
            </a:endParaRPr>
          </a:p>
        </p:txBody>
      </p:sp>
      <p:sp>
        <p:nvSpPr>
          <p:cNvPr id="13" name="Footer Placeholder 2"/>
          <p:cNvSpPr>
            <a:spLocks noGrp="1"/>
          </p:cNvSpPr>
          <p:nvPr>
            <p:ph type="ftr" sz="quarter" idx="18"/>
          </p:nvPr>
        </p:nvSpPr>
        <p:spPr/>
        <p:txBody>
          <a:bodyPr/>
          <a:lstStyle>
            <a:lvl1pPr>
              <a:defRPr/>
            </a:lvl1pPr>
          </a:lstStyle>
          <a:p>
            <a:pPr>
              <a:defRPr/>
            </a:pPr>
            <a:endParaRPr lang="en-US">
              <a:solidFill>
                <a:prstClr val="black">
                  <a:lumMod val="75000"/>
                  <a:lumOff val="25000"/>
                </a:prstClr>
              </a:solidFill>
            </a:endParaRPr>
          </a:p>
        </p:txBody>
      </p:sp>
      <p:sp>
        <p:nvSpPr>
          <p:cNvPr id="14" name="Slide Number Placeholder 3"/>
          <p:cNvSpPr>
            <a:spLocks noGrp="1"/>
          </p:cNvSpPr>
          <p:nvPr>
            <p:ph type="sldNum" sz="quarter" idx="19"/>
          </p:nvPr>
        </p:nvSpPr>
        <p:spPr/>
        <p:txBody>
          <a:bodyPr/>
          <a:lstStyle>
            <a:lvl1pPr>
              <a:defRPr/>
            </a:lvl1pPr>
          </a:lstStyle>
          <a:p>
            <a:pPr>
              <a:defRPr/>
            </a:pPr>
            <a:fld id="{BED54807-67DD-4094-B8D8-354C599D3926}" type="slidenum">
              <a:rPr lang="en-US" altLang="en-US">
                <a:solidFill>
                  <a:prstClr val="black">
                    <a:lumMod val="75000"/>
                    <a:lumOff val="25000"/>
                  </a:prstClr>
                </a:solidFill>
              </a:rPr>
              <a:pPr>
                <a:defRPr/>
              </a:pPr>
              <a:t>‹#›</a:t>
            </a:fld>
            <a:endParaRPr lang="en-US" altLang="en-US">
              <a:solidFill>
                <a:prstClr val="black">
                  <a:lumMod val="75000"/>
                  <a:lumOff val="25000"/>
                </a:prstClr>
              </a:solidFill>
            </a:endParaRPr>
          </a:p>
        </p:txBody>
      </p:sp>
    </p:spTree>
    <p:extLst>
      <p:ext uri="{BB962C8B-B14F-4D97-AF65-F5344CB8AC3E}">
        <p14:creationId xmlns:p14="http://schemas.microsoft.com/office/powerpoint/2010/main" val="35534155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r>
              <a:rPr lang="en-US" noProof="0"/>
              <a:t>Click icon to add online image</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prstClr val="black">
                  <a:lumMod val="75000"/>
                  <a:lumOff val="25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black">
                  <a:lumMod val="75000"/>
                  <a:lumOff val="25000"/>
                </a:prstClr>
              </a:solidFill>
            </a:endParaRPr>
          </a:p>
        </p:txBody>
      </p:sp>
      <p:sp>
        <p:nvSpPr>
          <p:cNvPr id="7" name="Slide Number Placeholder 22"/>
          <p:cNvSpPr>
            <a:spLocks noGrp="1"/>
          </p:cNvSpPr>
          <p:nvPr>
            <p:ph type="sldNum" sz="quarter" idx="12"/>
          </p:nvPr>
        </p:nvSpPr>
        <p:spPr/>
        <p:txBody>
          <a:bodyPr/>
          <a:lstStyle>
            <a:lvl1pPr>
              <a:defRPr/>
            </a:lvl1pPr>
          </a:lstStyle>
          <a:p>
            <a:pPr>
              <a:defRPr/>
            </a:pPr>
            <a:fld id="{93850D23-0AB3-46D1-9854-DAC0CB7DD284}" type="slidenum">
              <a:rPr lang="en-US" altLang="en-US">
                <a:solidFill>
                  <a:prstClr val="black">
                    <a:lumMod val="75000"/>
                    <a:lumOff val="25000"/>
                  </a:prstClr>
                </a:solidFill>
              </a:rPr>
              <a:pPr>
                <a:defRPr/>
              </a:pPr>
              <a:t>‹#›</a:t>
            </a:fld>
            <a:endParaRPr lang="en-US" altLang="en-US">
              <a:solidFill>
                <a:prstClr val="black">
                  <a:lumMod val="75000"/>
                  <a:lumOff val="25000"/>
                </a:prstClr>
              </a:solidFill>
            </a:endParaRPr>
          </a:p>
        </p:txBody>
      </p:sp>
    </p:spTree>
    <p:extLst>
      <p:ext uri="{BB962C8B-B14F-4D97-AF65-F5344CB8AC3E}">
        <p14:creationId xmlns:p14="http://schemas.microsoft.com/office/powerpoint/2010/main" val="26939851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r>
              <a:rPr lang="en-US" noProof="0"/>
              <a:t>Click icon to add table</a:t>
            </a:r>
          </a:p>
        </p:txBody>
      </p:sp>
      <p:sp>
        <p:nvSpPr>
          <p:cNvPr id="4" name="Date Placeholder 13"/>
          <p:cNvSpPr>
            <a:spLocks noGrp="1"/>
          </p:cNvSpPr>
          <p:nvPr>
            <p:ph type="dt" sz="half" idx="10"/>
          </p:nvPr>
        </p:nvSpPr>
        <p:spPr/>
        <p:txBody>
          <a:bodyPr/>
          <a:lstStyle>
            <a:lvl1pPr>
              <a:defRPr/>
            </a:lvl1pPr>
          </a:lstStyle>
          <a:p>
            <a:pPr>
              <a:defRPr/>
            </a:pPr>
            <a:endParaRPr lang="en-US">
              <a:solidFill>
                <a:prstClr val="black">
                  <a:lumMod val="75000"/>
                  <a:lumOff val="25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black">
                  <a:lumMod val="75000"/>
                  <a:lumOff val="25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CBF10AEE-024B-4257-9828-57F57F5CA654}" type="slidenum">
              <a:rPr lang="en-US" altLang="en-US">
                <a:solidFill>
                  <a:prstClr val="black">
                    <a:lumMod val="75000"/>
                    <a:lumOff val="25000"/>
                  </a:prstClr>
                </a:solidFill>
              </a:rPr>
              <a:pPr>
                <a:defRPr/>
              </a:pPr>
              <a:t>‹#›</a:t>
            </a:fld>
            <a:endParaRPr lang="en-US" altLang="en-US">
              <a:solidFill>
                <a:prstClr val="black">
                  <a:lumMod val="75000"/>
                  <a:lumOff val="25000"/>
                </a:prstClr>
              </a:solidFill>
            </a:endParaRPr>
          </a:p>
        </p:txBody>
      </p:sp>
    </p:spTree>
    <p:extLst>
      <p:ext uri="{BB962C8B-B14F-4D97-AF65-F5344CB8AC3E}">
        <p14:creationId xmlns:p14="http://schemas.microsoft.com/office/powerpoint/2010/main" val="17961321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304801" y="304800"/>
            <a:ext cx="11451815" cy="838200"/>
          </a:xfrm>
        </p:spPr>
        <p:txBody>
          <a:bodyPr/>
          <a:lstStyle>
            <a:lvl1pPr algn="l" defTabSz="914400" rtl="0" eaLnBrk="1" latinLnBrk="0" hangingPunct="1">
              <a:lnSpc>
                <a:spcPct val="80000"/>
              </a:lnSpc>
              <a:spcBef>
                <a:spcPct val="0"/>
              </a:spcBef>
              <a:buNone/>
              <a:defRPr lang="en-US" sz="3600" b="0" kern="1200" spc="-100" baseline="0" dirty="0">
                <a:solidFill>
                  <a:schemeClr val="accent1"/>
                </a:solidFill>
                <a:latin typeface="+mj-lt"/>
                <a:ea typeface="+mj-ea"/>
                <a:cs typeface="+mj-cs"/>
              </a:defRPr>
            </a:lvl1pPr>
          </a:lstStyle>
          <a:p>
            <a:r>
              <a:rPr lang="en-US"/>
              <a:t>Click to edit Master title style</a:t>
            </a:r>
          </a:p>
        </p:txBody>
      </p:sp>
      <p:sp>
        <p:nvSpPr>
          <p:cNvPr id="4" name="Text Placeholder 3"/>
          <p:cNvSpPr>
            <a:spLocks noGrp="1"/>
          </p:cNvSpPr>
          <p:nvPr>
            <p:ph type="body" sz="quarter" idx="10"/>
          </p:nvPr>
        </p:nvSpPr>
        <p:spPr>
          <a:xfrm>
            <a:off x="319617" y="1441346"/>
            <a:ext cx="11438467" cy="4527655"/>
          </a:xfrm>
        </p:spPr>
        <p:txBody>
          <a:bodyPr/>
          <a:lstStyle>
            <a:lvl1pPr>
              <a:lnSpc>
                <a:spcPct val="95000"/>
              </a:lnSpc>
              <a:spcBef>
                <a:spcPts val="1480"/>
              </a:spcBef>
              <a:defRPr sz="2200">
                <a:solidFill>
                  <a:srgbClr val="435153"/>
                </a:solidFill>
                <a:latin typeface="+mj-lt"/>
              </a:defRPr>
            </a:lvl1pPr>
            <a:lvl2pPr>
              <a:lnSpc>
                <a:spcPct val="95000"/>
              </a:lnSpc>
              <a:spcBef>
                <a:spcPts val="6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8912034"/>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a:solidFill>
                <a:srgbClr val="000000"/>
              </a:solidFill>
            </a:endParaRPr>
          </a:p>
        </p:txBody>
      </p:sp>
      <p:sp>
        <p:nvSpPr>
          <p:cNvPr id="5" name="Rectangle 20"/>
          <p:cNvSpPr>
            <a:spLocks noChangeArrowheads="1"/>
          </p:cNvSpPr>
          <p:nvPr/>
        </p:nvSpPr>
        <p:spPr bwMode="white">
          <a:xfrm>
            <a:off x="11988800" y="3175"/>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a:solidFill>
                <a:srgbClr val="000000"/>
              </a:solidFill>
            </a:endParaRPr>
          </a:p>
        </p:txBody>
      </p:sp>
      <p:sp>
        <p:nvSpPr>
          <p:cNvPr id="6" name="Rectangle 21"/>
          <p:cNvSpPr>
            <a:spLocks noChangeArrowheads="1"/>
          </p:cNvSpPr>
          <p:nvPr/>
        </p:nvSpPr>
        <p:spPr bwMode="white">
          <a:xfrm>
            <a:off x="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a:solidFill>
                <a:srgbClr val="000000"/>
              </a:solidFill>
            </a:endParaRPr>
          </a:p>
        </p:txBody>
      </p:sp>
      <p:sp>
        <p:nvSpPr>
          <p:cNvPr id="7" name="Rectangle 23"/>
          <p:cNvSpPr>
            <a:spLocks noChangeArrowheads="1"/>
          </p:cNvSpPr>
          <p:nvPr/>
        </p:nvSpPr>
        <p:spPr bwMode="white">
          <a:xfrm>
            <a:off x="0" y="0"/>
            <a:ext cx="12192000" cy="25146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a:solidFill>
                <a:srgbClr val="000000"/>
              </a:solidFill>
            </a:endParaRPr>
          </a:p>
        </p:txBody>
      </p:sp>
      <p:sp>
        <p:nvSpPr>
          <p:cNvPr id="10" name="Rectangle 9"/>
          <p:cNvSpPr>
            <a:spLocks noChangeArrowheads="1"/>
          </p:cNvSpPr>
          <p:nvPr/>
        </p:nvSpPr>
        <p:spPr bwMode="auto">
          <a:xfrm>
            <a:off x="194734" y="6391276"/>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0" hangingPunct="0">
              <a:defRPr/>
            </a:pPr>
            <a:endParaRPr lang="en-US">
              <a:solidFill>
                <a:prstClr val="black"/>
              </a:solidFill>
              <a:latin typeface="Arial" charset="0"/>
            </a:endParaRPr>
          </a:p>
        </p:txBody>
      </p:sp>
      <p:sp>
        <p:nvSpPr>
          <p:cNvPr id="11" name="Straight Connector 10"/>
          <p:cNvSpPr>
            <a:spLocks noChangeShapeType="1"/>
          </p:cNvSpPr>
          <p:nvPr/>
        </p:nvSpPr>
        <p:spPr bwMode="auto">
          <a:xfrm>
            <a:off x="207434" y="241935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0" hangingPunct="0">
              <a:defRPr/>
            </a:pPr>
            <a:endParaRPr lang="en-US">
              <a:solidFill>
                <a:prstClr val="black"/>
              </a:solidFill>
              <a:latin typeface="Arial" charset="0"/>
            </a:endParaRPr>
          </a:p>
        </p:txBody>
      </p:sp>
      <p:sp>
        <p:nvSpPr>
          <p:cNvPr id="12" name="Rectangle 11"/>
          <p:cNvSpPr>
            <a:spLocks noChangeArrowheads="1"/>
          </p:cNvSpPr>
          <p:nvPr/>
        </p:nvSpPr>
        <p:spPr bwMode="auto">
          <a:xfrm>
            <a:off x="203200" y="15240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0" hangingPunct="0">
              <a:defRPr/>
            </a:pPr>
            <a:endParaRPr lang="en-US">
              <a:solidFill>
                <a:prstClr val="black"/>
              </a:solidFill>
              <a:latin typeface="Arial" charset="0"/>
            </a:endParaRPr>
          </a:p>
        </p:txBody>
      </p:sp>
      <p:sp>
        <p:nvSpPr>
          <p:cNvPr id="13" name="Oval 12"/>
          <p:cNvSpPr/>
          <p:nvPr/>
        </p:nvSpPr>
        <p:spPr>
          <a:xfrm>
            <a:off x="5689600" y="211455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4" name="Oval 13"/>
          <p:cNvSpPr/>
          <p:nvPr/>
        </p:nvSpPr>
        <p:spPr>
          <a:xfrm>
            <a:off x="5816600" y="2209800"/>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914400" y="381000"/>
            <a:ext cx="10363200" cy="1752600"/>
          </a:xfrm>
        </p:spPr>
        <p:txBody>
          <a:bodyPr/>
          <a:lstStyle>
            <a:lvl1pPr>
              <a:defRPr sz="4200">
                <a:solidFill>
                  <a:schemeClr val="accent1"/>
                </a:solidFill>
              </a:defRPr>
            </a:lvl1pPr>
          </a:lstStyle>
          <a:p>
            <a:r>
              <a:rPr lang="en-US"/>
              <a:t>Click to edit Master title style</a:t>
            </a:r>
          </a:p>
        </p:txBody>
      </p:sp>
      <p:sp>
        <p:nvSpPr>
          <p:cNvPr id="15" name="Date Placeholder 27"/>
          <p:cNvSpPr>
            <a:spLocks noGrp="1"/>
          </p:cNvSpPr>
          <p:nvPr>
            <p:ph type="dt" sz="half" idx="10"/>
          </p:nvPr>
        </p:nvSpPr>
        <p:spPr/>
        <p:txBody>
          <a:bodyPr/>
          <a:lstStyle>
            <a:lvl1pPr>
              <a:defRPr/>
            </a:lvl1pPr>
          </a:lstStyle>
          <a:p>
            <a:pPr>
              <a:defRPr/>
            </a:pPr>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5791200" y="2198689"/>
            <a:ext cx="609600" cy="441325"/>
          </a:xfrm>
        </p:spPr>
        <p:txBody>
          <a:bodyPr/>
          <a:lstStyle>
            <a:lvl1pPr>
              <a:defRPr/>
            </a:lvl1pPr>
          </a:lstStyle>
          <a:p>
            <a:fld id="{0E8D439B-51CF-43DC-8A25-4CFEE34E82FC}" type="slidenum">
              <a:rPr lang="en-US" altLang="en-US"/>
              <a:pPr/>
              <a:t>‹#›</a:t>
            </a:fld>
            <a:endParaRPr lang="en-US" altLang="en-US"/>
          </a:p>
        </p:txBody>
      </p:sp>
    </p:spTree>
    <p:extLst>
      <p:ext uri="{BB962C8B-B14F-4D97-AF65-F5344CB8AC3E}">
        <p14:creationId xmlns:p14="http://schemas.microsoft.com/office/powerpoint/2010/main" val="373067780"/>
      </p:ext>
    </p:extLst>
  </p:cSld>
  <p:clrMapOvr>
    <a:overrideClrMapping bg1="lt1" tx1="dk1" bg2="lt2" tx2="dk2" accent1="accent1" accent2="accent2" accent3="accent3" accent4="accent4" accent5="accent5" accent6="accent6" hlink="hlink" folHlink="folHlink"/>
  </p:clrMapOvr>
  <p:transition spd="med">
    <p:circl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402336" y="1527048"/>
            <a:ext cx="1133856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5816600" y="1027114"/>
            <a:ext cx="609600" cy="441325"/>
          </a:xfrm>
        </p:spPr>
        <p:txBody>
          <a:bodyPr/>
          <a:lstStyle>
            <a:lvl1pPr>
              <a:defRPr/>
            </a:lvl1pPr>
          </a:lstStyle>
          <a:p>
            <a:fld id="{0A27902D-2082-4BE8-9CCE-DAAA4F08E68F}" type="slidenum">
              <a:rPr lang="en-US" altLang="en-US"/>
              <a:pPr/>
              <a:t>‹#›</a:t>
            </a:fld>
            <a:endParaRPr lang="en-US" altLang="en-US"/>
          </a:p>
        </p:txBody>
      </p:sp>
    </p:spTree>
    <p:extLst>
      <p:ext uri="{BB962C8B-B14F-4D97-AF65-F5344CB8AC3E}">
        <p14:creationId xmlns:p14="http://schemas.microsoft.com/office/powerpoint/2010/main" val="3717835877"/>
      </p:ext>
    </p:extLst>
  </p:cSld>
  <p:clrMapOvr>
    <a:overrideClrMapping bg1="lt1" tx1="dk1" bg2="lt2" tx2="dk2" accent1="accent1" accent2="accent2" accent3="accent3" accent4="accent4" accent5="accent5" accent6="accent6" hlink="hlink" folHlink="folHlink"/>
  </p:clrMapOvr>
  <p:transition spd="med">
    <p:circl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a:solidFill>
                <a:srgbClr val="000000"/>
              </a:solidFill>
            </a:endParaRPr>
          </a:p>
        </p:txBody>
      </p:sp>
      <p:sp>
        <p:nvSpPr>
          <p:cNvPr id="5" name="Rectangle 20"/>
          <p:cNvSpPr>
            <a:spLocks noChangeArrowheads="1"/>
          </p:cNvSpPr>
          <p:nvPr/>
        </p:nvSpPr>
        <p:spPr bwMode="white">
          <a:xfrm>
            <a:off x="0" y="670560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a:solidFill>
                <a:srgbClr val="000000"/>
              </a:solidFill>
            </a:endParaRPr>
          </a:p>
        </p:txBody>
      </p:sp>
      <p:sp>
        <p:nvSpPr>
          <p:cNvPr id="6" name="Rectangle 21"/>
          <p:cNvSpPr>
            <a:spLocks noChangeArrowheads="1"/>
          </p:cNvSpPr>
          <p:nvPr/>
        </p:nvSpPr>
        <p:spPr bwMode="white">
          <a:xfrm>
            <a:off x="0" y="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a:solidFill>
                <a:srgbClr val="000000"/>
              </a:solidFill>
            </a:endParaRPr>
          </a:p>
        </p:txBody>
      </p:sp>
      <p:sp>
        <p:nvSpPr>
          <p:cNvPr id="7" name="Rectangle 23"/>
          <p:cNvSpPr>
            <a:spLocks noChangeArrowheads="1"/>
          </p:cNvSpPr>
          <p:nvPr/>
        </p:nvSpPr>
        <p:spPr bwMode="white">
          <a:xfrm>
            <a:off x="11988800" y="1905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a:solidFill>
                <a:srgbClr val="000000"/>
              </a:solidFill>
            </a:endParaRPr>
          </a:p>
        </p:txBody>
      </p:sp>
      <p:sp>
        <p:nvSpPr>
          <p:cNvPr id="8" name="Rectangle 24"/>
          <p:cNvSpPr>
            <a:spLocks noChangeArrowheads="1"/>
          </p:cNvSpPr>
          <p:nvPr/>
        </p:nvSpPr>
        <p:spPr bwMode="white">
          <a:xfrm>
            <a:off x="203200" y="2286000"/>
            <a:ext cx="11777133" cy="3048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a:solidFill>
                <a:srgbClr val="000000"/>
              </a:solidFill>
            </a:endParaRPr>
          </a:p>
        </p:txBody>
      </p:sp>
      <p:sp>
        <p:nvSpPr>
          <p:cNvPr id="9" name="Rectangle 25"/>
          <p:cNvSpPr>
            <a:spLocks noChangeArrowheads="1"/>
          </p:cNvSpPr>
          <p:nvPr/>
        </p:nvSpPr>
        <p:spPr bwMode="auto">
          <a:xfrm>
            <a:off x="207434" y="142875"/>
            <a:ext cx="11777133" cy="2139950"/>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a:solidFill>
                <a:srgbClr val="000000"/>
              </a:solidFill>
            </a:endParaRPr>
          </a:p>
        </p:txBody>
      </p:sp>
      <p:sp>
        <p:nvSpPr>
          <p:cNvPr id="10" name="Rectangle 9"/>
          <p:cNvSpPr>
            <a:spLocks noChangeArrowheads="1"/>
          </p:cNvSpPr>
          <p:nvPr/>
        </p:nvSpPr>
        <p:spPr bwMode="auto">
          <a:xfrm>
            <a:off x="194734" y="6391276"/>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0" hangingPunct="0">
              <a:defRPr/>
            </a:pPr>
            <a:endParaRPr lang="en-US">
              <a:solidFill>
                <a:prstClr val="black"/>
              </a:solidFill>
              <a:latin typeface="Arial" charset="0"/>
            </a:endParaRPr>
          </a:p>
        </p:txBody>
      </p:sp>
      <p:sp>
        <p:nvSpPr>
          <p:cNvPr id="11" name="Rectangle 10"/>
          <p:cNvSpPr>
            <a:spLocks noChangeArrowheads="1"/>
          </p:cNvSpPr>
          <p:nvPr/>
        </p:nvSpPr>
        <p:spPr bwMode="auto">
          <a:xfrm>
            <a:off x="203200" y="15240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0" hangingPunct="0">
              <a:defRPr/>
            </a:pPr>
            <a:endParaRPr lang="en-US">
              <a:solidFill>
                <a:prstClr val="black"/>
              </a:solidFill>
              <a:latin typeface="Arial" charset="0"/>
            </a:endParaRPr>
          </a:p>
        </p:txBody>
      </p:sp>
      <p:sp>
        <p:nvSpPr>
          <p:cNvPr id="12" name="Straight Connector 11"/>
          <p:cNvSpPr>
            <a:spLocks noChangeShapeType="1"/>
          </p:cNvSpPr>
          <p:nvPr/>
        </p:nvSpPr>
        <p:spPr bwMode="auto">
          <a:xfrm>
            <a:off x="203200" y="243840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0" hangingPunct="0">
              <a:defRPr/>
            </a:pPr>
            <a:endParaRPr lang="en-US">
              <a:solidFill>
                <a:prstClr val="black"/>
              </a:solidFill>
              <a:latin typeface="Arial" charset="0"/>
            </a:endParaRPr>
          </a:p>
        </p:txBody>
      </p:sp>
      <p:sp>
        <p:nvSpPr>
          <p:cNvPr id="13" name="Oval 12"/>
          <p:cNvSpPr/>
          <p:nvPr/>
        </p:nvSpPr>
        <p:spPr>
          <a:xfrm>
            <a:off x="5689600" y="211455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4" name="Oval 13"/>
          <p:cNvSpPr/>
          <p:nvPr/>
        </p:nvSpPr>
        <p:spPr>
          <a:xfrm>
            <a:off x="5816600" y="2209800"/>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 name="Text Placeholder 2"/>
          <p:cNvSpPr>
            <a:spLocks noGrp="1"/>
          </p:cNvSpPr>
          <p:nvPr>
            <p:ph type="body" idx="1"/>
          </p:nvPr>
        </p:nvSpPr>
        <p:spPr>
          <a:xfrm>
            <a:off x="1824568" y="2743200"/>
            <a:ext cx="8640232"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963084" y="533400"/>
            <a:ext cx="103632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a:lstStyle>
            <a:lvl1pPr>
              <a:defRPr/>
            </a:lvl1pPr>
          </a:lstStyle>
          <a:p>
            <a:pPr>
              <a:defRPr/>
            </a:pPr>
            <a:endParaRPr lang="en-US"/>
          </a:p>
        </p:txBody>
      </p:sp>
      <p:sp>
        <p:nvSpPr>
          <p:cNvPr id="17" name="Slide Number Placeholder 5"/>
          <p:cNvSpPr>
            <a:spLocks noGrp="1"/>
          </p:cNvSpPr>
          <p:nvPr>
            <p:ph type="sldNum" sz="quarter" idx="12"/>
          </p:nvPr>
        </p:nvSpPr>
        <p:spPr>
          <a:xfrm>
            <a:off x="5791200" y="2198689"/>
            <a:ext cx="609600" cy="441325"/>
          </a:xfrm>
        </p:spPr>
        <p:txBody>
          <a:bodyPr/>
          <a:lstStyle>
            <a:lvl1pPr>
              <a:defRPr/>
            </a:lvl1pPr>
          </a:lstStyle>
          <a:p>
            <a:fld id="{64A5E191-5C94-428C-BF2F-7ED7D14E0960}" type="slidenum">
              <a:rPr lang="en-US" altLang="en-US"/>
              <a:pPr/>
              <a:t>‹#›</a:t>
            </a:fld>
            <a:endParaRPr lang="en-US" altLang="en-US"/>
          </a:p>
        </p:txBody>
      </p:sp>
    </p:spTree>
    <p:extLst>
      <p:ext uri="{BB962C8B-B14F-4D97-AF65-F5344CB8AC3E}">
        <p14:creationId xmlns:p14="http://schemas.microsoft.com/office/powerpoint/2010/main" val="104189510"/>
      </p:ext>
    </p:extLst>
  </p:cSld>
  <p:clrMapOvr>
    <a:overrideClrMapping bg1="lt1" tx1="dk1" bg2="lt2" tx2="dk2" accent1="accent1" accent2="accent2" accent3="accent3" accent4="accent4" accent5="accent5" accent6="accent6" hlink="hlink" folHlink="folHlink"/>
  </p:clrMapOvr>
  <p:transition spd="med">
    <p:circl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Quote dark option CENTERE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04800" y="2884235"/>
            <a:ext cx="11658600" cy="1089529"/>
          </a:xfrm>
        </p:spPr>
        <p:txBody>
          <a:bodyPr anchor="ctr"/>
          <a:lstStyle>
            <a:lvl1pPr algn="ctr">
              <a:spcBef>
                <a:spcPts val="0"/>
              </a:spcBef>
              <a:defRPr sz="3600" b="0" baseline="0">
                <a:gradFill>
                  <a:gsLst>
                    <a:gs pos="0">
                      <a:schemeClr val="accent1">
                        <a:lumMod val="5000"/>
                        <a:lumOff val="95000"/>
                      </a:schemeClr>
                    </a:gs>
                    <a:gs pos="100000">
                      <a:schemeClr val="bg1"/>
                    </a:gs>
                  </a:gsLst>
                  <a:lin ang="5400000" scaled="1"/>
                </a:gradFill>
              </a:defRPr>
            </a:lvl1pPr>
            <a:lvl2pPr algn="ctr">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BOLD</a:t>
            </a:r>
          </a:p>
        </p:txBody>
      </p:sp>
      <p:sp>
        <p:nvSpPr>
          <p:cNvPr id="7" name="Freeform: Shape 6"/>
          <p:cNvSpPr/>
          <p:nvPr/>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4" hasCustomPrompt="1"/>
          </p:nvPr>
        </p:nvSpPr>
        <p:spPr>
          <a:xfrm>
            <a:off x="3865562" y="5276808"/>
            <a:ext cx="8097838" cy="369332"/>
          </a:xfrm>
        </p:spPr>
        <p:txBody>
          <a:bodyPr/>
          <a:lstStyle>
            <a:lvl1pPr algn="r">
              <a:spcBef>
                <a:spcPts val="0"/>
              </a:spcBef>
              <a:defRPr sz="200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16496632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2"/>
        </a:solidFill>
        <a:effectLst/>
      </p:bgPr>
    </p:bg>
    <p:spTree>
      <p:nvGrpSpPr>
        <p:cNvPr id="1" name=""/>
        <p:cNvGrpSpPr/>
        <p:nvPr/>
      </p:nvGrpSpPr>
      <p:grpSpPr>
        <a:xfrm>
          <a:off x="0" y="0"/>
          <a:ext cx="0" cy="0"/>
          <a:chOff x="0" y="0"/>
          <a:chExt cx="0" cy="0"/>
        </a:xfrm>
      </p:grpSpPr>
      <p:sp>
        <p:nvSpPr>
          <p:cNvPr id="5" name="Straight Connector 19"/>
          <p:cNvSpPr>
            <a:spLocks noChangeShapeType="1"/>
          </p:cNvSpPr>
          <p:nvPr/>
        </p:nvSpPr>
        <p:spPr bwMode="auto">
          <a:xfrm flipV="1">
            <a:off x="6083301" y="1576388"/>
            <a:ext cx="12700" cy="4818062"/>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 name="Title 1"/>
          <p:cNvSpPr>
            <a:spLocks noGrp="1"/>
          </p:cNvSpPr>
          <p:nvPr>
            <p:ph type="title"/>
          </p:nvPr>
        </p:nvSpPr>
        <p:spPr>
          <a:xfrm>
            <a:off x="402336" y="228600"/>
            <a:ext cx="11379200" cy="758952"/>
          </a:xfrm>
        </p:spPr>
        <p:txBody>
          <a:bodyPr/>
          <a:lstStyle/>
          <a:p>
            <a:r>
              <a:rPr lang="en-US"/>
              <a:t>Click to edit Master title style</a:t>
            </a:r>
          </a:p>
        </p:txBody>
      </p:sp>
      <p:sp>
        <p:nvSpPr>
          <p:cNvPr id="10" name="Content Placeholder 9"/>
          <p:cNvSpPr>
            <a:spLocks noGrp="1"/>
          </p:cNvSpPr>
          <p:nvPr>
            <p:ph sz="half" idx="1"/>
          </p:nvPr>
        </p:nvSpPr>
        <p:spPr>
          <a:xfrm>
            <a:off x="402336" y="1371600"/>
            <a:ext cx="5384800" cy="4681728"/>
          </a:xfrm>
        </p:spPr>
        <p:txBody>
          <a:bodyPr/>
          <a:lstStyle>
            <a:lvl1pPr>
              <a:defRPr sz="2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half" idx="2"/>
          </p:nvPr>
        </p:nvSpPr>
        <p:spPr>
          <a:xfrm>
            <a:off x="6400800" y="1371600"/>
            <a:ext cx="5384800" cy="4681728"/>
          </a:xfrm>
        </p:spPr>
        <p:txBody>
          <a:bodyPr/>
          <a:lstStyle>
            <a:lvl1pPr>
              <a:defRPr sz="2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a:xfrm>
            <a:off x="7721601" y="6410326"/>
            <a:ext cx="4059767" cy="365125"/>
          </a:xfrm>
        </p:spPr>
        <p:txBody>
          <a:bodyPr/>
          <a:lstStyle>
            <a:lvl1pPr>
              <a:defRPr/>
            </a:lvl1pPr>
          </a:lstStyle>
          <a:p>
            <a:pPr>
              <a:defRPr/>
            </a:pPr>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fld id="{B34E86A3-5980-4BA0-946D-7AFA039DBB63}" type="slidenum">
              <a:rPr lang="en-US" altLang="en-US"/>
              <a:pPr/>
              <a:t>‹#›</a:t>
            </a:fld>
            <a:endParaRPr lang="en-US" altLang="en-US"/>
          </a:p>
        </p:txBody>
      </p:sp>
    </p:spTree>
    <p:extLst>
      <p:ext uri="{BB962C8B-B14F-4D97-AF65-F5344CB8AC3E}">
        <p14:creationId xmlns:p14="http://schemas.microsoft.com/office/powerpoint/2010/main" val="3941855258"/>
      </p:ext>
    </p:extLst>
  </p:cSld>
  <p:clrMapOvr>
    <a:overrideClrMapping bg1="lt1" tx1="dk1" bg2="lt2" tx2="dk2" accent1="accent1" accent2="accent2" accent3="accent3" accent4="accent4" accent5="accent5" accent6="accent6" hlink="hlink" folHlink="folHlink"/>
  </p:clrMapOvr>
  <p:transition spd="med">
    <p:circl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Pr>
        <a:solidFill>
          <a:schemeClr val="bg2"/>
        </a:solidFill>
        <a:effectLst/>
      </p:bgPr>
    </p:bg>
    <p:spTree>
      <p:nvGrpSpPr>
        <p:cNvPr id="1" name=""/>
        <p:cNvGrpSpPr/>
        <p:nvPr/>
      </p:nvGrpSpPr>
      <p:grpSpPr>
        <a:xfrm>
          <a:off x="0" y="0"/>
          <a:ext cx="0" cy="0"/>
          <a:chOff x="0" y="0"/>
          <a:chExt cx="0" cy="0"/>
        </a:xfrm>
      </p:grpSpPr>
      <p:sp>
        <p:nvSpPr>
          <p:cNvPr id="7" name="Straight Connector 19"/>
          <p:cNvSpPr>
            <a:spLocks noChangeShapeType="1"/>
          </p:cNvSpPr>
          <p:nvPr/>
        </p:nvSpPr>
        <p:spPr bwMode="auto">
          <a:xfrm flipV="1">
            <a:off x="6096000" y="2200276"/>
            <a:ext cx="0" cy="4187825"/>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Rectangle 20"/>
          <p:cNvSpPr>
            <a:spLocks noChangeArrowheads="1"/>
          </p:cNvSpPr>
          <p:nvPr/>
        </p:nvSpPr>
        <p:spPr bwMode="white">
          <a:xfrm>
            <a:off x="0" y="0"/>
            <a:ext cx="12192000" cy="14478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a:solidFill>
                <a:srgbClr val="000000"/>
              </a:solidFill>
            </a:endParaRPr>
          </a:p>
        </p:txBody>
      </p:sp>
      <p:sp>
        <p:nvSpPr>
          <p:cNvPr id="9" name="Rectangle 21"/>
          <p:cNvSpPr>
            <a:spLocks noChangeArrowheads="1"/>
          </p:cNvSpPr>
          <p:nvPr/>
        </p:nvSpPr>
        <p:spPr bwMode="white">
          <a:xfrm>
            <a:off x="0" y="670560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a:solidFill>
                <a:srgbClr val="000000"/>
              </a:solidFill>
            </a:endParaRPr>
          </a:p>
        </p:txBody>
      </p:sp>
      <p:sp>
        <p:nvSpPr>
          <p:cNvPr id="10" name="Rectangle 23"/>
          <p:cNvSpPr>
            <a:spLocks noChangeArrowheads="1"/>
          </p:cNvSpPr>
          <p:nvPr/>
        </p:nvSpPr>
        <p:spPr bwMode="white">
          <a:xfrm>
            <a:off x="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a:solidFill>
                <a:srgbClr val="000000"/>
              </a:solidFill>
            </a:endParaRPr>
          </a:p>
        </p:txBody>
      </p:sp>
      <p:sp>
        <p:nvSpPr>
          <p:cNvPr id="11" name="Rectangle 24"/>
          <p:cNvSpPr>
            <a:spLocks noChangeArrowheads="1"/>
          </p:cNvSpPr>
          <p:nvPr/>
        </p:nvSpPr>
        <p:spPr bwMode="white">
          <a:xfrm>
            <a:off x="1198880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a:solidFill>
                <a:srgbClr val="000000"/>
              </a:solidFill>
            </a:endParaRPr>
          </a:p>
        </p:txBody>
      </p:sp>
      <p:sp>
        <p:nvSpPr>
          <p:cNvPr id="12" name="Rectangle 11"/>
          <p:cNvSpPr/>
          <p:nvPr/>
        </p:nvSpPr>
        <p:spPr>
          <a:xfrm>
            <a:off x="203200" y="1371600"/>
            <a:ext cx="11777133"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3" name="Rectangle 12"/>
          <p:cNvSpPr>
            <a:spLocks noChangeArrowheads="1"/>
          </p:cNvSpPr>
          <p:nvPr/>
        </p:nvSpPr>
        <p:spPr bwMode="auto">
          <a:xfrm>
            <a:off x="194734" y="6391275"/>
            <a:ext cx="11777133"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0" hangingPunct="0">
              <a:defRPr/>
            </a:pPr>
            <a:endParaRPr lang="en-US">
              <a:solidFill>
                <a:prstClr val="black"/>
              </a:solidFill>
              <a:latin typeface="Arial" charset="0"/>
            </a:endParaRPr>
          </a:p>
        </p:txBody>
      </p:sp>
      <p:sp>
        <p:nvSpPr>
          <p:cNvPr id="14" name="Straight Connector 13"/>
          <p:cNvSpPr>
            <a:spLocks noChangeShapeType="1"/>
          </p:cNvSpPr>
          <p:nvPr/>
        </p:nvSpPr>
        <p:spPr bwMode="auto">
          <a:xfrm>
            <a:off x="203200" y="1279525"/>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0" hangingPunct="0">
              <a:defRPr/>
            </a:pPr>
            <a:endParaRPr lang="en-US">
              <a:solidFill>
                <a:prstClr val="black"/>
              </a:solidFill>
              <a:latin typeface="Arial" charset="0"/>
            </a:endParaRPr>
          </a:p>
        </p:txBody>
      </p:sp>
      <p:sp>
        <p:nvSpPr>
          <p:cNvPr id="15" name="Rectangle 14"/>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0" hangingPunct="0">
              <a:defRPr/>
            </a:pPr>
            <a:endParaRPr lang="en-US">
              <a:solidFill>
                <a:prstClr val="black"/>
              </a:solidFill>
              <a:latin typeface="Arial" charset="0"/>
            </a:endParaRPr>
          </a:p>
        </p:txBody>
      </p:sp>
      <p:sp>
        <p:nvSpPr>
          <p:cNvPr id="16" name="Oval 15"/>
          <p:cNvSpPr/>
          <p:nvPr/>
        </p:nvSpPr>
        <p:spPr>
          <a:xfrm>
            <a:off x="5689600" y="955675"/>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7" name="Oval 16"/>
          <p:cNvSpPr/>
          <p:nvPr/>
        </p:nvSpPr>
        <p:spPr>
          <a:xfrm>
            <a:off x="5816600" y="1050925"/>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 name="Text Placeholder 2"/>
          <p:cNvSpPr>
            <a:spLocks noGrp="1"/>
          </p:cNvSpPr>
          <p:nvPr>
            <p:ph type="body" idx="1"/>
          </p:nvPr>
        </p:nvSpPr>
        <p:spPr>
          <a:xfrm>
            <a:off x="402336" y="1524000"/>
            <a:ext cx="5386917"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388441"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402336" y="2471383"/>
            <a:ext cx="5388864"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6400800" y="2471383"/>
            <a:ext cx="53848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p:cNvSpPr>
            <a:spLocks noGrp="1"/>
          </p:cNvSpPr>
          <p:nvPr>
            <p:ph type="dt" sz="half" idx="10"/>
          </p:nvPr>
        </p:nvSpPr>
        <p:spPr/>
        <p:txBody>
          <a:bodyPr/>
          <a:lstStyle>
            <a:lvl1pPr>
              <a:defRPr/>
            </a:lvl1pPr>
          </a:lstStyle>
          <a:p>
            <a:pPr>
              <a:defRPr/>
            </a:pPr>
            <a:endParaRPr lang="en-US"/>
          </a:p>
        </p:txBody>
      </p:sp>
      <p:sp>
        <p:nvSpPr>
          <p:cNvPr id="19" name="Footer Placeholder 7"/>
          <p:cNvSpPr>
            <a:spLocks noGrp="1"/>
          </p:cNvSpPr>
          <p:nvPr>
            <p:ph type="ftr" sz="quarter" idx="11"/>
          </p:nvPr>
        </p:nvSpPr>
        <p:spPr>
          <a:xfrm>
            <a:off x="406400" y="6410326"/>
            <a:ext cx="4775200" cy="365125"/>
          </a:xfrm>
        </p:spPr>
        <p:txBody>
          <a:bodyPr/>
          <a:lstStyle>
            <a:lvl1pPr>
              <a:defRPr/>
            </a:lvl1pPr>
          </a:lstStyle>
          <a:p>
            <a:pPr>
              <a:defRPr/>
            </a:pPr>
            <a:endParaRPr lang="en-US"/>
          </a:p>
        </p:txBody>
      </p:sp>
      <p:sp>
        <p:nvSpPr>
          <p:cNvPr id="20" name="Slide Number Placeholder 8"/>
          <p:cNvSpPr>
            <a:spLocks noGrp="1"/>
          </p:cNvSpPr>
          <p:nvPr>
            <p:ph type="sldNum" sz="quarter" idx="12"/>
          </p:nvPr>
        </p:nvSpPr>
        <p:spPr>
          <a:xfrm>
            <a:off x="5791200" y="1042989"/>
            <a:ext cx="609600" cy="441325"/>
          </a:xfrm>
        </p:spPr>
        <p:txBody>
          <a:bodyPr/>
          <a:lstStyle>
            <a:lvl1pPr>
              <a:defRPr/>
            </a:lvl1pPr>
          </a:lstStyle>
          <a:p>
            <a:fld id="{2703A372-7F5F-4D6A-95EB-5FFA882B0E1C}" type="slidenum">
              <a:rPr lang="en-US" altLang="en-US"/>
              <a:pPr/>
              <a:t>‹#›</a:t>
            </a:fld>
            <a:endParaRPr lang="en-US" altLang="en-US"/>
          </a:p>
        </p:txBody>
      </p:sp>
    </p:spTree>
    <p:extLst>
      <p:ext uri="{BB962C8B-B14F-4D97-AF65-F5344CB8AC3E}">
        <p14:creationId xmlns:p14="http://schemas.microsoft.com/office/powerpoint/2010/main" val="3884214882"/>
      </p:ext>
    </p:extLst>
  </p:cSld>
  <p:clrMapOvr>
    <a:overrideClrMapping bg1="lt1" tx1="dk1" bg2="lt2" tx2="dk2" accent1="accent1" accent2="accent2" accent3="accent3" accent4="accent4" accent5="accent5" accent6="accent6" hlink="hlink" folHlink="folHlink"/>
  </p:clrMapOvr>
  <p:transition spd="med">
    <p:circl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5791200" y="1036639"/>
            <a:ext cx="609600" cy="441325"/>
          </a:xfrm>
        </p:spPr>
        <p:txBody>
          <a:bodyPr/>
          <a:lstStyle>
            <a:lvl1pPr>
              <a:defRPr/>
            </a:lvl1pPr>
          </a:lstStyle>
          <a:p>
            <a:fld id="{F4B23AE0-12DD-422F-9227-098C34C99F93}" type="slidenum">
              <a:rPr lang="en-US" altLang="en-US"/>
              <a:pPr/>
              <a:t>‹#›</a:t>
            </a:fld>
            <a:endParaRPr lang="en-US" altLang="en-US"/>
          </a:p>
        </p:txBody>
      </p:sp>
    </p:spTree>
    <p:extLst>
      <p:ext uri="{BB962C8B-B14F-4D97-AF65-F5344CB8AC3E}">
        <p14:creationId xmlns:p14="http://schemas.microsoft.com/office/powerpoint/2010/main" val="1699545938"/>
      </p:ext>
    </p:extLst>
  </p:cSld>
  <p:clrMapOvr>
    <a:masterClrMapping/>
  </p:clrMapOvr>
  <p:transition spd="med">
    <p:circl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9"/>
          <p:cNvSpPr>
            <a:spLocks noChangeArrowheads="1"/>
          </p:cNvSpPr>
          <p:nvPr/>
        </p:nvSpPr>
        <p:spPr bwMode="white">
          <a:xfrm>
            <a:off x="0" y="670560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a:solidFill>
                <a:srgbClr val="000000"/>
              </a:solidFill>
            </a:endParaRPr>
          </a:p>
        </p:txBody>
      </p:sp>
      <p:sp>
        <p:nvSpPr>
          <p:cNvPr id="3" name="Rectangle 20"/>
          <p:cNvSpPr>
            <a:spLocks noChangeArrowheads="1"/>
          </p:cNvSpPr>
          <p:nvPr/>
        </p:nvSpPr>
        <p:spPr bwMode="white">
          <a:xfrm>
            <a:off x="0" y="1"/>
            <a:ext cx="12192000" cy="15557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a:solidFill>
                <a:srgbClr val="000000"/>
              </a:solidFill>
            </a:endParaRPr>
          </a:p>
        </p:txBody>
      </p:sp>
      <p:sp>
        <p:nvSpPr>
          <p:cNvPr id="4" name="Rectangle 21"/>
          <p:cNvSpPr>
            <a:spLocks noChangeArrowheads="1"/>
          </p:cNvSpPr>
          <p:nvPr/>
        </p:nvSpPr>
        <p:spPr bwMode="white">
          <a:xfrm>
            <a:off x="1198880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a:solidFill>
                <a:srgbClr val="000000"/>
              </a:solidFill>
            </a:endParaRPr>
          </a:p>
        </p:txBody>
      </p:sp>
      <p:sp>
        <p:nvSpPr>
          <p:cNvPr id="5" name="Rectangle 23"/>
          <p:cNvSpPr>
            <a:spLocks noChangeArrowheads="1"/>
          </p:cNvSpPr>
          <p:nvPr/>
        </p:nvSpPr>
        <p:spPr bwMode="white">
          <a:xfrm>
            <a:off x="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a:solidFill>
                <a:srgbClr val="000000"/>
              </a:solidFill>
            </a:endParaRPr>
          </a:p>
        </p:txBody>
      </p:sp>
      <p:sp>
        <p:nvSpPr>
          <p:cNvPr id="6" name="Rectangle 5"/>
          <p:cNvSpPr>
            <a:spLocks noChangeArrowheads="1"/>
          </p:cNvSpPr>
          <p:nvPr/>
        </p:nvSpPr>
        <p:spPr bwMode="auto">
          <a:xfrm>
            <a:off x="194734" y="6391276"/>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0" hangingPunct="0">
              <a:defRPr/>
            </a:pPr>
            <a:endParaRPr lang="en-US">
              <a:solidFill>
                <a:prstClr val="black"/>
              </a:solidFill>
              <a:latin typeface="Arial" charset="0"/>
            </a:endParaRPr>
          </a:p>
        </p:txBody>
      </p:sp>
      <p:sp>
        <p:nvSpPr>
          <p:cNvPr id="7" name="Rectangle 6"/>
          <p:cNvSpPr>
            <a:spLocks noChangeArrowheads="1"/>
          </p:cNvSpPr>
          <p:nvPr/>
        </p:nvSpPr>
        <p:spPr bwMode="auto">
          <a:xfrm>
            <a:off x="203200" y="15875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0" hangingPunct="0">
              <a:defRPr/>
            </a:pPr>
            <a:endParaRPr lang="en-US">
              <a:solidFill>
                <a:prstClr val="black"/>
              </a:solidFill>
              <a:latin typeface="Arial" charset="0"/>
            </a:endParaRPr>
          </a:p>
        </p:txBody>
      </p:sp>
      <p:sp>
        <p:nvSpPr>
          <p:cNvPr id="8" name="Date Placeholder 1"/>
          <p:cNvSpPr>
            <a:spLocks noGrp="1"/>
          </p:cNvSpPr>
          <p:nvPr>
            <p:ph type="dt" sz="half" idx="10"/>
          </p:nvPr>
        </p:nvSpPr>
        <p:spPr/>
        <p:txBody>
          <a:bodyPr/>
          <a:lstStyle>
            <a:lvl1pPr>
              <a:defRPr/>
            </a:lvl1pPr>
          </a:lstStyle>
          <a:p>
            <a:pPr>
              <a:defRPr/>
            </a:pPr>
            <a:endParaRPr lang="en-US"/>
          </a:p>
        </p:txBody>
      </p:sp>
      <p:sp>
        <p:nvSpPr>
          <p:cNvPr id="9" name="Footer Placeholder 2"/>
          <p:cNvSpPr>
            <a:spLocks noGrp="1"/>
          </p:cNvSpPr>
          <p:nvPr>
            <p:ph type="ftr" sz="quarter" idx="11"/>
          </p:nvPr>
        </p:nvSpPr>
        <p:spPr/>
        <p:txBody>
          <a:bodyPr/>
          <a:lstStyle>
            <a:lvl1pPr>
              <a:defRPr/>
            </a:lvl1pPr>
          </a:lstStyle>
          <a:p>
            <a:pPr>
              <a:defRPr/>
            </a:pPr>
            <a:endParaRPr lang="en-US"/>
          </a:p>
        </p:txBody>
      </p:sp>
      <p:sp>
        <p:nvSpPr>
          <p:cNvPr id="10" name="Slide Number Placeholder 3"/>
          <p:cNvSpPr>
            <a:spLocks noGrp="1"/>
          </p:cNvSpPr>
          <p:nvPr>
            <p:ph type="sldNum" sz="quarter" idx="12"/>
          </p:nvPr>
        </p:nvSpPr>
        <p:spPr>
          <a:xfrm>
            <a:off x="5689600" y="6324601"/>
            <a:ext cx="812800" cy="441325"/>
          </a:xfrm>
        </p:spPr>
        <p:txBody>
          <a:bodyPr/>
          <a:lstStyle>
            <a:lvl1pPr>
              <a:defRPr>
                <a:solidFill>
                  <a:srgbClr val="FFFFFF"/>
                </a:solidFill>
              </a:defRPr>
            </a:lvl1pPr>
          </a:lstStyle>
          <a:p>
            <a:fld id="{4EFA4A5C-9DB6-46D3-9F75-DBF3E8598105}" type="slidenum">
              <a:rPr lang="en-US" altLang="en-US"/>
              <a:pPr/>
              <a:t>‹#›</a:t>
            </a:fld>
            <a:endParaRPr lang="en-US" altLang="en-US"/>
          </a:p>
        </p:txBody>
      </p:sp>
    </p:spTree>
    <p:extLst>
      <p:ext uri="{BB962C8B-B14F-4D97-AF65-F5344CB8AC3E}">
        <p14:creationId xmlns:p14="http://schemas.microsoft.com/office/powerpoint/2010/main" val="3265811919"/>
      </p:ext>
    </p:extLst>
  </p:cSld>
  <p:clrMapOvr>
    <a:masterClrMapping/>
  </p:clrMapOvr>
  <p:transition spd="med">
    <p:circl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203200" y="152400"/>
            <a:ext cx="11777133"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0" hangingPunct="0">
              <a:defRPr/>
            </a:pPr>
            <a:endParaRPr lang="en-US">
              <a:solidFill>
                <a:prstClr val="black"/>
              </a:solidFill>
              <a:latin typeface="Arial" charset="0"/>
            </a:endParaRPr>
          </a:p>
        </p:txBody>
      </p:sp>
      <p:sp>
        <p:nvSpPr>
          <p:cNvPr id="6" name="Rectangle 20"/>
          <p:cNvSpPr>
            <a:spLocks noChangeArrowheads="1"/>
          </p:cNvSpPr>
          <p:nvPr/>
        </p:nvSpPr>
        <p:spPr bwMode="white">
          <a:xfrm>
            <a:off x="0" y="670560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a:solidFill>
                <a:srgbClr val="000000"/>
              </a:solidFill>
            </a:endParaRPr>
          </a:p>
        </p:txBody>
      </p:sp>
      <p:sp>
        <p:nvSpPr>
          <p:cNvPr id="7" name="Rectangle 21"/>
          <p:cNvSpPr>
            <a:spLocks noChangeArrowheads="1"/>
          </p:cNvSpPr>
          <p:nvPr/>
        </p:nvSpPr>
        <p:spPr bwMode="white">
          <a:xfrm>
            <a:off x="1198880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a:solidFill>
                <a:srgbClr val="000000"/>
              </a:solidFill>
            </a:endParaRPr>
          </a:p>
        </p:txBody>
      </p:sp>
      <p:sp>
        <p:nvSpPr>
          <p:cNvPr id="8" name="Rectangle 23"/>
          <p:cNvSpPr>
            <a:spLocks noChangeArrowheads="1"/>
          </p:cNvSpPr>
          <p:nvPr/>
        </p:nvSpPr>
        <p:spPr bwMode="white">
          <a:xfrm>
            <a:off x="0" y="1"/>
            <a:ext cx="12192000" cy="119063"/>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a:solidFill>
                <a:srgbClr val="000000"/>
              </a:solidFill>
            </a:endParaRPr>
          </a:p>
        </p:txBody>
      </p:sp>
      <p:sp>
        <p:nvSpPr>
          <p:cNvPr id="9" name="Rectangle 24"/>
          <p:cNvSpPr>
            <a:spLocks noChangeArrowheads="1"/>
          </p:cNvSpPr>
          <p:nvPr/>
        </p:nvSpPr>
        <p:spPr bwMode="white">
          <a:xfrm>
            <a:off x="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a:solidFill>
                <a:srgbClr val="000000"/>
              </a:solidFill>
            </a:endParaRPr>
          </a:p>
        </p:txBody>
      </p:sp>
      <p:sp>
        <p:nvSpPr>
          <p:cNvPr id="10" name="Rectangle 9"/>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a:spLocks noChangeArrowheads="1"/>
          </p:cNvSpPr>
          <p:nvPr/>
        </p:nvSpPr>
        <p:spPr bwMode="auto">
          <a:xfrm>
            <a:off x="203200" y="152400"/>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0" hangingPunct="0">
              <a:defRPr/>
            </a:pPr>
            <a:endParaRPr lang="en-US">
              <a:solidFill>
                <a:prstClr val="black"/>
              </a:solidFill>
              <a:latin typeface="Arial" charset="0"/>
            </a:endParaRPr>
          </a:p>
        </p:txBody>
      </p:sp>
      <p:sp>
        <p:nvSpPr>
          <p:cNvPr id="12" name="Straight Connector 11"/>
          <p:cNvSpPr>
            <a:spLocks noChangeShapeType="1"/>
          </p:cNvSpPr>
          <p:nvPr/>
        </p:nvSpPr>
        <p:spPr bwMode="auto">
          <a:xfrm>
            <a:off x="203200" y="53340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0" hangingPunct="0">
              <a:defRPr/>
            </a:pPr>
            <a:endParaRPr lang="en-US">
              <a:solidFill>
                <a:prstClr val="black"/>
              </a:solidFill>
              <a:latin typeface="Arial" charset="0"/>
            </a:endParaRPr>
          </a:p>
        </p:txBody>
      </p:sp>
      <p:sp>
        <p:nvSpPr>
          <p:cNvPr id="13" name="Oval 12"/>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4" name="Oval 13"/>
          <p:cNvSpPr/>
          <p:nvPr/>
        </p:nvSpPr>
        <p:spPr>
          <a:xfrm>
            <a:off x="1854200" y="323850"/>
            <a:ext cx="5588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5" name="Rectangle 14"/>
          <p:cNvSpPr>
            <a:spLocks noChangeArrowheads="1"/>
          </p:cNvSpPr>
          <p:nvPr/>
        </p:nvSpPr>
        <p:spPr bwMode="auto">
          <a:xfrm>
            <a:off x="198967" y="6388101"/>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0" hangingPunct="0">
              <a:defRPr/>
            </a:pPr>
            <a:endParaRPr lang="en-US">
              <a:solidFill>
                <a:prstClr val="black"/>
              </a:solidFill>
              <a:latin typeface="Arial" charset="0"/>
            </a:endParaRPr>
          </a:p>
        </p:txBody>
      </p:sp>
      <p:sp>
        <p:nvSpPr>
          <p:cNvPr id="2" name="Title 1"/>
          <p:cNvSpPr>
            <a:spLocks noGrp="1"/>
          </p:cNvSpPr>
          <p:nvPr>
            <p:ph type="title"/>
          </p:nvPr>
        </p:nvSpPr>
        <p:spPr>
          <a:xfrm>
            <a:off x="508000" y="914400"/>
            <a:ext cx="3149600" cy="990600"/>
          </a:xfrm>
        </p:spPr>
        <p:txBody>
          <a:bodyPr>
            <a:noAutofit/>
          </a:bodyPr>
          <a:lstStyle>
            <a:lvl1pPr algn="l">
              <a:buNone/>
              <a:defRPr sz="2200" b="1">
                <a:solidFill>
                  <a:srgbClr val="FFFFFF"/>
                </a:solidFill>
              </a:defRPr>
            </a:lvl1pPr>
          </a:lstStyle>
          <a:p>
            <a:r>
              <a:rPr lang="en-US"/>
              <a:t>Click to edit Master title style</a:t>
            </a:r>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4165600" y="685800"/>
            <a:ext cx="75184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p:cNvSpPr>
            <a:spLocks noGrp="1"/>
          </p:cNvSpPr>
          <p:nvPr>
            <p:ph type="sldNum" sz="quarter" idx="10"/>
          </p:nvPr>
        </p:nvSpPr>
        <p:spPr>
          <a:xfrm>
            <a:off x="1828800" y="312739"/>
            <a:ext cx="609600" cy="441325"/>
          </a:xfrm>
        </p:spPr>
        <p:txBody>
          <a:bodyPr/>
          <a:lstStyle>
            <a:lvl1pPr>
              <a:defRPr/>
            </a:lvl1pPr>
          </a:lstStyle>
          <a:p>
            <a:fld id="{3E1E0B0F-E787-410D-9D39-8EBB56EECB8E}" type="slidenum">
              <a:rPr lang="en-US" altLang="en-US"/>
              <a:pPr/>
              <a:t>‹#›</a:t>
            </a:fld>
            <a:endParaRPr lang="en-US" altLang="en-US"/>
          </a:p>
        </p:txBody>
      </p:sp>
      <p:sp>
        <p:nvSpPr>
          <p:cNvPr id="17" name="Date Placeholder 4"/>
          <p:cNvSpPr>
            <a:spLocks noGrp="1"/>
          </p:cNvSpPr>
          <p:nvPr>
            <p:ph type="dt" sz="half" idx="11"/>
          </p:nvPr>
        </p:nvSpPr>
        <p:spPr/>
        <p:txBody>
          <a:bodyPr/>
          <a:lstStyle>
            <a:lvl1pPr>
              <a:defRPr/>
            </a:lvl1pPr>
          </a:lstStyle>
          <a:p>
            <a:pPr>
              <a:defRPr/>
            </a:pPr>
            <a:endParaRPr lang="en-US"/>
          </a:p>
        </p:txBody>
      </p:sp>
      <p:sp>
        <p:nvSpPr>
          <p:cNvPr id="18" name="Footer Placeholder 5"/>
          <p:cNvSpPr>
            <a:spLocks noGrp="1"/>
          </p:cNvSpPr>
          <p:nvPr>
            <p:ph type="ftr" sz="quarter" idx="12"/>
          </p:nvPr>
        </p:nvSpPr>
        <p:spPr>
          <a:xfrm>
            <a:off x="402168" y="6410326"/>
            <a:ext cx="4510617" cy="366713"/>
          </a:xfrm>
        </p:spPr>
        <p:txBody>
          <a:bodyPr/>
          <a:lstStyle>
            <a:lvl1pPr>
              <a:defRPr/>
            </a:lvl1pPr>
          </a:lstStyle>
          <a:p>
            <a:pPr>
              <a:defRPr/>
            </a:pPr>
            <a:endParaRPr lang="en-US"/>
          </a:p>
        </p:txBody>
      </p:sp>
    </p:spTree>
    <p:extLst>
      <p:ext uri="{BB962C8B-B14F-4D97-AF65-F5344CB8AC3E}">
        <p14:creationId xmlns:p14="http://schemas.microsoft.com/office/powerpoint/2010/main" val="551058447"/>
      </p:ext>
    </p:extLst>
  </p:cSld>
  <p:clrMapOvr>
    <a:overrideClrMapping bg1="lt1" tx1="dk1" bg2="lt2" tx2="dk2" accent1="accent1" accent2="accent2" accent3="accent3" accent4="accent4" accent5="accent5" accent6="accent6" hlink="hlink" folHlink="folHlink"/>
  </p:clrMapOvr>
  <p:transition spd="med">
    <p:circl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203200" y="533400"/>
            <a:ext cx="11777133"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0" hangingPunct="0">
              <a:defRPr/>
            </a:pPr>
            <a:endParaRPr lang="en-US">
              <a:solidFill>
                <a:prstClr val="black"/>
              </a:solidFill>
              <a:latin typeface="Arial" charset="0"/>
            </a:endParaRPr>
          </a:p>
        </p:txBody>
      </p:sp>
      <p:sp>
        <p:nvSpPr>
          <p:cNvPr id="6" name="Rectangle 20"/>
          <p:cNvSpPr>
            <a:spLocks noChangeArrowheads="1"/>
          </p:cNvSpPr>
          <p:nvPr/>
        </p:nvSpPr>
        <p:spPr bwMode="white">
          <a:xfrm>
            <a:off x="0" y="670560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a:solidFill>
                <a:srgbClr val="000000"/>
              </a:solidFill>
            </a:endParaRPr>
          </a:p>
        </p:txBody>
      </p:sp>
      <p:sp>
        <p:nvSpPr>
          <p:cNvPr id="7" name="Rectangle 21"/>
          <p:cNvSpPr>
            <a:spLocks noChangeArrowheads="1"/>
          </p:cNvSpPr>
          <p:nvPr/>
        </p:nvSpPr>
        <p:spPr bwMode="white">
          <a:xfrm>
            <a:off x="1198880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a:solidFill>
                <a:srgbClr val="000000"/>
              </a:solidFill>
            </a:endParaRPr>
          </a:p>
        </p:txBody>
      </p:sp>
      <p:sp>
        <p:nvSpPr>
          <p:cNvPr id="8" name="Rectangle 23"/>
          <p:cNvSpPr>
            <a:spLocks noChangeArrowheads="1"/>
          </p:cNvSpPr>
          <p:nvPr/>
        </p:nvSpPr>
        <p:spPr bwMode="white">
          <a:xfrm>
            <a:off x="0" y="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a:solidFill>
                <a:srgbClr val="000000"/>
              </a:solidFill>
            </a:endParaRPr>
          </a:p>
        </p:txBody>
      </p:sp>
      <p:sp>
        <p:nvSpPr>
          <p:cNvPr id="9" name="Rectangle 24"/>
          <p:cNvSpPr>
            <a:spLocks noChangeArrowheads="1"/>
          </p:cNvSpPr>
          <p:nvPr/>
        </p:nvSpPr>
        <p:spPr bwMode="white">
          <a:xfrm>
            <a:off x="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a:solidFill>
                <a:srgbClr val="000000"/>
              </a:solidFill>
            </a:endParaRPr>
          </a:p>
        </p:txBody>
      </p:sp>
      <p:sp>
        <p:nvSpPr>
          <p:cNvPr id="10" name="Rectangle 9"/>
          <p:cNvSpPr>
            <a:spLocks noChangeArrowheads="1"/>
          </p:cNvSpPr>
          <p:nvPr/>
        </p:nvSpPr>
        <p:spPr bwMode="auto">
          <a:xfrm>
            <a:off x="203200" y="152401"/>
            <a:ext cx="11777133"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0" hangingPunct="0">
              <a:defRPr/>
            </a:pPr>
            <a:endParaRPr lang="en-US">
              <a:solidFill>
                <a:prstClr val="black"/>
              </a:solidFill>
              <a:latin typeface="Arial" charset="0"/>
            </a:endParaRPr>
          </a:p>
        </p:txBody>
      </p:sp>
      <p:sp>
        <p:nvSpPr>
          <p:cNvPr id="11" name="Rectangle 10"/>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2" name="Rectangle 11"/>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0" hangingPunct="0">
              <a:defRPr/>
            </a:pPr>
            <a:endParaRPr lang="en-US">
              <a:solidFill>
                <a:prstClr val="black"/>
              </a:solidFill>
              <a:latin typeface="Arial" charset="0"/>
            </a:endParaRPr>
          </a:p>
        </p:txBody>
      </p:sp>
      <p:sp>
        <p:nvSpPr>
          <p:cNvPr id="13" name="Oval 12"/>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4" name="Oval 13"/>
          <p:cNvSpPr/>
          <p:nvPr/>
        </p:nvSpPr>
        <p:spPr>
          <a:xfrm>
            <a:off x="1854200" y="323850"/>
            <a:ext cx="5588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5" name="Rectangle 14"/>
          <p:cNvSpPr>
            <a:spLocks noChangeArrowheads="1"/>
          </p:cNvSpPr>
          <p:nvPr/>
        </p:nvSpPr>
        <p:spPr bwMode="auto">
          <a:xfrm>
            <a:off x="198967" y="6388101"/>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0" hangingPunct="0">
              <a:defRPr/>
            </a:pPr>
            <a:endParaRPr lang="en-US">
              <a:solidFill>
                <a:prstClr val="black"/>
              </a:solidFill>
              <a:latin typeface="Arial" charset="0"/>
            </a:endParaRPr>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4000500" y="609600"/>
            <a:ext cx="7823200" cy="4267200"/>
          </a:xfrm>
        </p:spPr>
        <p:txBody>
          <a:bodyPr>
            <a:normAutofit/>
          </a:bodyPr>
          <a:lstStyle>
            <a:lvl1pPr marL="0" indent="0">
              <a:buNone/>
              <a:defRPr sz="3200"/>
            </a:lvl1pPr>
          </a:lstStyle>
          <a:p>
            <a:pPr lvl="0"/>
            <a:r>
              <a:rPr lang="en-US" noProof="0"/>
              <a:t>Click icon to add picture</a:t>
            </a:r>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p:cNvSpPr>
            <a:spLocks noGrp="1"/>
          </p:cNvSpPr>
          <p:nvPr>
            <p:ph type="sldNum" sz="quarter" idx="10"/>
          </p:nvPr>
        </p:nvSpPr>
        <p:spPr>
          <a:xfrm>
            <a:off x="1828800" y="312739"/>
            <a:ext cx="609600" cy="441325"/>
          </a:xfrm>
        </p:spPr>
        <p:txBody>
          <a:bodyPr/>
          <a:lstStyle>
            <a:lvl1pPr>
              <a:defRPr/>
            </a:lvl1pPr>
          </a:lstStyle>
          <a:p>
            <a:fld id="{AD8D1796-4BB0-4462-85AE-378E8513761D}" type="slidenum">
              <a:rPr lang="en-US" altLang="en-US"/>
              <a:pPr/>
              <a:t>‹#›</a:t>
            </a:fld>
            <a:endParaRPr lang="en-US" altLang="en-US"/>
          </a:p>
        </p:txBody>
      </p:sp>
      <p:sp>
        <p:nvSpPr>
          <p:cNvPr id="17" name="Date Placeholder 4"/>
          <p:cNvSpPr>
            <a:spLocks noGrp="1"/>
          </p:cNvSpPr>
          <p:nvPr>
            <p:ph type="dt" sz="half" idx="11"/>
          </p:nvPr>
        </p:nvSpPr>
        <p:spPr>
          <a:xfrm>
            <a:off x="7717367" y="6405564"/>
            <a:ext cx="4059767" cy="365125"/>
          </a:xfrm>
        </p:spPr>
        <p:txBody>
          <a:bodyPr/>
          <a:lstStyle>
            <a:lvl1pPr>
              <a:defRPr/>
            </a:lvl1pPr>
          </a:lstStyle>
          <a:p>
            <a:pPr>
              <a:defRPr/>
            </a:pPr>
            <a:endParaRPr lang="en-US"/>
          </a:p>
        </p:txBody>
      </p:sp>
      <p:sp>
        <p:nvSpPr>
          <p:cNvPr id="18" name="Footer Placeholder 5"/>
          <p:cNvSpPr>
            <a:spLocks noGrp="1"/>
          </p:cNvSpPr>
          <p:nvPr>
            <p:ph type="ftr" sz="quarter" idx="12"/>
          </p:nvPr>
        </p:nvSpPr>
        <p:spPr>
          <a:xfrm>
            <a:off x="402168" y="6410326"/>
            <a:ext cx="4779433" cy="366713"/>
          </a:xfrm>
        </p:spPr>
        <p:txBody>
          <a:bodyPr/>
          <a:lstStyle>
            <a:lvl1pPr>
              <a:defRPr/>
            </a:lvl1pPr>
          </a:lstStyle>
          <a:p>
            <a:pPr>
              <a:defRPr/>
            </a:pPr>
            <a:endParaRPr lang="en-US"/>
          </a:p>
        </p:txBody>
      </p:sp>
    </p:spTree>
    <p:extLst>
      <p:ext uri="{BB962C8B-B14F-4D97-AF65-F5344CB8AC3E}">
        <p14:creationId xmlns:p14="http://schemas.microsoft.com/office/powerpoint/2010/main" val="1122527962"/>
      </p:ext>
    </p:extLst>
  </p:cSld>
  <p:clrMapOvr>
    <a:masterClrMapping/>
  </p:clrMapOvr>
  <p:transition spd="med">
    <p:circl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2E21803-241A-49DB-9CC7-23E1EE3AAACE}" type="slidenum">
              <a:rPr lang="en-US" altLang="en-US"/>
              <a:pPr/>
              <a:t>‹#›</a:t>
            </a:fld>
            <a:endParaRPr lang="en-US" altLang="en-US"/>
          </a:p>
        </p:txBody>
      </p:sp>
    </p:spTree>
    <p:extLst>
      <p:ext uri="{BB962C8B-B14F-4D97-AF65-F5344CB8AC3E}">
        <p14:creationId xmlns:p14="http://schemas.microsoft.com/office/powerpoint/2010/main" val="492896609"/>
      </p:ext>
    </p:extLst>
  </p:cSld>
  <p:clrMapOvr>
    <a:overrideClrMapping bg1="lt1" tx1="dk1" bg2="lt2" tx2="dk2" accent1="accent1" accent2="accent2" accent3="accent3" accent4="accent4" accent5="accent5" accent6="accent6" hlink="hlink" folHlink="folHlink"/>
  </p:clrMapOvr>
  <p:transition spd="med">
    <p:circl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solidFill>
          <a:schemeClr val="bg2"/>
        </a:solidFill>
        <a:effectLst/>
      </p:bgPr>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a:solidFill>
                <a:srgbClr val="000000"/>
              </a:solidFill>
            </a:endParaRPr>
          </a:p>
        </p:txBody>
      </p:sp>
      <p:sp>
        <p:nvSpPr>
          <p:cNvPr id="5" name="Rectangle 20"/>
          <p:cNvSpPr>
            <a:spLocks noChangeArrowheads="1"/>
          </p:cNvSpPr>
          <p:nvPr/>
        </p:nvSpPr>
        <p:spPr bwMode="white">
          <a:xfrm>
            <a:off x="9347200" y="0"/>
            <a:ext cx="28448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a:solidFill>
                <a:srgbClr val="000000"/>
              </a:solidFill>
            </a:endParaRPr>
          </a:p>
        </p:txBody>
      </p:sp>
      <p:sp>
        <p:nvSpPr>
          <p:cNvPr id="6" name="Rectangle 21"/>
          <p:cNvSpPr>
            <a:spLocks noChangeArrowheads="1"/>
          </p:cNvSpPr>
          <p:nvPr/>
        </p:nvSpPr>
        <p:spPr bwMode="white">
          <a:xfrm>
            <a:off x="0" y="1"/>
            <a:ext cx="12192000" cy="15557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a:solidFill>
                <a:srgbClr val="000000"/>
              </a:solidFill>
            </a:endParaRPr>
          </a:p>
        </p:txBody>
      </p:sp>
      <p:sp>
        <p:nvSpPr>
          <p:cNvPr id="7" name="Rectangle 23"/>
          <p:cNvSpPr>
            <a:spLocks noChangeArrowheads="1"/>
          </p:cNvSpPr>
          <p:nvPr/>
        </p:nvSpPr>
        <p:spPr bwMode="white">
          <a:xfrm>
            <a:off x="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a:solidFill>
                <a:srgbClr val="000000"/>
              </a:solidFill>
            </a:endParaRPr>
          </a:p>
        </p:txBody>
      </p:sp>
      <p:sp>
        <p:nvSpPr>
          <p:cNvPr id="8" name="Rectangle 7"/>
          <p:cNvSpPr>
            <a:spLocks noChangeArrowheads="1"/>
          </p:cNvSpPr>
          <p:nvPr/>
        </p:nvSpPr>
        <p:spPr bwMode="auto">
          <a:xfrm>
            <a:off x="194734" y="6391276"/>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0" hangingPunct="0">
              <a:defRPr/>
            </a:pPr>
            <a:endParaRPr lang="en-US">
              <a:solidFill>
                <a:prstClr val="black"/>
              </a:solidFill>
              <a:latin typeface="Arial" charset="0"/>
            </a:endParaRPr>
          </a:p>
        </p:txBody>
      </p:sp>
      <p:sp>
        <p:nvSpPr>
          <p:cNvPr id="9" name="Rectangle 8"/>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0" hangingPunct="0">
              <a:defRPr/>
            </a:pPr>
            <a:endParaRPr lang="en-US">
              <a:solidFill>
                <a:prstClr val="black"/>
              </a:solidFill>
              <a:latin typeface="Arial" charset="0"/>
            </a:endParaRPr>
          </a:p>
        </p:txBody>
      </p:sp>
      <p:sp>
        <p:nvSpPr>
          <p:cNvPr id="10" name="Straight Connector 9"/>
          <p:cNvSpPr>
            <a:spLocks noChangeShapeType="1"/>
          </p:cNvSpPr>
          <p:nvPr/>
        </p:nvSpPr>
        <p:spPr bwMode="auto">
          <a:xfrm rot="5400000">
            <a:off x="6402388"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0" hangingPunct="0">
              <a:defRPr/>
            </a:pPr>
            <a:endParaRPr lang="en-US">
              <a:solidFill>
                <a:prstClr val="black"/>
              </a:solidFill>
              <a:latin typeface="Arial" charset="0"/>
            </a:endParaRPr>
          </a:p>
        </p:txBody>
      </p:sp>
      <p:sp>
        <p:nvSpPr>
          <p:cNvPr id="11" name="Oval 10"/>
          <p:cNvSpPr/>
          <p:nvPr/>
        </p:nvSpPr>
        <p:spPr>
          <a:xfrm>
            <a:off x="9118600"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2" name="Oval 11"/>
          <p:cNvSpPr/>
          <p:nvPr/>
        </p:nvSpPr>
        <p:spPr>
          <a:xfrm>
            <a:off x="9245600" y="3021013"/>
            <a:ext cx="560917"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 name="Vertical Text Placeholder 2"/>
          <p:cNvSpPr>
            <a:spLocks noGrp="1"/>
          </p:cNvSpPr>
          <p:nvPr>
            <p:ph type="body" orient="vert" idx="1"/>
          </p:nvPr>
        </p:nvSpPr>
        <p:spPr>
          <a:xfrm>
            <a:off x="406400" y="304800"/>
            <a:ext cx="87376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9855200" y="304802"/>
            <a:ext cx="1930400" cy="5851525"/>
          </a:xfrm>
        </p:spPr>
        <p:txBody>
          <a:bodyPr vert="eaVert"/>
          <a:lstStyle/>
          <a:p>
            <a:r>
              <a:rPr lang="en-US"/>
              <a:t>Click to edit Master title style</a:t>
            </a:r>
          </a:p>
        </p:txBody>
      </p:sp>
      <p:sp>
        <p:nvSpPr>
          <p:cNvPr id="13" name="Slide Number Placeholder 5"/>
          <p:cNvSpPr>
            <a:spLocks noGrp="1"/>
          </p:cNvSpPr>
          <p:nvPr>
            <p:ph type="sldNum" sz="quarter" idx="10"/>
          </p:nvPr>
        </p:nvSpPr>
        <p:spPr>
          <a:xfrm>
            <a:off x="9220200" y="3009901"/>
            <a:ext cx="609600" cy="441325"/>
          </a:xfrm>
        </p:spPr>
        <p:txBody>
          <a:bodyPr/>
          <a:lstStyle>
            <a:lvl1pPr>
              <a:defRPr/>
            </a:lvl1pPr>
          </a:lstStyle>
          <a:p>
            <a:fld id="{BAD742AD-F819-4414-9371-25525A4063A6}" type="slidenum">
              <a:rPr lang="en-US" altLang="en-US"/>
              <a:pPr/>
              <a:t>‹#›</a:t>
            </a:fld>
            <a:endParaRPr lang="en-US" altLang="en-US"/>
          </a:p>
        </p:txBody>
      </p:sp>
      <p:sp>
        <p:nvSpPr>
          <p:cNvPr id="14" name="Date Placeholder 3"/>
          <p:cNvSpPr>
            <a:spLocks noGrp="1"/>
          </p:cNvSpPr>
          <p:nvPr>
            <p:ph type="dt" sz="half" idx="11"/>
          </p:nvPr>
        </p:nvSpPr>
        <p:spPr/>
        <p:txBody>
          <a:bodyPr/>
          <a:lstStyle>
            <a:lvl1pPr>
              <a:defRPr/>
            </a:lvl1pPr>
          </a:lstStyle>
          <a:p>
            <a:pPr>
              <a:defRPr/>
            </a:pPr>
            <a:endParaRPr lang="en-US"/>
          </a:p>
        </p:txBody>
      </p:sp>
      <p:sp>
        <p:nvSpPr>
          <p:cNvPr id="15"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441362273"/>
      </p:ext>
    </p:extLst>
  </p:cSld>
  <p:clrMapOvr>
    <a:overrideClrMapping bg1="lt1" tx1="dk1" bg2="lt2" tx2="dk2" accent1="accent1" accent2="accent2" accent3="accent3" accent4="accent4" accent5="accent5" accent6="accent6" hlink="hlink" folHlink="folHlink"/>
  </p:clrMapOvr>
  <p:transition spd="med">
    <p:circl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00_TITLE OR TRANSITION">
    <p:bg>
      <p:bgPr>
        <a:solidFill>
          <a:schemeClr val="bg2"/>
        </a:solidFill>
        <a:effectLst/>
      </p:bgPr>
    </p:bg>
    <p:spTree>
      <p:nvGrpSpPr>
        <p:cNvPr id="1" name=""/>
        <p:cNvGrpSpPr/>
        <p:nvPr/>
      </p:nvGrpSpPr>
      <p:grpSpPr>
        <a:xfrm>
          <a:off x="0" y="0"/>
          <a:ext cx="0" cy="0"/>
          <a:chOff x="0" y="0"/>
          <a:chExt cx="0" cy="0"/>
        </a:xfrm>
      </p:grpSpPr>
      <p:sp>
        <p:nvSpPr>
          <p:cNvPr id="18" name="Oval 17"/>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algn="ctr" fontAlgn="auto">
              <a:spcBef>
                <a:spcPts val="0"/>
              </a:spcBef>
              <a:spcAft>
                <a:spcPts val="0"/>
              </a:spcAft>
              <a:defRPr/>
            </a:pPr>
            <a:endParaRPr lang="en-AU" kern="0">
              <a:solidFill>
                <a:sysClr val="windowText" lastClr="000000"/>
              </a:solidFill>
              <a:latin typeface="Segoe UI"/>
            </a:endParaRPr>
          </a:p>
        </p:txBody>
      </p:sp>
      <p:sp>
        <p:nvSpPr>
          <p:cNvPr id="19" name="Oval 18"/>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algn="ctr" fontAlgn="auto">
              <a:spcBef>
                <a:spcPts val="0"/>
              </a:spcBef>
              <a:spcAft>
                <a:spcPts val="0"/>
              </a:spcAft>
              <a:defRPr/>
            </a:pPr>
            <a:endParaRPr lang="en-AU" kern="0">
              <a:solidFill>
                <a:sysClr val="windowText" lastClr="000000"/>
              </a:solidFill>
              <a:latin typeface="Segoe UI"/>
            </a:endParaRPr>
          </a:p>
        </p:txBody>
      </p:sp>
      <p:sp>
        <p:nvSpPr>
          <p:cNvPr id="21" name="Oval 20"/>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algn="ctr" fontAlgn="auto">
              <a:spcBef>
                <a:spcPts val="0"/>
              </a:spcBef>
              <a:spcAft>
                <a:spcPts val="0"/>
              </a:spcAft>
              <a:defRPr/>
            </a:pPr>
            <a:endParaRPr lang="en-AU" kern="0">
              <a:solidFill>
                <a:sysClr val="windowText" lastClr="000000"/>
              </a:solidFill>
              <a:latin typeface="Segoe UI"/>
            </a:endParaRPr>
          </a:p>
        </p:txBody>
      </p:sp>
      <p:sp>
        <p:nvSpPr>
          <p:cNvPr id="22" name="Oval 21"/>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algn="ctr" fontAlgn="auto">
              <a:spcBef>
                <a:spcPts val="0"/>
              </a:spcBef>
              <a:spcAft>
                <a:spcPts val="0"/>
              </a:spcAft>
              <a:defRPr/>
            </a:pPr>
            <a:endParaRPr lang="en-AU" kern="0">
              <a:solidFill>
                <a:sysClr val="windowText" lastClr="000000"/>
              </a:solidFill>
              <a:latin typeface="Segoe UI"/>
            </a:endParaRPr>
          </a:p>
        </p:txBody>
      </p:sp>
      <p:sp>
        <p:nvSpPr>
          <p:cNvPr id="2" name="Title 1"/>
          <p:cNvSpPr>
            <a:spLocks noGrp="1"/>
          </p:cNvSpPr>
          <p:nvPr>
            <p:ph type="ctrTitle" hasCustomPrompt="1"/>
          </p:nvPr>
        </p:nvSpPr>
        <p:spPr>
          <a:xfrm>
            <a:off x="1219939" y="916229"/>
            <a:ext cx="9107555" cy="3632325"/>
          </a:xfrm>
          <a:prstGeom prst="rect">
            <a:avLst/>
          </a:prstGeom>
          <a:noFill/>
        </p:spPr>
        <p:txBody>
          <a:bodyPr anchor="b"/>
          <a:lstStyle>
            <a:lvl1pPr algn="ctr" defTabSz="914400" rtl="0" eaLnBrk="1" latinLnBrk="0" hangingPunct="1">
              <a:lnSpc>
                <a:spcPct val="90000"/>
              </a:lnSpc>
              <a:spcBef>
                <a:spcPct val="0"/>
              </a:spcBef>
              <a:buNone/>
              <a:defRPr lang="en-US" sz="8000" b="1" i="0" kern="1200" spc="-300" dirty="0">
                <a:gradFill>
                  <a:gsLst>
                    <a:gs pos="0">
                      <a:schemeClr val="accent1">
                        <a:lumMod val="5000"/>
                        <a:lumOff val="95000"/>
                      </a:schemeClr>
                    </a:gs>
                    <a:gs pos="100000">
                      <a:schemeClr val="tx1"/>
                    </a:gs>
                  </a:gsLst>
                  <a:lin ang="5400000" scaled="1"/>
                </a:gradFill>
                <a:latin typeface="+mn-lt"/>
                <a:ea typeface="+mn-ea"/>
                <a:cs typeface="Segoe UI Semilight" panose="020B0402040204020203" pitchFamily="34" charset="0"/>
              </a:defRPr>
            </a:lvl1pPr>
          </a:lstStyle>
          <a:p>
            <a:r>
              <a:rPr lang="en-US"/>
              <a:t>CLICK TO EDIT TITLE</a:t>
            </a:r>
          </a:p>
        </p:txBody>
      </p:sp>
    </p:spTree>
    <p:extLst>
      <p:ext uri="{BB962C8B-B14F-4D97-AF65-F5344CB8AC3E}">
        <p14:creationId xmlns:p14="http://schemas.microsoft.com/office/powerpoint/2010/main" val="5833180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10" presetClass="exit" presetSubtype="0" fill="hold" grpId="1" nodeType="withEffect">
                                  <p:stCondLst>
                                    <p:cond delay="25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0" presetClass="exit" presetSubtype="0" fill="hold" grpId="1" nodeType="withEffect">
                                  <p:stCondLst>
                                    <p:cond delay="50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animBg="1"/>
      <p:bldP spid="22" grpId="0" animBg="1"/>
      <p:bldP spid="22" grpId="1"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DIVIDER with number">
    <p:bg>
      <p:bgPr>
        <a:solidFill>
          <a:schemeClr val="tx2"/>
        </a:solidFill>
        <a:effectLst/>
      </p:bgPr>
    </p:bg>
    <p:spTree>
      <p:nvGrpSpPr>
        <p:cNvPr id="1" name=""/>
        <p:cNvGrpSpPr/>
        <p:nvPr/>
      </p:nvGrpSpPr>
      <p:grpSpPr>
        <a:xfrm>
          <a:off x="0" y="0"/>
          <a:ext cx="0" cy="0"/>
          <a:chOff x="0" y="0"/>
          <a:chExt cx="0" cy="0"/>
        </a:xfrm>
      </p:grpSpPr>
      <p:sp>
        <p:nvSpPr>
          <p:cNvPr id="19" name="Freeform: Shape 18"/>
          <p:cNvSpPr/>
          <p:nvPr userDrawn="1"/>
        </p:nvSpPr>
        <p:spPr>
          <a:xfrm>
            <a:off x="3803737" y="-65233"/>
            <a:ext cx="4584526" cy="2297766"/>
          </a:xfrm>
          <a:custGeom>
            <a:avLst/>
            <a:gdLst>
              <a:gd name="connsiteX0" fmla="*/ 278 w 4584526"/>
              <a:gd name="connsiteY0" fmla="*/ 0 h 2297766"/>
              <a:gd name="connsiteX1" fmla="*/ 4584248 w 4584526"/>
              <a:gd name="connsiteY1" fmla="*/ 0 h 2297766"/>
              <a:gd name="connsiteX2" fmla="*/ 4584526 w 4584526"/>
              <a:gd name="connsiteY2" fmla="*/ 5503 h 2297766"/>
              <a:gd name="connsiteX3" fmla="*/ 2292263 w 4584526"/>
              <a:gd name="connsiteY3" fmla="*/ 2297766 h 2297766"/>
              <a:gd name="connsiteX4" fmla="*/ 0 w 4584526"/>
              <a:gd name="connsiteY4" fmla="*/ 5503 h 2297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4526" h="2297766">
                <a:moveTo>
                  <a:pt x="278" y="0"/>
                </a:moveTo>
                <a:lnTo>
                  <a:pt x="4584248" y="0"/>
                </a:lnTo>
                <a:lnTo>
                  <a:pt x="4584526" y="5503"/>
                </a:lnTo>
                <a:cubicBezTo>
                  <a:pt x="4584526" y="1271485"/>
                  <a:pt x="3558245" y="2297766"/>
                  <a:pt x="2292263" y="2297766"/>
                </a:cubicBezTo>
                <a:cubicBezTo>
                  <a:pt x="1026281" y="2297766"/>
                  <a:pt x="0" y="1271485"/>
                  <a:pt x="0" y="5503"/>
                </a:cubicBezTo>
                <a:close/>
              </a:path>
            </a:pathLst>
          </a:custGeom>
          <a:solidFill>
            <a:srgbClr val="000000"/>
          </a:solidFill>
          <a:ln w="12700" cap="flat" cmpd="sng" algn="ctr">
            <a:noFill/>
            <a:prstDash val="solid"/>
            <a:miter lim="800000"/>
          </a:ln>
          <a:effectLst/>
        </p:spPr>
        <p:txBody>
          <a:bodyPr wrap="square" rtlCol="0" anchor="ctr">
            <a:noAutofit/>
          </a:bodyPr>
          <a:lstStyle/>
          <a:p>
            <a:pPr algn="ctr" fontAlgn="auto">
              <a:spcBef>
                <a:spcPts val="0"/>
              </a:spcBef>
              <a:spcAft>
                <a:spcPts val="0"/>
              </a:spcAft>
              <a:defRPr/>
            </a:pPr>
            <a:endParaRPr lang="en-US" kern="0">
              <a:solidFill>
                <a:srgbClr val="FFFFFF"/>
              </a:solidFill>
              <a:latin typeface="Segoe UI"/>
            </a:endParaRPr>
          </a:p>
        </p:txBody>
      </p:sp>
      <p:sp>
        <p:nvSpPr>
          <p:cNvPr id="17" name="Footer Placeholder 4"/>
          <p:cNvSpPr txBox="1">
            <a:spLocks/>
          </p:cNvSpPr>
          <p:nvPr userDrawn="1"/>
        </p:nvSpPr>
        <p:spPr>
          <a:xfrm>
            <a:off x="4038600" y="6356350"/>
            <a:ext cx="4114800" cy="365125"/>
          </a:xfrm>
          <a:prstGeom prst="rect">
            <a:avLst/>
          </a:prstGeom>
        </p:spPr>
        <p:txBody>
          <a:bodyPr/>
          <a:lstStyle>
            <a:defPPr>
              <a:defRPr lang="en-US"/>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a:solidFill>
                <a:srgbClr val="FFFFFF"/>
              </a:solidFill>
            </a:endParaRPr>
          </a:p>
        </p:txBody>
      </p:sp>
      <p:sp>
        <p:nvSpPr>
          <p:cNvPr id="3" name="Title 2"/>
          <p:cNvSpPr>
            <a:spLocks noGrp="1"/>
          </p:cNvSpPr>
          <p:nvPr>
            <p:ph type="title" hasCustomPrompt="1"/>
          </p:nvPr>
        </p:nvSpPr>
        <p:spPr>
          <a:xfrm>
            <a:off x="302995" y="3383280"/>
            <a:ext cx="11660405" cy="625641"/>
          </a:xfrm>
          <a:prstGeom prst="rect">
            <a:avLst/>
          </a:prstGeom>
        </p:spPr>
        <p:txBody>
          <a:bodyPr vert="horz" lIns="457200" tIns="45720" rIns="457200" bIns="45720" rtlCol="0" anchor="b">
            <a:noAutofit/>
          </a:bodyPr>
          <a:lstStyle>
            <a:lvl1pPr algn="ctr" defTabSz="914400" rtl="0" eaLnBrk="1" latinLnBrk="0" hangingPunct="1">
              <a:lnSpc>
                <a:spcPct val="90000"/>
              </a:lnSpc>
              <a:spcBef>
                <a:spcPct val="0"/>
              </a:spcBef>
              <a:buNone/>
              <a:defRPr lang="en-US" sz="4800" b="1" i="0" kern="1200" spc="40" baseline="0" dirty="0">
                <a:gradFill>
                  <a:gsLst>
                    <a:gs pos="0">
                      <a:schemeClr val="accent1">
                        <a:lumMod val="5000"/>
                        <a:lumOff val="95000"/>
                      </a:schemeClr>
                    </a:gs>
                    <a:gs pos="100000">
                      <a:schemeClr val="bg1"/>
                    </a:gs>
                  </a:gsLst>
                  <a:lin ang="5400000" scaled="1"/>
                </a:gradFill>
                <a:latin typeface="+mn-lt"/>
                <a:ea typeface="+mn-ea"/>
                <a:cs typeface="Segoe UI Semilight" panose="020B0402040204020203" pitchFamily="34" charset="0"/>
              </a:defRPr>
            </a:lvl1pPr>
          </a:lstStyle>
          <a:p>
            <a:pPr marL="0" marR="0" lvl="0" indent="0" fontAlgn="auto">
              <a:spcAft>
                <a:spcPts val="0"/>
              </a:spcAft>
              <a:buClrTx/>
              <a:buSzTx/>
              <a:buFontTx/>
              <a:tabLst/>
            </a:pPr>
            <a:r>
              <a:rPr lang="en-US"/>
              <a:t>CLICK TO EDIT MASTER TITLE STYLE</a:t>
            </a:r>
          </a:p>
        </p:txBody>
      </p:sp>
      <p:sp>
        <p:nvSpPr>
          <p:cNvPr id="22" name="Text Placeholder 3"/>
          <p:cNvSpPr>
            <a:spLocks noGrp="1"/>
          </p:cNvSpPr>
          <p:nvPr>
            <p:ph type="body" sz="quarter" idx="10" hasCustomPrompt="1"/>
          </p:nvPr>
        </p:nvSpPr>
        <p:spPr>
          <a:xfrm>
            <a:off x="3923323" y="186061"/>
            <a:ext cx="4376615" cy="627351"/>
          </a:xfrm>
        </p:spPr>
        <p:txBody>
          <a:bodyPr/>
          <a:lstStyle>
            <a:lvl1pPr algn="ctr">
              <a:defRPr sz="2000">
                <a:solidFill>
                  <a:schemeClr val="bg1"/>
                </a:solidFill>
              </a:defRPr>
            </a:lvl1pPr>
            <a:lvl2pPr algn="ctr">
              <a:defRPr sz="1400">
                <a:solidFill>
                  <a:schemeClr val="bg1"/>
                </a:solidFill>
              </a:defRPr>
            </a:lvl2pPr>
            <a:lvl3pPr algn="ctr">
              <a:defRPr>
                <a:solidFill>
                  <a:schemeClr val="bg1"/>
                </a:solidFill>
              </a:defRPr>
            </a:lvl3pPr>
            <a:lvl4pPr algn="ctr">
              <a:defRPr>
                <a:solidFill>
                  <a:schemeClr val="bg1"/>
                </a:solidFill>
              </a:defRPr>
            </a:lvl4pPr>
            <a:lvl5pPr>
              <a:defRPr>
                <a:solidFill>
                  <a:schemeClr val="bg1"/>
                </a:solidFill>
              </a:defRPr>
            </a:lvl5pPr>
          </a:lstStyle>
          <a:p>
            <a:pPr lvl="0"/>
            <a:r>
              <a:rPr lang="en-US"/>
              <a:t>Add Your Section Title Here</a:t>
            </a:r>
          </a:p>
          <a:p>
            <a:pPr lvl="1"/>
            <a:r>
              <a:rPr lang="en-US"/>
              <a:t>1</a:t>
            </a:r>
          </a:p>
        </p:txBody>
      </p:sp>
      <p:sp>
        <p:nvSpPr>
          <p:cNvPr id="23" name="Text Placeholder 3"/>
          <p:cNvSpPr>
            <a:spLocks noGrp="1"/>
          </p:cNvSpPr>
          <p:nvPr>
            <p:ph type="body" sz="quarter" idx="11" hasCustomPrompt="1"/>
          </p:nvPr>
        </p:nvSpPr>
        <p:spPr>
          <a:xfrm>
            <a:off x="304801" y="4206240"/>
            <a:ext cx="11658600" cy="424732"/>
          </a:xfrm>
        </p:spPr>
        <p:txBody>
          <a:bodyPr lIns="457200" rIns="4572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2400" b="0" i="0" u="none" strike="noStrike" kern="1200" cap="none" spc="0" normalizeH="0" baseline="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FFFFFF">
                    <a:lumMod val="85000"/>
                    <a:lumOff val="15000"/>
                  </a:srgbClr>
                </a:solidFill>
                <a:effectLst/>
                <a:uLnTx/>
                <a:uFillTx/>
                <a:latin typeface="Segoe UI Semilight" panose="020B0402040204020203" pitchFamily="34" charset="0"/>
                <a:ea typeface="+mn-ea"/>
                <a:cs typeface="Segoe UI Semilight" panose="020B0402040204020203" pitchFamily="34" charset="0"/>
              </a:rPr>
              <a:t>Add a short summary sentence here about title/statement above</a:t>
            </a:r>
          </a:p>
        </p:txBody>
      </p:sp>
      <p:sp>
        <p:nvSpPr>
          <p:cNvPr id="6" name="Text Placeholder 5"/>
          <p:cNvSpPr>
            <a:spLocks noGrp="1"/>
          </p:cNvSpPr>
          <p:nvPr>
            <p:ph type="body" sz="quarter" idx="12" hasCustomPrompt="1"/>
          </p:nvPr>
        </p:nvSpPr>
        <p:spPr>
          <a:xfrm>
            <a:off x="5737094" y="1007413"/>
            <a:ext cx="792205" cy="1200329"/>
          </a:xfrm>
        </p:spPr>
        <p:txBody>
          <a:bodyPr wrap="none" anchor="ctr"/>
          <a:lstStyle>
            <a:lvl1pPr algn="ctr">
              <a:defRPr kumimoji="0" lang="en-US" sz="8000" b="1" i="0" u="none" strike="noStrike" kern="1200" cap="none" spc="0" normalizeH="0" baseline="0" dirty="0">
                <a:ln>
                  <a:noFill/>
                </a:ln>
                <a:solidFill>
                  <a:schemeClr val="accent4"/>
                </a:solidFill>
                <a:effectLst/>
                <a:uLnTx/>
                <a:uFillTx/>
                <a:latin typeface="Segoe UI" panose="020B0502040204020203" pitchFamily="34" charset="0"/>
                <a:ea typeface="+mn-ea"/>
                <a:cs typeface="Segoe UI" panose="020B0502040204020203"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t>
            </a:r>
          </a:p>
        </p:txBody>
      </p:sp>
    </p:spTree>
    <p:extLst>
      <p:ext uri="{BB962C8B-B14F-4D97-AF65-F5344CB8AC3E}">
        <p14:creationId xmlns:p14="http://schemas.microsoft.com/office/powerpoint/2010/main" val="247737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4_Quote dark option FLUSH LEFT">
    <p:bg>
      <p:bgPr>
        <a:solidFill>
          <a:schemeClr val="tx2"/>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04800" y="2884235"/>
            <a:ext cx="11658600" cy="1089529"/>
          </a:xfrm>
        </p:spPr>
        <p:txBody>
          <a:bodyPr anchor="ctr"/>
          <a:lstStyle>
            <a:lvl1pPr marL="231775" indent="-231775" algn="l">
              <a:spcBef>
                <a:spcPts val="0"/>
              </a:spcBef>
              <a:defRPr sz="3600" b="0" baseline="0">
                <a:gradFill>
                  <a:gsLst>
                    <a:gs pos="0">
                      <a:schemeClr val="accent1">
                        <a:lumMod val="5000"/>
                        <a:lumOff val="95000"/>
                      </a:schemeClr>
                    </a:gs>
                    <a:gs pos="100000">
                      <a:schemeClr val="bg1"/>
                    </a:gs>
                  </a:gsLst>
                  <a:lin ang="5400000" scaled="1"/>
                </a:gradFill>
              </a:defRPr>
            </a:lvl1pPr>
            <a:lvl2pPr marL="109538" indent="0" algn="l">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a:r>
              <a:rPr lang="en-US" dirty="0"/>
              <a:t>“QUOTATION.”</a:t>
            </a:r>
          </a:p>
          <a:p>
            <a:pPr lvl="1"/>
            <a:r>
              <a:rPr lang="en-US" dirty="0"/>
              <a:t> BOLD</a:t>
            </a:r>
          </a:p>
        </p:txBody>
      </p:sp>
      <p:sp>
        <p:nvSpPr>
          <p:cNvPr id="7" name="Freeform: Shape 6"/>
          <p:cNvSpPr/>
          <p:nvPr/>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4" hasCustomPrompt="1"/>
          </p:nvPr>
        </p:nvSpPr>
        <p:spPr>
          <a:xfrm>
            <a:off x="3865562" y="5276808"/>
            <a:ext cx="8097838" cy="369332"/>
          </a:xfrm>
        </p:spPr>
        <p:txBody>
          <a:bodyPr/>
          <a:lstStyle>
            <a:lvl1pPr algn="r">
              <a:spcBef>
                <a:spcPts val="0"/>
              </a:spcBef>
              <a:defRPr sz="2000" b="0">
                <a:solidFill>
                  <a:schemeClr val="bg1"/>
                </a:solidFill>
              </a:defRPr>
            </a:lvl1pPr>
            <a:lvl2pPr algn="r">
              <a:defRPr>
                <a:solidFill>
                  <a:schemeClr val="bg1"/>
                </a:solidFill>
              </a:defRPr>
            </a:lvl2pPr>
          </a:lstStyle>
          <a:p>
            <a:pPr lvl="0"/>
            <a:r>
              <a:rPr lang="en-US" dirty="0"/>
              <a:t>—Name and Company/Source goes here</a:t>
            </a:r>
          </a:p>
        </p:txBody>
      </p:sp>
    </p:spTree>
    <p:extLst>
      <p:ext uri="{BB962C8B-B14F-4D97-AF65-F5344CB8AC3E}">
        <p14:creationId xmlns:p14="http://schemas.microsoft.com/office/powerpoint/2010/main" val="15082832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DONUT BASE SECTION DIVIDER">
    <p:bg>
      <p:bgPr>
        <a:solidFill>
          <a:schemeClr val="bg2"/>
        </a:solidFill>
        <a:effectLst/>
      </p:bgPr>
    </p:bg>
    <p:spTree>
      <p:nvGrpSpPr>
        <p:cNvPr id="1" name=""/>
        <p:cNvGrpSpPr/>
        <p:nvPr/>
      </p:nvGrpSpPr>
      <p:grpSpPr>
        <a:xfrm>
          <a:off x="0" y="0"/>
          <a:ext cx="0" cy="0"/>
          <a:chOff x="0" y="0"/>
          <a:chExt cx="0" cy="0"/>
        </a:xfrm>
      </p:grpSpPr>
      <p:sp>
        <p:nvSpPr>
          <p:cNvPr id="7" name="Oval 6"/>
          <p:cNvSpPr/>
          <p:nvPr userDrawn="1"/>
        </p:nvSpPr>
        <p:spPr>
          <a:xfrm>
            <a:off x="2861702" y="157952"/>
            <a:ext cx="6483179" cy="64831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 name="Title 1"/>
          <p:cNvSpPr>
            <a:spLocks noGrp="1"/>
          </p:cNvSpPr>
          <p:nvPr>
            <p:ph type="ctrTitle" hasCustomPrompt="1"/>
          </p:nvPr>
        </p:nvSpPr>
        <p:spPr>
          <a:xfrm>
            <a:off x="3448777" y="2935629"/>
            <a:ext cx="5208335" cy="927824"/>
          </a:xfrm>
          <a:prstGeom prst="rect">
            <a:avLst/>
          </a:prstGeom>
        </p:spPr>
        <p:txBody>
          <a:bodyPr anchor="ctr"/>
          <a:lstStyle>
            <a:lvl1pPr algn="ctr">
              <a:lnSpc>
                <a:spcPct val="95000"/>
              </a:lnSpc>
              <a:defRPr sz="4000">
                <a:solidFill>
                  <a:schemeClr val="tx1"/>
                </a:solidFill>
              </a:defRPr>
            </a:lvl1pPr>
          </a:lstStyle>
          <a:p>
            <a:r>
              <a:rPr lang="en-US"/>
              <a:t>CLICK TO EDIT TITLE</a:t>
            </a:r>
          </a:p>
        </p:txBody>
      </p:sp>
      <p:sp>
        <p:nvSpPr>
          <p:cNvPr id="9" name="dots"/>
          <p:cNvSpPr>
            <a:spLocks noChangeAspect="1"/>
          </p:cNvSpPr>
          <p:nvPr userDrawn="1"/>
        </p:nvSpPr>
        <p:spPr>
          <a:xfrm>
            <a:off x="3448777" y="745024"/>
            <a:ext cx="5309024" cy="5309025"/>
          </a:xfrm>
          <a:prstGeom prst="ellipse">
            <a:avLst/>
          </a:prstGeom>
          <a:noFill/>
          <a:ln w="184150" cap="rnd" cmpd="sng" algn="ctr">
            <a:solidFill>
              <a:schemeClr val="accent4"/>
            </a:solidFill>
            <a:prstDash val="sysDot"/>
          </a:ln>
          <a:effectLst/>
        </p:spPr>
        <p:txBody>
          <a:bodyPr rtlCol="0" anchor="ctr"/>
          <a:lstStyle/>
          <a:p>
            <a:pPr algn="ctr" defTabSz="457200" fontAlgn="auto">
              <a:spcBef>
                <a:spcPts val="0"/>
              </a:spcBef>
              <a:spcAft>
                <a:spcPts val="0"/>
              </a:spcAft>
              <a:defRPr/>
            </a:pPr>
            <a:endParaRPr lang="en-US" kern="0">
              <a:solidFill>
                <a:prstClr val="white"/>
              </a:solidFill>
              <a:latin typeface="Calibri"/>
            </a:endParaRPr>
          </a:p>
        </p:txBody>
      </p:sp>
    </p:spTree>
    <p:extLst>
      <p:ext uri="{BB962C8B-B14F-4D97-AF65-F5344CB8AC3E}">
        <p14:creationId xmlns:p14="http://schemas.microsoft.com/office/powerpoint/2010/main" val="16768794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Quote dark option FLUSH LEF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04800" y="2884235"/>
            <a:ext cx="11658600" cy="1089529"/>
          </a:xfrm>
        </p:spPr>
        <p:txBody>
          <a:bodyPr anchor="ctr"/>
          <a:lstStyle>
            <a:lvl1pPr marL="231775" indent="-231775" algn="l">
              <a:spcBef>
                <a:spcPts val="0"/>
              </a:spcBef>
              <a:defRPr sz="3600" b="0" baseline="0">
                <a:gradFill>
                  <a:gsLst>
                    <a:gs pos="0">
                      <a:schemeClr val="accent1">
                        <a:lumMod val="5000"/>
                        <a:lumOff val="95000"/>
                      </a:schemeClr>
                    </a:gs>
                    <a:gs pos="100000">
                      <a:schemeClr val="bg1"/>
                    </a:gs>
                  </a:gsLst>
                  <a:lin ang="5400000" scaled="1"/>
                </a:gradFill>
              </a:defRPr>
            </a:lvl1pPr>
            <a:lvl2pPr marL="109538" indent="0" algn="l">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a:r>
              <a:rPr lang="en-US"/>
              <a:t>“QUOTATION.”</a:t>
            </a:r>
          </a:p>
          <a:p>
            <a:pPr lvl="1"/>
            <a:r>
              <a:rPr lang="en-US"/>
              <a:t> BOLD</a:t>
            </a:r>
          </a:p>
        </p:txBody>
      </p:sp>
      <p:sp>
        <p:nvSpPr>
          <p:cNvPr id="7" name="Freeform: Shape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 name="Text Placeholder 2"/>
          <p:cNvSpPr>
            <a:spLocks noGrp="1"/>
          </p:cNvSpPr>
          <p:nvPr>
            <p:ph type="body" sz="quarter" idx="14" hasCustomPrompt="1"/>
          </p:nvPr>
        </p:nvSpPr>
        <p:spPr>
          <a:xfrm>
            <a:off x="3865562" y="5276808"/>
            <a:ext cx="8097838" cy="369332"/>
          </a:xfrm>
        </p:spPr>
        <p:txBody>
          <a:bodyPr/>
          <a:lstStyle>
            <a:lvl1pPr algn="r">
              <a:spcBef>
                <a:spcPts val="0"/>
              </a:spcBef>
              <a:defRPr sz="2000">
                <a:solidFill>
                  <a:schemeClr val="bg1"/>
                </a:solidFill>
              </a:defRPr>
            </a:lvl1pPr>
            <a:lvl2pPr algn="r">
              <a:defRPr>
                <a:solidFill>
                  <a:schemeClr val="bg1"/>
                </a:solidFill>
              </a:defRPr>
            </a:lvl2pPr>
          </a:lstStyle>
          <a:p>
            <a:pPr lvl="0"/>
            <a:r>
              <a:rPr lang="en-US"/>
              <a:t>—Name and Company/Source goes here</a:t>
            </a:r>
          </a:p>
        </p:txBody>
      </p:sp>
    </p:spTree>
    <p:extLst>
      <p:ext uri="{BB962C8B-B14F-4D97-AF65-F5344CB8AC3E}">
        <p14:creationId xmlns:p14="http://schemas.microsoft.com/office/powerpoint/2010/main" val="32218635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Quote dark option CENTERE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04800" y="2884235"/>
            <a:ext cx="11658600" cy="1089529"/>
          </a:xfrm>
        </p:spPr>
        <p:txBody>
          <a:bodyPr anchor="ctr"/>
          <a:lstStyle>
            <a:lvl1pPr algn="ctr">
              <a:spcBef>
                <a:spcPts val="0"/>
              </a:spcBef>
              <a:defRPr sz="3600" b="0" baseline="0">
                <a:gradFill>
                  <a:gsLst>
                    <a:gs pos="0">
                      <a:schemeClr val="accent1">
                        <a:lumMod val="5000"/>
                        <a:lumOff val="95000"/>
                      </a:schemeClr>
                    </a:gs>
                    <a:gs pos="100000">
                      <a:schemeClr val="bg1"/>
                    </a:gs>
                  </a:gsLst>
                  <a:lin ang="5400000" scaled="1"/>
                </a:gradFill>
              </a:defRPr>
            </a:lvl1pPr>
            <a:lvl2pPr algn="ctr">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a:r>
              <a:rPr lang="en-US"/>
              <a:t>“QUOTATION.”</a:t>
            </a:r>
          </a:p>
          <a:p>
            <a:pPr lvl="1"/>
            <a:r>
              <a:rPr lang="en-US"/>
              <a:t>BOLD</a:t>
            </a:r>
          </a:p>
        </p:txBody>
      </p:sp>
      <p:sp>
        <p:nvSpPr>
          <p:cNvPr id="7" name="Freeform: Shape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 name="Text Placeholder 2"/>
          <p:cNvSpPr>
            <a:spLocks noGrp="1"/>
          </p:cNvSpPr>
          <p:nvPr>
            <p:ph type="body" sz="quarter" idx="14" hasCustomPrompt="1"/>
          </p:nvPr>
        </p:nvSpPr>
        <p:spPr>
          <a:xfrm>
            <a:off x="3865562" y="5276808"/>
            <a:ext cx="8097838" cy="369332"/>
          </a:xfrm>
        </p:spPr>
        <p:txBody>
          <a:bodyPr/>
          <a:lstStyle>
            <a:lvl1pPr algn="r">
              <a:spcBef>
                <a:spcPts val="0"/>
              </a:spcBef>
              <a:defRPr sz="2000">
                <a:solidFill>
                  <a:schemeClr val="bg1"/>
                </a:solidFill>
              </a:defRPr>
            </a:lvl1pPr>
            <a:lvl2pPr algn="r">
              <a:defRPr>
                <a:solidFill>
                  <a:schemeClr val="bg1"/>
                </a:solidFill>
              </a:defRPr>
            </a:lvl2pPr>
          </a:lstStyle>
          <a:p>
            <a:pPr lvl="0"/>
            <a:r>
              <a:rPr lang="en-US"/>
              <a:t>—Name and Company/Source goes here</a:t>
            </a:r>
          </a:p>
        </p:txBody>
      </p:sp>
    </p:spTree>
    <p:extLst>
      <p:ext uri="{BB962C8B-B14F-4D97-AF65-F5344CB8AC3E}">
        <p14:creationId xmlns:p14="http://schemas.microsoft.com/office/powerpoint/2010/main" val="10842431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Quote dark option FLUSH LEFT">
    <p:bg>
      <p:bgPr>
        <a:solidFill>
          <a:schemeClr val="tx2"/>
        </a:solid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04800" y="2884235"/>
            <a:ext cx="11658600" cy="1089529"/>
          </a:xfrm>
        </p:spPr>
        <p:txBody>
          <a:bodyPr anchor="ctr"/>
          <a:lstStyle>
            <a:lvl1pPr marL="231775" indent="-231775" algn="l">
              <a:spcBef>
                <a:spcPts val="0"/>
              </a:spcBef>
              <a:defRPr sz="3600" b="0" baseline="0">
                <a:gradFill>
                  <a:gsLst>
                    <a:gs pos="0">
                      <a:schemeClr val="accent1">
                        <a:lumMod val="5000"/>
                        <a:lumOff val="95000"/>
                      </a:schemeClr>
                    </a:gs>
                    <a:gs pos="100000">
                      <a:schemeClr val="bg1"/>
                    </a:gs>
                  </a:gsLst>
                  <a:lin ang="5400000" scaled="1"/>
                </a:gradFill>
              </a:defRPr>
            </a:lvl1pPr>
            <a:lvl2pPr marL="109538" indent="0" algn="l">
              <a:spcBef>
                <a:spcPts val="0"/>
              </a:spcBef>
              <a:defRPr sz="3600" b="1">
                <a:gradFill>
                  <a:gsLst>
                    <a:gs pos="0">
                      <a:schemeClr val="accent1">
                        <a:lumMod val="5000"/>
                        <a:lumOff val="95000"/>
                      </a:schemeClr>
                    </a:gs>
                    <a:gs pos="100000">
                      <a:schemeClr val="bg1"/>
                    </a:gs>
                  </a:gsLst>
                  <a:lin ang="5400000" scaled="1"/>
                </a:gradFill>
                <a:latin typeface="+mn-lt"/>
              </a:defRPr>
            </a:lvl2pPr>
          </a:lstStyle>
          <a:p>
            <a:pPr lvl="0"/>
            <a:r>
              <a:rPr lang="en-US"/>
              <a:t>“QUOTATION.”</a:t>
            </a:r>
          </a:p>
          <a:p>
            <a:pPr lvl="1"/>
            <a:r>
              <a:rPr lang="en-US"/>
              <a:t> BOLD</a:t>
            </a:r>
          </a:p>
        </p:txBody>
      </p:sp>
      <p:sp>
        <p:nvSpPr>
          <p:cNvPr id="7" name="Freeform: Shape 6"/>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 name="Text Placeholder 2"/>
          <p:cNvSpPr>
            <a:spLocks noGrp="1"/>
          </p:cNvSpPr>
          <p:nvPr>
            <p:ph type="body" sz="quarter" idx="14" hasCustomPrompt="1"/>
          </p:nvPr>
        </p:nvSpPr>
        <p:spPr>
          <a:xfrm>
            <a:off x="3865562" y="5276808"/>
            <a:ext cx="8097838" cy="369332"/>
          </a:xfrm>
        </p:spPr>
        <p:txBody>
          <a:bodyPr/>
          <a:lstStyle>
            <a:lvl1pPr algn="r">
              <a:spcBef>
                <a:spcPts val="0"/>
              </a:spcBef>
              <a:defRPr sz="2000" b="0">
                <a:solidFill>
                  <a:schemeClr val="bg1"/>
                </a:solidFill>
              </a:defRPr>
            </a:lvl1pPr>
            <a:lvl2pPr algn="r">
              <a:defRPr>
                <a:solidFill>
                  <a:schemeClr val="bg1"/>
                </a:solidFill>
              </a:defRPr>
            </a:lvl2pPr>
          </a:lstStyle>
          <a:p>
            <a:pPr lvl="0"/>
            <a:r>
              <a:rPr lang="en-US"/>
              <a:t>—Name and Company/Source goes here</a:t>
            </a:r>
          </a:p>
        </p:txBody>
      </p:sp>
    </p:spTree>
    <p:extLst>
      <p:ext uri="{BB962C8B-B14F-4D97-AF65-F5344CB8AC3E}">
        <p14:creationId xmlns:p14="http://schemas.microsoft.com/office/powerpoint/2010/main" val="31333841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Quote light option CENTERED">
    <p:spTree>
      <p:nvGrpSpPr>
        <p:cNvPr id="1" name=""/>
        <p:cNvGrpSpPr/>
        <p:nvPr/>
      </p:nvGrpSpPr>
      <p:grpSpPr>
        <a:xfrm>
          <a:off x="0" y="0"/>
          <a:ext cx="0" cy="0"/>
          <a:chOff x="0" y="0"/>
          <a:chExt cx="0" cy="0"/>
        </a:xfrm>
      </p:grpSpPr>
      <p:sp>
        <p:nvSpPr>
          <p:cNvPr id="9" name="TextBox 8"/>
          <p:cNvSpPr txBox="1"/>
          <p:nvPr userDrawn="1"/>
        </p:nvSpPr>
        <p:spPr>
          <a:xfrm>
            <a:off x="5648960" y="419100"/>
            <a:ext cx="894080" cy="1862048"/>
          </a:xfrm>
          <a:prstGeom prst="rect">
            <a:avLst/>
          </a:prstGeom>
          <a:noFill/>
        </p:spPr>
        <p:txBody>
          <a:bodyPr wrap="square" rtlCol="0">
            <a:spAutoFit/>
          </a:bodyPr>
          <a:lstStyle/>
          <a:p>
            <a:pPr fontAlgn="auto">
              <a:spcBef>
                <a:spcPts val="0"/>
              </a:spcBef>
              <a:spcAft>
                <a:spcPts val="0"/>
              </a:spcAft>
            </a:pPr>
            <a:r>
              <a:rPr lang="en-US" sz="11500">
                <a:solidFill>
                  <a:srgbClr val="FFC000"/>
                </a:solidFill>
                <a:latin typeface="Arial Black" panose="020B0A04020102020204" pitchFamily="34" charset="0"/>
              </a:rPr>
              <a:t>“</a:t>
            </a:r>
            <a:endParaRPr lang="en-US" sz="2800">
              <a:solidFill>
                <a:srgbClr val="FFC000"/>
              </a:solidFill>
              <a:latin typeface="Segoe UI"/>
            </a:endParaRPr>
          </a:p>
        </p:txBody>
      </p:sp>
      <p:sp>
        <p:nvSpPr>
          <p:cNvPr id="5" name="Text Placeholder 2"/>
          <p:cNvSpPr>
            <a:spLocks noGrp="1"/>
          </p:cNvSpPr>
          <p:nvPr>
            <p:ph type="body" sz="quarter" idx="14" hasCustomPrompt="1"/>
          </p:nvPr>
        </p:nvSpPr>
        <p:spPr>
          <a:xfrm>
            <a:off x="3408362" y="5335071"/>
            <a:ext cx="8097838" cy="369332"/>
          </a:xfrm>
        </p:spPr>
        <p:txBody>
          <a:bodyPr/>
          <a:lstStyle>
            <a:lvl1pPr algn="r">
              <a:spcBef>
                <a:spcPts val="0"/>
              </a:spcBef>
              <a:defRPr sz="2000">
                <a:solidFill>
                  <a:schemeClr val="tx2"/>
                </a:solidFill>
              </a:defRPr>
            </a:lvl1pPr>
            <a:lvl2pPr algn="r">
              <a:defRPr>
                <a:solidFill>
                  <a:schemeClr val="bg1"/>
                </a:solidFill>
              </a:defRPr>
            </a:lvl2pPr>
          </a:lstStyle>
          <a:p>
            <a:pPr lvl="0"/>
            <a:r>
              <a:rPr lang="en-US"/>
              <a:t>—Name and Company/Source goes here</a:t>
            </a:r>
          </a:p>
        </p:txBody>
      </p:sp>
      <p:sp>
        <p:nvSpPr>
          <p:cNvPr id="6" name="Text Placeholder 7"/>
          <p:cNvSpPr>
            <a:spLocks noGrp="1"/>
          </p:cNvSpPr>
          <p:nvPr>
            <p:ph type="body" sz="quarter" idx="13" hasCustomPrompt="1"/>
          </p:nvPr>
        </p:nvSpPr>
        <p:spPr>
          <a:xfrm>
            <a:off x="304800" y="2884235"/>
            <a:ext cx="11658600" cy="1089529"/>
          </a:xfrm>
        </p:spPr>
        <p:txBody>
          <a:bodyPr anchor="ctr"/>
          <a:lstStyle>
            <a:lvl1pPr algn="ctr">
              <a:spcBef>
                <a:spcPts val="0"/>
              </a:spcBef>
              <a:defRPr sz="3600" b="0" baseline="0">
                <a:solidFill>
                  <a:schemeClr val="tx1">
                    <a:lumMod val="75000"/>
                    <a:lumOff val="25000"/>
                  </a:schemeClr>
                </a:solidFill>
              </a:defRPr>
            </a:lvl1pPr>
            <a:lvl2pPr algn="ctr">
              <a:spcBef>
                <a:spcPts val="0"/>
              </a:spcBef>
              <a:defRPr sz="3600" b="1">
                <a:solidFill>
                  <a:schemeClr val="tx1">
                    <a:lumMod val="75000"/>
                    <a:lumOff val="25000"/>
                  </a:schemeClr>
                </a:solidFill>
                <a:latin typeface="+mn-lt"/>
              </a:defRPr>
            </a:lvl2pPr>
          </a:lstStyle>
          <a:p>
            <a:pPr lvl="0"/>
            <a:r>
              <a:rPr lang="en-US"/>
              <a:t>“QUOTATION.”</a:t>
            </a:r>
          </a:p>
          <a:p>
            <a:pPr lvl="1"/>
            <a:r>
              <a:rPr lang="en-US"/>
              <a:t>BOLD</a:t>
            </a:r>
          </a:p>
        </p:txBody>
      </p:sp>
      <p:sp>
        <p:nvSpPr>
          <p:cNvPr id="7"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solidFill>
                  <a:srgbClr val="0074AF"/>
                </a:solidFill>
              </a:rPr>
              <a:pPr/>
              <a:t>‹#›</a:t>
            </a:fld>
            <a:endParaRPr lang="en-US">
              <a:solidFill>
                <a:srgbClr val="0074AF"/>
              </a:solidFill>
            </a:endParaRPr>
          </a:p>
        </p:txBody>
      </p:sp>
    </p:spTree>
    <p:extLst>
      <p:ext uri="{BB962C8B-B14F-4D97-AF65-F5344CB8AC3E}">
        <p14:creationId xmlns:p14="http://schemas.microsoft.com/office/powerpoint/2010/main" val="27293374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dark Callout with small Non-bulleted">
    <p:bg>
      <p:bgPr>
        <a:solidFill>
          <a:schemeClr val="tx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04800" y="2597273"/>
            <a:ext cx="4868985" cy="1643527"/>
          </a:xfrm>
        </p:spPr>
        <p:txBody>
          <a:bodyPr wrap="square" lIns="91440" rIns="91440">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2800" b="0" kern="1200" spc="0" baseline="0" dirty="0">
                <a:solidFill>
                  <a:schemeClr val="bg1"/>
                </a:soli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a:t>A short introduction</a:t>
            </a:r>
            <a:br>
              <a:rPr lang="en-US"/>
            </a:br>
            <a:r>
              <a:rPr lang="en-US"/>
              <a:t>to the data, revealing</a:t>
            </a:r>
            <a:br>
              <a:rPr lang="en-US"/>
            </a:br>
            <a:r>
              <a:rPr lang="en-US"/>
              <a:t>points one at a time, will enhance comprehension.</a:t>
            </a:r>
          </a:p>
        </p:txBody>
      </p:sp>
      <p:sp>
        <p:nvSpPr>
          <p:cNvPr id="9" name="Text Placeholder 8"/>
          <p:cNvSpPr>
            <a:spLocks noGrp="1"/>
          </p:cNvSpPr>
          <p:nvPr>
            <p:ph type="body" sz="quarter" idx="11"/>
          </p:nvPr>
        </p:nvSpPr>
        <p:spPr>
          <a:xfrm>
            <a:off x="6096000" y="419100"/>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hasCustomPrompt="1"/>
          </p:nvPr>
        </p:nvSpPr>
        <p:spPr>
          <a:xfrm>
            <a:off x="555244" y="0"/>
            <a:ext cx="4083304" cy="1357295"/>
          </a:xfrm>
          <a:prstGeom prst="rect">
            <a:avLst/>
          </a:prstGeom>
        </p:spPr>
        <p:txBody>
          <a:bodyPr lIns="146304" tIns="420624" rIns="146304" anchor="t" anchorCtr="0"/>
          <a:lstStyle>
            <a:lvl1pPr algn="ct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a:t>Click to edit master title style</a:t>
            </a:r>
          </a:p>
        </p:txBody>
      </p:sp>
      <p:sp>
        <p:nvSpPr>
          <p:cNvPr id="12" name="Text Placeholder 8"/>
          <p:cNvSpPr>
            <a:spLocks noGrp="1"/>
          </p:cNvSpPr>
          <p:nvPr>
            <p:ph type="body" sz="quarter" idx="12"/>
          </p:nvPr>
        </p:nvSpPr>
        <p:spPr>
          <a:xfrm>
            <a:off x="6096000" y="2599498"/>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8"/>
          <p:cNvSpPr>
            <a:spLocks noGrp="1"/>
          </p:cNvSpPr>
          <p:nvPr>
            <p:ph type="body" sz="quarter" idx="13"/>
          </p:nvPr>
        </p:nvSpPr>
        <p:spPr>
          <a:xfrm>
            <a:off x="6096000" y="4779896"/>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902913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Callout with small Non-bulleted">
    <p:spTree>
      <p:nvGrpSpPr>
        <p:cNvPr id="1" name=""/>
        <p:cNvGrpSpPr/>
        <p:nvPr/>
      </p:nvGrpSpPr>
      <p:grpSpPr>
        <a:xfrm>
          <a:off x="0" y="0"/>
          <a:ext cx="0" cy="0"/>
          <a:chOff x="0" y="0"/>
          <a:chExt cx="0" cy="0"/>
        </a:xfrm>
      </p:grpSpPr>
      <p:sp>
        <p:nvSpPr>
          <p:cNvPr id="14" name="Freeform: Shape 13"/>
          <p:cNvSpPr/>
          <p:nvPr userDrawn="1"/>
        </p:nvSpPr>
        <p:spPr>
          <a:xfrm>
            <a:off x="129521" y="0"/>
            <a:ext cx="474128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Text Placeholder 3"/>
          <p:cNvSpPr>
            <a:spLocks noGrp="1"/>
          </p:cNvSpPr>
          <p:nvPr>
            <p:ph type="body" sz="quarter" idx="10" hasCustomPrompt="1"/>
          </p:nvPr>
        </p:nvSpPr>
        <p:spPr>
          <a:xfrm>
            <a:off x="304800" y="2472751"/>
            <a:ext cx="4566001" cy="1643527"/>
          </a:xfrm>
        </p:spPr>
        <p:txBody>
          <a:bodyPr wrap="square" lIns="91440" rIns="91440">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2800" b="0" kern="1200" spc="0" baseline="0" dirty="0">
                <a:gradFill>
                  <a:gsLst>
                    <a:gs pos="15000">
                      <a:schemeClr val="tx2"/>
                    </a:gs>
                    <a:gs pos="47000">
                      <a:schemeClr val="tx2"/>
                    </a:gs>
                  </a:gsLst>
                  <a:lin ang="5400000" scaled="1"/>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a:t>A short introduction</a:t>
            </a:r>
            <a:br>
              <a:rPr lang="en-US"/>
            </a:br>
            <a:r>
              <a:rPr lang="en-US"/>
              <a:t>to the data, revealing</a:t>
            </a:r>
            <a:br>
              <a:rPr lang="en-US"/>
            </a:br>
            <a:r>
              <a:rPr lang="en-US"/>
              <a:t>points one at a time, will enhance comprehension.</a:t>
            </a:r>
          </a:p>
        </p:txBody>
      </p:sp>
      <p:sp>
        <p:nvSpPr>
          <p:cNvPr id="9" name="Text Placeholder 8"/>
          <p:cNvSpPr>
            <a:spLocks noGrp="1"/>
          </p:cNvSpPr>
          <p:nvPr>
            <p:ph type="body" sz="quarter" idx="11"/>
          </p:nvPr>
        </p:nvSpPr>
        <p:spPr>
          <a:xfrm>
            <a:off x="6096000" y="419100"/>
            <a:ext cx="5671764" cy="1705723"/>
          </a:xfrm>
        </p:spPr>
        <p:txBody>
          <a:bodyPr/>
          <a:lstStyle>
            <a:lvl1pPr marL="0" indent="0" algn="l">
              <a:buNone/>
              <a:defRPr sz="2200">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4"/>
          </p:nvPr>
        </p:nvSpPr>
        <p:spPr>
          <a:xfrm>
            <a:off x="11750600" y="6484937"/>
            <a:ext cx="425600" cy="365125"/>
          </a:xfrm>
          <a:prstGeom prst="rect">
            <a:avLst/>
          </a:prstGeom>
        </p:spPr>
        <p:txBody>
          <a:bodyPr vert="horz" lIns="91440" tIns="45720" rIns="91440" bIns="45720" rtlCol="0" anchor="ctr"/>
          <a:lstStyle>
            <a:lvl1pPr algn="r">
              <a:defRPr sz="1100">
                <a:solidFill>
                  <a:schemeClr val="tx2"/>
                </a:solidFill>
              </a:defRPr>
            </a:lvl1pPr>
          </a:lstStyle>
          <a:p>
            <a:fld id="{5AE1514C-5E56-4738-A1FF-4B1CFD2A3E36}" type="slidenum">
              <a:rPr lang="en-US" smtClean="0">
                <a:solidFill>
                  <a:srgbClr val="0074AF"/>
                </a:solidFill>
              </a:rPr>
              <a:pPr/>
              <a:t>‹#›</a:t>
            </a:fld>
            <a:endParaRPr lang="en-US">
              <a:solidFill>
                <a:srgbClr val="0074AF"/>
              </a:solidFill>
            </a:endParaRPr>
          </a:p>
        </p:txBody>
      </p:sp>
      <p:sp>
        <p:nvSpPr>
          <p:cNvPr id="7" name="Title 6"/>
          <p:cNvSpPr>
            <a:spLocks noGrp="1"/>
          </p:cNvSpPr>
          <p:nvPr>
            <p:ph type="title" hasCustomPrompt="1"/>
          </p:nvPr>
        </p:nvSpPr>
        <p:spPr>
          <a:xfrm>
            <a:off x="555244" y="0"/>
            <a:ext cx="4083304" cy="1926336"/>
          </a:xfrm>
          <a:prstGeom prst="rect">
            <a:avLst/>
          </a:prstGeom>
        </p:spPr>
        <p:txBody>
          <a:bodyPr lIns="146304" tIns="420624" rIns="146304" anchor="t" anchorCtr="0"/>
          <a:lstStyle>
            <a:lvl1pP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a:t>Click to edit master title style</a:t>
            </a:r>
          </a:p>
        </p:txBody>
      </p:sp>
      <p:sp>
        <p:nvSpPr>
          <p:cNvPr id="12" name="Text Placeholder 8"/>
          <p:cNvSpPr>
            <a:spLocks noGrp="1"/>
          </p:cNvSpPr>
          <p:nvPr>
            <p:ph type="body" sz="quarter" idx="12"/>
          </p:nvPr>
        </p:nvSpPr>
        <p:spPr>
          <a:xfrm>
            <a:off x="6096000" y="2697329"/>
            <a:ext cx="5671764" cy="1705723"/>
          </a:xfrm>
        </p:spPr>
        <p:txBody>
          <a:bodyPr/>
          <a:lstStyle>
            <a:lvl1pPr marL="0" indent="0" algn="l">
              <a:buNone/>
              <a:defRPr sz="2200">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8"/>
          <p:cNvSpPr>
            <a:spLocks noGrp="1"/>
          </p:cNvSpPr>
          <p:nvPr>
            <p:ph type="body" sz="quarter" idx="13"/>
          </p:nvPr>
        </p:nvSpPr>
        <p:spPr>
          <a:xfrm>
            <a:off x="6096000" y="4975558"/>
            <a:ext cx="5671764" cy="1705723"/>
          </a:xfrm>
        </p:spPr>
        <p:txBody>
          <a:bodyPr/>
          <a:lstStyle>
            <a:lvl1pPr marL="0" indent="0" algn="l">
              <a:buNone/>
              <a:defRPr sz="2200">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236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50"/>
                                        <p:tgtEl>
                                          <p:spTgt spid="4">
                                            <p:txEl>
                                              <p:pRg st="0" end="0"/>
                                            </p:txEl>
                                          </p:spTgt>
                                        </p:tgtEl>
                                      </p:cBhvr>
                                    </p:animEffect>
                                  </p:childTnLst>
                                </p:cTn>
                              </p:par>
                              <p:par>
                                <p:cTn id="8" presetID="63" presetClass="path" presetSubtype="0" accel="50000" decel="50000" fill="hold" grpId="1" nodeType="withEffect">
                                  <p:stCondLst>
                                    <p:cond delay="0"/>
                                  </p:stCondLst>
                                  <p:childTnLst>
                                    <p:animMotion origin="layout" path="M -4.375E-6 -4.07407E-6 L 0.03178 0.00047 " pathEditMode="relative" rAng="0" ptsTypes="AA">
                                      <p:cBhvr>
                                        <p:cTn id="9" dur="750" fill="hold"/>
                                        <p:tgtEl>
                                          <p:spTgt spid="4">
                                            <p:txEl>
                                              <p:pRg st="0" end="0"/>
                                            </p:txEl>
                                          </p:spTgt>
                                        </p:tgtEl>
                                        <p:attrNameLst>
                                          <p:attrName>ppt_x</p:attrName>
                                          <p:attrName>ppt_y</p:attrName>
                                        </p:attrNameLst>
                                      </p:cBhvr>
                                      <p:rCtr x="1589"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p">
        <p:tmplLst>
          <p:tmpl lvl="1">
            <p:tnLst>
              <p:par>
                <p:cTn presetID="63" presetClass="path" presetSubtype="0" accel="50000" decel="50000" fill="hold" nodeType="withEffect">
                  <p:stCondLst>
                    <p:cond delay="0"/>
                  </p:stCondLst>
                  <p:childTnLst>
                    <p:animMotion origin="layout" path="M -4.375E-6 -4.07407E-6 L 0.03178 0.00047 " pathEditMode="relative" rAng="0" ptsTypes="AA">
                      <p:cBhvr>
                        <p:cTn dur="750" fill="hold"/>
                        <p:tgtEl>
                          <p:spTgt spid="4"/>
                        </p:tgtEl>
                        <p:attrNameLst>
                          <p:attrName>ppt_x</p:attrName>
                          <p:attrName>ppt_y</p:attrName>
                        </p:attrNameLst>
                      </p:cBhvr>
                      <p:rCtr x="1589" y="23"/>
                    </p:animMotion>
                  </p:childTnLst>
                </p:cTn>
              </p:par>
            </p:tnLst>
          </p:tmpl>
        </p:tmplLst>
      </p:bldP>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7_Callout with small Non-bulleted">
    <p:spTree>
      <p:nvGrpSpPr>
        <p:cNvPr id="1" name=""/>
        <p:cNvGrpSpPr/>
        <p:nvPr/>
      </p:nvGrpSpPr>
      <p:grpSpPr>
        <a:xfrm>
          <a:off x="0" y="0"/>
          <a:ext cx="0" cy="0"/>
          <a:chOff x="0" y="0"/>
          <a:chExt cx="0" cy="0"/>
        </a:xfrm>
      </p:grpSpPr>
      <p:sp>
        <p:nvSpPr>
          <p:cNvPr id="14" name="Freeform: Shape 13"/>
          <p:cNvSpPr/>
          <p:nvPr userDrawn="1"/>
        </p:nvSpPr>
        <p:spPr>
          <a:xfrm>
            <a:off x="129521" y="0"/>
            <a:ext cx="474128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Text Placeholder 3"/>
          <p:cNvSpPr>
            <a:spLocks noGrp="1"/>
          </p:cNvSpPr>
          <p:nvPr>
            <p:ph type="body" sz="quarter" idx="10" hasCustomPrompt="1"/>
          </p:nvPr>
        </p:nvSpPr>
        <p:spPr>
          <a:xfrm>
            <a:off x="6096000" y="431800"/>
            <a:ext cx="5371038" cy="1830245"/>
          </a:xfrm>
        </p:spPr>
        <p:txBody>
          <a:bodyPr wrap="square" lIns="146304" rIns="146304">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5000">
                      <a:schemeClr val="tx2"/>
                    </a:gs>
                    <a:gs pos="47000">
                      <a:schemeClr val="tx2"/>
                    </a:gs>
                  </a:gsLst>
                  <a:lin ang="5400000" scaled="1"/>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a:t>A short introduction</a:t>
            </a:r>
            <a:br>
              <a:rPr lang="en-US"/>
            </a:br>
            <a:r>
              <a:rPr lang="en-US"/>
              <a:t>to the data, revealing</a:t>
            </a:r>
            <a:br>
              <a:rPr lang="en-US"/>
            </a:br>
            <a:r>
              <a:rPr lang="en-US"/>
              <a:t>points one at a time, will enhance comprehension.</a:t>
            </a:r>
          </a:p>
        </p:txBody>
      </p:sp>
      <p:sp>
        <p:nvSpPr>
          <p:cNvPr id="9" name="Text Placeholder 8"/>
          <p:cNvSpPr>
            <a:spLocks noGrp="1"/>
          </p:cNvSpPr>
          <p:nvPr>
            <p:ph type="body" sz="quarter" idx="11"/>
          </p:nvPr>
        </p:nvSpPr>
        <p:spPr>
          <a:xfrm>
            <a:off x="293687" y="3436331"/>
            <a:ext cx="2286000" cy="1802032"/>
          </a:xfrm>
        </p:spPr>
        <p:txBody>
          <a:bodyPr lIns="182880" tIns="146304" rIns="182880"/>
          <a:lstStyle>
            <a:lvl1pPr marL="0" indent="0" algn="l">
              <a:buNone/>
              <a:defRPr sz="1600" b="1">
                <a:latin typeface="+mn-lt"/>
              </a:defRPr>
            </a:lvl1pPr>
            <a:lvl2pPr marL="0" indent="0" algn="l">
              <a:buNone/>
              <a:defRPr lang="en-US" sz="1400" b="0" kern="1200" dirty="0">
                <a:solidFill>
                  <a:schemeClr val="tx1"/>
                </a:solidFill>
                <a:latin typeface="+mn-lt"/>
                <a:ea typeface="+mn-ea"/>
                <a:cs typeface="+mn-cs"/>
              </a:defRPr>
            </a:lvl2pPr>
            <a:lvl3pPr marL="0" indent="0" algn="l">
              <a:buNone/>
              <a:defRPr sz="1200">
                <a:latin typeface="+mn-lt"/>
              </a:defRPr>
            </a:lvl3pPr>
            <a:lvl4pPr marL="0" indent="0" algn="l">
              <a:buNone/>
              <a:defRPr sz="1100">
                <a:latin typeface="+mn-lt"/>
              </a:defRPr>
            </a:lvl4pPr>
            <a:lvl5pPr marL="0" indent="0" algn="l">
              <a:buNone/>
              <a:defRPr sz="11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hasCustomPrompt="1"/>
          </p:nvPr>
        </p:nvSpPr>
        <p:spPr>
          <a:xfrm>
            <a:off x="555244" y="0"/>
            <a:ext cx="4083304" cy="1926336"/>
          </a:xfrm>
          <a:prstGeom prst="rect">
            <a:avLst/>
          </a:prstGeom>
        </p:spPr>
        <p:txBody>
          <a:bodyPr lIns="146304" tIns="420624" rIns="146304" anchor="t" anchorCtr="0"/>
          <a:lstStyle>
            <a:lvl1pP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a:t>Click to edit master title style</a:t>
            </a:r>
          </a:p>
        </p:txBody>
      </p:sp>
      <p:sp>
        <p:nvSpPr>
          <p:cNvPr id="12" name="Text Placeholder 8"/>
          <p:cNvSpPr>
            <a:spLocks noGrp="1"/>
          </p:cNvSpPr>
          <p:nvPr>
            <p:ph type="body" sz="quarter" idx="12"/>
          </p:nvPr>
        </p:nvSpPr>
        <p:spPr>
          <a:xfrm>
            <a:off x="2661017"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lang="en-US" sz="1400" b="0" kern="1200" dirty="0">
                <a:solidFill>
                  <a:schemeClr val="tx1"/>
                </a:solidFill>
                <a:latin typeface="+mn-lt"/>
                <a:ea typeface="+mn-ea"/>
                <a:cs typeface="+mn-cs"/>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0000"/>
              </a:lnSpc>
              <a:spcBef>
                <a:spcPts val="1000"/>
              </a:spcBef>
              <a:buFont typeface="Arial" panose="020B0604020202020204" pitchFamily="34" charset="0"/>
              <a:buNone/>
            </a:pPr>
            <a:r>
              <a:rPr lang="en-US"/>
              <a:t>Second level</a:t>
            </a:r>
          </a:p>
          <a:p>
            <a:pPr marL="0" lvl="2" indent="0" algn="l" defTabSz="914400" rtl="0" eaLnBrk="1" latinLnBrk="0" hangingPunct="1">
              <a:lnSpc>
                <a:spcPct val="90000"/>
              </a:lnSpc>
              <a:spcBef>
                <a:spcPts val="1000"/>
              </a:spcBef>
              <a:buFont typeface="Arial" panose="020B0604020202020204" pitchFamily="34" charset="0"/>
              <a:buNone/>
            </a:pPr>
            <a:r>
              <a:rPr lang="en-US"/>
              <a:t>Third level</a:t>
            </a:r>
          </a:p>
          <a:p>
            <a:pPr marL="0" lvl="3" indent="0" algn="l" defTabSz="914400" rtl="0" eaLnBrk="1" latinLnBrk="0" hangingPunct="1">
              <a:lnSpc>
                <a:spcPct val="90000"/>
              </a:lnSpc>
              <a:spcBef>
                <a:spcPts val="1000"/>
              </a:spcBef>
              <a:buFont typeface="Arial" panose="020B0604020202020204" pitchFamily="34" charset="0"/>
              <a:buNone/>
            </a:pPr>
            <a:r>
              <a:rPr lang="en-US"/>
              <a:t>Fourth level</a:t>
            </a:r>
          </a:p>
          <a:p>
            <a:pPr marL="0" lvl="4" indent="0" algn="l" defTabSz="914400" rtl="0" eaLnBrk="1" latinLnBrk="0" hangingPunct="1">
              <a:lnSpc>
                <a:spcPct val="90000"/>
              </a:lnSpc>
              <a:spcBef>
                <a:spcPts val="1000"/>
              </a:spcBef>
              <a:buFont typeface="Arial" panose="020B0604020202020204" pitchFamily="34" charset="0"/>
              <a:buNone/>
            </a:pPr>
            <a:r>
              <a:rPr lang="en-US"/>
              <a:t>Fifth level</a:t>
            </a:r>
          </a:p>
        </p:txBody>
      </p:sp>
      <p:sp>
        <p:nvSpPr>
          <p:cNvPr id="10" name="Text Placeholder 8"/>
          <p:cNvSpPr>
            <a:spLocks noGrp="1"/>
          </p:cNvSpPr>
          <p:nvPr>
            <p:ph type="body" sz="quarter" idx="13"/>
          </p:nvPr>
        </p:nvSpPr>
        <p:spPr>
          <a:xfrm>
            <a:off x="5028347"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sz="1400" b="0">
                <a:solidFill>
                  <a:schemeClr val="tx1"/>
                </a:solidFill>
                <a:latin typeface="+mn-lt"/>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0000"/>
              </a:lnSpc>
              <a:spcBef>
                <a:spcPts val="1000"/>
              </a:spcBef>
              <a:buFont typeface="Arial" panose="020B0604020202020204" pitchFamily="34" charset="0"/>
              <a:buNone/>
            </a:pPr>
            <a:r>
              <a:rPr lang="en-US"/>
              <a:t>Second level</a:t>
            </a:r>
          </a:p>
          <a:p>
            <a:pPr marL="0" lvl="2" indent="0" algn="l" defTabSz="914400" rtl="0" eaLnBrk="1" latinLnBrk="0" hangingPunct="1">
              <a:lnSpc>
                <a:spcPct val="90000"/>
              </a:lnSpc>
              <a:spcBef>
                <a:spcPts val="1000"/>
              </a:spcBef>
              <a:buFont typeface="Arial" panose="020B0604020202020204" pitchFamily="34" charset="0"/>
              <a:buNone/>
            </a:pPr>
            <a:r>
              <a:rPr lang="en-US"/>
              <a:t>Third level</a:t>
            </a:r>
          </a:p>
          <a:p>
            <a:pPr marL="0" lvl="3" indent="0" algn="l" defTabSz="914400" rtl="0" eaLnBrk="1" latinLnBrk="0" hangingPunct="1">
              <a:lnSpc>
                <a:spcPct val="90000"/>
              </a:lnSpc>
              <a:spcBef>
                <a:spcPts val="1000"/>
              </a:spcBef>
              <a:buFont typeface="Arial" panose="020B0604020202020204" pitchFamily="34" charset="0"/>
              <a:buNone/>
            </a:pPr>
            <a:r>
              <a:rPr lang="en-US"/>
              <a:t>Fourth level</a:t>
            </a:r>
          </a:p>
          <a:p>
            <a:pPr marL="0" lvl="4" indent="0" algn="l" defTabSz="914400" rtl="0" eaLnBrk="1" latinLnBrk="0" hangingPunct="1">
              <a:lnSpc>
                <a:spcPct val="90000"/>
              </a:lnSpc>
              <a:spcBef>
                <a:spcPts val="1000"/>
              </a:spcBef>
              <a:buFont typeface="Arial" panose="020B0604020202020204" pitchFamily="34" charset="0"/>
              <a:buNone/>
            </a:pPr>
            <a:r>
              <a:rPr lang="en-US"/>
              <a:t>Fifth level</a:t>
            </a:r>
          </a:p>
        </p:txBody>
      </p:sp>
      <p:sp>
        <p:nvSpPr>
          <p:cNvPr id="11" name="Text Placeholder 8"/>
          <p:cNvSpPr>
            <a:spLocks noGrp="1"/>
          </p:cNvSpPr>
          <p:nvPr>
            <p:ph type="body" sz="quarter" idx="14"/>
          </p:nvPr>
        </p:nvSpPr>
        <p:spPr>
          <a:xfrm>
            <a:off x="7395677"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lang="en-US" sz="1400" b="0" kern="1200" dirty="0">
                <a:solidFill>
                  <a:schemeClr val="tx1"/>
                </a:solidFill>
                <a:latin typeface="+mn-lt"/>
                <a:ea typeface="+mn-ea"/>
                <a:cs typeface="+mn-cs"/>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8"/>
          <p:cNvSpPr>
            <a:spLocks noGrp="1"/>
          </p:cNvSpPr>
          <p:nvPr>
            <p:ph type="body" sz="quarter" idx="15"/>
          </p:nvPr>
        </p:nvSpPr>
        <p:spPr>
          <a:xfrm>
            <a:off x="9763006" y="3436331"/>
            <a:ext cx="2286000" cy="1802032"/>
          </a:xfrm>
        </p:spPr>
        <p:txBody>
          <a:bodyPr lIns="182880" tIns="146304" rIns="91440"/>
          <a:lstStyle>
            <a:lvl1pPr marL="0" indent="0" algn="l">
              <a:buNone/>
              <a:defRPr lang="en-US" sz="1600" b="1" kern="1200" dirty="0">
                <a:solidFill>
                  <a:schemeClr val="tx1">
                    <a:lumMod val="85000"/>
                    <a:lumOff val="15000"/>
                  </a:schemeClr>
                </a:solidFill>
                <a:latin typeface="+mn-lt"/>
                <a:ea typeface="+mn-ea"/>
                <a:cs typeface="+mn-cs"/>
              </a:defRPr>
            </a:lvl1pPr>
            <a:lvl2pPr marL="0" indent="0" algn="l">
              <a:buNone/>
              <a:defRPr lang="en-US" sz="1400" b="0" kern="1200" dirty="0">
                <a:solidFill>
                  <a:schemeClr val="tx1"/>
                </a:solidFill>
                <a:latin typeface="+mn-lt"/>
                <a:ea typeface="+mn-ea"/>
                <a:cs typeface="+mn-cs"/>
              </a:defRPr>
            </a:lvl2pPr>
            <a:lvl3pPr marL="0" indent="0" algn="l">
              <a:buNone/>
              <a:defRPr sz="1200" b="0">
                <a:latin typeface="+mn-lt"/>
              </a:defRPr>
            </a:lvl3pPr>
            <a:lvl4pPr marL="0" indent="0" algn="l">
              <a:buNone/>
              <a:defRPr sz="1100" b="0">
                <a:latin typeface="+mn-lt"/>
              </a:defRPr>
            </a:lvl4pPr>
            <a:lvl5pPr marL="0" indent="0" algn="l">
              <a:buNone/>
              <a:defRPr sz="1100" b="0">
                <a:latin typeface="+mn-lt"/>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a:p>
            <a:pPr marL="0" lvl="1" indent="0" algn="l" defTabSz="914400" rtl="0" eaLnBrk="1" latinLnBrk="0" hangingPunct="1">
              <a:lnSpc>
                <a:spcPct val="90000"/>
              </a:lnSpc>
              <a:spcBef>
                <a:spcPts val="1000"/>
              </a:spcBef>
              <a:buFont typeface="Arial" panose="020B0604020202020204" pitchFamily="34" charset="0"/>
              <a:buNone/>
            </a:pPr>
            <a:r>
              <a:rPr lang="en-US"/>
              <a:t>Second level</a:t>
            </a:r>
          </a:p>
          <a:p>
            <a:pPr marL="0" lvl="2" indent="0" algn="l" defTabSz="914400" rtl="0" eaLnBrk="1" latinLnBrk="0" hangingPunct="1">
              <a:lnSpc>
                <a:spcPct val="90000"/>
              </a:lnSpc>
              <a:spcBef>
                <a:spcPts val="1000"/>
              </a:spcBef>
              <a:buFont typeface="Arial" panose="020B0604020202020204" pitchFamily="34" charset="0"/>
              <a:buNone/>
            </a:pPr>
            <a:r>
              <a:rPr lang="en-US"/>
              <a:t>Third level</a:t>
            </a:r>
          </a:p>
          <a:p>
            <a:pPr marL="0" lvl="3" indent="0" algn="l" defTabSz="914400" rtl="0" eaLnBrk="1" latinLnBrk="0" hangingPunct="1">
              <a:lnSpc>
                <a:spcPct val="90000"/>
              </a:lnSpc>
              <a:spcBef>
                <a:spcPts val="1000"/>
              </a:spcBef>
              <a:buFont typeface="Arial" panose="020B0604020202020204" pitchFamily="34" charset="0"/>
              <a:buNone/>
            </a:pPr>
            <a:r>
              <a:rPr lang="en-US"/>
              <a:t>Fourth level</a:t>
            </a:r>
          </a:p>
          <a:p>
            <a:pPr marL="0" lvl="4" indent="0" algn="l" defTabSz="914400" rtl="0" eaLnBrk="1" latinLnBrk="0" hangingPunct="1">
              <a:lnSpc>
                <a:spcPct val="90000"/>
              </a:lnSpc>
              <a:spcBef>
                <a:spcPts val="1000"/>
              </a:spcBef>
              <a:buFont typeface="Arial" panose="020B0604020202020204" pitchFamily="34" charset="0"/>
              <a:buNone/>
            </a:pPr>
            <a:r>
              <a:rPr lang="en-US"/>
              <a:t>Fifth level</a:t>
            </a:r>
          </a:p>
        </p:txBody>
      </p:sp>
      <p:sp>
        <p:nvSpPr>
          <p:cNvPr id="13"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solidFill>
                  <a:srgbClr val="0074AF"/>
                </a:solidFill>
              </a:rPr>
              <a:pPr/>
              <a:t>‹#›</a:t>
            </a:fld>
            <a:endParaRPr lang="en-US">
              <a:solidFill>
                <a:srgbClr val="0074AF"/>
              </a:solidFill>
            </a:endParaRPr>
          </a:p>
        </p:txBody>
      </p:sp>
    </p:spTree>
    <p:extLst>
      <p:ext uri="{BB962C8B-B14F-4D97-AF65-F5344CB8AC3E}">
        <p14:creationId xmlns:p14="http://schemas.microsoft.com/office/powerpoint/2010/main" val="4281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tmplLst>
          <p:tmpl>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2" grpId="0">
        <p:tmplLst>
          <p:tmpl>
            <p:tnLst>
              <p:par>
                <p:cTn presetID="10" presetClass="entr" presetSubtype="0" fill="hold" nodeType="click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P spid="10" grpId="0">
        <p:tmplLst>
          <p:tmpl>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p:tmplLst>
          <p:tmpl>
            <p:tnLst>
              <p:par>
                <p:cTn presetID="10" presetClass="entr" presetSubtype="0" fill="hold" nodeType="click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p:tmplLst>
          <p:tmpl>
            <p:tnLst>
              <p:par>
                <p:cTn presetID="10" presetClass="entr" presetSubtype="0" fill="hold" nodeType="click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8_Title,  5 Pillars smaller text">
    <p:spTree>
      <p:nvGrpSpPr>
        <p:cNvPr id="1" name=""/>
        <p:cNvGrpSpPr/>
        <p:nvPr/>
      </p:nvGrpSpPr>
      <p:grpSpPr>
        <a:xfrm>
          <a:off x="0" y="0"/>
          <a:ext cx="0" cy="0"/>
          <a:chOff x="0" y="0"/>
          <a:chExt cx="0" cy="0"/>
        </a:xfrm>
      </p:grpSpPr>
      <p:sp>
        <p:nvSpPr>
          <p:cNvPr id="4" name="Rectangle 3"/>
          <p:cNvSpPr/>
          <p:nvPr userDrawn="1"/>
        </p:nvSpPr>
        <p:spPr>
          <a:xfrm>
            <a:off x="0" y="0"/>
            <a:ext cx="12192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 name="Content Placeholder 2"/>
          <p:cNvSpPr>
            <a:spLocks noGrp="1"/>
          </p:cNvSpPr>
          <p:nvPr>
            <p:ph idx="1"/>
          </p:nvPr>
        </p:nvSpPr>
        <p:spPr>
          <a:xfrm>
            <a:off x="304800" y="2598127"/>
            <a:ext cx="3714704" cy="2524794"/>
          </a:xfrm>
        </p:spPr>
        <p:txBody>
          <a:bodyPr lIns="91440" rIns="91440"/>
          <a:lstStyle>
            <a:lvl1pPr algn="ctr">
              <a:spcAft>
                <a:spcPts val="3000"/>
              </a:spcAft>
              <a:defRPr sz="24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idx="14"/>
          </p:nvPr>
        </p:nvSpPr>
        <p:spPr>
          <a:xfrm>
            <a:off x="4168631" y="2598127"/>
            <a:ext cx="3840480" cy="2524794"/>
          </a:xfrm>
        </p:spPr>
        <p:txBody>
          <a:bodyPr lIns="91440" rIns="91440"/>
          <a:lstStyle>
            <a:lvl1pPr algn="ctr">
              <a:defRPr lang="en-US" sz="2400"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spcAft>
                <a:spcPts val="3000"/>
              </a:spcAft>
              <a:buFont typeface="Arial" panose="020B0604020202020204" pitchFamily="34" charset="0"/>
              <a:buNone/>
            </a:pPr>
            <a:r>
              <a:rPr lang="en-US"/>
              <a:t>Click to edit Master text styles</a:t>
            </a:r>
          </a:p>
          <a:p>
            <a:pPr marL="0" lvl="1" indent="0" algn="ctr" defTabSz="914400" rtl="0" eaLnBrk="1" latinLnBrk="0" hangingPunct="1">
              <a:lnSpc>
                <a:spcPct val="90000"/>
              </a:lnSpc>
              <a:spcBef>
                <a:spcPts val="1000"/>
              </a:spcBef>
              <a:spcAft>
                <a:spcPts val="3000"/>
              </a:spcAft>
              <a:buFont typeface="Arial" panose="020B0604020202020204" pitchFamily="34" charset="0"/>
              <a:buNone/>
            </a:pPr>
            <a:r>
              <a:rPr lang="en-US"/>
              <a:t>Second level</a:t>
            </a:r>
          </a:p>
          <a:p>
            <a:pPr marL="0" lvl="2" indent="0" algn="ctr" defTabSz="914400" rtl="0" eaLnBrk="1" latinLnBrk="0" hangingPunct="1">
              <a:lnSpc>
                <a:spcPct val="90000"/>
              </a:lnSpc>
              <a:spcBef>
                <a:spcPts val="1000"/>
              </a:spcBef>
              <a:spcAft>
                <a:spcPts val="3000"/>
              </a:spcAft>
              <a:buFont typeface="Arial" panose="020B0604020202020204" pitchFamily="34" charset="0"/>
              <a:buNone/>
            </a:pPr>
            <a:r>
              <a:rPr lang="en-US"/>
              <a:t>Third level</a:t>
            </a:r>
          </a:p>
          <a:p>
            <a:pPr marL="0" lvl="3" indent="0" algn="ctr" defTabSz="914400" rtl="0" eaLnBrk="1" latinLnBrk="0" hangingPunct="1">
              <a:lnSpc>
                <a:spcPct val="90000"/>
              </a:lnSpc>
              <a:spcBef>
                <a:spcPts val="1000"/>
              </a:spcBef>
              <a:spcAft>
                <a:spcPts val="3000"/>
              </a:spcAft>
              <a:buFont typeface="Arial" panose="020B0604020202020204" pitchFamily="34" charset="0"/>
              <a:buNone/>
            </a:pPr>
            <a:r>
              <a:rPr lang="en-US"/>
              <a:t>Fourth level</a:t>
            </a:r>
          </a:p>
          <a:p>
            <a:pPr marL="0" lvl="4" indent="0" algn="ctr" defTabSz="914400" rtl="0" eaLnBrk="1" latinLnBrk="0" hangingPunct="1">
              <a:lnSpc>
                <a:spcPct val="90000"/>
              </a:lnSpc>
              <a:spcBef>
                <a:spcPts val="1000"/>
              </a:spcBef>
              <a:spcAft>
                <a:spcPts val="3000"/>
              </a:spcAft>
              <a:buFont typeface="Arial" panose="020B0604020202020204" pitchFamily="34" charset="0"/>
              <a:buNone/>
            </a:pPr>
            <a:r>
              <a:rPr lang="en-US"/>
              <a:t>Fifth level</a:t>
            </a:r>
          </a:p>
        </p:txBody>
      </p:sp>
      <p:sp>
        <p:nvSpPr>
          <p:cNvPr id="9" name="Content Placeholder 2"/>
          <p:cNvSpPr>
            <a:spLocks noGrp="1"/>
          </p:cNvSpPr>
          <p:nvPr>
            <p:ph idx="15"/>
          </p:nvPr>
        </p:nvSpPr>
        <p:spPr>
          <a:xfrm>
            <a:off x="8158238" y="2598127"/>
            <a:ext cx="3773077" cy="2524794"/>
          </a:xfrm>
        </p:spPr>
        <p:txBody>
          <a:bodyPr lIns="91440" rIns="91440"/>
          <a:lstStyle>
            <a:lvl1pPr algn="ctr">
              <a:defRPr lang="en-US" sz="2400" kern="1200" dirty="0">
                <a:gradFill>
                  <a:gsLst>
                    <a:gs pos="15000">
                      <a:schemeClr val="tx2"/>
                    </a:gs>
                    <a:gs pos="47000">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ctr" defTabSz="914400" rtl="0" eaLnBrk="1" latinLnBrk="0" hangingPunct="1">
              <a:lnSpc>
                <a:spcPct val="90000"/>
              </a:lnSpc>
              <a:spcBef>
                <a:spcPts val="1000"/>
              </a:spcBef>
              <a:spcAft>
                <a:spcPts val="1200"/>
              </a:spcAft>
              <a:buFont typeface="Arial" panose="020B0604020202020204" pitchFamily="34" charset="0"/>
              <a:buNone/>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spcAft>
                <a:spcPts val="3000"/>
              </a:spcAft>
              <a:buFont typeface="Arial" panose="020B0604020202020204" pitchFamily="34" charset="0"/>
              <a:buNone/>
            </a:pPr>
            <a:r>
              <a:rPr lang="en-US"/>
              <a:t>Click to edit Master text styles</a:t>
            </a:r>
          </a:p>
          <a:p>
            <a:pPr marL="0" lvl="1" indent="0" algn="ctr" defTabSz="914400" rtl="0" eaLnBrk="1" latinLnBrk="0" hangingPunct="1">
              <a:lnSpc>
                <a:spcPct val="90000"/>
              </a:lnSpc>
              <a:spcBef>
                <a:spcPts val="1000"/>
              </a:spcBef>
              <a:spcAft>
                <a:spcPts val="3000"/>
              </a:spcAft>
              <a:buFont typeface="Arial" panose="020B0604020202020204" pitchFamily="34" charset="0"/>
              <a:buNone/>
            </a:pPr>
            <a:r>
              <a:rPr lang="en-US"/>
              <a:t>Second level</a:t>
            </a:r>
          </a:p>
          <a:p>
            <a:pPr marL="0" lvl="2" indent="0" algn="ctr" defTabSz="914400" rtl="0" eaLnBrk="1" latinLnBrk="0" hangingPunct="1">
              <a:lnSpc>
                <a:spcPct val="90000"/>
              </a:lnSpc>
              <a:spcBef>
                <a:spcPts val="1000"/>
              </a:spcBef>
              <a:spcAft>
                <a:spcPts val="3000"/>
              </a:spcAft>
              <a:buFont typeface="Arial" panose="020B0604020202020204" pitchFamily="34" charset="0"/>
              <a:buNone/>
            </a:pPr>
            <a:r>
              <a:rPr lang="en-US"/>
              <a:t>Third level</a:t>
            </a:r>
          </a:p>
          <a:p>
            <a:pPr marL="0" lvl="3" indent="0" algn="ctr" defTabSz="914400" rtl="0" eaLnBrk="1" latinLnBrk="0" hangingPunct="1">
              <a:lnSpc>
                <a:spcPct val="90000"/>
              </a:lnSpc>
              <a:spcBef>
                <a:spcPts val="1000"/>
              </a:spcBef>
              <a:spcAft>
                <a:spcPts val="3000"/>
              </a:spcAft>
              <a:buFont typeface="Arial" panose="020B0604020202020204" pitchFamily="34" charset="0"/>
              <a:buNone/>
            </a:pPr>
            <a:r>
              <a:rPr lang="en-US"/>
              <a:t>Fourth level</a:t>
            </a:r>
          </a:p>
          <a:p>
            <a:pPr marL="0" lvl="4" indent="0" algn="ctr" defTabSz="914400" rtl="0" eaLnBrk="1" latinLnBrk="0" hangingPunct="1">
              <a:lnSpc>
                <a:spcPct val="90000"/>
              </a:lnSpc>
              <a:spcBef>
                <a:spcPts val="1000"/>
              </a:spcBef>
              <a:spcAft>
                <a:spcPts val="3000"/>
              </a:spcAft>
              <a:buFont typeface="Arial" panose="020B0604020202020204" pitchFamily="34" charset="0"/>
              <a:buNone/>
            </a:pPr>
            <a:r>
              <a:rPr lang="en-US"/>
              <a:t>Fifth level</a:t>
            </a:r>
          </a:p>
        </p:txBody>
      </p:sp>
      <p:sp>
        <p:nvSpPr>
          <p:cNvPr id="11" name="Freeform: Shape 10"/>
          <p:cNvSpPr/>
          <p:nvPr userDrawn="1"/>
        </p:nvSpPr>
        <p:spPr>
          <a:xfrm>
            <a:off x="129521" y="0"/>
            <a:ext cx="2749481" cy="1364786"/>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2" name="Title 1"/>
          <p:cNvSpPr>
            <a:spLocks noGrp="1"/>
          </p:cNvSpPr>
          <p:nvPr>
            <p:ph type="title" hasCustomPrompt="1"/>
          </p:nvPr>
        </p:nvSpPr>
        <p:spPr>
          <a:xfrm>
            <a:off x="316322" y="339408"/>
            <a:ext cx="2375877" cy="535531"/>
          </a:xfrm>
        </p:spPr>
        <p:txBody>
          <a:bodyPr/>
          <a:lstStyle>
            <a:lvl1pPr algn="ctr">
              <a:defRPr lang="en-US" sz="3200" b="0" i="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a:t>CLICK TO</a:t>
            </a:r>
          </a:p>
        </p:txBody>
      </p:sp>
      <p:sp>
        <p:nvSpPr>
          <p:cNvPr id="10" name="Text Placeholder 9"/>
          <p:cNvSpPr>
            <a:spLocks noGrp="1"/>
          </p:cNvSpPr>
          <p:nvPr>
            <p:ph type="body" sz="quarter" idx="16"/>
          </p:nvPr>
        </p:nvSpPr>
        <p:spPr>
          <a:xfrm>
            <a:off x="2879003" y="419100"/>
            <a:ext cx="9084398" cy="13700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solidFill>
                  <a:srgbClr val="0074AF"/>
                </a:solidFill>
              </a:rPr>
              <a:pPr/>
              <a:t>‹#›</a:t>
            </a:fld>
            <a:endParaRPr lang="en-US">
              <a:solidFill>
                <a:srgbClr val="0074AF"/>
              </a:solidFill>
            </a:endParaRPr>
          </a:p>
        </p:txBody>
      </p:sp>
    </p:spTree>
    <p:extLst>
      <p:ext uri="{BB962C8B-B14F-4D97-AF65-F5344CB8AC3E}">
        <p14:creationId xmlns:p14="http://schemas.microsoft.com/office/powerpoint/2010/main" val="32328830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Title,  5 Pillars smaller text">
    <p:spTree>
      <p:nvGrpSpPr>
        <p:cNvPr id="1" name=""/>
        <p:cNvGrpSpPr/>
        <p:nvPr/>
      </p:nvGrpSpPr>
      <p:grpSpPr>
        <a:xfrm>
          <a:off x="0" y="0"/>
          <a:ext cx="0" cy="0"/>
          <a:chOff x="0" y="0"/>
          <a:chExt cx="0" cy="0"/>
        </a:xfrm>
      </p:grpSpPr>
      <p:sp>
        <p:nvSpPr>
          <p:cNvPr id="4" name="Rectangle 3"/>
          <p:cNvSpPr/>
          <p:nvPr userDrawn="1"/>
        </p:nvSpPr>
        <p:spPr>
          <a:xfrm>
            <a:off x="0" y="0"/>
            <a:ext cx="12192000" cy="1214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3" name="Content Placeholder 2"/>
          <p:cNvSpPr>
            <a:spLocks noGrp="1"/>
          </p:cNvSpPr>
          <p:nvPr>
            <p:ph idx="1"/>
          </p:nvPr>
        </p:nvSpPr>
        <p:spPr>
          <a:xfrm>
            <a:off x="68658"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solidFill>
                  <a:srgbClr val="0074AF"/>
                </a:solidFill>
              </a:rPr>
              <a:pPr/>
              <a:t>‹#›</a:t>
            </a:fld>
            <a:endParaRPr lang="en-US">
              <a:solidFill>
                <a:srgbClr val="0074AF"/>
              </a:solidFill>
            </a:endParaRPr>
          </a:p>
        </p:txBody>
      </p:sp>
      <p:sp>
        <p:nvSpPr>
          <p:cNvPr id="7" name="Content Placeholder 2"/>
          <p:cNvSpPr>
            <a:spLocks noGrp="1"/>
          </p:cNvSpPr>
          <p:nvPr>
            <p:ph idx="14"/>
          </p:nvPr>
        </p:nvSpPr>
        <p:spPr>
          <a:xfrm>
            <a:off x="2483635"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5"/>
          </p:nvPr>
        </p:nvSpPr>
        <p:spPr>
          <a:xfrm>
            <a:off x="4898612"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idx="16"/>
          </p:nvPr>
        </p:nvSpPr>
        <p:spPr>
          <a:xfrm>
            <a:off x="7313589"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idx="17"/>
          </p:nvPr>
        </p:nvSpPr>
        <p:spPr>
          <a:xfrm>
            <a:off x="9728566" y="3493674"/>
            <a:ext cx="2377440" cy="2226763"/>
          </a:xfrm>
        </p:spPr>
        <p:txBody>
          <a:bodyPr lIns="146304" rIns="146304"/>
          <a:lstStyle>
            <a:lvl1pPr algn="ctr">
              <a:defRPr sz="2200">
                <a:gradFill>
                  <a:gsLst>
                    <a:gs pos="15000">
                      <a:schemeClr val="tx2"/>
                    </a:gs>
                    <a:gs pos="47000">
                      <a:schemeClr val="tx2"/>
                    </a:gs>
                  </a:gsLst>
                  <a:lin ang="5400000" scaled="1"/>
                </a:gradFill>
                <a:latin typeface="Segoe UI Semilight" panose="020B0402040204020203" pitchFamily="34" charset="0"/>
                <a:cs typeface="Segoe UI Semilight" panose="020B04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userDrawn="1"/>
        </p:nvSpPr>
        <p:spPr>
          <a:xfrm>
            <a:off x="297258"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3" name="Rectangle 12"/>
          <p:cNvSpPr/>
          <p:nvPr userDrawn="1"/>
        </p:nvSpPr>
        <p:spPr>
          <a:xfrm>
            <a:off x="2712235"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4" name="Rectangle 13"/>
          <p:cNvSpPr/>
          <p:nvPr userDrawn="1"/>
        </p:nvSpPr>
        <p:spPr>
          <a:xfrm>
            <a:off x="7542189"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5" name="Rectangle 14"/>
          <p:cNvSpPr/>
          <p:nvPr userDrawn="1"/>
        </p:nvSpPr>
        <p:spPr>
          <a:xfrm>
            <a:off x="9957166"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6" name="Rectangle 15"/>
          <p:cNvSpPr/>
          <p:nvPr userDrawn="1"/>
        </p:nvSpPr>
        <p:spPr>
          <a:xfrm>
            <a:off x="5127212" y="3382066"/>
            <a:ext cx="1920240" cy="182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8" name="Text Placeholder 7"/>
          <p:cNvSpPr>
            <a:spLocks noGrp="1"/>
          </p:cNvSpPr>
          <p:nvPr>
            <p:ph type="body" sz="quarter" idx="13" hasCustomPrompt="1"/>
          </p:nvPr>
        </p:nvSpPr>
        <p:spPr>
          <a:xfrm>
            <a:off x="0" y="470361"/>
            <a:ext cx="12192000" cy="535531"/>
          </a:xfrm>
        </p:spPr>
        <p:txBody>
          <a:bodyPr/>
          <a:lstStyle>
            <a:lvl1pPr marL="0" indent="0" algn="ctr" defTabSz="914400" rtl="0" eaLnBrk="1" latinLnBrk="0" hangingPunct="1">
              <a:lnSpc>
                <a:spcPct val="90000"/>
              </a:lnSpc>
              <a:spcBef>
                <a:spcPts val="1000"/>
              </a:spcBef>
              <a:buFont typeface="Arial" panose="020B0604020202020204" pitchFamily="34" charset="0"/>
              <a:buNone/>
              <a:defRPr lang="en-US" sz="3200" b="0" kern="1200" dirty="0">
                <a:solidFill>
                  <a:schemeClr val="tx1">
                    <a:lumMod val="85000"/>
                    <a:lumOff val="15000"/>
                  </a:schemeClr>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a:t>Click to edit master title style</a:t>
            </a:r>
          </a:p>
        </p:txBody>
      </p:sp>
      <p:sp>
        <p:nvSpPr>
          <p:cNvPr id="17" name="Content Placeholder 2"/>
          <p:cNvSpPr>
            <a:spLocks noGrp="1"/>
          </p:cNvSpPr>
          <p:nvPr>
            <p:ph idx="18" hasCustomPrompt="1"/>
          </p:nvPr>
        </p:nvSpPr>
        <p:spPr>
          <a:xfrm>
            <a:off x="68658" y="2577396"/>
            <a:ext cx="2377440" cy="840230"/>
          </a:xfrm>
        </p:spPr>
        <p:txBody>
          <a:bodyPr lIns="146304" rIns="146304"/>
          <a:lstStyle>
            <a:lvl1pPr marL="0" algn="ctr" defTabSz="914400" rtl="0" eaLnBrk="1" latinLnBrk="0" hangingPunct="1">
              <a:defRPr lang="en-US" sz="5400"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a:t>
            </a:r>
          </a:p>
        </p:txBody>
      </p:sp>
      <p:sp>
        <p:nvSpPr>
          <p:cNvPr id="18" name="Content Placeholder 2"/>
          <p:cNvSpPr>
            <a:spLocks noGrp="1"/>
          </p:cNvSpPr>
          <p:nvPr>
            <p:ph idx="19" hasCustomPrompt="1"/>
          </p:nvPr>
        </p:nvSpPr>
        <p:spPr>
          <a:xfrm>
            <a:off x="2483635" y="2577396"/>
            <a:ext cx="2377440" cy="840230"/>
          </a:xfrm>
        </p:spPr>
        <p:txBody>
          <a:bodyPr lIns="146304" rIns="146304"/>
          <a:lstStyle>
            <a:lvl1pPr algn="ctr">
              <a:defRPr lang="en-US" sz="5400" b="1" kern="12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marL="0" lvl="0" indent="0" algn="ctr" defTabSz="914400" rtl="0" eaLnBrk="1" latinLnBrk="0" hangingPunct="1">
              <a:lnSpc>
                <a:spcPct val="90000"/>
              </a:lnSpc>
              <a:spcBef>
                <a:spcPts val="1000"/>
              </a:spcBef>
              <a:buFont typeface="Arial" panose="020B0604020202020204" pitchFamily="34" charset="0"/>
              <a:buNone/>
            </a:pPr>
            <a:r>
              <a:rPr lang="en-US"/>
              <a:t>#</a:t>
            </a:r>
          </a:p>
        </p:txBody>
      </p:sp>
      <p:sp>
        <p:nvSpPr>
          <p:cNvPr id="19" name="Content Placeholder 2"/>
          <p:cNvSpPr>
            <a:spLocks noGrp="1"/>
          </p:cNvSpPr>
          <p:nvPr>
            <p:ph idx="20" hasCustomPrompt="1"/>
          </p:nvPr>
        </p:nvSpPr>
        <p:spPr>
          <a:xfrm>
            <a:off x="4898612" y="2577396"/>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a:t>#</a:t>
            </a:r>
          </a:p>
        </p:txBody>
      </p:sp>
      <p:sp>
        <p:nvSpPr>
          <p:cNvPr id="20" name="Content Placeholder 2"/>
          <p:cNvSpPr>
            <a:spLocks noGrp="1"/>
          </p:cNvSpPr>
          <p:nvPr>
            <p:ph idx="21" hasCustomPrompt="1"/>
          </p:nvPr>
        </p:nvSpPr>
        <p:spPr>
          <a:xfrm>
            <a:off x="7313589" y="2577396"/>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a:t>#</a:t>
            </a:r>
          </a:p>
        </p:txBody>
      </p:sp>
      <p:sp>
        <p:nvSpPr>
          <p:cNvPr id="21" name="Content Placeholder 2"/>
          <p:cNvSpPr>
            <a:spLocks noGrp="1"/>
          </p:cNvSpPr>
          <p:nvPr>
            <p:ph idx="22" hasCustomPrompt="1"/>
          </p:nvPr>
        </p:nvSpPr>
        <p:spPr>
          <a:xfrm>
            <a:off x="9728566" y="2577396"/>
            <a:ext cx="2377440" cy="840230"/>
          </a:xfrm>
        </p:spPr>
        <p:txBody>
          <a:bodyPr vert="horz" wrap="square" lIns="146304" tIns="45720" rIns="146304" bIns="45720" rtlCol="0">
            <a:spAutoFit/>
          </a:bodyPr>
          <a:lstStyle>
            <a:lvl1pPr algn="ctr">
              <a:defRPr lang="en-US" sz="5400" dirty="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lvl="0" algn="ctr"/>
            <a:r>
              <a:rPr lang="en-US"/>
              <a:t>#</a:t>
            </a:r>
          </a:p>
        </p:txBody>
      </p:sp>
    </p:spTree>
    <p:extLst>
      <p:ext uri="{BB962C8B-B14F-4D97-AF65-F5344CB8AC3E}">
        <p14:creationId xmlns:p14="http://schemas.microsoft.com/office/powerpoint/2010/main" val="165127179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14:presetBounceEnd="32000">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14:bounceEnd="32000">
                                          <p:cBhvr additive="base">
                                            <p:cTn id="11" dur="750" fill="hold"/>
                                            <p:tgtEl>
                                              <p:spTgt spid="17">
                                                <p:txEl>
                                                  <p:pRg st="0" end="0"/>
                                                </p:txEl>
                                              </p:spTgt>
                                            </p:tgtEl>
                                            <p:attrNameLst>
                                              <p:attrName>ppt_x</p:attrName>
                                            </p:attrNameLst>
                                          </p:cBhvr>
                                          <p:tavLst>
                                            <p:tav tm="0">
                                              <p:val>
                                                <p:strVal val="#ppt_x"/>
                                              </p:val>
                                            </p:tav>
                                            <p:tav tm="100000">
                                              <p:val>
                                                <p:strVal val="#ppt_x"/>
                                              </p:val>
                                            </p:tav>
                                          </p:tavLst>
                                        </p:anim>
                                        <p:anim calcmode="lin" valueType="num" p14:bounceEnd="32000">
                                          <p:cBhvr additive="base">
                                            <p:cTn id="12" dur="750" fill="hold"/>
                                            <p:tgtEl>
                                              <p:spTgt spid="1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14:presetBounceEnd="32000">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14:bounceEnd="32000">
                                          <p:cBhvr additive="base">
                                            <p:cTn id="25" dur="750" fill="hold"/>
                                            <p:tgtEl>
                                              <p:spTgt spid="18">
                                                <p:txEl>
                                                  <p:pRg st="0" end="0"/>
                                                </p:txEl>
                                              </p:spTgt>
                                            </p:tgtEl>
                                            <p:attrNameLst>
                                              <p:attrName>ppt_x</p:attrName>
                                            </p:attrNameLst>
                                          </p:cBhvr>
                                          <p:tavLst>
                                            <p:tav tm="0">
                                              <p:val>
                                                <p:strVal val="#ppt_x"/>
                                              </p:val>
                                            </p:tav>
                                            <p:tav tm="100000">
                                              <p:val>
                                                <p:strVal val="#ppt_x"/>
                                              </p:val>
                                            </p:tav>
                                          </p:tavLst>
                                        </p:anim>
                                        <p:anim calcmode="lin" valueType="num" p14:bounceEnd="32000">
                                          <p:cBhvr additive="base">
                                            <p:cTn id="26"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750" fill="hold"/>
                                            <p:tgtEl>
                                              <p:spTgt spid="16"/>
                                            </p:tgtEl>
                                            <p:attrNameLst>
                                              <p:attrName>ppt_x</p:attrName>
                                            </p:attrNameLst>
                                          </p:cBhvr>
                                          <p:tavLst>
                                            <p:tav tm="0">
                                              <p:val>
                                                <p:strVal val="#ppt_x"/>
                                              </p:val>
                                            </p:tav>
                                            <p:tav tm="100000">
                                              <p:val>
                                                <p:strVal val="#ppt_x"/>
                                              </p:val>
                                            </p:tav>
                                          </p:tavLst>
                                        </p:anim>
                                        <p:anim calcmode="lin" valueType="num">
                                          <p:cBhvr additive="base">
                                            <p:cTn id="36" dur="75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14:presetBounceEnd="32000">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14:bounceEnd="32000">
                                          <p:cBhvr additive="base">
                                            <p:cTn id="39" dur="750" fill="hold"/>
                                            <p:tgtEl>
                                              <p:spTgt spid="19"/>
                                            </p:tgtEl>
                                            <p:attrNameLst>
                                              <p:attrName>ppt_x</p:attrName>
                                            </p:attrNameLst>
                                          </p:cBhvr>
                                          <p:tavLst>
                                            <p:tav tm="0">
                                              <p:val>
                                                <p:strVal val="#ppt_x"/>
                                              </p:val>
                                            </p:tav>
                                            <p:tav tm="100000">
                                              <p:val>
                                                <p:strVal val="#ppt_x"/>
                                              </p:val>
                                            </p:tav>
                                          </p:tavLst>
                                        </p:anim>
                                        <p:anim calcmode="lin" valueType="num" p14:bounceEnd="32000">
                                          <p:cBhvr additive="base">
                                            <p:cTn id="40" dur="75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750" fill="hold"/>
                                            <p:tgtEl>
                                              <p:spTgt spid="9"/>
                                            </p:tgtEl>
                                            <p:attrNameLst>
                                              <p:attrName>ppt_x</p:attrName>
                                            </p:attrNameLst>
                                          </p:cBhvr>
                                          <p:tavLst>
                                            <p:tav tm="0">
                                              <p:val>
                                                <p:strVal val="#ppt_x"/>
                                              </p:val>
                                            </p:tav>
                                            <p:tav tm="100000">
                                              <p:val>
                                                <p:strVal val="#ppt_x"/>
                                              </p:val>
                                            </p:tav>
                                          </p:tavLst>
                                        </p:anim>
                                        <p:anim calcmode="lin" valueType="num">
                                          <p:cBhvr additive="base">
                                            <p:cTn id="4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decel="10000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750" fill="hold"/>
                                            <p:tgtEl>
                                              <p:spTgt spid="14"/>
                                            </p:tgtEl>
                                            <p:attrNameLst>
                                              <p:attrName>ppt_x</p:attrName>
                                            </p:attrNameLst>
                                          </p:cBhvr>
                                          <p:tavLst>
                                            <p:tav tm="0">
                                              <p:val>
                                                <p:strVal val="#ppt_x"/>
                                              </p:val>
                                            </p:tav>
                                            <p:tav tm="100000">
                                              <p:val>
                                                <p:strVal val="#ppt_x"/>
                                              </p:val>
                                            </p:tav>
                                          </p:tavLst>
                                        </p:anim>
                                        <p:anim calcmode="lin" valueType="num">
                                          <p:cBhvr additive="base">
                                            <p:cTn id="50" dur="75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1" fill="hold" grpId="0" nodeType="withEffect" p14:presetBounceEnd="32000">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14:bounceEnd="32000">
                                          <p:cBhvr additive="base">
                                            <p:cTn id="53" dur="750" fill="hold"/>
                                            <p:tgtEl>
                                              <p:spTgt spid="20"/>
                                            </p:tgtEl>
                                            <p:attrNameLst>
                                              <p:attrName>ppt_x</p:attrName>
                                            </p:attrNameLst>
                                          </p:cBhvr>
                                          <p:tavLst>
                                            <p:tav tm="0">
                                              <p:val>
                                                <p:strVal val="#ppt_x"/>
                                              </p:val>
                                            </p:tav>
                                            <p:tav tm="100000">
                                              <p:val>
                                                <p:strVal val="#ppt_x"/>
                                              </p:val>
                                            </p:tav>
                                          </p:tavLst>
                                        </p:anim>
                                        <p:anim calcmode="lin" valueType="num" p14:bounceEnd="32000">
                                          <p:cBhvr additive="base">
                                            <p:cTn id="54" dur="750" fill="hold"/>
                                            <p:tgtEl>
                                              <p:spTgt spid="20"/>
                                            </p:tgtEl>
                                            <p:attrNameLst>
                                              <p:attrName>ppt_y</p:attrName>
                                            </p:attrNameLst>
                                          </p:cBhvr>
                                          <p:tavLst>
                                            <p:tav tm="0">
                                              <p:val>
                                                <p:strVal val="0-#ppt_h/2"/>
                                              </p:val>
                                            </p:tav>
                                            <p:tav tm="100000">
                                              <p:val>
                                                <p:strVal val="#ppt_y"/>
                                              </p:val>
                                            </p:tav>
                                          </p:tavLst>
                                        </p:anim>
                                      </p:childTnLst>
                                    </p:cTn>
                                  </p:par>
                                  <p:par>
                                    <p:cTn id="55" presetID="2" presetClass="entr" presetSubtype="4" decel="10000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750" fill="hold"/>
                                            <p:tgtEl>
                                              <p:spTgt spid="10"/>
                                            </p:tgtEl>
                                            <p:attrNameLst>
                                              <p:attrName>ppt_x</p:attrName>
                                            </p:attrNameLst>
                                          </p:cBhvr>
                                          <p:tavLst>
                                            <p:tav tm="0">
                                              <p:val>
                                                <p:strVal val="#ppt_x"/>
                                              </p:val>
                                            </p:tav>
                                            <p:tav tm="100000">
                                              <p:val>
                                                <p:strVal val="#ppt_x"/>
                                              </p:val>
                                            </p:tav>
                                          </p:tavLst>
                                        </p:anim>
                                        <p:anim calcmode="lin" valueType="num">
                                          <p:cBhvr additive="base">
                                            <p:cTn id="5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decel="10000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750" fill="hold"/>
                                            <p:tgtEl>
                                              <p:spTgt spid="15"/>
                                            </p:tgtEl>
                                            <p:attrNameLst>
                                              <p:attrName>ppt_x</p:attrName>
                                            </p:attrNameLst>
                                          </p:cBhvr>
                                          <p:tavLst>
                                            <p:tav tm="0">
                                              <p:val>
                                                <p:strVal val="#ppt_x"/>
                                              </p:val>
                                            </p:tav>
                                            <p:tav tm="100000">
                                              <p:val>
                                                <p:strVal val="#ppt_x"/>
                                              </p:val>
                                            </p:tav>
                                          </p:tavLst>
                                        </p:anim>
                                        <p:anim calcmode="lin" valueType="num">
                                          <p:cBhvr additive="base">
                                            <p:cTn id="64" dur="750" fill="hold"/>
                                            <p:tgtEl>
                                              <p:spTgt spid="15"/>
                                            </p:tgtEl>
                                            <p:attrNameLst>
                                              <p:attrName>ppt_y</p:attrName>
                                            </p:attrNameLst>
                                          </p:cBhvr>
                                          <p:tavLst>
                                            <p:tav tm="0">
                                              <p:val>
                                                <p:strVal val="1+#ppt_h/2"/>
                                              </p:val>
                                            </p:tav>
                                            <p:tav tm="100000">
                                              <p:val>
                                                <p:strVal val="#ppt_y"/>
                                              </p:val>
                                            </p:tav>
                                          </p:tavLst>
                                        </p:anim>
                                      </p:childTnLst>
                                    </p:cTn>
                                  </p:par>
                                  <p:par>
                                    <p:cTn id="65" presetID="2" presetClass="entr" presetSubtype="1" fill="hold" grpId="0" nodeType="withEffect" p14:presetBounceEnd="32000">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14:bounceEnd="32000">
                                          <p:cBhvr additive="base">
                                            <p:cTn id="67" dur="750" fill="hold"/>
                                            <p:tgtEl>
                                              <p:spTgt spid="21"/>
                                            </p:tgtEl>
                                            <p:attrNameLst>
                                              <p:attrName>ppt_x</p:attrName>
                                            </p:attrNameLst>
                                          </p:cBhvr>
                                          <p:tavLst>
                                            <p:tav tm="0">
                                              <p:val>
                                                <p:strVal val="#ppt_x"/>
                                              </p:val>
                                            </p:tav>
                                            <p:tav tm="100000">
                                              <p:val>
                                                <p:strVal val="#ppt_x"/>
                                              </p:val>
                                            </p:tav>
                                          </p:tavLst>
                                        </p:anim>
                                        <p:anim calcmode="lin" valueType="num" p14:bounceEnd="32000">
                                          <p:cBhvr additive="base">
                                            <p:cTn id="68" dur="750" fill="hold"/>
                                            <p:tgtEl>
                                              <p:spTgt spid="21"/>
                                            </p:tgtEl>
                                            <p:attrNameLst>
                                              <p:attrName>ppt_y</p:attrName>
                                            </p:attrNameLst>
                                          </p:cBhvr>
                                          <p:tavLst>
                                            <p:tav tm="0">
                                              <p:val>
                                                <p:strVal val="0-#ppt_h/2"/>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750" fill="hold"/>
                                            <p:tgtEl>
                                              <p:spTgt spid="11"/>
                                            </p:tgtEl>
                                            <p:attrNameLst>
                                              <p:attrName>ppt_x</p:attrName>
                                            </p:attrNameLst>
                                          </p:cBhvr>
                                          <p:tavLst>
                                            <p:tav tm="0">
                                              <p:val>
                                                <p:strVal val="#ppt_x"/>
                                              </p:val>
                                            </p:tav>
                                            <p:tav tm="100000">
                                              <p:val>
                                                <p:strVal val="#ppt_x"/>
                                              </p:val>
                                            </p:tav>
                                          </p:tavLst>
                                        </p:anim>
                                        <p:anim calcmode="lin" valueType="num">
                                          <p:cBhvr additive="base">
                                            <p:cTn id="7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7" grpId="0">
            <p:tmplLst>
              <p:tmpl>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9" grpId="0">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0" grpId="0">
            <p:tmplLst>
              <p:tmpl>
                <p:tnLst>
                  <p:par>
                    <p:cTn presetID="2" presetClass="entr" presetSubtype="4"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ppt_x"/>
                              </p:val>
                            </p:tav>
                            <p:tav tm="100000">
                              <p:val>
                                <p:strVal val="#ppt_x"/>
                              </p:val>
                            </p:tav>
                          </p:tavLst>
                        </p:anim>
                        <p:anim calcmode="lin" valueType="num">
                          <p:cBhvr additive="base">
                            <p:cTn dur="750" fill="hold"/>
                            <p:tgtEl>
                              <p:spTgt spid="10"/>
                            </p:tgtEl>
                            <p:attrNameLst>
                              <p:attrName>ppt_y</p:attrName>
                            </p:attrNameLst>
                          </p:cBhvr>
                          <p:tavLst>
                            <p:tav tm="0">
                              <p:val>
                                <p:strVal val="1+#ppt_h/2"/>
                              </p:val>
                            </p:tav>
                            <p:tav tm="100000">
                              <p:val>
                                <p:strVal val="#ppt_y"/>
                              </p:val>
                            </p:tav>
                          </p:tavLst>
                        </p:anim>
                      </p:childTnLst>
                    </p:cTn>
                  </p:par>
                </p:tnLst>
              </p:tmpl>
            </p:tmplLst>
          </p:bldP>
          <p:bldP spid="11" grpId="0">
            <p:tmplLst>
              <p:tmpl>
                <p:tnLst>
                  <p:par>
                    <p:cTn presetID="2" presetClass="entr" presetSubtype="4"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ppt_x"/>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animBg="1"/>
          <p:bldP spid="14" grpId="0" animBg="1"/>
          <p:bldP spid="15" grpId="0" animBg="1"/>
          <p:bldP spid="16" grpId="0" animBg="1"/>
          <p:bldP spid="17" grpId="0" build="p">
            <p:tmplLst>
              <p:tmpl lvl="1">
                <p:tnLst>
                  <p:par>
                    <p:cTn presetID="2" presetClass="entr" presetSubtype="1" fill="hold" nodeType="withEffect" p14:presetBounceEnd="32000">
                      <p:stCondLst>
                        <p:cond delay="0"/>
                      </p:stCondLst>
                      <p:childTnLst>
                        <p:set>
                          <p:cBhvr>
                            <p:cTn dur="1" fill="hold">
                              <p:stCondLst>
                                <p:cond delay="0"/>
                              </p:stCondLst>
                            </p:cTn>
                            <p:tgtEl>
                              <p:spTgt spid="17"/>
                            </p:tgtEl>
                            <p:attrNameLst>
                              <p:attrName>style.visibility</p:attrName>
                            </p:attrNameLst>
                          </p:cBhvr>
                          <p:to>
                            <p:strVal val="visible"/>
                          </p:to>
                        </p:set>
                        <p:anim calcmode="lin" valueType="num" p14:bounceEnd="32000">
                          <p:cBhvr additive="base">
                            <p:cTn dur="750" fill="hold"/>
                            <p:tgtEl>
                              <p:spTgt spid="17"/>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7"/>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1" fill="hold" nodeType="withEffect" p14:presetBounceEnd="32000">
                      <p:stCondLst>
                        <p:cond delay="0"/>
                      </p:stCondLst>
                      <p:childTnLst>
                        <p:set>
                          <p:cBhvr>
                            <p:cTn dur="1" fill="hold">
                              <p:stCondLst>
                                <p:cond delay="0"/>
                              </p:stCondLst>
                            </p:cTn>
                            <p:tgtEl>
                              <p:spTgt spid="18"/>
                            </p:tgtEl>
                            <p:attrNameLst>
                              <p:attrName>style.visibility</p:attrName>
                            </p:attrNameLst>
                          </p:cBhvr>
                          <p:to>
                            <p:strVal val="visible"/>
                          </p:to>
                        </p:set>
                        <p:anim calcmode="lin" valueType="num" p14:bounceEnd="32000">
                          <p:cBhvr additive="base">
                            <p:cTn dur="750" fill="hold"/>
                            <p:tgtEl>
                              <p:spTgt spid="18"/>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8"/>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9" grpId="0">
            <p:tmplLst>
              <p:tmpl>
                <p:tnLst>
                  <p:par>
                    <p:cTn presetID="2" presetClass="entr" presetSubtype="1" fill="hold" nodeType="withEffect" p14:presetBounceEnd="32000">
                      <p:stCondLst>
                        <p:cond delay="0"/>
                      </p:stCondLst>
                      <p:childTnLst>
                        <p:set>
                          <p:cBhvr>
                            <p:cTn dur="1" fill="hold">
                              <p:stCondLst>
                                <p:cond delay="0"/>
                              </p:stCondLst>
                            </p:cTn>
                            <p:tgtEl>
                              <p:spTgt spid="19"/>
                            </p:tgtEl>
                            <p:attrNameLst>
                              <p:attrName>style.visibility</p:attrName>
                            </p:attrNameLst>
                          </p:cBhvr>
                          <p:to>
                            <p:strVal val="visible"/>
                          </p:to>
                        </p:set>
                        <p:anim calcmode="lin" valueType="num" p14:bounceEnd="32000">
                          <p:cBhvr additive="base">
                            <p:cTn dur="750" fill="hold"/>
                            <p:tgtEl>
                              <p:spTgt spid="19"/>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19"/>
                            </p:tgtEl>
                            <p:attrNameLst>
                              <p:attrName>ppt_y</p:attrName>
                            </p:attrNameLst>
                          </p:cBhvr>
                          <p:tavLst>
                            <p:tav tm="0">
                              <p:val>
                                <p:strVal val="0-#ppt_h/2"/>
                              </p:val>
                            </p:tav>
                            <p:tav tm="100000">
                              <p:val>
                                <p:strVal val="#ppt_y"/>
                              </p:val>
                            </p:tav>
                          </p:tavLst>
                        </p:anim>
                      </p:childTnLst>
                    </p:cTn>
                  </p:par>
                </p:tnLst>
              </p:tmpl>
            </p:tmplLst>
          </p:bldP>
          <p:bldP spid="20" grpId="0">
            <p:tmplLst>
              <p:tmpl>
                <p:tnLst>
                  <p:par>
                    <p:cTn presetID="2" presetClass="entr" presetSubtype="1" fill="hold" nodeType="withEffect" p14:presetBounceEnd="32000">
                      <p:stCondLst>
                        <p:cond delay="0"/>
                      </p:stCondLst>
                      <p:childTnLst>
                        <p:set>
                          <p:cBhvr>
                            <p:cTn dur="1" fill="hold">
                              <p:stCondLst>
                                <p:cond delay="0"/>
                              </p:stCondLst>
                            </p:cTn>
                            <p:tgtEl>
                              <p:spTgt spid="20"/>
                            </p:tgtEl>
                            <p:attrNameLst>
                              <p:attrName>style.visibility</p:attrName>
                            </p:attrNameLst>
                          </p:cBhvr>
                          <p:to>
                            <p:strVal val="visible"/>
                          </p:to>
                        </p:set>
                        <p:anim calcmode="lin" valueType="num" p14:bounceEnd="32000">
                          <p:cBhvr additive="base">
                            <p:cTn dur="750" fill="hold"/>
                            <p:tgtEl>
                              <p:spTgt spid="20"/>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20"/>
                            </p:tgtEl>
                            <p:attrNameLst>
                              <p:attrName>ppt_y</p:attrName>
                            </p:attrNameLst>
                          </p:cBhvr>
                          <p:tavLst>
                            <p:tav tm="0">
                              <p:val>
                                <p:strVal val="0-#ppt_h/2"/>
                              </p:val>
                            </p:tav>
                            <p:tav tm="100000">
                              <p:val>
                                <p:strVal val="#ppt_y"/>
                              </p:val>
                            </p:tav>
                          </p:tavLst>
                        </p:anim>
                      </p:childTnLst>
                    </p:cTn>
                  </p:par>
                </p:tnLst>
              </p:tmpl>
            </p:tmplLst>
          </p:bldP>
          <p:bldP spid="21" grpId="0">
            <p:tmplLst>
              <p:tmpl>
                <p:tnLst>
                  <p:par>
                    <p:cTn presetID="2" presetClass="entr" presetSubtype="1" fill="hold" nodeType="withEffect" p14:presetBounceEnd="32000">
                      <p:stCondLst>
                        <p:cond delay="0"/>
                      </p:stCondLst>
                      <p:childTnLst>
                        <p:set>
                          <p:cBhvr>
                            <p:cTn dur="1" fill="hold">
                              <p:stCondLst>
                                <p:cond delay="0"/>
                              </p:stCondLst>
                            </p:cTn>
                            <p:tgtEl>
                              <p:spTgt spid="21"/>
                            </p:tgtEl>
                            <p:attrNameLst>
                              <p:attrName>style.visibility</p:attrName>
                            </p:attrNameLst>
                          </p:cBhvr>
                          <p:to>
                            <p:strVal val="visible"/>
                          </p:to>
                        </p:set>
                        <p:anim calcmode="lin" valueType="num" p14:bounceEnd="32000">
                          <p:cBhvr additive="base">
                            <p:cTn dur="750" fill="hold"/>
                            <p:tgtEl>
                              <p:spTgt spid="21"/>
                            </p:tgtEl>
                            <p:attrNameLst>
                              <p:attrName>ppt_x</p:attrName>
                            </p:attrNameLst>
                          </p:cBhvr>
                          <p:tavLst>
                            <p:tav tm="0">
                              <p:val>
                                <p:strVal val="#ppt_x"/>
                              </p:val>
                            </p:tav>
                            <p:tav tm="100000">
                              <p:val>
                                <p:strVal val="#ppt_x"/>
                              </p:val>
                            </p:tav>
                          </p:tavLst>
                        </p:anim>
                        <p:anim calcmode="lin" valueType="num" p14:bounceEnd="32000">
                          <p:cBhvr additive="base">
                            <p:cTn dur="750" fill="hold"/>
                            <p:tgtEl>
                              <p:spTgt spid="21"/>
                            </p:tgtEl>
                            <p:attrNameLst>
                              <p:attrName>ppt_y</p:attrName>
                            </p:attrNameLst>
                          </p:cBhvr>
                          <p:tavLst>
                            <p:tav tm="0">
                              <p:val>
                                <p:strVal val="0-#ppt_h/2"/>
                              </p:val>
                            </p:tav>
                            <p:tav tm="100000">
                              <p:val>
                                <p:strVal val="#ppt_y"/>
                              </p:val>
                            </p:tav>
                          </p:tavLst>
                        </p:anim>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additive="base">
                                            <p:cTn id="11" dur="75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2" dur="750" fill="hold"/>
                                            <p:tgtEl>
                                              <p:spTgt spid="17">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ppt_x"/>
                                              </p:val>
                                            </p:tav>
                                            <p:tav tm="100000">
                                              <p:val>
                                                <p:strVal val="#ppt_x"/>
                                              </p:val>
                                            </p:tav>
                                          </p:tavLst>
                                        </p:anim>
                                        <p:anim calcmode="lin" valueType="num">
                                          <p:cBhvr additive="base">
                                            <p:cTn id="16"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750" fill="hold"/>
                                            <p:tgtEl>
                                              <p:spTgt spid="13"/>
                                            </p:tgtEl>
                                            <p:attrNameLst>
                                              <p:attrName>ppt_x</p:attrName>
                                            </p:attrNameLst>
                                          </p:cBhvr>
                                          <p:tavLst>
                                            <p:tav tm="0">
                                              <p:val>
                                                <p:strVal val="#ppt_x"/>
                                              </p:val>
                                            </p:tav>
                                            <p:tav tm="100000">
                                              <p:val>
                                                <p:strVal val="#ppt_x"/>
                                              </p:val>
                                            </p:tav>
                                          </p:tavLst>
                                        </p:anim>
                                        <p:anim calcmode="lin" valueType="num">
                                          <p:cBhvr additive="base">
                                            <p:cTn id="22" dur="75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 calcmode="lin" valueType="num">
                                          <p:cBhvr additive="base">
                                            <p:cTn id="25" dur="75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26" dur="750" fill="hold"/>
                                            <p:tgtEl>
                                              <p:spTgt spid="18">
                                                <p:txEl>
                                                  <p:pRg st="0" end="0"/>
                                                </p:txEl>
                                              </p:spTgt>
                                            </p:tgtEl>
                                            <p:attrNameLst>
                                              <p:attrName>ppt_y</p:attrName>
                                            </p:attrNameLst>
                                          </p:cBhvr>
                                          <p:tavLst>
                                            <p:tav tm="0">
                                              <p:val>
                                                <p:strVal val="0-#ppt_h/2"/>
                                              </p:val>
                                            </p:tav>
                                            <p:tav tm="100000">
                                              <p:val>
                                                <p:strVal val="#ppt_y"/>
                                              </p:val>
                                            </p:tav>
                                          </p:tavLst>
                                        </p:anim>
                                      </p:childTnLst>
                                    </p:cTn>
                                  </p:par>
                                  <p:par>
                                    <p:cTn id="27" presetID="2" presetClass="entr" presetSubtype="4" decel="10000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750" fill="hold"/>
                                            <p:tgtEl>
                                              <p:spTgt spid="7"/>
                                            </p:tgtEl>
                                            <p:attrNameLst>
                                              <p:attrName>ppt_x</p:attrName>
                                            </p:attrNameLst>
                                          </p:cBhvr>
                                          <p:tavLst>
                                            <p:tav tm="0">
                                              <p:val>
                                                <p:strVal val="#ppt_x"/>
                                              </p:val>
                                            </p:tav>
                                            <p:tav tm="100000">
                                              <p:val>
                                                <p:strVal val="#ppt_x"/>
                                              </p:val>
                                            </p:tav>
                                          </p:tavLst>
                                        </p:anim>
                                        <p:anim calcmode="lin" valueType="num">
                                          <p:cBhvr additive="base">
                                            <p:cTn id="30" dur="7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decel="10000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750" fill="hold"/>
                                            <p:tgtEl>
                                              <p:spTgt spid="16"/>
                                            </p:tgtEl>
                                            <p:attrNameLst>
                                              <p:attrName>ppt_x</p:attrName>
                                            </p:attrNameLst>
                                          </p:cBhvr>
                                          <p:tavLst>
                                            <p:tav tm="0">
                                              <p:val>
                                                <p:strVal val="#ppt_x"/>
                                              </p:val>
                                            </p:tav>
                                            <p:tav tm="100000">
                                              <p:val>
                                                <p:strVal val="#ppt_x"/>
                                              </p:val>
                                            </p:tav>
                                          </p:tavLst>
                                        </p:anim>
                                        <p:anim calcmode="lin" valueType="num">
                                          <p:cBhvr additive="base">
                                            <p:cTn id="36" dur="75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750" fill="hold"/>
                                            <p:tgtEl>
                                              <p:spTgt spid="19"/>
                                            </p:tgtEl>
                                            <p:attrNameLst>
                                              <p:attrName>ppt_x</p:attrName>
                                            </p:attrNameLst>
                                          </p:cBhvr>
                                          <p:tavLst>
                                            <p:tav tm="0">
                                              <p:val>
                                                <p:strVal val="#ppt_x"/>
                                              </p:val>
                                            </p:tav>
                                            <p:tav tm="100000">
                                              <p:val>
                                                <p:strVal val="#ppt_x"/>
                                              </p:val>
                                            </p:tav>
                                          </p:tavLst>
                                        </p:anim>
                                        <p:anim calcmode="lin" valueType="num">
                                          <p:cBhvr additive="base">
                                            <p:cTn id="40" dur="750" fill="hold"/>
                                            <p:tgtEl>
                                              <p:spTgt spid="19"/>
                                            </p:tgtEl>
                                            <p:attrNameLst>
                                              <p:attrName>ppt_y</p:attrName>
                                            </p:attrNameLst>
                                          </p:cBhvr>
                                          <p:tavLst>
                                            <p:tav tm="0">
                                              <p:val>
                                                <p:strVal val="0-#ppt_h/2"/>
                                              </p:val>
                                            </p:tav>
                                            <p:tav tm="100000">
                                              <p:val>
                                                <p:strVal val="#ppt_y"/>
                                              </p:val>
                                            </p:tav>
                                          </p:tavLst>
                                        </p:anim>
                                      </p:childTnLst>
                                    </p:cTn>
                                  </p:par>
                                  <p:par>
                                    <p:cTn id="41" presetID="2" presetClass="entr" presetSubtype="4" decel="10000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750" fill="hold"/>
                                            <p:tgtEl>
                                              <p:spTgt spid="9"/>
                                            </p:tgtEl>
                                            <p:attrNameLst>
                                              <p:attrName>ppt_x</p:attrName>
                                            </p:attrNameLst>
                                          </p:cBhvr>
                                          <p:tavLst>
                                            <p:tav tm="0">
                                              <p:val>
                                                <p:strVal val="#ppt_x"/>
                                              </p:val>
                                            </p:tav>
                                            <p:tav tm="100000">
                                              <p:val>
                                                <p:strVal val="#ppt_x"/>
                                              </p:val>
                                            </p:tav>
                                          </p:tavLst>
                                        </p:anim>
                                        <p:anim calcmode="lin" valueType="num">
                                          <p:cBhvr additive="base">
                                            <p:cTn id="44" dur="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decel="10000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750" fill="hold"/>
                                            <p:tgtEl>
                                              <p:spTgt spid="14"/>
                                            </p:tgtEl>
                                            <p:attrNameLst>
                                              <p:attrName>ppt_x</p:attrName>
                                            </p:attrNameLst>
                                          </p:cBhvr>
                                          <p:tavLst>
                                            <p:tav tm="0">
                                              <p:val>
                                                <p:strVal val="#ppt_x"/>
                                              </p:val>
                                            </p:tav>
                                            <p:tav tm="100000">
                                              <p:val>
                                                <p:strVal val="#ppt_x"/>
                                              </p:val>
                                            </p:tav>
                                          </p:tavLst>
                                        </p:anim>
                                        <p:anim calcmode="lin" valueType="num">
                                          <p:cBhvr additive="base">
                                            <p:cTn id="50" dur="75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1"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750" fill="hold"/>
                                            <p:tgtEl>
                                              <p:spTgt spid="20"/>
                                            </p:tgtEl>
                                            <p:attrNameLst>
                                              <p:attrName>ppt_x</p:attrName>
                                            </p:attrNameLst>
                                          </p:cBhvr>
                                          <p:tavLst>
                                            <p:tav tm="0">
                                              <p:val>
                                                <p:strVal val="#ppt_x"/>
                                              </p:val>
                                            </p:tav>
                                            <p:tav tm="100000">
                                              <p:val>
                                                <p:strVal val="#ppt_x"/>
                                              </p:val>
                                            </p:tav>
                                          </p:tavLst>
                                        </p:anim>
                                        <p:anim calcmode="lin" valueType="num">
                                          <p:cBhvr additive="base">
                                            <p:cTn id="54" dur="750" fill="hold"/>
                                            <p:tgtEl>
                                              <p:spTgt spid="20"/>
                                            </p:tgtEl>
                                            <p:attrNameLst>
                                              <p:attrName>ppt_y</p:attrName>
                                            </p:attrNameLst>
                                          </p:cBhvr>
                                          <p:tavLst>
                                            <p:tav tm="0">
                                              <p:val>
                                                <p:strVal val="0-#ppt_h/2"/>
                                              </p:val>
                                            </p:tav>
                                            <p:tav tm="100000">
                                              <p:val>
                                                <p:strVal val="#ppt_y"/>
                                              </p:val>
                                            </p:tav>
                                          </p:tavLst>
                                        </p:anim>
                                      </p:childTnLst>
                                    </p:cTn>
                                  </p:par>
                                  <p:par>
                                    <p:cTn id="55" presetID="2" presetClass="entr" presetSubtype="4" decel="10000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750" fill="hold"/>
                                            <p:tgtEl>
                                              <p:spTgt spid="10"/>
                                            </p:tgtEl>
                                            <p:attrNameLst>
                                              <p:attrName>ppt_x</p:attrName>
                                            </p:attrNameLst>
                                          </p:cBhvr>
                                          <p:tavLst>
                                            <p:tav tm="0">
                                              <p:val>
                                                <p:strVal val="#ppt_x"/>
                                              </p:val>
                                            </p:tav>
                                            <p:tav tm="100000">
                                              <p:val>
                                                <p:strVal val="#ppt_x"/>
                                              </p:val>
                                            </p:tav>
                                          </p:tavLst>
                                        </p:anim>
                                        <p:anim calcmode="lin" valueType="num">
                                          <p:cBhvr additive="base">
                                            <p:cTn id="58" dur="75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decel="10000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750" fill="hold"/>
                                            <p:tgtEl>
                                              <p:spTgt spid="15"/>
                                            </p:tgtEl>
                                            <p:attrNameLst>
                                              <p:attrName>ppt_x</p:attrName>
                                            </p:attrNameLst>
                                          </p:cBhvr>
                                          <p:tavLst>
                                            <p:tav tm="0">
                                              <p:val>
                                                <p:strVal val="#ppt_x"/>
                                              </p:val>
                                            </p:tav>
                                            <p:tav tm="100000">
                                              <p:val>
                                                <p:strVal val="#ppt_x"/>
                                              </p:val>
                                            </p:tav>
                                          </p:tavLst>
                                        </p:anim>
                                        <p:anim calcmode="lin" valueType="num">
                                          <p:cBhvr additive="base">
                                            <p:cTn id="64" dur="750" fill="hold"/>
                                            <p:tgtEl>
                                              <p:spTgt spid="15"/>
                                            </p:tgtEl>
                                            <p:attrNameLst>
                                              <p:attrName>ppt_y</p:attrName>
                                            </p:attrNameLst>
                                          </p:cBhvr>
                                          <p:tavLst>
                                            <p:tav tm="0">
                                              <p:val>
                                                <p:strVal val="1+#ppt_h/2"/>
                                              </p:val>
                                            </p:tav>
                                            <p:tav tm="100000">
                                              <p:val>
                                                <p:strVal val="#ppt_y"/>
                                              </p:val>
                                            </p:tav>
                                          </p:tavLst>
                                        </p:anim>
                                      </p:childTnLst>
                                    </p:cTn>
                                  </p:par>
                                  <p:par>
                                    <p:cTn id="65" presetID="2" presetClass="entr" presetSubtype="1"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750" fill="hold"/>
                                            <p:tgtEl>
                                              <p:spTgt spid="21"/>
                                            </p:tgtEl>
                                            <p:attrNameLst>
                                              <p:attrName>ppt_x</p:attrName>
                                            </p:attrNameLst>
                                          </p:cBhvr>
                                          <p:tavLst>
                                            <p:tav tm="0">
                                              <p:val>
                                                <p:strVal val="#ppt_x"/>
                                              </p:val>
                                            </p:tav>
                                            <p:tav tm="100000">
                                              <p:val>
                                                <p:strVal val="#ppt_x"/>
                                              </p:val>
                                            </p:tav>
                                          </p:tavLst>
                                        </p:anim>
                                        <p:anim calcmode="lin" valueType="num">
                                          <p:cBhvr additive="base">
                                            <p:cTn id="68" dur="750" fill="hold"/>
                                            <p:tgtEl>
                                              <p:spTgt spid="21"/>
                                            </p:tgtEl>
                                            <p:attrNameLst>
                                              <p:attrName>ppt_y</p:attrName>
                                            </p:attrNameLst>
                                          </p:cBhvr>
                                          <p:tavLst>
                                            <p:tav tm="0">
                                              <p:val>
                                                <p:strVal val="0-#ppt_h/2"/>
                                              </p:val>
                                            </p:tav>
                                            <p:tav tm="100000">
                                              <p:val>
                                                <p:strVal val="#ppt_y"/>
                                              </p:val>
                                            </p:tav>
                                          </p:tavLst>
                                        </p:anim>
                                      </p:childTnLst>
                                    </p:cTn>
                                  </p:par>
                                  <p:par>
                                    <p:cTn id="69" presetID="2" presetClass="entr" presetSubtype="4" decel="10000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750" fill="hold"/>
                                            <p:tgtEl>
                                              <p:spTgt spid="11"/>
                                            </p:tgtEl>
                                            <p:attrNameLst>
                                              <p:attrName>ppt_x</p:attrName>
                                            </p:attrNameLst>
                                          </p:cBhvr>
                                          <p:tavLst>
                                            <p:tav tm="0">
                                              <p:val>
                                                <p:strVal val="#ppt_x"/>
                                              </p:val>
                                            </p:tav>
                                            <p:tav tm="100000">
                                              <p:val>
                                                <p:strVal val="#ppt_x"/>
                                              </p:val>
                                            </p:tav>
                                          </p:tavLst>
                                        </p:anim>
                                        <p:anim calcmode="lin" valueType="num">
                                          <p:cBhvr additive="base">
                                            <p:cTn id="7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2" presetClass="entr" presetSubtype="4"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750" fill="hold"/>
                            <p:tgtEl>
                              <p:spTgt spid="3"/>
                            </p:tgtEl>
                            <p:attrNameLst>
                              <p:attrName>ppt_x</p:attrName>
                            </p:attrNameLst>
                          </p:cBhvr>
                          <p:tavLst>
                            <p:tav tm="0">
                              <p:val>
                                <p:strVal val="#ppt_x"/>
                              </p:val>
                            </p:tav>
                            <p:tav tm="100000">
                              <p:val>
                                <p:strVal val="#ppt_x"/>
                              </p:val>
                            </p:tav>
                          </p:tavLst>
                        </p:anim>
                        <p:anim calcmode="lin" valueType="num">
                          <p:cBhvr additive="base">
                            <p:cTn dur="750" fill="hold"/>
                            <p:tgtEl>
                              <p:spTgt spid="3"/>
                            </p:tgtEl>
                            <p:attrNameLst>
                              <p:attrName>ppt_y</p:attrName>
                            </p:attrNameLst>
                          </p:cBhvr>
                          <p:tavLst>
                            <p:tav tm="0">
                              <p:val>
                                <p:strVal val="1+#ppt_h/2"/>
                              </p:val>
                            </p:tav>
                            <p:tav tm="100000">
                              <p:val>
                                <p:strVal val="#ppt_y"/>
                              </p:val>
                            </p:tav>
                          </p:tavLst>
                        </p:anim>
                      </p:childTnLst>
                    </p:cTn>
                  </p:par>
                </p:tnLst>
              </p:tmpl>
            </p:tmplLst>
          </p:bldP>
          <p:bldP spid="7" grpId="0">
            <p:tmplLst>
              <p:tmpl>
                <p:tnLst>
                  <p:par>
                    <p:cTn presetID="2" presetClass="entr" presetSubtype="4" decel="100000" fill="hold" nodeType="withEffect">
                      <p:stCondLst>
                        <p:cond delay="0"/>
                      </p:st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ppt_x"/>
                              </p:val>
                            </p:tav>
                            <p:tav tm="100000">
                              <p:val>
                                <p:strVal val="#ppt_x"/>
                              </p:val>
                            </p:tav>
                          </p:tavLst>
                        </p:anim>
                        <p:anim calcmode="lin" valueType="num">
                          <p:cBhvr additive="base">
                            <p:cTn dur="750" fill="hold"/>
                            <p:tgtEl>
                              <p:spTgt spid="7"/>
                            </p:tgtEl>
                            <p:attrNameLst>
                              <p:attrName>ppt_y</p:attrName>
                            </p:attrNameLst>
                          </p:cBhvr>
                          <p:tavLst>
                            <p:tav tm="0">
                              <p:val>
                                <p:strVal val="1+#ppt_h/2"/>
                              </p:val>
                            </p:tav>
                            <p:tav tm="100000">
                              <p:val>
                                <p:strVal val="#ppt_y"/>
                              </p:val>
                            </p:tav>
                          </p:tavLst>
                        </p:anim>
                      </p:childTnLst>
                    </p:cTn>
                  </p:par>
                </p:tnLst>
              </p:tmpl>
            </p:tmplLst>
          </p:bldP>
          <p:bldP spid="9" grpId="0">
            <p:tmplLst>
              <p:tmpl>
                <p:tnLst>
                  <p:par>
                    <p:cTn presetID="2" presetClass="entr" presetSubtype="4"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ppt_x"/>
                              </p:val>
                            </p:tav>
                            <p:tav tm="100000">
                              <p:val>
                                <p:strVal val="#ppt_x"/>
                              </p:val>
                            </p:tav>
                          </p:tavLst>
                        </p:anim>
                        <p:anim calcmode="lin" valueType="num">
                          <p:cBhvr additive="base">
                            <p:cTn dur="750" fill="hold"/>
                            <p:tgtEl>
                              <p:spTgt spid="9"/>
                            </p:tgtEl>
                            <p:attrNameLst>
                              <p:attrName>ppt_y</p:attrName>
                            </p:attrNameLst>
                          </p:cBhvr>
                          <p:tavLst>
                            <p:tav tm="0">
                              <p:val>
                                <p:strVal val="1+#ppt_h/2"/>
                              </p:val>
                            </p:tav>
                            <p:tav tm="100000">
                              <p:val>
                                <p:strVal val="#ppt_y"/>
                              </p:val>
                            </p:tav>
                          </p:tavLst>
                        </p:anim>
                      </p:childTnLst>
                    </p:cTn>
                  </p:par>
                </p:tnLst>
              </p:tmpl>
            </p:tmplLst>
          </p:bldP>
          <p:bldP spid="10" grpId="0">
            <p:tmplLst>
              <p:tmpl>
                <p:tnLst>
                  <p:par>
                    <p:cTn presetID="2" presetClass="entr" presetSubtype="4" decel="10000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750" fill="hold"/>
                            <p:tgtEl>
                              <p:spTgt spid="10"/>
                            </p:tgtEl>
                            <p:attrNameLst>
                              <p:attrName>ppt_x</p:attrName>
                            </p:attrNameLst>
                          </p:cBhvr>
                          <p:tavLst>
                            <p:tav tm="0">
                              <p:val>
                                <p:strVal val="#ppt_x"/>
                              </p:val>
                            </p:tav>
                            <p:tav tm="100000">
                              <p:val>
                                <p:strVal val="#ppt_x"/>
                              </p:val>
                            </p:tav>
                          </p:tavLst>
                        </p:anim>
                        <p:anim calcmode="lin" valueType="num">
                          <p:cBhvr additive="base">
                            <p:cTn dur="750" fill="hold"/>
                            <p:tgtEl>
                              <p:spTgt spid="10"/>
                            </p:tgtEl>
                            <p:attrNameLst>
                              <p:attrName>ppt_y</p:attrName>
                            </p:attrNameLst>
                          </p:cBhvr>
                          <p:tavLst>
                            <p:tav tm="0">
                              <p:val>
                                <p:strVal val="1+#ppt_h/2"/>
                              </p:val>
                            </p:tav>
                            <p:tav tm="100000">
                              <p:val>
                                <p:strVal val="#ppt_y"/>
                              </p:val>
                            </p:tav>
                          </p:tavLst>
                        </p:anim>
                      </p:childTnLst>
                    </p:cTn>
                  </p:par>
                </p:tnLst>
              </p:tmpl>
            </p:tmplLst>
          </p:bldP>
          <p:bldP spid="11" grpId="0">
            <p:tmplLst>
              <p:tmpl>
                <p:tnLst>
                  <p:par>
                    <p:cTn presetID="2" presetClass="entr" presetSubtype="4" decel="10000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ppt_x"/>
                              </p:val>
                            </p:tav>
                            <p:tav tm="100000">
                              <p:val>
                                <p:strVal val="#ppt_x"/>
                              </p:val>
                            </p:tav>
                          </p:tavLst>
                        </p:anim>
                        <p:anim calcmode="lin" valueType="num">
                          <p:cBhvr additive="base">
                            <p:cTn dur="75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animBg="1"/>
          <p:bldP spid="14" grpId="0" animBg="1"/>
          <p:bldP spid="15" grpId="0" animBg="1"/>
          <p:bldP spid="16" grpId="0" animBg="1"/>
          <p:bldP spid="17" grpId="0" build="p">
            <p:tmplLst>
              <p:tmpl lvl="1">
                <p:tnLst>
                  <p:par>
                    <p:cTn presetID="2" presetClass="entr" presetSubtype="1"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750" fill="hold"/>
                            <p:tgtEl>
                              <p:spTgt spid="17"/>
                            </p:tgtEl>
                            <p:attrNameLst>
                              <p:attrName>ppt_x</p:attrName>
                            </p:attrNameLst>
                          </p:cBhvr>
                          <p:tavLst>
                            <p:tav tm="0">
                              <p:val>
                                <p:strVal val="#ppt_x"/>
                              </p:val>
                            </p:tav>
                            <p:tav tm="100000">
                              <p:val>
                                <p:strVal val="#ppt_x"/>
                              </p:val>
                            </p:tav>
                          </p:tavLst>
                        </p:anim>
                        <p:anim calcmode="lin" valueType="num">
                          <p:cBhvr additive="base">
                            <p:cTn dur="75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1"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0-#ppt_h/2"/>
                              </p:val>
                            </p:tav>
                            <p:tav tm="100000">
                              <p:val>
                                <p:strVal val="#ppt_y"/>
                              </p:val>
                            </p:tav>
                          </p:tavLst>
                        </p:anim>
                      </p:childTnLst>
                    </p:cTn>
                  </p:par>
                </p:tnLst>
              </p:tmpl>
              <p:tmpl lvl="2">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decel="10000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750" fill="hold"/>
                            <p:tgtEl>
                              <p:spTgt spid="18"/>
                            </p:tgtEl>
                            <p:attrNameLst>
                              <p:attrName>ppt_x</p:attrName>
                            </p:attrNameLst>
                          </p:cBhvr>
                          <p:tavLst>
                            <p:tav tm="0">
                              <p:val>
                                <p:strVal val="#ppt_x"/>
                              </p:val>
                            </p:tav>
                            <p:tav tm="100000">
                              <p:val>
                                <p:strVal val="#ppt_x"/>
                              </p:val>
                            </p:tav>
                          </p:tavLst>
                        </p:anim>
                        <p:anim calcmode="lin" valueType="num">
                          <p:cBhvr additive="base">
                            <p:cTn dur="750" fill="hold"/>
                            <p:tgtEl>
                              <p:spTgt spid="18"/>
                            </p:tgtEl>
                            <p:attrNameLst>
                              <p:attrName>ppt_y</p:attrName>
                            </p:attrNameLst>
                          </p:cBhvr>
                          <p:tavLst>
                            <p:tav tm="0">
                              <p:val>
                                <p:strVal val="1+#ppt_h/2"/>
                              </p:val>
                            </p:tav>
                            <p:tav tm="100000">
                              <p:val>
                                <p:strVal val="#ppt_y"/>
                              </p:val>
                            </p:tav>
                          </p:tavLst>
                        </p:anim>
                      </p:childTnLst>
                    </p:cTn>
                  </p:par>
                </p:tnLst>
              </p:tmpl>
            </p:tmplLst>
          </p:bldP>
          <p:bldP spid="19" grpId="0">
            <p:tmplLst>
              <p:tmpl>
                <p:tnLst>
                  <p:par>
                    <p:cTn presetID="2" presetClass="entr" presetSubtype="1"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50" fill="hold"/>
                            <p:tgtEl>
                              <p:spTgt spid="19"/>
                            </p:tgtEl>
                            <p:attrNameLst>
                              <p:attrName>ppt_x</p:attrName>
                            </p:attrNameLst>
                          </p:cBhvr>
                          <p:tavLst>
                            <p:tav tm="0">
                              <p:val>
                                <p:strVal val="#ppt_x"/>
                              </p:val>
                            </p:tav>
                            <p:tav tm="100000">
                              <p:val>
                                <p:strVal val="#ppt_x"/>
                              </p:val>
                            </p:tav>
                          </p:tavLst>
                        </p:anim>
                        <p:anim calcmode="lin" valueType="num">
                          <p:cBhvr additive="base">
                            <p:cTn dur="750" fill="hold"/>
                            <p:tgtEl>
                              <p:spTgt spid="19"/>
                            </p:tgtEl>
                            <p:attrNameLst>
                              <p:attrName>ppt_y</p:attrName>
                            </p:attrNameLst>
                          </p:cBhvr>
                          <p:tavLst>
                            <p:tav tm="0">
                              <p:val>
                                <p:strVal val="0-#ppt_h/2"/>
                              </p:val>
                            </p:tav>
                            <p:tav tm="100000">
                              <p:val>
                                <p:strVal val="#ppt_y"/>
                              </p:val>
                            </p:tav>
                          </p:tavLst>
                        </p:anim>
                      </p:childTnLst>
                    </p:cTn>
                  </p:par>
                </p:tnLst>
              </p:tmpl>
            </p:tmplLst>
          </p:bldP>
          <p:bldP spid="20" grpId="0">
            <p:tmplLst>
              <p:tmpl>
                <p:tnLst>
                  <p:par>
                    <p:cTn presetID="2" presetClass="entr" presetSubtype="1"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750" fill="hold"/>
                            <p:tgtEl>
                              <p:spTgt spid="20"/>
                            </p:tgtEl>
                            <p:attrNameLst>
                              <p:attrName>ppt_x</p:attrName>
                            </p:attrNameLst>
                          </p:cBhvr>
                          <p:tavLst>
                            <p:tav tm="0">
                              <p:val>
                                <p:strVal val="#ppt_x"/>
                              </p:val>
                            </p:tav>
                            <p:tav tm="100000">
                              <p:val>
                                <p:strVal val="#ppt_x"/>
                              </p:val>
                            </p:tav>
                          </p:tavLst>
                        </p:anim>
                        <p:anim calcmode="lin" valueType="num">
                          <p:cBhvr additive="base">
                            <p:cTn dur="750" fill="hold"/>
                            <p:tgtEl>
                              <p:spTgt spid="20"/>
                            </p:tgtEl>
                            <p:attrNameLst>
                              <p:attrName>ppt_y</p:attrName>
                            </p:attrNameLst>
                          </p:cBhvr>
                          <p:tavLst>
                            <p:tav tm="0">
                              <p:val>
                                <p:strVal val="0-#ppt_h/2"/>
                              </p:val>
                            </p:tav>
                            <p:tav tm="100000">
                              <p:val>
                                <p:strVal val="#ppt_y"/>
                              </p:val>
                            </p:tav>
                          </p:tavLst>
                        </p:anim>
                      </p:childTnLst>
                    </p:cTn>
                  </p:par>
                </p:tnLst>
              </p:tmpl>
            </p:tmplLst>
          </p:bldP>
          <p:bldP spid="21" grpId="0">
            <p:tmplLst>
              <p:tmpl>
                <p:tnLst>
                  <p:par>
                    <p:cTn presetID="2" presetClass="entr" presetSubtype="1"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750" fill="hold"/>
                            <p:tgtEl>
                              <p:spTgt spid="21"/>
                            </p:tgtEl>
                            <p:attrNameLst>
                              <p:attrName>ppt_x</p:attrName>
                            </p:attrNameLst>
                          </p:cBhvr>
                          <p:tavLst>
                            <p:tav tm="0">
                              <p:val>
                                <p:strVal val="#ppt_x"/>
                              </p:val>
                            </p:tav>
                            <p:tav tm="100000">
                              <p:val>
                                <p:strVal val="#ppt_x"/>
                              </p:val>
                            </p:tav>
                          </p:tavLst>
                        </p:anim>
                        <p:anim calcmode="lin" valueType="num">
                          <p:cBhvr additive="base">
                            <p:cTn dur="750" fill="hold"/>
                            <p:tgtEl>
                              <p:spTgt spid="21"/>
                            </p:tgtEl>
                            <p:attrNameLst>
                              <p:attrName>ppt_y</p:attrName>
                            </p:attrNameLst>
                          </p:cBhvr>
                          <p:tavLst>
                            <p:tav tm="0">
                              <p:val>
                                <p:strVal val="0-#ppt_h/2"/>
                              </p:val>
                            </p:tav>
                            <p:tav tm="100000">
                              <p:val>
                                <p:strVal val="#ppt_y"/>
                              </p:val>
                            </p:tav>
                          </p:tavLst>
                        </p:anim>
                      </p:childTnLst>
                    </p:cTn>
                  </p:par>
                </p:tnLst>
              </p:tmpl>
            </p:tmplLst>
          </p:bldP>
        </p:bldLst>
      </p:timing>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Quote light option CENTERED">
    <p:spTree>
      <p:nvGrpSpPr>
        <p:cNvPr id="1" name=""/>
        <p:cNvGrpSpPr/>
        <p:nvPr/>
      </p:nvGrpSpPr>
      <p:grpSpPr>
        <a:xfrm>
          <a:off x="0" y="0"/>
          <a:ext cx="0" cy="0"/>
          <a:chOff x="0" y="0"/>
          <a:chExt cx="0" cy="0"/>
        </a:xfrm>
      </p:grpSpPr>
      <p:sp>
        <p:nvSpPr>
          <p:cNvPr id="9" name="TextBox 8"/>
          <p:cNvSpPr txBox="1"/>
          <p:nvPr/>
        </p:nvSpPr>
        <p:spPr>
          <a:xfrm>
            <a:off x="5648960" y="419100"/>
            <a:ext cx="894080" cy="1862048"/>
          </a:xfrm>
          <a:prstGeom prst="rect">
            <a:avLst/>
          </a:prstGeom>
          <a:noFill/>
        </p:spPr>
        <p:txBody>
          <a:bodyPr wrap="square" rtlCol="0">
            <a:spAutoFit/>
          </a:bodyPr>
          <a:lstStyle/>
          <a:p>
            <a:r>
              <a:rPr lang="en-US" sz="11500" dirty="0">
                <a:solidFill>
                  <a:schemeClr val="accent4"/>
                </a:solidFill>
                <a:latin typeface="Arial Black" panose="020B0A04020102020204" pitchFamily="34" charset="0"/>
              </a:rPr>
              <a:t>“</a:t>
            </a:r>
            <a:endParaRPr lang="en-US" sz="2800" dirty="0">
              <a:solidFill>
                <a:schemeClr val="accent4"/>
              </a:solidFill>
            </a:endParaRPr>
          </a:p>
        </p:txBody>
      </p:sp>
      <p:sp>
        <p:nvSpPr>
          <p:cNvPr id="5" name="Text Placeholder 2"/>
          <p:cNvSpPr>
            <a:spLocks noGrp="1"/>
          </p:cNvSpPr>
          <p:nvPr>
            <p:ph type="body" sz="quarter" idx="14" hasCustomPrompt="1"/>
          </p:nvPr>
        </p:nvSpPr>
        <p:spPr>
          <a:xfrm>
            <a:off x="3408362" y="5335071"/>
            <a:ext cx="8097838" cy="369332"/>
          </a:xfrm>
        </p:spPr>
        <p:txBody>
          <a:bodyPr/>
          <a:lstStyle>
            <a:lvl1pPr algn="r">
              <a:spcBef>
                <a:spcPts val="0"/>
              </a:spcBef>
              <a:defRPr sz="2000">
                <a:solidFill>
                  <a:schemeClr val="tx2"/>
                </a:solidFill>
              </a:defRPr>
            </a:lvl1pPr>
            <a:lvl2pPr algn="r">
              <a:defRPr>
                <a:solidFill>
                  <a:schemeClr val="bg1"/>
                </a:solidFill>
              </a:defRPr>
            </a:lvl2pPr>
          </a:lstStyle>
          <a:p>
            <a:pPr lvl="0"/>
            <a:r>
              <a:rPr lang="en-US" dirty="0"/>
              <a:t>—Name and Company/Source goes here</a:t>
            </a:r>
          </a:p>
        </p:txBody>
      </p:sp>
      <p:sp>
        <p:nvSpPr>
          <p:cNvPr id="6" name="Text Placeholder 7"/>
          <p:cNvSpPr>
            <a:spLocks noGrp="1"/>
          </p:cNvSpPr>
          <p:nvPr>
            <p:ph type="body" sz="quarter" idx="13" hasCustomPrompt="1"/>
          </p:nvPr>
        </p:nvSpPr>
        <p:spPr>
          <a:xfrm>
            <a:off x="304800" y="2884235"/>
            <a:ext cx="11658600" cy="1089529"/>
          </a:xfrm>
        </p:spPr>
        <p:txBody>
          <a:bodyPr anchor="ctr"/>
          <a:lstStyle>
            <a:lvl1pPr algn="ctr">
              <a:spcBef>
                <a:spcPts val="0"/>
              </a:spcBef>
              <a:defRPr sz="3600" b="0" baseline="0">
                <a:solidFill>
                  <a:schemeClr val="tx1">
                    <a:lumMod val="75000"/>
                    <a:lumOff val="25000"/>
                  </a:schemeClr>
                </a:solidFill>
              </a:defRPr>
            </a:lvl1pPr>
            <a:lvl2pPr algn="ctr">
              <a:spcBef>
                <a:spcPts val="0"/>
              </a:spcBef>
              <a:defRPr sz="3600" b="1">
                <a:solidFill>
                  <a:schemeClr val="tx1">
                    <a:lumMod val="75000"/>
                    <a:lumOff val="25000"/>
                  </a:schemeClr>
                </a:solidFill>
                <a:latin typeface="+mn-lt"/>
              </a:defRPr>
            </a:lvl2pPr>
          </a:lstStyle>
          <a:p>
            <a:pPr lvl="0"/>
            <a:r>
              <a:rPr lang="en-US" dirty="0"/>
              <a:t>“QUOTATION.”</a:t>
            </a:r>
          </a:p>
          <a:p>
            <a:pPr lvl="1"/>
            <a:r>
              <a:rPr lang="en-US" dirty="0"/>
              <a:t>BOLD</a:t>
            </a:r>
          </a:p>
        </p:txBody>
      </p:sp>
      <p:sp>
        <p:nvSpPr>
          <p:cNvPr id="7"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3583E767-2CF8-425D-A156-BA4E49C048F7}" type="slidenum">
              <a:rPr lang="en-US" altLang="en-US" smtClean="0"/>
              <a:pPr/>
              <a:t>‹#›</a:t>
            </a:fld>
            <a:endParaRPr lang="en-US" altLang="en-US"/>
          </a:p>
        </p:txBody>
      </p:sp>
    </p:spTree>
    <p:extLst>
      <p:ext uri="{BB962C8B-B14F-4D97-AF65-F5344CB8AC3E}">
        <p14:creationId xmlns:p14="http://schemas.microsoft.com/office/powerpoint/2010/main" val="29376171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3_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bwMode="ltGray">
          <a:xfrm>
            <a:off x="6129304" y="0"/>
            <a:ext cx="6062696" cy="6856100"/>
          </a:xfrm>
          <a:blipFill>
            <a:blip r:embed="rId2"/>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a:t>Click icon to add pictures or go online at…</a:t>
            </a:r>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a:t>
            </a:r>
          </a:p>
        </p:txBody>
      </p:sp>
      <p:sp>
        <p:nvSpPr>
          <p:cNvPr id="8" name="Text Placeholder 6"/>
          <p:cNvSpPr>
            <a:spLocks noGrp="1"/>
          </p:cNvSpPr>
          <p:nvPr>
            <p:ph type="body" sz="quarter" idx="11"/>
          </p:nvPr>
        </p:nvSpPr>
        <p:spPr>
          <a:xfrm>
            <a:off x="0" y="3428050"/>
            <a:ext cx="6129304"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p:cNvSpPr>
            <a:spLocks noGrp="1"/>
          </p:cNvSpPr>
          <p:nvPr>
            <p:ph type="body" sz="quarter" idx="19"/>
          </p:nvPr>
        </p:nvSpPr>
        <p:spPr>
          <a:xfrm>
            <a:off x="0" y="1554163"/>
            <a:ext cx="6096000" cy="535531"/>
          </a:xfrm>
        </p:spPr>
        <p:txBody>
          <a:bodyPr/>
          <a:lstStyle>
            <a:lvl1pPr algn="ctr">
              <a:defRPr sz="3600" b="0">
                <a:latin typeface="+mj-lt"/>
              </a:defRPr>
            </a:lvl1pPr>
            <a:lvl2pPr algn="ctr">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Click to edit Master text styles</a:t>
            </a:r>
          </a:p>
        </p:txBody>
      </p:sp>
      <p:sp>
        <p:nvSpPr>
          <p:cNvPr id="10"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7115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129304" y="0"/>
            <a:ext cx="6062696" cy="6856100"/>
          </a:xfrm>
          <a:blipFill>
            <a:blip r:embed="rId2"/>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a:t>Click icon to add picture</a:t>
            </a:r>
          </a:p>
        </p:txBody>
      </p:sp>
      <p:sp>
        <p:nvSpPr>
          <p:cNvPr id="4" name="Slide Number Placeholder 5"/>
          <p:cNvSpPr>
            <a:spLocks noGrp="1"/>
          </p:cNvSpPr>
          <p:nvPr>
            <p:ph type="sldNum" sz="quarter" idx="4"/>
          </p:nvPr>
        </p:nvSpPr>
        <p:spPr>
          <a:xfrm>
            <a:off x="11837561" y="6484937"/>
            <a:ext cx="387743" cy="365125"/>
          </a:xfrm>
          <a:prstGeom prst="rect">
            <a:avLst/>
          </a:prstGeom>
        </p:spPr>
        <p:txBody>
          <a:bodyPr vert="horz" lIns="91440" tIns="45720" rIns="91440" bIns="45720" rtlCol="0" anchor="ctr"/>
          <a:lstStyle>
            <a:lvl1pPr algn="r">
              <a:defRPr sz="1100">
                <a:solidFill>
                  <a:schemeClr val="bg1"/>
                </a:solidFill>
              </a:defRPr>
            </a:lvl1pPr>
          </a:lstStyle>
          <a:p>
            <a:fld id="{5AE1514C-5E56-4738-A1FF-4B1CFD2A3E36}" type="slidenum">
              <a:rPr lang="en-US" smtClean="0">
                <a:solidFill>
                  <a:srgbClr val="FFFFFF"/>
                </a:solidFill>
              </a:rPr>
              <a:pPr/>
              <a:t>‹#›</a:t>
            </a:fld>
            <a:endParaRPr lang="en-US">
              <a:solidFill>
                <a:srgbClr val="FFFFFF"/>
              </a:solidFill>
            </a:endParaRPr>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a:t>
            </a:r>
          </a:p>
        </p:txBody>
      </p:sp>
      <p:sp>
        <p:nvSpPr>
          <p:cNvPr id="9" name="Text Placeholder 6"/>
          <p:cNvSpPr>
            <a:spLocks noGrp="1"/>
          </p:cNvSpPr>
          <p:nvPr>
            <p:ph type="body" sz="quarter" idx="11"/>
          </p:nvPr>
        </p:nvSpPr>
        <p:spPr>
          <a:xfrm>
            <a:off x="0" y="3429000"/>
            <a:ext cx="6096000" cy="2594043"/>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spcAft>
                <a:spcPts val="600"/>
              </a:spcAft>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p:cNvSpPr>
            <a:spLocks noGrp="1"/>
          </p:cNvSpPr>
          <p:nvPr>
            <p:ph type="body" sz="quarter" idx="19"/>
          </p:nvPr>
        </p:nvSpPr>
        <p:spPr>
          <a:xfrm>
            <a:off x="0" y="1554163"/>
            <a:ext cx="6096000" cy="548957"/>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Click to edit Master text styles</a:t>
            </a:r>
          </a:p>
        </p:txBody>
      </p:sp>
      <p:sp>
        <p:nvSpPr>
          <p:cNvPr id="12" name="Slide Number Placeholder 7"/>
          <p:cNvSpPr txBox="1">
            <a:spLocks/>
          </p:cNvSpPr>
          <p:nvPr userDrawn="1"/>
        </p:nvSpPr>
        <p:spPr>
          <a:xfrm>
            <a:off x="10343911" y="6498718"/>
            <a:ext cx="523406" cy="365125"/>
          </a:xfrm>
          <a:prstGeom prst="rect">
            <a:avLst/>
          </a:prstGeom>
        </p:spPr>
        <p:txBody>
          <a:bodyPr vert="horz" wrap="none" lIns="91440" tIns="45720" rIns="91440" bIns="45720" rtlCol="0" anchor="ctr"/>
          <a:lstStyle>
            <a:defPPr>
              <a:defRPr lang="en-US"/>
            </a:defPPr>
            <a:lvl1pPr marL="0" algn="r"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4997E989-D798-4C62-8E93-3D2D613C2488}" type="slidenum">
              <a:rPr lang="en-US" smtClean="0">
                <a:solidFill>
                  <a:srgbClr val="FFFFFF"/>
                </a:solidFill>
              </a:rPr>
              <a:pPr fontAlgn="auto">
                <a:spcBef>
                  <a:spcPts val="0"/>
                </a:spcBef>
                <a:spcAft>
                  <a:spcPts val="0"/>
                </a:spcAft>
              </a:pPr>
              <a:t>‹#›</a:t>
            </a:fld>
            <a:endParaRPr lang="en-US">
              <a:solidFill>
                <a:srgbClr val="FFFFFF"/>
              </a:solidFill>
            </a:endParaRPr>
          </a:p>
        </p:txBody>
      </p:sp>
    </p:spTree>
    <p:extLst>
      <p:ext uri="{BB962C8B-B14F-4D97-AF65-F5344CB8AC3E}">
        <p14:creationId xmlns:p14="http://schemas.microsoft.com/office/powerpoint/2010/main" val="9385739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2_50-50 Right Photo Layou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6129304" y="0"/>
            <a:ext cx="6062696" cy="6856100"/>
          </a:xfrm>
          <a:blipFill>
            <a:blip r:embed="rId2"/>
            <a:srcRect/>
            <a:stretch>
              <a:fillRect/>
            </a:stretch>
          </a:blipFill>
        </p:spPr>
        <p:txBody>
          <a:bodyPr tIns="548640" anchor="ctr" anchorCtr="0">
            <a:noAutofit/>
          </a:bodyPr>
          <a:lstStyle>
            <a:lvl1pPr marL="0" indent="0" algn="ctr">
              <a:buNone/>
              <a:defRPr sz="3600" b="1" cap="none" baseline="0">
                <a:solidFill>
                  <a:srgbClr val="FFC000"/>
                </a:solidFill>
                <a:latin typeface="+mn-lt"/>
              </a:defRPr>
            </a:lvl1pPr>
          </a:lstStyle>
          <a:p>
            <a:r>
              <a:rPr lang="en-US"/>
              <a:t>Click icon to add picture</a:t>
            </a:r>
          </a:p>
        </p:txBody>
      </p:sp>
      <p:sp>
        <p:nvSpPr>
          <p:cNvPr id="7" name="Text Placeholder 6"/>
          <p:cNvSpPr>
            <a:spLocks noGrp="1"/>
          </p:cNvSpPr>
          <p:nvPr>
            <p:ph type="body" sz="quarter" idx="11"/>
          </p:nvPr>
        </p:nvSpPr>
        <p:spPr>
          <a:xfrm>
            <a:off x="0" y="3429000"/>
            <a:ext cx="6129304"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a:t>
            </a:r>
          </a:p>
        </p:txBody>
      </p:sp>
      <p:sp>
        <p:nvSpPr>
          <p:cNvPr id="3" name="Text Placeholder 2"/>
          <p:cNvSpPr>
            <a:spLocks noGrp="1"/>
          </p:cNvSpPr>
          <p:nvPr>
            <p:ph type="body" sz="quarter" idx="19"/>
          </p:nvPr>
        </p:nvSpPr>
        <p:spPr>
          <a:xfrm>
            <a:off x="0" y="1554163"/>
            <a:ext cx="6129304" cy="535531"/>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Click to edit Master text styles</a:t>
            </a:r>
          </a:p>
        </p:txBody>
      </p:sp>
      <p:sp>
        <p:nvSpPr>
          <p:cNvPr id="8"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135888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1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1"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8" name="Text Placeholder 6"/>
          <p:cNvSpPr>
            <a:spLocks noGrp="1"/>
          </p:cNvSpPr>
          <p:nvPr>
            <p:ph type="body" sz="quarter" idx="11"/>
          </p:nvPr>
        </p:nvSpPr>
        <p:spPr>
          <a:xfrm>
            <a:off x="6094443" y="3425619"/>
            <a:ext cx="6097555"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p:cNvSpPr>
            <a:spLocks noGrp="1"/>
          </p:cNvSpPr>
          <p:nvPr>
            <p:ph type="body" sz="quarter" idx="19"/>
          </p:nvPr>
        </p:nvSpPr>
        <p:spPr>
          <a:xfrm>
            <a:off x="6094443" y="1554163"/>
            <a:ext cx="6097556" cy="535531"/>
          </a:xfrm>
        </p:spPr>
        <p:txBody>
          <a:bodyPr/>
          <a:lstStyle>
            <a:lvl1pPr algn="ctr">
              <a:defRPr sz="3600" b="0">
                <a:latin typeface="+mj-lt"/>
              </a:defRPr>
            </a:lvl1pPr>
            <a:lvl2pPr algn="ctr">
              <a:defRPr lang="en-US" sz="3200" b="0" kern="1200" dirty="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Click to edit Master text styles</a:t>
            </a:r>
          </a:p>
        </p:txBody>
      </p:sp>
      <p:sp>
        <p:nvSpPr>
          <p:cNvPr id="10" name="Content Placeholder 2"/>
          <p:cNvSpPr>
            <a:spLocks noGrp="1"/>
          </p:cNvSpPr>
          <p:nvPr>
            <p:ph idx="18" hasCustomPrompt="1"/>
          </p:nvPr>
        </p:nvSpPr>
        <p:spPr>
          <a:xfrm>
            <a:off x="77433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a:t>
            </a:r>
          </a:p>
        </p:txBody>
      </p:sp>
      <p:sp>
        <p:nvSpPr>
          <p:cNvPr id="11"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solidFill>
                  <a:srgbClr val="0074AF"/>
                </a:solidFill>
              </a:rPr>
              <a:pPr/>
              <a:t>‹#›</a:t>
            </a:fld>
            <a:endParaRPr lang="en-US">
              <a:solidFill>
                <a:srgbClr val="0074AF"/>
              </a:solidFill>
            </a:endParaRPr>
          </a:p>
        </p:txBody>
      </p:sp>
    </p:spTree>
    <p:extLst>
      <p:ext uri="{BB962C8B-B14F-4D97-AF65-F5344CB8AC3E}">
        <p14:creationId xmlns:p14="http://schemas.microsoft.com/office/powerpoint/2010/main" val="15664030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5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a:off x="0" y="0"/>
            <a:ext cx="6094444" cy="6856100"/>
          </a:xfrm>
          <a:blipFill>
            <a:blip r:embed="rId2"/>
            <a:srcRect/>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8" name="Text Placeholder 6"/>
          <p:cNvSpPr>
            <a:spLocks noGrp="1"/>
          </p:cNvSpPr>
          <p:nvPr>
            <p:ph type="body" sz="quarter" idx="11"/>
          </p:nvPr>
        </p:nvSpPr>
        <p:spPr>
          <a:xfrm>
            <a:off x="6180534" y="3429000"/>
            <a:ext cx="6011466"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solidFill>
                  <a:schemeClr val="tx2"/>
                </a:soli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p:cNvSpPr>
            <a:spLocks noGrp="1"/>
          </p:cNvSpPr>
          <p:nvPr>
            <p:ph type="body" sz="quarter" idx="19"/>
          </p:nvPr>
        </p:nvSpPr>
        <p:spPr>
          <a:xfrm>
            <a:off x="6180534" y="1554163"/>
            <a:ext cx="5791200" cy="535531"/>
          </a:xfrm>
        </p:spPr>
        <p:txBody>
          <a:bodyPr/>
          <a:lstStyle>
            <a:lvl1pPr algn="ctr">
              <a:defRPr sz="3600" b="0">
                <a:latin typeface="+mj-lt"/>
              </a:defRPr>
            </a:lvl1pPr>
            <a:lvl2pPr algn="ctr">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0" indent="0" algn="ctr" defTabSz="914400" rtl="0" eaLnBrk="1" latinLnBrk="0" hangingPunct="1">
              <a:lnSpc>
                <a:spcPct val="90000"/>
              </a:lnSpc>
              <a:spcBef>
                <a:spcPts val="500"/>
              </a:spcBef>
              <a:buFont typeface="Arial" panose="020B0604020202020204" pitchFamily="34" charset="0"/>
              <a:buNone/>
            </a:pPr>
            <a:r>
              <a:rPr lang="en-US"/>
              <a:t>Click to edit Master text styles</a:t>
            </a:r>
          </a:p>
        </p:txBody>
      </p:sp>
      <p:sp>
        <p:nvSpPr>
          <p:cNvPr id="11" name="Content Placeholder 2"/>
          <p:cNvSpPr>
            <a:spLocks noGrp="1"/>
          </p:cNvSpPr>
          <p:nvPr>
            <p:ph idx="18" hasCustomPrompt="1"/>
          </p:nvPr>
        </p:nvSpPr>
        <p:spPr>
          <a:xfrm>
            <a:off x="77433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a:t>
            </a:r>
          </a:p>
        </p:txBody>
      </p:sp>
      <p:sp>
        <p:nvSpPr>
          <p:cNvPr id="12"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solidFill>
                  <a:srgbClr val="0074AF"/>
                </a:solidFill>
              </a:rPr>
              <a:pPr/>
              <a:t>‹#›</a:t>
            </a:fld>
            <a:endParaRPr lang="en-US">
              <a:solidFill>
                <a:srgbClr val="0074AF"/>
              </a:solidFill>
            </a:endParaRPr>
          </a:p>
        </p:txBody>
      </p:sp>
    </p:spTree>
    <p:extLst>
      <p:ext uri="{BB962C8B-B14F-4D97-AF65-F5344CB8AC3E}">
        <p14:creationId xmlns:p14="http://schemas.microsoft.com/office/powerpoint/2010/main" val="34246379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4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0"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7" name="Text Placeholder 6"/>
          <p:cNvSpPr>
            <a:spLocks noGrp="1"/>
          </p:cNvSpPr>
          <p:nvPr>
            <p:ph type="body" sz="quarter" idx="11"/>
          </p:nvPr>
        </p:nvSpPr>
        <p:spPr>
          <a:xfrm>
            <a:off x="6138266" y="3457545"/>
            <a:ext cx="6053733"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solidFill>
                  <a:schemeClr val="tx2"/>
                </a:soli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p:cNvSpPr>
            <a:spLocks noGrp="1"/>
          </p:cNvSpPr>
          <p:nvPr>
            <p:ph type="body" sz="quarter" idx="19" hasCustomPrompt="1"/>
          </p:nvPr>
        </p:nvSpPr>
        <p:spPr>
          <a:xfrm>
            <a:off x="6138267" y="1554164"/>
            <a:ext cx="5875734" cy="535531"/>
          </a:xfrm>
        </p:spPr>
        <p:txBody>
          <a:bodyPr/>
          <a:lstStyle>
            <a:lvl1pPr algn="ctr">
              <a:defRPr sz="3600" b="0">
                <a:latin typeface="+mj-lt"/>
              </a:defRPr>
            </a:lvl1pPr>
            <a:lvl2pPr marL="0" indent="0" algn="ctr" defTabSz="914400" rtl="0" eaLnBrk="1" latinLnBrk="0" hangingPunct="1">
              <a:lnSpc>
                <a:spcPct val="90000"/>
              </a:lnSpc>
              <a:spcBef>
                <a:spcPts val="500"/>
              </a:spcBef>
              <a:buFont typeface="Arial" panose="020B0604020202020204" pitchFamily="34" charset="0"/>
              <a:buNone/>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1" indent="0" algn="ctr" defTabSz="914400" rtl="0" eaLnBrk="1" latinLnBrk="0" hangingPunct="1">
              <a:lnSpc>
                <a:spcPct val="90000"/>
              </a:lnSpc>
              <a:spcBef>
                <a:spcPts val="500"/>
              </a:spcBef>
              <a:buFont typeface="Arial" panose="020B0604020202020204" pitchFamily="34" charset="0"/>
              <a:buNone/>
            </a:pPr>
            <a:r>
              <a:rPr lang="en-US"/>
              <a:t>50/50 photo layout</a:t>
            </a:r>
          </a:p>
        </p:txBody>
      </p:sp>
      <p:sp>
        <p:nvSpPr>
          <p:cNvPr id="9"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solidFill>
                  <a:srgbClr val="0074AF"/>
                </a:solidFill>
              </a:rPr>
              <a:pPr/>
              <a:t>‹#›</a:t>
            </a:fld>
            <a:endParaRPr lang="en-US">
              <a:solidFill>
                <a:srgbClr val="0074AF"/>
              </a:solidFill>
            </a:endParaRPr>
          </a:p>
        </p:txBody>
      </p:sp>
    </p:spTree>
    <p:extLst>
      <p:ext uri="{BB962C8B-B14F-4D97-AF65-F5344CB8AC3E}">
        <p14:creationId xmlns:p14="http://schemas.microsoft.com/office/powerpoint/2010/main" val="22675091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2_50-50 Left Photo Layout with tex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bwMode="ltGray">
          <a:xfrm flipH="1">
            <a:off x="-1"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7" name="Text Placeholder 6"/>
          <p:cNvSpPr>
            <a:spLocks noGrp="1"/>
          </p:cNvSpPr>
          <p:nvPr>
            <p:ph type="body" sz="quarter" idx="11"/>
          </p:nvPr>
        </p:nvSpPr>
        <p:spPr>
          <a:xfrm>
            <a:off x="6096000" y="2356398"/>
            <a:ext cx="6096000" cy="2145203"/>
          </a:xfrm>
        </p:spPr>
        <p:txBody>
          <a:bodyPr anchor="ctr" anchorCtr="0"/>
          <a:lstStyle>
            <a:lvl1pPr algn="ctr" defTabSz="914400" rtl="0" eaLnBrk="1" latinLnBrk="0" hangingPunct="1">
              <a:lnSpc>
                <a:spcPct val="90000"/>
              </a:lnSpc>
              <a:spcBef>
                <a:spcPts val="2400"/>
              </a:spcBef>
              <a:spcAft>
                <a:spcPts val="6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spcBef>
                <a:spcPts val="0"/>
              </a:spcBef>
              <a:spcAft>
                <a:spcPts val="600"/>
              </a:spcAft>
              <a:defRPr sz="2800"/>
            </a:lvl2pPr>
            <a:lvl3pPr algn="ctr">
              <a:spcBef>
                <a:spcPts val="0"/>
              </a:spcBef>
              <a:spcAft>
                <a:spcPts val="600"/>
              </a:spcAft>
              <a:defRPr lang="en-US" sz="2400" b="0" kern="1200" dirty="0">
                <a:solidFill>
                  <a:schemeClr val="tx1">
                    <a:lumMod val="85000"/>
                    <a:lumOff val="15000"/>
                  </a:schemeClr>
                </a:solidFill>
                <a:latin typeface="+mn-lt"/>
                <a:ea typeface="+mn-ea"/>
                <a:cs typeface="+mn-cs"/>
              </a:defRPr>
            </a:lvl3pPr>
            <a:lvl4pPr algn="ctr">
              <a:spcBef>
                <a:spcPts val="0"/>
              </a:spcBef>
              <a:spcAft>
                <a:spcPts val="600"/>
              </a:spcAft>
              <a:defRPr sz="2000" b="1"/>
            </a:lvl4pPr>
            <a:lvl5pPr algn="ctr">
              <a:spcBef>
                <a:spcPts val="0"/>
              </a:spcBef>
              <a:spcAft>
                <a:spcPts val="6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solidFill>
                  <a:srgbClr val="0074AF"/>
                </a:solidFill>
              </a:rPr>
              <a:pPr/>
              <a:t>‹#›</a:t>
            </a:fld>
            <a:endParaRPr lang="en-US">
              <a:solidFill>
                <a:srgbClr val="0074AF"/>
              </a:solidFill>
            </a:endParaRPr>
          </a:p>
        </p:txBody>
      </p:sp>
    </p:spTree>
    <p:extLst>
      <p:ext uri="{BB962C8B-B14F-4D97-AF65-F5344CB8AC3E}">
        <p14:creationId xmlns:p14="http://schemas.microsoft.com/office/powerpoint/2010/main" val="104080213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3_50-50 Left Photo Layout with text">
    <p:spTree>
      <p:nvGrpSpPr>
        <p:cNvPr id="1" name=""/>
        <p:cNvGrpSpPr/>
        <p:nvPr/>
      </p:nvGrpSpPr>
      <p:grpSpPr>
        <a:xfrm>
          <a:off x="0" y="0"/>
          <a:ext cx="0" cy="0"/>
          <a:chOff x="0" y="0"/>
          <a:chExt cx="0" cy="0"/>
        </a:xfrm>
      </p:grpSpPr>
      <p:sp>
        <p:nvSpPr>
          <p:cNvPr id="10" name="Picture Placeholder 9"/>
          <p:cNvSpPr>
            <a:spLocks noGrp="1"/>
          </p:cNvSpPr>
          <p:nvPr>
            <p:ph type="pic" sz="quarter" idx="12" hasCustomPrompt="1"/>
          </p:nvPr>
        </p:nvSpPr>
        <p:spPr>
          <a:xfrm>
            <a:off x="0" y="0"/>
            <a:ext cx="12190413" cy="6858000"/>
          </a:xfrm>
          <a:blipFill>
            <a:blip r:embed="rId2"/>
            <a:stretch>
              <a:fillRect/>
            </a:stretch>
          </a:blipFill>
        </p:spPr>
        <p:txBody>
          <a:bodyPr anchor="ctr" anchorCtr="0">
            <a:noAutofit/>
          </a:bodyPr>
          <a:lstStyle>
            <a:lvl1pPr algn="r">
              <a:defRPr baseline="0"/>
            </a:lvl1pPr>
          </a:lstStyle>
          <a:p>
            <a:r>
              <a:rPr lang="en-US"/>
              <a:t>Full Bleed Picture</a:t>
            </a:r>
          </a:p>
        </p:txBody>
      </p:sp>
      <p:sp>
        <p:nvSpPr>
          <p:cNvPr id="7" name="Content Placeholder 2"/>
          <p:cNvSpPr>
            <a:spLocks noGrp="1"/>
          </p:cNvSpPr>
          <p:nvPr>
            <p:ph idx="18" hasCustomPrompt="1"/>
          </p:nvPr>
        </p:nvSpPr>
        <p:spPr>
          <a:xfrm>
            <a:off x="1875949" y="419100"/>
            <a:ext cx="2377440" cy="840230"/>
          </a:xfrm>
        </p:spPr>
        <p:txBody>
          <a:bodyPr lIns="146304" rIns="146304"/>
          <a:lstStyle>
            <a:lvl1pPr marL="0" algn="ctr" defTabSz="914400" rtl="0" eaLnBrk="1" latinLnBrk="0" hangingPunct="1">
              <a:defRPr lang="en-US" sz="5400"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algn="ctr">
              <a:defRPr sz="2200">
                <a:solidFill>
                  <a:schemeClr val="tx1">
                    <a:lumMod val="75000"/>
                    <a:lumOff val="25000"/>
                  </a:schemeClr>
                </a:solidFill>
                <a:latin typeface="Segoe UI Semilight" panose="020B0402040204020203" pitchFamily="34" charset="0"/>
                <a:cs typeface="Segoe UI Semilight" panose="020B0402040204020203" pitchFamily="34" charset="0"/>
              </a:defRPr>
            </a:lvl2pPr>
            <a:lvl3pPr algn="ctr">
              <a:defRPr sz="1800"/>
            </a:lvl3pPr>
            <a:lvl4pPr algn="ctr">
              <a:defRPr sz="1800">
                <a:latin typeface="+mn-lt"/>
              </a:defRPr>
            </a:lvl4pPr>
            <a:lvl5pPr algn="ctr">
              <a:defRPr sz="1600">
                <a:latin typeface="+mn-lt"/>
              </a:defRPr>
            </a:lvl5pPr>
          </a:lstStyle>
          <a:p>
            <a:pPr lvl="0"/>
            <a:r>
              <a:rPr lang="en-US"/>
              <a:t>#</a:t>
            </a:r>
          </a:p>
        </p:txBody>
      </p:sp>
      <p:sp>
        <p:nvSpPr>
          <p:cNvPr id="11" name="Text Placeholder 6"/>
          <p:cNvSpPr>
            <a:spLocks noGrp="1"/>
          </p:cNvSpPr>
          <p:nvPr>
            <p:ph type="body" sz="quarter" idx="11"/>
          </p:nvPr>
        </p:nvSpPr>
        <p:spPr>
          <a:xfrm>
            <a:off x="304800" y="3429000"/>
            <a:ext cx="5960269" cy="2754087"/>
          </a:xfrm>
        </p:spPr>
        <p:txBody>
          <a:bodyPr anchor="t" anchorCtr="0"/>
          <a:lstStyle>
            <a:lvl1pPr algn="ctr" defTabSz="914400" rtl="0" eaLnBrk="1" latinLnBrk="0" hangingPunct="1">
              <a:lnSpc>
                <a:spcPct val="90000"/>
              </a:lnSpc>
              <a:spcBef>
                <a:spcPct val="0"/>
              </a:spcBef>
              <a:spcAft>
                <a:spcPts val="3000"/>
              </a:spcAft>
              <a:buNone/>
              <a:defRPr lang="en-US" sz="3600" b="0" i="0" kern="1200" spc="0" baseline="0" dirty="0">
                <a:gradFill>
                  <a:gsLst>
                    <a:gs pos="0">
                      <a:schemeClr val="tx2"/>
                    </a:gs>
                    <a:gs pos="100000">
                      <a:schemeClr val="tx2"/>
                    </a:gs>
                  </a:gsLst>
                  <a:lin ang="5400000" scaled="1"/>
                </a:gradFill>
                <a:latin typeface="Segoe UI Semibold" panose="020B0702040204020203" pitchFamily="34" charset="0"/>
                <a:ea typeface="+mn-ea"/>
                <a:cs typeface="Segoe UI Semibold" panose="020B0702040204020203" pitchFamily="34" charset="0"/>
              </a:defRPr>
            </a:lvl1pPr>
            <a:lvl2pPr algn="ctr">
              <a:defRPr sz="2800"/>
            </a:lvl2pPr>
            <a:lvl3pPr algn="ctr">
              <a:defRPr lang="en-US" sz="2400" b="0" kern="1200" dirty="0">
                <a:solidFill>
                  <a:schemeClr val="tx1">
                    <a:lumMod val="85000"/>
                    <a:lumOff val="15000"/>
                  </a:schemeClr>
                </a:solidFill>
                <a:latin typeface="+mn-lt"/>
                <a:ea typeface="+mn-ea"/>
                <a:cs typeface="+mn-cs"/>
              </a:defRPr>
            </a:lvl3pPr>
            <a:lvl4pPr algn="ctr">
              <a:defRPr sz="2000" b="1"/>
            </a:lvl4pPr>
            <a:lvl5pPr algn="ct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
          <p:cNvSpPr>
            <a:spLocks noGrp="1"/>
          </p:cNvSpPr>
          <p:nvPr>
            <p:ph type="body" sz="quarter" idx="19" hasCustomPrompt="1"/>
          </p:nvPr>
        </p:nvSpPr>
        <p:spPr>
          <a:xfrm>
            <a:off x="304800" y="1554164"/>
            <a:ext cx="5875734" cy="535531"/>
          </a:xfrm>
        </p:spPr>
        <p:txBody>
          <a:bodyPr/>
          <a:lstStyle>
            <a:lvl1pPr algn="ctr">
              <a:defRPr sz="3600" b="0">
                <a:latin typeface="+mj-lt"/>
              </a:defRPr>
            </a:lvl1pPr>
            <a:lvl2pPr marL="0" indent="0" algn="ctr" defTabSz="914400" rtl="0" eaLnBrk="1" latinLnBrk="0" hangingPunct="1">
              <a:lnSpc>
                <a:spcPct val="90000"/>
              </a:lnSpc>
              <a:spcBef>
                <a:spcPts val="500"/>
              </a:spcBef>
              <a:buFont typeface="Arial" panose="020B0604020202020204" pitchFamily="34" charset="0"/>
              <a:buNone/>
              <a:defRPr lang="en-US" sz="3200" b="0" kern="1200" dirty="0" smtClean="0">
                <a:solidFill>
                  <a:schemeClr val="tx1">
                    <a:lumMod val="65000"/>
                    <a:lumOff val="35000"/>
                  </a:schemeClr>
                </a:solidFill>
                <a:latin typeface="+mj-lt"/>
                <a:ea typeface="+mn-ea"/>
                <a:cs typeface="+mn-cs"/>
              </a:defRPr>
            </a:lvl2pPr>
            <a:lvl3pPr algn="ctr">
              <a:defRPr/>
            </a:lvl3pPr>
            <a:lvl4pPr algn="ctr">
              <a:defRPr/>
            </a:lvl4pPr>
            <a:lvl5pPr algn="ctr">
              <a:defRPr/>
            </a:lvl5pPr>
          </a:lstStyle>
          <a:p>
            <a:pPr marL="0" lvl="1" indent="0" algn="ctr" defTabSz="914400" rtl="0" eaLnBrk="1" latinLnBrk="0" hangingPunct="1">
              <a:lnSpc>
                <a:spcPct val="90000"/>
              </a:lnSpc>
              <a:spcBef>
                <a:spcPts val="500"/>
              </a:spcBef>
              <a:buFont typeface="Arial" panose="020B0604020202020204" pitchFamily="34" charset="0"/>
              <a:buNone/>
            </a:pPr>
            <a:r>
              <a:rPr lang="en-US"/>
              <a:t>Headline</a:t>
            </a:r>
          </a:p>
        </p:txBody>
      </p:sp>
      <p:sp>
        <p:nvSpPr>
          <p:cNvPr id="13"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4997E989-D798-4C62-8E93-3D2D613C2488}"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464249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Callout with small Non-bulleted">
    <p:spTree>
      <p:nvGrpSpPr>
        <p:cNvPr id="1" name=""/>
        <p:cNvGrpSpPr/>
        <p:nvPr/>
      </p:nvGrpSpPr>
      <p:grpSpPr>
        <a:xfrm>
          <a:off x="0" y="0"/>
          <a:ext cx="0" cy="0"/>
          <a:chOff x="0" y="0"/>
          <a:chExt cx="0" cy="0"/>
        </a:xfrm>
      </p:grpSpPr>
      <p:sp>
        <p:nvSpPr>
          <p:cNvPr id="10" name="Rectangle 9"/>
          <p:cNvSpPr/>
          <p:nvPr userDrawn="1"/>
        </p:nvSpPr>
        <p:spPr>
          <a:xfrm>
            <a:off x="0" y="0"/>
            <a:ext cx="12192000" cy="2974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Text Placeholder 3"/>
          <p:cNvSpPr>
            <a:spLocks noGrp="1"/>
          </p:cNvSpPr>
          <p:nvPr>
            <p:ph type="body" sz="quarter" idx="10" hasCustomPrompt="1"/>
          </p:nvPr>
        </p:nvSpPr>
        <p:spPr>
          <a:xfrm>
            <a:off x="269240" y="3367878"/>
            <a:ext cx="5192775" cy="1830245"/>
          </a:xfrm>
        </p:spPr>
        <p:txBody>
          <a:bodyPr wrap="square">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250">
                      <a:schemeClr val="tx2"/>
                    </a:gs>
                    <a:gs pos="99000">
                      <a:schemeClr val="tx2"/>
                    </a:gs>
                  </a:gsLst>
                  <a:lin ang="5400000" scaled="0"/>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a:t>A short introduction</a:t>
            </a:r>
            <a:br>
              <a:rPr lang="en-US"/>
            </a:br>
            <a:r>
              <a:rPr lang="en-US"/>
              <a:t>to the data, revealing</a:t>
            </a:r>
            <a:br>
              <a:rPr lang="en-US"/>
            </a:br>
            <a:r>
              <a:rPr lang="en-US"/>
              <a:t>points one at a time, will enhance comprehension.</a:t>
            </a:r>
          </a:p>
        </p:txBody>
      </p:sp>
      <p:sp>
        <p:nvSpPr>
          <p:cNvPr id="9" name="Text Placeholder 8"/>
          <p:cNvSpPr>
            <a:spLocks noGrp="1"/>
          </p:cNvSpPr>
          <p:nvPr>
            <p:ph type="body" sz="quarter" idx="11"/>
          </p:nvPr>
        </p:nvSpPr>
        <p:spPr>
          <a:xfrm>
            <a:off x="6253316" y="3503950"/>
            <a:ext cx="5671764" cy="1705723"/>
          </a:xfrm>
        </p:spPr>
        <p:txBody>
          <a:bodyPr/>
          <a:lstStyle>
            <a:lvl1pPr marL="0" indent="0" algn="l">
              <a:buNone/>
              <a:defRPr sz="1961">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p:cNvSpPr>
            <a:spLocks noGrp="1"/>
          </p:cNvSpPr>
          <p:nvPr>
            <p:ph type="pic" sz="quarter" idx="12"/>
          </p:nvPr>
        </p:nvSpPr>
        <p:spPr>
          <a:xfrm>
            <a:off x="0" y="0"/>
            <a:ext cx="12192000" cy="2974848"/>
          </a:xfrm>
          <a:blipFill>
            <a:blip r:embed="rId2"/>
            <a:srcRect/>
            <a:stretch>
              <a:fillRect t="-65721" r="-4798" b="-46455"/>
            </a:stretch>
          </a:blipFill>
        </p:spPr>
        <p:txBody>
          <a:bodyPr anchor="ctr" anchorCtr="0">
            <a:noAutofit/>
          </a:bodyPr>
          <a:lstStyle/>
          <a:p>
            <a:r>
              <a:rPr lang="en-US"/>
              <a:t>Click icon to add picture</a:t>
            </a:r>
          </a:p>
        </p:txBody>
      </p:sp>
      <p:sp>
        <p:nvSpPr>
          <p:cNvPr id="2" name="Title 1"/>
          <p:cNvSpPr>
            <a:spLocks noGrp="1"/>
          </p:cNvSpPr>
          <p:nvPr>
            <p:ph type="title"/>
          </p:nvPr>
        </p:nvSpPr>
        <p:spPr/>
        <p:txBody>
          <a:bodyPr/>
          <a:lstStyle/>
          <a:p>
            <a:r>
              <a:rPr lang="en-US"/>
              <a:t>Click to edit Master title style</a:t>
            </a:r>
          </a:p>
        </p:txBody>
      </p:sp>
      <p:sp>
        <p:nvSpPr>
          <p:cNvPr id="11"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solidFill>
                  <a:srgbClr val="0074AF"/>
                </a:solidFill>
              </a:rPr>
              <a:pPr/>
              <a:t>‹#›</a:t>
            </a:fld>
            <a:endParaRPr lang="en-US">
              <a:solidFill>
                <a:srgbClr val="0074AF"/>
              </a:solidFill>
            </a:endParaRPr>
          </a:p>
        </p:txBody>
      </p:sp>
    </p:spTree>
    <p:extLst>
      <p:ext uri="{BB962C8B-B14F-4D97-AF65-F5344CB8AC3E}">
        <p14:creationId xmlns:p14="http://schemas.microsoft.com/office/powerpoint/2010/main" val="201317575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2"/>
      </p:bgRef>
    </p:bg>
    <p:spTree>
      <p:nvGrpSpPr>
        <p:cNvPr id="1" name=""/>
        <p:cNvGrpSpPr/>
        <p:nvPr/>
      </p:nvGrpSpPr>
      <p:grpSpPr>
        <a:xfrm>
          <a:off x="0" y="0"/>
          <a:ext cx="0" cy="0"/>
          <a:chOff x="0" y="0"/>
          <a:chExt cx="0" cy="0"/>
        </a:xfrm>
      </p:grpSpPr>
      <p:sp>
        <p:nvSpPr>
          <p:cNvPr id="7" name="Picture Placeholder 6"/>
          <p:cNvSpPr>
            <a:spLocks noGrp="1" noChangeAspect="1"/>
          </p:cNvSpPr>
          <p:nvPr>
            <p:ph type="pic" sz="quarter" idx="14"/>
          </p:nvPr>
        </p:nvSpPr>
        <p:spPr>
          <a:xfrm>
            <a:off x="0" y="0"/>
            <a:ext cx="12192000" cy="6858000"/>
          </a:xfrm>
        </p:spPr>
        <p:txBody>
          <a:bodyPr lIns="91440">
            <a:noAutofit/>
          </a:bodyPr>
          <a:lstStyle>
            <a:lvl1pPr algn="ctr">
              <a:defRPr/>
            </a:lvl1pPr>
          </a:lstStyle>
          <a:p>
            <a:r>
              <a:rPr lang="en-US" baseline="0"/>
              <a:t>Click icon to add picture</a:t>
            </a:r>
            <a:endParaRPr lang="en-US"/>
          </a:p>
        </p:txBody>
      </p:sp>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solidFill>
                  <a:srgbClr val="00B0F0"/>
                </a:solidFill>
              </a:rPr>
              <a:pPr/>
              <a:t>‹#›</a:t>
            </a:fld>
            <a:endParaRPr lang="en-US">
              <a:solidFill>
                <a:srgbClr val="00B0F0"/>
              </a:solidFill>
            </a:endParaRPr>
          </a:p>
        </p:txBody>
      </p:sp>
      <p:sp>
        <p:nvSpPr>
          <p:cNvPr id="2" name="Title 1"/>
          <p:cNvSpPr>
            <a:spLocks noGrp="1"/>
          </p:cNvSpPr>
          <p:nvPr>
            <p:ph type="title" hasCustomPrompt="1"/>
          </p:nvPr>
        </p:nvSpPr>
        <p:spPr>
          <a:xfrm>
            <a:off x="966652" y="2567613"/>
            <a:ext cx="8804365" cy="1403495"/>
          </a:xfrm>
          <a:prstGeom prst="rect">
            <a:avLst/>
          </a:prstGeom>
        </p:spPr>
        <p:txBody>
          <a:bodyPr/>
          <a:lstStyle>
            <a:lvl1pPr algn="l">
              <a:defRPr lang="en-US" sz="8800" b="1" i="0" kern="1200" spc="100" dirty="0">
                <a:gradFill>
                  <a:gsLst>
                    <a:gs pos="0">
                      <a:schemeClr val="accent1">
                        <a:lumMod val="5000"/>
                        <a:lumOff val="95000"/>
                      </a:schemeClr>
                    </a:gs>
                    <a:gs pos="100000">
                      <a:srgbClr val="FFFFFF"/>
                    </a:gs>
                  </a:gsLst>
                  <a:lin ang="5400000" scaled="1"/>
                </a:gradFill>
                <a:latin typeface="+mn-lt"/>
                <a:ea typeface="+mn-ea"/>
                <a:cs typeface="Segoe UI Semilight" panose="020B0402040204020203" pitchFamily="34" charset="0"/>
              </a:defRPr>
            </a:lvl1pPr>
          </a:lstStyle>
          <a:p>
            <a:r>
              <a:rPr lang="en-US"/>
              <a:t>CLICK TO EDIT</a:t>
            </a:r>
          </a:p>
        </p:txBody>
      </p:sp>
      <p:sp>
        <p:nvSpPr>
          <p:cNvPr id="5" name="Text Placeholder 4"/>
          <p:cNvSpPr>
            <a:spLocks noGrp="1"/>
          </p:cNvSpPr>
          <p:nvPr>
            <p:ph type="body" sz="quarter" idx="13" hasCustomPrompt="1"/>
          </p:nvPr>
        </p:nvSpPr>
        <p:spPr>
          <a:xfrm>
            <a:off x="1581150" y="3971108"/>
            <a:ext cx="9461500" cy="757130"/>
          </a:xfrm>
        </p:spPr>
        <p:txBody>
          <a:bodyPr/>
          <a:lstStyle>
            <a:lvl1pPr algn="l">
              <a:defRPr lang="en-US" sz="4800" b="1" i="0" kern="1200" spc="300" dirty="0" smtClean="0">
                <a:gradFill>
                  <a:gsLst>
                    <a:gs pos="0">
                      <a:schemeClr val="accent1">
                        <a:lumMod val="5000"/>
                        <a:lumOff val="95000"/>
                      </a:schemeClr>
                    </a:gs>
                    <a:gs pos="100000">
                      <a:srgbClr val="FFFFFF"/>
                    </a:gs>
                  </a:gsLst>
                  <a:lin ang="5400000" scaled="1"/>
                </a:gradFill>
                <a:latin typeface="+mn-lt"/>
                <a:ea typeface="+mn-ea"/>
                <a:cs typeface="Segoe UI Semilight" panose="020B0402040204020203" pitchFamily="34" charset="0"/>
              </a:defRPr>
            </a:lvl1pPr>
            <a:lvl2pPr algn="l">
              <a:defRPr/>
            </a:lvl2pPr>
            <a:lvl3pPr algn="l">
              <a:defRPr/>
            </a:lvl3pPr>
            <a:lvl4pPr algn="l">
              <a:defRPr/>
            </a:lvl4pPr>
            <a:lvl5pPr algn="l">
              <a:defRPr/>
            </a:lvl5pPr>
          </a:lstStyle>
          <a:p>
            <a:pPr lvl="0"/>
            <a:r>
              <a:rPr lang="en-US"/>
              <a:t>EDIT MASTER TEXT</a:t>
            </a:r>
          </a:p>
        </p:txBody>
      </p:sp>
    </p:spTree>
    <p:extLst>
      <p:ext uri="{BB962C8B-B14F-4D97-AF65-F5344CB8AC3E}">
        <p14:creationId xmlns:p14="http://schemas.microsoft.com/office/powerpoint/2010/main" val="2846281216"/>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dark Callout with small Non-bulleted">
    <p:bg>
      <p:bgPr>
        <a:solidFill>
          <a:schemeClr val="tx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04800" y="2597273"/>
            <a:ext cx="4868985" cy="1643527"/>
          </a:xfrm>
        </p:spPr>
        <p:txBody>
          <a:bodyPr wrap="square" lIns="91440" rIns="91440">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2800" b="0" kern="1200" spc="0" baseline="0" dirty="0">
                <a:solidFill>
                  <a:schemeClr val="bg1"/>
                </a:soli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096000" y="419100"/>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hasCustomPrompt="1"/>
          </p:nvPr>
        </p:nvSpPr>
        <p:spPr>
          <a:xfrm>
            <a:off x="555244" y="0"/>
            <a:ext cx="4083304" cy="1357295"/>
          </a:xfrm>
          <a:prstGeom prst="rect">
            <a:avLst/>
          </a:prstGeom>
        </p:spPr>
        <p:txBody>
          <a:bodyPr lIns="146304" tIns="420624" rIns="146304" anchor="t" anchorCtr="0"/>
          <a:lstStyle>
            <a:lvl1pPr algn="ct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6096000" y="2599498"/>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p:cNvSpPr>
            <a:spLocks noGrp="1"/>
          </p:cNvSpPr>
          <p:nvPr>
            <p:ph type="body" sz="quarter" idx="13"/>
          </p:nvPr>
        </p:nvSpPr>
        <p:spPr>
          <a:xfrm>
            <a:off x="6096000" y="4779896"/>
            <a:ext cx="5671764" cy="1843069"/>
          </a:xfrm>
        </p:spPr>
        <p:txBody>
          <a:bodyPr/>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bg1"/>
                </a:solidFill>
              </a:defRPr>
            </a:lvl1pPr>
          </a:lstStyle>
          <a:p>
            <a:fld id="{3583E767-2CF8-425D-A156-BA4E49C048F7}" type="slidenum">
              <a:rPr lang="en-US" altLang="en-US" smtClean="0"/>
              <a:pPr/>
              <a:t>‹#›</a:t>
            </a:fld>
            <a:endParaRPr lang="en-US" altLang="en-US"/>
          </a:p>
        </p:txBody>
      </p:sp>
    </p:spTree>
    <p:extLst>
      <p:ext uri="{BB962C8B-B14F-4D97-AF65-F5344CB8AC3E}">
        <p14:creationId xmlns:p14="http://schemas.microsoft.com/office/powerpoint/2010/main" val="30081451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Blank with Pictur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solidFill>
                  <a:srgbClr val="0074AF"/>
                </a:solidFill>
              </a:rPr>
              <a:pPr/>
              <a:t>‹#›</a:t>
            </a:fld>
            <a:endParaRPr lang="en-US">
              <a:solidFill>
                <a:srgbClr val="0074AF"/>
              </a:solidFill>
            </a:endParaRPr>
          </a:p>
        </p:txBody>
      </p:sp>
      <p:sp>
        <p:nvSpPr>
          <p:cNvPr id="3" name="Picture Placeholder 2"/>
          <p:cNvSpPr>
            <a:spLocks noGrp="1" noChangeAspect="1"/>
          </p:cNvSpPr>
          <p:nvPr>
            <p:ph type="pic" sz="quarter" idx="13"/>
          </p:nvPr>
        </p:nvSpPr>
        <p:spPr>
          <a:xfrm>
            <a:off x="0" y="0"/>
            <a:ext cx="12066954" cy="6858000"/>
          </a:xfrm>
        </p:spPr>
        <p:txBody>
          <a:bodyPr anchor="ctr">
            <a:noAutofit/>
          </a:bodyPr>
          <a:lstStyle>
            <a:lvl1pPr algn="ctr">
              <a:defRPr>
                <a:solidFill>
                  <a:schemeClr val="tx2"/>
                </a:solidFill>
              </a:defRPr>
            </a:lvl1pPr>
          </a:lstStyle>
          <a:p>
            <a:r>
              <a:rPr lang="en-US"/>
              <a:t>Click icon to add picture</a:t>
            </a:r>
          </a:p>
        </p:txBody>
      </p:sp>
    </p:spTree>
    <p:extLst>
      <p:ext uri="{BB962C8B-B14F-4D97-AF65-F5344CB8AC3E}">
        <p14:creationId xmlns:p14="http://schemas.microsoft.com/office/powerpoint/2010/main" val="39849410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solidFill>
                  <a:srgbClr val="0074AF"/>
                </a:solidFill>
              </a:rPr>
              <a:pPr/>
              <a:t>‹#›</a:t>
            </a:fld>
            <a:endParaRPr lang="en-US">
              <a:solidFill>
                <a:srgbClr val="0074AF"/>
              </a:solidFill>
            </a:endParaRPr>
          </a:p>
        </p:txBody>
      </p:sp>
    </p:spTree>
    <p:extLst>
      <p:ext uri="{BB962C8B-B14F-4D97-AF65-F5344CB8AC3E}">
        <p14:creationId xmlns:p14="http://schemas.microsoft.com/office/powerpoint/2010/main" val="36649350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step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4BDA58-9C93-4222-A4EC-4BEB46CE06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175"/>
            <a:ext cx="12192000" cy="6851649"/>
          </a:xfrm>
          <a:prstGeom prst="rect">
            <a:avLst/>
          </a:prstGeom>
        </p:spPr>
      </p:pic>
      <p:sp>
        <p:nvSpPr>
          <p:cNvPr id="4" name="Slide Number Placeholder 3"/>
          <p:cNvSpPr>
            <a:spLocks noGrp="1"/>
          </p:cNvSpPr>
          <p:nvPr>
            <p:ph type="sldNum" sz="quarter" idx="12"/>
          </p:nvPr>
        </p:nvSpPr>
        <p:spPr>
          <a:xfrm>
            <a:off x="11747687" y="6465381"/>
            <a:ext cx="431425" cy="365125"/>
          </a:xfrm>
          <a:prstGeom prst="rect">
            <a:avLst/>
          </a:prstGeom>
        </p:spPr>
        <p:txBody>
          <a:bodyPr/>
          <a:lstStyle/>
          <a:p>
            <a:fld id="{5AE1514C-5E56-4738-A1FF-4B1CFD2A3E36}" type="slidenum">
              <a:rPr lang="en-US" smtClean="0">
                <a:solidFill>
                  <a:srgbClr val="0074AF"/>
                </a:solidFill>
              </a:rPr>
              <a:pPr/>
              <a:t>‹#›</a:t>
            </a:fld>
            <a:endParaRPr lang="en-US">
              <a:solidFill>
                <a:srgbClr val="0074AF"/>
              </a:solidFill>
            </a:endParaRPr>
          </a:p>
        </p:txBody>
      </p:sp>
      <p:sp>
        <p:nvSpPr>
          <p:cNvPr id="6" name="TextBox 5">
            <a:hlinkClick r:id="rId3"/>
            <a:extLst>
              <a:ext uri="{FF2B5EF4-FFF2-40B4-BE49-F238E27FC236}">
                <a16:creationId xmlns:a16="http://schemas.microsoft.com/office/drawing/2014/main" id="{FC5E276D-531E-45A9-B450-EFEC62CDC8DF}"/>
              </a:ext>
            </a:extLst>
          </p:cNvPr>
          <p:cNvSpPr txBox="1"/>
          <p:nvPr userDrawn="1"/>
        </p:nvSpPr>
        <p:spPr>
          <a:xfrm>
            <a:off x="4961284" y="93791"/>
            <a:ext cx="2269433" cy="316517"/>
          </a:xfrm>
          <a:prstGeom prst="roundRect">
            <a:avLst>
              <a:gd name="adj" fmla="val 50000"/>
            </a:avLst>
          </a:prstGeom>
          <a:solidFill>
            <a:schemeClr val="accent4"/>
          </a:solidFill>
        </p:spPr>
        <p:txBody>
          <a:bodyPr wrap="square" lIns="0" rIns="0" rtlCol="0" anchor="ctr" anchorCtr="0">
            <a:noAutofit/>
          </a:bodyPr>
          <a:lstStyle/>
          <a:p>
            <a:pPr algn="ctr" fontAlgn="auto">
              <a:spcBef>
                <a:spcPts val="0"/>
              </a:spcBef>
              <a:spcAft>
                <a:spcPts val="0"/>
              </a:spcAft>
              <a:defRPr/>
            </a:pPr>
            <a:r>
              <a:rPr lang="en-US" sz="1050" kern="0">
                <a:solidFill>
                  <a:srgbClr val="000000"/>
                </a:solidFill>
                <a:latin typeface="Segoe UI"/>
              </a:rPr>
              <a:t>Neal Creative  | click &amp; </a:t>
            </a:r>
            <a:r>
              <a:rPr lang="en-US" sz="1050" b="1" kern="0">
                <a:solidFill>
                  <a:srgbClr val="000000"/>
                </a:solidFill>
                <a:latin typeface="Segoe UI"/>
              </a:rPr>
              <a:t>Learn more</a:t>
            </a:r>
          </a:p>
        </p:txBody>
      </p:sp>
      <p:sp>
        <p:nvSpPr>
          <p:cNvPr id="7" name="TextBox 6">
            <a:hlinkClick r:id="rId4"/>
          </p:cNvPr>
          <p:cNvSpPr txBox="1"/>
          <p:nvPr userDrawn="1"/>
        </p:nvSpPr>
        <p:spPr>
          <a:xfrm>
            <a:off x="0" y="6548363"/>
            <a:ext cx="1209664" cy="346234"/>
          </a:xfrm>
          <a:prstGeom prst="roundRect">
            <a:avLst>
              <a:gd name="adj" fmla="val 50000"/>
            </a:avLst>
          </a:prstGeom>
          <a:noFill/>
        </p:spPr>
        <p:txBody>
          <a:bodyPr wrap="none" rtlCol="0">
            <a:spAutoFit/>
          </a:bodyPr>
          <a:lstStyle/>
          <a:p>
            <a:pPr fontAlgn="auto">
              <a:spcBef>
                <a:spcPts val="0"/>
              </a:spcBef>
              <a:spcAft>
                <a:spcPts val="0"/>
              </a:spcAft>
              <a:defRPr/>
            </a:pPr>
            <a:r>
              <a:rPr lang="en-US" sz="1000">
                <a:solidFill>
                  <a:srgbClr val="000000"/>
                </a:solidFill>
                <a:latin typeface="Segoe UI"/>
              </a:rPr>
              <a:t>Neal Creative </a:t>
            </a:r>
            <a:r>
              <a:rPr lang="en-US" sz="900">
                <a:solidFill>
                  <a:srgbClr val="000000"/>
                </a:solidFill>
                <a:latin typeface="Segoe UI"/>
              </a:rPr>
              <a:t>©</a:t>
            </a:r>
            <a:r>
              <a:rPr lang="en-US" sz="1000">
                <a:solidFill>
                  <a:srgbClr val="000000"/>
                </a:solidFill>
                <a:latin typeface="Segoe UI"/>
              </a:rPr>
              <a:t> </a:t>
            </a:r>
            <a:endParaRPr lang="en-US" sz="1000" b="1">
              <a:solidFill>
                <a:srgbClr val="000000"/>
              </a:solidFill>
              <a:latin typeface="Segoe UI"/>
            </a:endParaRPr>
          </a:p>
        </p:txBody>
      </p:sp>
      <p:grpSp>
        <p:nvGrpSpPr>
          <p:cNvPr id="8" name="Group 7">
            <a:extLst>
              <a:ext uri="{FF2B5EF4-FFF2-40B4-BE49-F238E27FC236}">
                <a16:creationId xmlns:a16="http://schemas.microsoft.com/office/drawing/2014/main" id="{EF273A61-5610-4355-89F3-7C90515BFCC9}"/>
              </a:ext>
            </a:extLst>
          </p:cNvPr>
          <p:cNvGrpSpPr/>
          <p:nvPr userDrawn="1"/>
        </p:nvGrpSpPr>
        <p:grpSpPr>
          <a:xfrm>
            <a:off x="5976075" y="3634505"/>
            <a:ext cx="1700633" cy="1798732"/>
            <a:chOff x="5976075" y="3634505"/>
            <a:chExt cx="1700633" cy="1798732"/>
          </a:xfrm>
        </p:grpSpPr>
        <p:pic>
          <p:nvPicPr>
            <p:cNvPr id="9" name="Picture 8">
              <a:extLst>
                <a:ext uri="{FF2B5EF4-FFF2-40B4-BE49-F238E27FC236}">
                  <a16:creationId xmlns:a16="http://schemas.microsoft.com/office/drawing/2014/main" id="{6A49345F-7A53-4131-8BB4-087032A6CCD0}"/>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6061135" y="4142336"/>
              <a:ext cx="860601" cy="1290901"/>
            </a:xfrm>
            <a:prstGeom prst="rect">
              <a:avLst/>
            </a:prstGeom>
          </p:spPr>
        </p:pic>
        <p:sp>
          <p:nvSpPr>
            <p:cNvPr id="10" name="TextBox 9">
              <a:extLst>
                <a:ext uri="{FF2B5EF4-FFF2-40B4-BE49-F238E27FC236}">
                  <a16:creationId xmlns:a16="http://schemas.microsoft.com/office/drawing/2014/main" id="{5596D35F-1F19-4447-829C-790DF2B8D2DD}"/>
                </a:ext>
              </a:extLst>
            </p:cNvPr>
            <p:cNvSpPr txBox="1"/>
            <p:nvPr/>
          </p:nvSpPr>
          <p:spPr>
            <a:xfrm>
              <a:off x="5976075" y="3634505"/>
              <a:ext cx="1700633" cy="507831"/>
            </a:xfrm>
            <a:prstGeom prst="rect">
              <a:avLst/>
            </a:prstGeom>
            <a:noFill/>
          </p:spPr>
          <p:txBody>
            <a:bodyPr wrap="square" rtlCol="0">
              <a:spAutoFit/>
            </a:bodyPr>
            <a:lstStyle/>
            <a:p>
              <a:pPr fontAlgn="auto">
                <a:spcBef>
                  <a:spcPts val="0"/>
                </a:spcBef>
                <a:spcAft>
                  <a:spcPts val="0"/>
                </a:spcAft>
              </a:pPr>
              <a:r>
                <a:rPr lang="en-US" sz="900">
                  <a:solidFill>
                    <a:srgbClr val="000000">
                      <a:lumMod val="65000"/>
                      <a:lumOff val="35000"/>
                    </a:srgbClr>
                  </a:solidFill>
                  <a:latin typeface="Segoe UI"/>
                </a:rPr>
                <a:t>TIP </a:t>
              </a:r>
              <a:r>
                <a:rPr lang="en-US" sz="900">
                  <a:solidFill>
                    <a:srgbClr val="000000">
                      <a:lumMod val="65000"/>
                      <a:lumOff val="35000"/>
                    </a:srgbClr>
                  </a:solidFill>
                  <a:latin typeface="Calibri" panose="020F0502020204030204" pitchFamily="34" charset="0"/>
                  <a:cs typeface="Calibri" panose="020F0502020204030204" pitchFamily="34" charset="0"/>
                </a:rPr>
                <a:t>│ Use the built-in c</a:t>
              </a:r>
              <a:r>
                <a:rPr lang="en-US" sz="900">
                  <a:solidFill>
                    <a:srgbClr val="000000">
                      <a:lumMod val="65000"/>
                      <a:lumOff val="35000"/>
                    </a:srgbClr>
                  </a:solidFill>
                  <a:latin typeface="Segoe UI"/>
                </a:rPr>
                <a:t>olor palette with green and yellow for callouts and accents</a:t>
              </a:r>
            </a:p>
          </p:txBody>
        </p:sp>
      </p:grpSp>
    </p:spTree>
    <p:extLst>
      <p:ext uri="{BB962C8B-B14F-4D97-AF65-F5344CB8AC3E}">
        <p14:creationId xmlns:p14="http://schemas.microsoft.com/office/powerpoint/2010/main" val="38390240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1_TITLE OR TRANSITION">
    <p:bg>
      <p:bgPr>
        <a:solidFill>
          <a:schemeClr val="bg2"/>
        </a:solidFill>
        <a:effectLst/>
      </p:bgPr>
    </p:bg>
    <p:spTree>
      <p:nvGrpSpPr>
        <p:cNvPr id="1" name=""/>
        <p:cNvGrpSpPr/>
        <p:nvPr/>
      </p:nvGrpSpPr>
      <p:grpSpPr>
        <a:xfrm>
          <a:off x="0" y="0"/>
          <a:ext cx="0" cy="0"/>
          <a:chOff x="0" y="0"/>
          <a:chExt cx="0" cy="0"/>
        </a:xfrm>
      </p:grpSpPr>
      <p:sp>
        <p:nvSpPr>
          <p:cNvPr id="18" name="Oval 17"/>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algn="ctr" fontAlgn="auto">
              <a:spcBef>
                <a:spcPts val="0"/>
              </a:spcBef>
              <a:spcAft>
                <a:spcPts val="0"/>
              </a:spcAft>
              <a:defRPr/>
            </a:pPr>
            <a:endParaRPr lang="en-AU" kern="0">
              <a:solidFill>
                <a:sysClr val="windowText" lastClr="000000"/>
              </a:solidFill>
              <a:latin typeface="Segoe UI"/>
            </a:endParaRPr>
          </a:p>
        </p:txBody>
      </p:sp>
      <p:sp>
        <p:nvSpPr>
          <p:cNvPr id="19" name="Oval 18"/>
          <p:cNvSpPr/>
          <p:nvPr userDrawn="1"/>
        </p:nvSpPr>
        <p:spPr>
          <a:xfrm>
            <a:off x="1219939" y="-739444"/>
            <a:ext cx="9107555" cy="9034439"/>
          </a:xfrm>
          <a:prstGeom prst="ellipse">
            <a:avLst/>
          </a:prstGeom>
          <a:noFill/>
          <a:ln w="19050" cap="flat" cmpd="sng" algn="ctr">
            <a:solidFill>
              <a:srgbClr val="75D1FF"/>
            </a:solidFill>
            <a:prstDash val="solid"/>
            <a:miter lim="800000"/>
          </a:ln>
          <a:effectLst/>
        </p:spPr>
        <p:txBody>
          <a:bodyPr rtlCol="0" anchor="ctr"/>
          <a:lstStyle/>
          <a:p>
            <a:pPr algn="ctr" fontAlgn="auto">
              <a:spcBef>
                <a:spcPts val="0"/>
              </a:spcBef>
              <a:spcAft>
                <a:spcPts val="0"/>
              </a:spcAft>
              <a:defRPr/>
            </a:pPr>
            <a:endParaRPr lang="en-AU" kern="0">
              <a:solidFill>
                <a:sysClr val="windowText" lastClr="000000"/>
              </a:solidFill>
              <a:latin typeface="Segoe UI"/>
            </a:endParaRPr>
          </a:p>
        </p:txBody>
      </p:sp>
      <p:sp>
        <p:nvSpPr>
          <p:cNvPr id="21" name="Oval 20"/>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algn="ctr" fontAlgn="auto">
              <a:spcBef>
                <a:spcPts val="0"/>
              </a:spcBef>
              <a:spcAft>
                <a:spcPts val="0"/>
              </a:spcAft>
              <a:defRPr/>
            </a:pPr>
            <a:endParaRPr lang="en-AU" kern="0">
              <a:solidFill>
                <a:sysClr val="windowText" lastClr="000000"/>
              </a:solidFill>
              <a:latin typeface="Segoe UI"/>
            </a:endParaRPr>
          </a:p>
        </p:txBody>
      </p:sp>
      <p:sp>
        <p:nvSpPr>
          <p:cNvPr id="22" name="Oval 21"/>
          <p:cNvSpPr/>
          <p:nvPr userDrawn="1"/>
        </p:nvSpPr>
        <p:spPr>
          <a:xfrm>
            <a:off x="5907634" y="3213970"/>
            <a:ext cx="2805809" cy="2783284"/>
          </a:xfrm>
          <a:prstGeom prst="ellipse">
            <a:avLst/>
          </a:prstGeom>
          <a:noFill/>
          <a:ln w="19050" cap="flat" cmpd="sng" algn="ctr">
            <a:solidFill>
              <a:srgbClr val="75D1FF"/>
            </a:solidFill>
            <a:prstDash val="solid"/>
            <a:miter lim="800000"/>
          </a:ln>
          <a:effectLst/>
        </p:spPr>
        <p:txBody>
          <a:bodyPr rtlCol="0" anchor="ctr"/>
          <a:lstStyle/>
          <a:p>
            <a:pPr algn="ctr" fontAlgn="auto">
              <a:spcBef>
                <a:spcPts val="0"/>
              </a:spcBef>
              <a:spcAft>
                <a:spcPts val="0"/>
              </a:spcAft>
              <a:defRPr/>
            </a:pPr>
            <a:endParaRPr lang="en-AU" kern="0">
              <a:solidFill>
                <a:sysClr val="windowText" lastClr="000000"/>
              </a:solidFill>
              <a:latin typeface="Segoe UI"/>
            </a:endParaRPr>
          </a:p>
        </p:txBody>
      </p:sp>
      <p:sp>
        <p:nvSpPr>
          <p:cNvPr id="2" name="Title 1"/>
          <p:cNvSpPr>
            <a:spLocks noGrp="1"/>
          </p:cNvSpPr>
          <p:nvPr>
            <p:ph type="ctrTitle" hasCustomPrompt="1"/>
          </p:nvPr>
        </p:nvSpPr>
        <p:spPr>
          <a:xfrm>
            <a:off x="1219939" y="916229"/>
            <a:ext cx="9107555" cy="3632325"/>
          </a:xfrm>
          <a:prstGeom prst="rect">
            <a:avLst/>
          </a:prstGeom>
          <a:noFill/>
        </p:spPr>
        <p:txBody>
          <a:bodyPr anchor="b"/>
          <a:lstStyle>
            <a:lvl1pPr algn="ctr" defTabSz="914400" rtl="0" eaLnBrk="1" latinLnBrk="0" hangingPunct="1">
              <a:lnSpc>
                <a:spcPct val="90000"/>
              </a:lnSpc>
              <a:spcBef>
                <a:spcPct val="0"/>
              </a:spcBef>
              <a:buNone/>
              <a:defRPr lang="en-US" sz="8000" b="1" i="0" kern="1200" spc="-300" dirty="0">
                <a:gradFill>
                  <a:gsLst>
                    <a:gs pos="0">
                      <a:schemeClr val="accent1">
                        <a:lumMod val="5000"/>
                        <a:lumOff val="95000"/>
                      </a:schemeClr>
                    </a:gs>
                    <a:gs pos="100000">
                      <a:schemeClr val="tx1"/>
                    </a:gs>
                  </a:gsLst>
                  <a:lin ang="5400000" scaled="1"/>
                </a:gradFill>
                <a:latin typeface="+mn-lt"/>
                <a:ea typeface="+mn-ea"/>
                <a:cs typeface="Segoe UI Semilight" panose="020B0402040204020203" pitchFamily="34" charset="0"/>
              </a:defRPr>
            </a:lvl1pPr>
          </a:lstStyle>
          <a:p>
            <a:r>
              <a:rPr lang="en-US"/>
              <a:t>CLICK TO EDIT TITLE</a:t>
            </a:r>
          </a:p>
        </p:txBody>
      </p:sp>
      <p:sp>
        <p:nvSpPr>
          <p:cNvPr id="7" name="TextBox 6">
            <a:hlinkClick r:id="rId2"/>
            <a:extLst>
              <a:ext uri="{FF2B5EF4-FFF2-40B4-BE49-F238E27FC236}">
                <a16:creationId xmlns:a16="http://schemas.microsoft.com/office/drawing/2014/main" id="{B60F28C6-9BA0-4632-B8B5-5A793D03AFC7}"/>
              </a:ext>
            </a:extLst>
          </p:cNvPr>
          <p:cNvSpPr txBox="1"/>
          <p:nvPr userDrawn="1"/>
        </p:nvSpPr>
        <p:spPr>
          <a:xfrm>
            <a:off x="9005881" y="6316156"/>
            <a:ext cx="2466220" cy="367873"/>
          </a:xfrm>
          <a:prstGeom prst="roundRect">
            <a:avLst>
              <a:gd name="adj" fmla="val 50000"/>
            </a:avLst>
          </a:prstGeom>
          <a:solidFill>
            <a:schemeClr val="accent2"/>
          </a:solidFill>
        </p:spPr>
        <p:txBody>
          <a:bodyPr wrap="none" rtlCol="0">
            <a:spAutoFit/>
          </a:bodyPr>
          <a:lstStyle/>
          <a:p>
            <a:pPr fontAlgn="auto">
              <a:spcBef>
                <a:spcPts val="0"/>
              </a:spcBef>
              <a:spcAft>
                <a:spcPts val="0"/>
              </a:spcAft>
            </a:pPr>
            <a:r>
              <a:rPr lang="en-US" sz="1100">
                <a:solidFill>
                  <a:srgbClr val="FFFFFF"/>
                </a:solidFill>
                <a:latin typeface="Segoe UI"/>
              </a:rPr>
              <a:t>Neal Creative  | click &amp; </a:t>
            </a:r>
            <a:r>
              <a:rPr lang="en-US" sz="1100" b="1">
                <a:solidFill>
                  <a:srgbClr val="FFFFFF"/>
                </a:solidFill>
                <a:latin typeface="Segoe UI"/>
              </a:rPr>
              <a:t>Learn more</a:t>
            </a:r>
          </a:p>
        </p:txBody>
      </p:sp>
      <p:sp>
        <p:nvSpPr>
          <p:cNvPr id="8" name="TextBox 7">
            <a:hlinkClick r:id="rId2"/>
            <a:extLst>
              <a:ext uri="{FF2B5EF4-FFF2-40B4-BE49-F238E27FC236}">
                <a16:creationId xmlns:a16="http://schemas.microsoft.com/office/drawing/2014/main" id="{E516C148-33F4-423B-AB9D-096AA82E12F1}"/>
              </a:ext>
            </a:extLst>
          </p:cNvPr>
          <p:cNvSpPr txBox="1"/>
          <p:nvPr userDrawn="1"/>
        </p:nvSpPr>
        <p:spPr>
          <a:xfrm>
            <a:off x="191616" y="6337795"/>
            <a:ext cx="1209664" cy="346234"/>
          </a:xfrm>
          <a:prstGeom prst="roundRect">
            <a:avLst>
              <a:gd name="adj" fmla="val 50000"/>
            </a:avLst>
          </a:prstGeom>
          <a:noFill/>
        </p:spPr>
        <p:txBody>
          <a:bodyPr wrap="none" rtlCol="0">
            <a:spAutoFit/>
          </a:bodyPr>
          <a:lstStyle/>
          <a:p>
            <a:pPr fontAlgn="auto">
              <a:spcBef>
                <a:spcPts val="0"/>
              </a:spcBef>
              <a:spcAft>
                <a:spcPts val="0"/>
              </a:spcAft>
              <a:defRPr/>
            </a:pPr>
            <a:r>
              <a:rPr lang="en-US" sz="1000">
                <a:solidFill>
                  <a:srgbClr val="0074AF">
                    <a:lumMod val="50000"/>
                  </a:srgbClr>
                </a:solidFill>
                <a:latin typeface="Segoe UI"/>
              </a:rPr>
              <a:t>Neal Creative </a:t>
            </a:r>
            <a:r>
              <a:rPr lang="en-US" sz="900">
                <a:solidFill>
                  <a:srgbClr val="0074AF">
                    <a:lumMod val="50000"/>
                  </a:srgbClr>
                </a:solidFill>
                <a:latin typeface="Segoe UI"/>
              </a:rPr>
              <a:t>©</a:t>
            </a:r>
            <a:r>
              <a:rPr lang="en-US" sz="1000">
                <a:solidFill>
                  <a:srgbClr val="0074AF">
                    <a:lumMod val="50000"/>
                  </a:srgbClr>
                </a:solidFill>
                <a:latin typeface="Segoe UI"/>
              </a:rPr>
              <a:t> </a:t>
            </a:r>
            <a:endParaRPr lang="en-US" sz="1000" b="1">
              <a:solidFill>
                <a:srgbClr val="0074AF">
                  <a:lumMod val="50000"/>
                </a:srgbClr>
              </a:solidFill>
              <a:latin typeface="Segoe UI"/>
            </a:endParaRPr>
          </a:p>
        </p:txBody>
      </p:sp>
    </p:spTree>
    <p:extLst>
      <p:ext uri="{BB962C8B-B14F-4D97-AF65-F5344CB8AC3E}">
        <p14:creationId xmlns:p14="http://schemas.microsoft.com/office/powerpoint/2010/main" val="32669462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0" presetClass="exit" presetSubtype="0" fill="hold" grpId="1" nodeType="withEffect">
                                  <p:stCondLst>
                                    <p:cond delay="25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53" presetClass="entr" presetSubtype="16" fill="hold" grpId="0" nodeType="withEffect">
                                  <p:stCondLst>
                                    <p:cond delay="25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par>
                                <p:cTn id="18" presetID="10" presetClass="exit" presetSubtype="0" fill="hold" grpId="1" nodeType="withEffect">
                                  <p:stCondLst>
                                    <p:cond delay="50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par>
                                <p:cTn id="21" presetID="53"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10" presetClass="exit" presetSubtype="0" fill="hold" grpId="1" nodeType="withEffect">
                                  <p:stCondLst>
                                    <p:cond delay="25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par>
                                <p:cTn id="29" presetID="53" presetClass="entr" presetSubtype="16" fill="hold" grpId="0" nodeType="withEffect">
                                  <p:stCondLst>
                                    <p:cond delay="25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par>
                                <p:cTn id="34" presetID="10" presetClass="exit" presetSubtype="0" fill="hold" grpId="1" nodeType="withEffect">
                                  <p:stCondLst>
                                    <p:cond delay="50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1" grpId="0" animBg="1"/>
      <p:bldP spid="21" grpId="1" animBg="1"/>
      <p:bldP spid="22" grpId="0" animBg="1"/>
      <p:bldP spid="22" grpId="1" animBg="1"/>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5_Callout with small Non-bulleted">
    <p:spTree>
      <p:nvGrpSpPr>
        <p:cNvPr id="1" name=""/>
        <p:cNvGrpSpPr/>
        <p:nvPr/>
      </p:nvGrpSpPr>
      <p:grpSpPr>
        <a:xfrm>
          <a:off x="0" y="0"/>
          <a:ext cx="0" cy="0"/>
          <a:chOff x="0" y="0"/>
          <a:chExt cx="0" cy="0"/>
        </a:xfrm>
      </p:grpSpPr>
      <p:sp>
        <p:nvSpPr>
          <p:cNvPr id="10" name="Rectangle 9"/>
          <p:cNvSpPr/>
          <p:nvPr userDrawn="1"/>
        </p:nvSpPr>
        <p:spPr>
          <a:xfrm>
            <a:off x="0" y="0"/>
            <a:ext cx="12192000" cy="29748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Text Placeholder 3"/>
          <p:cNvSpPr>
            <a:spLocks noGrp="1"/>
          </p:cNvSpPr>
          <p:nvPr>
            <p:ph type="body" sz="quarter" idx="10" hasCustomPrompt="1"/>
          </p:nvPr>
        </p:nvSpPr>
        <p:spPr>
          <a:xfrm>
            <a:off x="269240" y="3367878"/>
            <a:ext cx="5192775" cy="1830245"/>
          </a:xfrm>
        </p:spPr>
        <p:txBody>
          <a:bodyPr wrap="square">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3137" kern="1200" spc="0" baseline="0" dirty="0">
                <a:gradFill>
                  <a:gsLst>
                    <a:gs pos="1250">
                      <a:schemeClr val="tx2"/>
                    </a:gs>
                    <a:gs pos="99000">
                      <a:schemeClr val="tx2"/>
                    </a:gs>
                  </a:gsLst>
                  <a:lin ang="5400000" scaled="0"/>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a:t>A short introduction</a:t>
            </a:r>
            <a:br>
              <a:rPr lang="en-US"/>
            </a:br>
            <a:r>
              <a:rPr lang="en-US"/>
              <a:t>to the data, revealing</a:t>
            </a:r>
            <a:br>
              <a:rPr lang="en-US"/>
            </a:br>
            <a:r>
              <a:rPr lang="en-US"/>
              <a:t>points one at a time, will enhance comprehension.</a:t>
            </a:r>
          </a:p>
        </p:txBody>
      </p:sp>
      <p:sp>
        <p:nvSpPr>
          <p:cNvPr id="9" name="Text Placeholder 8"/>
          <p:cNvSpPr>
            <a:spLocks noGrp="1"/>
          </p:cNvSpPr>
          <p:nvPr>
            <p:ph type="body" sz="quarter" idx="11"/>
          </p:nvPr>
        </p:nvSpPr>
        <p:spPr>
          <a:xfrm>
            <a:off x="6253316" y="3503950"/>
            <a:ext cx="5671764" cy="1705723"/>
          </a:xfrm>
        </p:spPr>
        <p:txBody>
          <a:bodyPr/>
          <a:lstStyle>
            <a:lvl1pPr marL="0" indent="0" algn="l">
              <a:buNone/>
              <a:defRPr sz="1961">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p:cNvSpPr>
            <a:spLocks noGrp="1"/>
          </p:cNvSpPr>
          <p:nvPr>
            <p:ph type="pic" sz="quarter" idx="12"/>
          </p:nvPr>
        </p:nvSpPr>
        <p:spPr>
          <a:xfrm>
            <a:off x="0" y="0"/>
            <a:ext cx="12192000" cy="2974848"/>
          </a:xfrm>
          <a:blipFill>
            <a:blip r:embed="rId2"/>
            <a:srcRect/>
            <a:stretch>
              <a:fillRect t="-65721" r="-4798" b="-46455"/>
            </a:stretch>
          </a:blipFill>
        </p:spPr>
        <p:txBody>
          <a:bodyPr anchor="ctr" anchorCtr="0">
            <a:noAutofit/>
          </a:bodyPr>
          <a:lstStyle/>
          <a:p>
            <a:r>
              <a:rPr lang="en-US"/>
              <a:t>Click icon to add picture</a:t>
            </a:r>
          </a:p>
        </p:txBody>
      </p:sp>
      <p:sp>
        <p:nvSpPr>
          <p:cNvPr id="12" name="TextBox 11">
            <a:hlinkClick r:id="rId3"/>
            <a:extLst>
              <a:ext uri="{FF2B5EF4-FFF2-40B4-BE49-F238E27FC236}">
                <a16:creationId xmlns:a16="http://schemas.microsoft.com/office/drawing/2014/main" id="{B2DA80A1-9E22-4BFF-8562-466123B36943}"/>
              </a:ext>
            </a:extLst>
          </p:cNvPr>
          <p:cNvSpPr txBox="1"/>
          <p:nvPr userDrawn="1"/>
        </p:nvSpPr>
        <p:spPr>
          <a:xfrm>
            <a:off x="9089198" y="6298102"/>
            <a:ext cx="2466220" cy="367873"/>
          </a:xfrm>
          <a:prstGeom prst="roundRect">
            <a:avLst>
              <a:gd name="adj" fmla="val 50000"/>
            </a:avLst>
          </a:prstGeom>
          <a:solidFill>
            <a:srgbClr val="004568"/>
          </a:solidFill>
        </p:spPr>
        <p:txBody>
          <a:bodyPr wrap="none" rtlCol="0">
            <a:spAutoFit/>
          </a:bodyPr>
          <a:lstStyle/>
          <a:p>
            <a:pPr fontAlgn="auto">
              <a:spcBef>
                <a:spcPts val="0"/>
              </a:spcBef>
              <a:spcAft>
                <a:spcPts val="0"/>
              </a:spcAft>
              <a:defRPr/>
            </a:pPr>
            <a:r>
              <a:rPr lang="en-US" sz="1100" kern="0">
                <a:solidFill>
                  <a:srgbClr val="FFFFFF"/>
                </a:solidFill>
                <a:latin typeface="Segoe UI"/>
              </a:rPr>
              <a:t>Neal Creative  | click &amp; </a:t>
            </a:r>
            <a:r>
              <a:rPr lang="en-US" sz="1100" b="1" kern="0">
                <a:solidFill>
                  <a:srgbClr val="FFFFFF"/>
                </a:solidFill>
                <a:latin typeface="Segoe UI"/>
              </a:rPr>
              <a:t>Learn more</a:t>
            </a:r>
          </a:p>
        </p:txBody>
      </p:sp>
      <p:sp>
        <p:nvSpPr>
          <p:cNvPr id="2" name="Title 1"/>
          <p:cNvSpPr>
            <a:spLocks noGrp="1"/>
          </p:cNvSpPr>
          <p:nvPr>
            <p:ph type="title" hasCustomPrompt="1"/>
          </p:nvPr>
        </p:nvSpPr>
        <p:spPr>
          <a:xfrm>
            <a:off x="304800" y="419099"/>
            <a:ext cx="8917577" cy="625929"/>
          </a:xfrm>
        </p:spPr>
        <p:txBody>
          <a:bodyPr/>
          <a:lstStyle/>
          <a:p>
            <a:r>
              <a:rPr lang="en-US"/>
              <a:t>CLICK TO EDIT MASTER TITLE STYLE</a:t>
            </a:r>
          </a:p>
        </p:txBody>
      </p:sp>
      <p:sp>
        <p:nvSpPr>
          <p:cNvPr id="11"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997E989-D798-4C62-8E93-3D2D613C2488}" type="slidenum">
              <a:rPr lang="en-US" smtClean="0">
                <a:solidFill>
                  <a:srgbClr val="0074AF"/>
                </a:solidFill>
              </a:rPr>
              <a:pPr/>
              <a:t>‹#›</a:t>
            </a:fld>
            <a:endParaRPr lang="en-US">
              <a:solidFill>
                <a:srgbClr val="0074AF"/>
              </a:solidFill>
            </a:endParaRPr>
          </a:p>
        </p:txBody>
      </p:sp>
      <p:sp>
        <p:nvSpPr>
          <p:cNvPr id="13" name="TextBox 12">
            <a:hlinkClick r:id="rId4"/>
            <a:extLst>
              <a:ext uri="{FF2B5EF4-FFF2-40B4-BE49-F238E27FC236}">
                <a16:creationId xmlns:a16="http://schemas.microsoft.com/office/drawing/2014/main" id="{1AF511EA-044E-4300-B921-D56138FE402E}"/>
              </a:ext>
            </a:extLst>
          </p:cNvPr>
          <p:cNvSpPr txBox="1"/>
          <p:nvPr userDrawn="1"/>
        </p:nvSpPr>
        <p:spPr>
          <a:xfrm>
            <a:off x="191616" y="6337795"/>
            <a:ext cx="1209664" cy="346234"/>
          </a:xfrm>
          <a:prstGeom prst="roundRect">
            <a:avLst>
              <a:gd name="adj" fmla="val 50000"/>
            </a:avLst>
          </a:prstGeom>
          <a:noFill/>
        </p:spPr>
        <p:txBody>
          <a:bodyPr wrap="none" rtlCol="0">
            <a:spAutoFit/>
          </a:bodyPr>
          <a:lstStyle/>
          <a:p>
            <a:pPr fontAlgn="auto">
              <a:spcBef>
                <a:spcPts val="0"/>
              </a:spcBef>
              <a:spcAft>
                <a:spcPts val="0"/>
              </a:spcAft>
              <a:defRPr/>
            </a:pPr>
            <a:r>
              <a:rPr lang="en-US" sz="1000">
                <a:solidFill>
                  <a:srgbClr val="FFFFFF">
                    <a:lumMod val="75000"/>
                  </a:srgbClr>
                </a:solidFill>
                <a:latin typeface="Segoe UI"/>
              </a:rPr>
              <a:t>Neal Creative </a:t>
            </a:r>
            <a:r>
              <a:rPr lang="en-US" sz="900">
                <a:solidFill>
                  <a:srgbClr val="FFFFFF">
                    <a:lumMod val="75000"/>
                  </a:srgbClr>
                </a:solidFill>
                <a:latin typeface="Segoe UI"/>
              </a:rPr>
              <a:t>©</a:t>
            </a:r>
            <a:r>
              <a:rPr lang="en-US" sz="1000">
                <a:solidFill>
                  <a:srgbClr val="FFFFFF">
                    <a:lumMod val="75000"/>
                  </a:srgbClr>
                </a:solidFill>
                <a:latin typeface="Segoe UI"/>
              </a:rPr>
              <a:t> </a:t>
            </a:r>
            <a:endParaRPr lang="en-US" sz="1000" b="1">
              <a:solidFill>
                <a:srgbClr val="FFFFFF">
                  <a:lumMod val="75000"/>
                </a:srgbClr>
              </a:solidFill>
              <a:latin typeface="Segoe UI"/>
            </a:endParaRPr>
          </a:p>
        </p:txBody>
      </p:sp>
    </p:spTree>
    <p:extLst>
      <p:ext uri="{BB962C8B-B14F-4D97-AF65-F5344CB8AC3E}">
        <p14:creationId xmlns:p14="http://schemas.microsoft.com/office/powerpoint/2010/main" val="33174857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BLANK - no top bar">
    <p:bg>
      <p:bgRef idx="1001">
        <a:schemeClr val="bg2"/>
      </p:bgRef>
    </p:bg>
    <p:spTree>
      <p:nvGrpSpPr>
        <p:cNvPr id="1" name=""/>
        <p:cNvGrpSpPr/>
        <p:nvPr/>
      </p:nvGrpSpPr>
      <p:grpSpPr>
        <a:xfrm>
          <a:off x="0" y="0"/>
          <a:ext cx="0" cy="0"/>
          <a:chOff x="0" y="0"/>
          <a:chExt cx="0" cy="0"/>
        </a:xfrm>
      </p:grpSpPr>
      <p:sp>
        <p:nvSpPr>
          <p:cNvPr id="3" name="Rectangle 2"/>
          <p:cNvSpPr/>
          <p:nvPr userDrawn="1"/>
        </p:nvSpPr>
        <p:spPr>
          <a:xfrm>
            <a:off x="0" y="0"/>
            <a:ext cx="12192000" cy="1225485"/>
          </a:xfrm>
          <a:prstGeom prst="rect">
            <a:avLst/>
          </a:prstGeom>
          <a:solidFill>
            <a:srgbClr val="0074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29023236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E72D86C-F8C1-6049-BB4E-D00EE3C32781}" type="datetimeFigureOut">
              <a:rPr lang="en-US" smtClean="0"/>
              <a:t>9/23/2019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60108E-1077-F149-B1A7-7AC82FDEC944}" type="slidenum">
              <a:rPr lang="en-US" smtClean="0"/>
              <a:t>‹#›</a:t>
            </a:fld>
            <a:endParaRPr lang="en-US"/>
          </a:p>
        </p:txBody>
      </p:sp>
    </p:spTree>
    <p:extLst>
      <p:ext uri="{BB962C8B-B14F-4D97-AF65-F5344CB8AC3E}">
        <p14:creationId xmlns:p14="http://schemas.microsoft.com/office/powerpoint/2010/main" val="13079935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72D86C-F8C1-6049-BB4E-D00EE3C32781}" type="datetimeFigureOut">
              <a:rPr lang="en-US" smtClean="0"/>
              <a:t>9/23/2019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60108E-1077-F149-B1A7-7AC82FDEC944}" type="slidenum">
              <a:rPr lang="en-US" smtClean="0"/>
              <a:t>‹#›</a:t>
            </a:fld>
            <a:endParaRPr lang="en-US"/>
          </a:p>
        </p:txBody>
      </p:sp>
    </p:spTree>
    <p:extLst>
      <p:ext uri="{BB962C8B-B14F-4D97-AF65-F5344CB8AC3E}">
        <p14:creationId xmlns:p14="http://schemas.microsoft.com/office/powerpoint/2010/main" val="17858424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72D86C-F8C1-6049-BB4E-D00EE3C32781}" type="datetimeFigureOut">
              <a:rPr lang="en-US" smtClean="0"/>
              <a:t>9/23/2019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60108E-1077-F149-B1A7-7AC82FDEC944}" type="slidenum">
              <a:rPr lang="en-US" smtClean="0"/>
              <a:t>‹#›</a:t>
            </a:fld>
            <a:endParaRPr lang="en-US"/>
          </a:p>
        </p:txBody>
      </p:sp>
    </p:spTree>
    <p:extLst>
      <p:ext uri="{BB962C8B-B14F-4D97-AF65-F5344CB8AC3E}">
        <p14:creationId xmlns:p14="http://schemas.microsoft.com/office/powerpoint/2010/main" val="92977132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72D86C-F8C1-6049-BB4E-D00EE3C32781}" type="datetimeFigureOut">
              <a:rPr lang="en-US" smtClean="0"/>
              <a:t>9/23/2019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60108E-1077-F149-B1A7-7AC82FDEC944}" type="slidenum">
              <a:rPr lang="en-US" smtClean="0"/>
              <a:t>‹#›</a:t>
            </a:fld>
            <a:endParaRPr lang="en-US"/>
          </a:p>
        </p:txBody>
      </p:sp>
    </p:spTree>
    <p:extLst>
      <p:ext uri="{BB962C8B-B14F-4D97-AF65-F5344CB8AC3E}">
        <p14:creationId xmlns:p14="http://schemas.microsoft.com/office/powerpoint/2010/main" val="427732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_Callout with small Non-bulleted">
    <p:spTree>
      <p:nvGrpSpPr>
        <p:cNvPr id="1" name=""/>
        <p:cNvGrpSpPr/>
        <p:nvPr/>
      </p:nvGrpSpPr>
      <p:grpSpPr>
        <a:xfrm>
          <a:off x="0" y="0"/>
          <a:ext cx="0" cy="0"/>
          <a:chOff x="0" y="0"/>
          <a:chExt cx="0" cy="0"/>
        </a:xfrm>
      </p:grpSpPr>
      <p:sp>
        <p:nvSpPr>
          <p:cNvPr id="14" name="Freeform: Shape 13"/>
          <p:cNvSpPr/>
          <p:nvPr/>
        </p:nvSpPr>
        <p:spPr>
          <a:xfrm>
            <a:off x="129521" y="0"/>
            <a:ext cx="4741280" cy="2353474"/>
          </a:xfrm>
          <a:custGeom>
            <a:avLst/>
            <a:gdLst>
              <a:gd name="connsiteX0" fmla="*/ 0 w 4741280"/>
              <a:gd name="connsiteY0" fmla="*/ 0 h 2353474"/>
              <a:gd name="connsiteX1" fmla="*/ 4741280 w 4741280"/>
              <a:gd name="connsiteY1" fmla="*/ 0 h 2353474"/>
              <a:gd name="connsiteX2" fmla="*/ 4729949 w 4741280"/>
              <a:gd name="connsiteY2" fmla="*/ 224399 h 2353474"/>
              <a:gd name="connsiteX3" fmla="*/ 2370640 w 4741280"/>
              <a:gd name="connsiteY3" fmla="*/ 2353474 h 2353474"/>
              <a:gd name="connsiteX4" fmla="*/ 11331 w 4741280"/>
              <a:gd name="connsiteY4" fmla="*/ 224399 h 2353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1280" h="2353474">
                <a:moveTo>
                  <a:pt x="0" y="0"/>
                </a:moveTo>
                <a:lnTo>
                  <a:pt x="4741280" y="0"/>
                </a:lnTo>
                <a:lnTo>
                  <a:pt x="4729949" y="224399"/>
                </a:lnTo>
                <a:cubicBezTo>
                  <a:pt x="4608502" y="1420269"/>
                  <a:pt x="3598552" y="2353474"/>
                  <a:pt x="2370640" y="2353474"/>
                </a:cubicBezTo>
                <a:cubicBezTo>
                  <a:pt x="1142728" y="2353474"/>
                  <a:pt x="132779" y="1420269"/>
                  <a:pt x="11331" y="2243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0" hasCustomPrompt="1"/>
          </p:nvPr>
        </p:nvSpPr>
        <p:spPr>
          <a:xfrm>
            <a:off x="304800" y="2472751"/>
            <a:ext cx="4566001" cy="1643527"/>
          </a:xfrm>
        </p:spPr>
        <p:txBody>
          <a:bodyPr wrap="square" lIns="91440" rIns="91440">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2800" b="0" kern="1200" spc="0" baseline="0" dirty="0">
                <a:gradFill>
                  <a:gsLst>
                    <a:gs pos="15000">
                      <a:schemeClr val="tx2"/>
                    </a:gs>
                    <a:gs pos="47000">
                      <a:schemeClr val="tx2"/>
                    </a:gs>
                  </a:gsLst>
                  <a:lin ang="5400000" scaled="1"/>
                </a:gra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r>
              <a:rPr lang="en-US" dirty="0"/>
              <a:t>A short introduction</a:t>
            </a:r>
            <a:br>
              <a:rPr lang="en-US" dirty="0"/>
            </a:br>
            <a:r>
              <a:rPr lang="en-US" dirty="0"/>
              <a:t>to the data, revealing</a:t>
            </a:r>
            <a:br>
              <a:rPr lang="en-US" dirty="0"/>
            </a:br>
            <a:r>
              <a:rPr lang="en-US" dirty="0"/>
              <a:t>points one at a time, will enhance comprehension.</a:t>
            </a:r>
          </a:p>
        </p:txBody>
      </p:sp>
      <p:sp>
        <p:nvSpPr>
          <p:cNvPr id="9" name="Text Placeholder 8"/>
          <p:cNvSpPr>
            <a:spLocks noGrp="1"/>
          </p:cNvSpPr>
          <p:nvPr>
            <p:ph type="body" sz="quarter" idx="11"/>
          </p:nvPr>
        </p:nvSpPr>
        <p:spPr>
          <a:xfrm>
            <a:off x="6096000" y="419100"/>
            <a:ext cx="5671764" cy="1705723"/>
          </a:xfrm>
        </p:spPr>
        <p:txBody>
          <a:bodyPr/>
          <a:lstStyle>
            <a:lvl1pPr marL="0" indent="0" algn="l">
              <a:buNone/>
              <a:defRPr sz="2200">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4"/>
          </p:nvPr>
        </p:nvSpPr>
        <p:spPr>
          <a:xfrm>
            <a:off x="11750600" y="6484937"/>
            <a:ext cx="425600" cy="365125"/>
          </a:xfrm>
          <a:prstGeom prst="rect">
            <a:avLst/>
          </a:prstGeom>
        </p:spPr>
        <p:txBody>
          <a:bodyPr vert="horz" lIns="91440" tIns="45720" rIns="91440" bIns="45720" rtlCol="0" anchor="ctr"/>
          <a:lstStyle>
            <a:lvl1pPr algn="r">
              <a:defRPr sz="1100">
                <a:solidFill>
                  <a:schemeClr val="tx2"/>
                </a:solidFill>
              </a:defRPr>
            </a:lvl1pPr>
          </a:lstStyle>
          <a:p>
            <a:fld id="{3583E767-2CF8-425D-A156-BA4E49C048F7}" type="slidenum">
              <a:rPr lang="en-US" altLang="en-US" smtClean="0"/>
              <a:pPr/>
              <a:t>‹#›</a:t>
            </a:fld>
            <a:endParaRPr lang="en-US" altLang="en-US"/>
          </a:p>
        </p:txBody>
      </p:sp>
      <p:sp>
        <p:nvSpPr>
          <p:cNvPr id="7" name="Title 6"/>
          <p:cNvSpPr>
            <a:spLocks noGrp="1"/>
          </p:cNvSpPr>
          <p:nvPr>
            <p:ph type="title" hasCustomPrompt="1"/>
          </p:nvPr>
        </p:nvSpPr>
        <p:spPr>
          <a:xfrm>
            <a:off x="555244" y="0"/>
            <a:ext cx="4083304" cy="1926336"/>
          </a:xfrm>
          <a:prstGeom prst="rect">
            <a:avLst/>
          </a:prstGeom>
        </p:spPr>
        <p:txBody>
          <a:bodyPr lIns="146304" tIns="420624" rIns="146304" anchor="t" anchorCtr="0"/>
          <a:lstStyle>
            <a:lvl1pP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Click to edit master title style</a:t>
            </a:r>
          </a:p>
        </p:txBody>
      </p:sp>
      <p:sp>
        <p:nvSpPr>
          <p:cNvPr id="12" name="Text Placeholder 8"/>
          <p:cNvSpPr>
            <a:spLocks noGrp="1"/>
          </p:cNvSpPr>
          <p:nvPr>
            <p:ph type="body" sz="quarter" idx="12"/>
          </p:nvPr>
        </p:nvSpPr>
        <p:spPr>
          <a:xfrm>
            <a:off x="6096000" y="2697329"/>
            <a:ext cx="5671764" cy="1705723"/>
          </a:xfrm>
        </p:spPr>
        <p:txBody>
          <a:bodyPr/>
          <a:lstStyle>
            <a:lvl1pPr marL="0" indent="0" algn="l">
              <a:buNone/>
              <a:defRPr sz="2200">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8"/>
          <p:cNvSpPr>
            <a:spLocks noGrp="1"/>
          </p:cNvSpPr>
          <p:nvPr>
            <p:ph type="body" sz="quarter" idx="13"/>
          </p:nvPr>
        </p:nvSpPr>
        <p:spPr>
          <a:xfrm>
            <a:off x="6096000" y="4975558"/>
            <a:ext cx="5671764" cy="1705723"/>
          </a:xfrm>
        </p:spPr>
        <p:txBody>
          <a:bodyPr/>
          <a:lstStyle>
            <a:lvl1pPr marL="0" indent="0" algn="l">
              <a:buNone/>
              <a:defRPr sz="2200">
                <a:latin typeface="+mn-lt"/>
              </a:defRPr>
            </a:lvl1pPr>
            <a:lvl2pPr marL="0" indent="0" algn="l">
              <a:buNone/>
              <a:defRPr sz="1765">
                <a:latin typeface="+mn-lt"/>
              </a:defRPr>
            </a:lvl2pPr>
            <a:lvl3pPr marL="0" indent="0" algn="l">
              <a:buNone/>
              <a:defRPr sz="1568">
                <a:latin typeface="+mn-lt"/>
              </a:defRPr>
            </a:lvl3pPr>
            <a:lvl4pPr marL="0" indent="0" algn="l">
              <a:buNone/>
              <a:defRPr sz="1372">
                <a:latin typeface="+mn-lt"/>
              </a:defRPr>
            </a:lvl4pPr>
            <a:lvl5pPr marL="0" indent="0" algn="l">
              <a:buNone/>
              <a:defRPr sz="1372">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4612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50"/>
                                        <p:tgtEl>
                                          <p:spTgt spid="4">
                                            <p:txEl>
                                              <p:pRg st="0" end="0"/>
                                            </p:txEl>
                                          </p:spTgt>
                                        </p:tgtEl>
                                      </p:cBhvr>
                                    </p:animEffect>
                                  </p:childTnLst>
                                </p:cTn>
                              </p:par>
                              <p:par>
                                <p:cTn id="8" presetID="63" presetClass="path" presetSubtype="0" accel="50000" decel="50000" fill="hold" grpId="1" nodeType="withEffect">
                                  <p:stCondLst>
                                    <p:cond delay="0"/>
                                  </p:stCondLst>
                                  <p:childTnLst>
                                    <p:animMotion origin="layout" path="M -4.375E-6 -4.07407E-6 L 0.03178 0.00047 " pathEditMode="relative" rAng="0" ptsTypes="AA">
                                      <p:cBhvr>
                                        <p:cTn id="9" dur="750" fill="hold"/>
                                        <p:tgtEl>
                                          <p:spTgt spid="4">
                                            <p:txEl>
                                              <p:pRg st="0" end="0"/>
                                            </p:txEl>
                                          </p:spTgt>
                                        </p:tgtEl>
                                        <p:attrNameLst>
                                          <p:attrName>ppt_x</p:attrName>
                                          <p:attrName>ppt_y</p:attrName>
                                        </p:attrNameLst>
                                      </p:cBhvr>
                                      <p:rCtr x="1589"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p">
        <p:tmplLst>
          <p:tmpl lvl="1">
            <p:tnLst>
              <p:par>
                <p:cTn presetID="63" presetClass="path" presetSubtype="0" accel="50000" decel="50000" fill="hold" nodeType="withEffect">
                  <p:stCondLst>
                    <p:cond delay="0"/>
                  </p:stCondLst>
                  <p:childTnLst>
                    <p:animMotion origin="layout" path="M -4.375E-6 -4.07407E-6 L 0.03178 0.00047 " pathEditMode="relative" rAng="0" ptsTypes="AA">
                      <p:cBhvr>
                        <p:cTn dur="750" fill="hold"/>
                        <p:tgtEl>
                          <p:spTgt spid="4"/>
                        </p:tgtEl>
                        <p:attrNameLst>
                          <p:attrName>ppt_x</p:attrName>
                          <p:attrName>ppt_y</p:attrName>
                        </p:attrNameLst>
                      </p:cBhvr>
                      <p:rCtr x="1589" y="23"/>
                    </p:animMotion>
                  </p:childTnLst>
                </p:cTn>
              </p:par>
            </p:tnLst>
          </p:tmpl>
        </p:tmplLst>
      </p:bldP>
    </p:bld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72D86C-F8C1-6049-BB4E-D00EE3C32781}" type="datetimeFigureOut">
              <a:rPr lang="en-US" smtClean="0"/>
              <a:t>9/23/2019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60108E-1077-F149-B1A7-7AC82FDEC944}" type="slidenum">
              <a:rPr lang="en-US" smtClean="0"/>
              <a:t>‹#›</a:t>
            </a:fld>
            <a:endParaRPr lang="en-US"/>
          </a:p>
        </p:txBody>
      </p:sp>
    </p:spTree>
    <p:extLst>
      <p:ext uri="{BB962C8B-B14F-4D97-AF65-F5344CB8AC3E}">
        <p14:creationId xmlns:p14="http://schemas.microsoft.com/office/powerpoint/2010/main" val="5685402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72D86C-F8C1-6049-BB4E-D00EE3C32781}" type="datetimeFigureOut">
              <a:rPr lang="en-US" smtClean="0"/>
              <a:t>9/23/2019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60108E-1077-F149-B1A7-7AC82FDEC944}" type="slidenum">
              <a:rPr lang="en-US" smtClean="0"/>
              <a:t>‹#›</a:t>
            </a:fld>
            <a:endParaRPr lang="en-US"/>
          </a:p>
        </p:txBody>
      </p:sp>
    </p:spTree>
    <p:extLst>
      <p:ext uri="{BB962C8B-B14F-4D97-AF65-F5344CB8AC3E}">
        <p14:creationId xmlns:p14="http://schemas.microsoft.com/office/powerpoint/2010/main" val="1757881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72D86C-F8C1-6049-BB4E-D00EE3C32781}" type="datetimeFigureOut">
              <a:rPr lang="en-US" smtClean="0"/>
              <a:t>9/23/2019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60108E-1077-F149-B1A7-7AC82FDEC944}" type="slidenum">
              <a:rPr lang="en-US" smtClean="0"/>
              <a:t>‹#›</a:t>
            </a:fld>
            <a:endParaRPr lang="en-US"/>
          </a:p>
        </p:txBody>
      </p:sp>
    </p:spTree>
    <p:extLst>
      <p:ext uri="{BB962C8B-B14F-4D97-AF65-F5344CB8AC3E}">
        <p14:creationId xmlns:p14="http://schemas.microsoft.com/office/powerpoint/2010/main" val="29718716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72D86C-F8C1-6049-BB4E-D00EE3C32781}" type="datetimeFigureOut">
              <a:rPr lang="en-US" smtClean="0"/>
              <a:t>9/23/2019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60108E-1077-F149-B1A7-7AC82FDEC944}" type="slidenum">
              <a:rPr lang="en-US" smtClean="0"/>
              <a:t>‹#›</a:t>
            </a:fld>
            <a:endParaRPr lang="en-US"/>
          </a:p>
        </p:txBody>
      </p:sp>
    </p:spTree>
    <p:extLst>
      <p:ext uri="{BB962C8B-B14F-4D97-AF65-F5344CB8AC3E}">
        <p14:creationId xmlns:p14="http://schemas.microsoft.com/office/powerpoint/2010/main" val="19852503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72D86C-F8C1-6049-BB4E-D00EE3C32781}" type="datetimeFigureOut">
              <a:rPr lang="en-US" smtClean="0"/>
              <a:t>9/23/2019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60108E-1077-F149-B1A7-7AC82FDEC944}" type="slidenum">
              <a:rPr lang="en-US" smtClean="0"/>
              <a:t>‹#›</a:t>
            </a:fld>
            <a:endParaRPr lang="en-US"/>
          </a:p>
        </p:txBody>
      </p:sp>
    </p:spTree>
    <p:extLst>
      <p:ext uri="{BB962C8B-B14F-4D97-AF65-F5344CB8AC3E}">
        <p14:creationId xmlns:p14="http://schemas.microsoft.com/office/powerpoint/2010/main" val="11756716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72D86C-F8C1-6049-BB4E-D00EE3C32781}" type="datetimeFigureOut">
              <a:rPr lang="en-US" smtClean="0"/>
              <a:t>9/23/2019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60108E-1077-F149-B1A7-7AC82FDEC944}" type="slidenum">
              <a:rPr lang="en-US" smtClean="0"/>
              <a:t>‹#›</a:t>
            </a:fld>
            <a:endParaRPr lang="en-US"/>
          </a:p>
        </p:txBody>
      </p:sp>
    </p:spTree>
    <p:extLst>
      <p:ext uri="{BB962C8B-B14F-4D97-AF65-F5344CB8AC3E}">
        <p14:creationId xmlns:p14="http://schemas.microsoft.com/office/powerpoint/2010/main" val="34036934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72D86C-F8C1-6049-BB4E-D00EE3C32781}" type="datetimeFigureOut">
              <a:rPr lang="en-US" smtClean="0"/>
              <a:t>9/23/2019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60108E-1077-F149-B1A7-7AC82FDEC944}" type="slidenum">
              <a:rPr lang="en-US" smtClean="0"/>
              <a:t>‹#›</a:t>
            </a:fld>
            <a:endParaRPr lang="en-US"/>
          </a:p>
        </p:txBody>
      </p:sp>
    </p:spTree>
    <p:extLst>
      <p:ext uri="{BB962C8B-B14F-4D97-AF65-F5344CB8AC3E}">
        <p14:creationId xmlns:p14="http://schemas.microsoft.com/office/powerpoint/2010/main" val="1427062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theme" Target="../theme/theme2.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theme" Target="../theme/theme4.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slideLayout" Target="../slideLayouts/slideLayout85.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image" Target="../media/image12.jpg"/><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5.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275347"/>
            <a:ext cx="11658600" cy="1870769"/>
          </a:xfrm>
          <a:prstGeom prst="rect">
            <a:avLst/>
          </a:prstGeom>
        </p:spPr>
        <p:txBody>
          <a:bodyPr vert="horz" wrap="square" lIns="91440" tIns="45720" rIns="91440" bIns="4572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3"/>
          <p:cNvSpPr>
            <a:spLocks noGrp="1"/>
          </p:cNvSpPr>
          <p:nvPr>
            <p:ph type="title"/>
          </p:nvPr>
        </p:nvSpPr>
        <p:spPr>
          <a:xfrm>
            <a:off x="304800" y="419100"/>
            <a:ext cx="11658600" cy="590931"/>
          </a:xfrm>
          <a:prstGeom prst="rect">
            <a:avLst/>
          </a:prstGeom>
        </p:spPr>
        <p:txBody>
          <a:bodyPr vert="horz" wrap="square" lIns="91440" tIns="45720" rIns="91440" bIns="45720" rtlCol="0" anchor="t" anchorCtr="0">
            <a:spAutoFit/>
          </a:bodyPr>
          <a:lstStyle/>
          <a:p>
            <a:r>
              <a:rPr lang="en-US"/>
              <a:t>Click to edit Master title style</a:t>
            </a:r>
            <a:endParaRPr lang="en-US" dirty="0"/>
          </a:p>
        </p:txBody>
      </p:sp>
      <p:sp>
        <p:nvSpPr>
          <p:cNvPr id="8"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fld id="{4229DCD3-048D-433E-858F-3343DED6B4B1}"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31149981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3" r:id="rId30"/>
    <p:sldLayoutId id="2147483773" r:id="rId31"/>
  </p:sldLayoutIdLst>
  <p:transition spd="med">
    <p:circle/>
  </p:transition>
  <p:txStyles>
    <p:title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gradFill>
            <a:gsLst>
              <a:gs pos="15000">
                <a:schemeClr val="tx1"/>
              </a:gs>
              <a:gs pos="47000">
                <a:schemeClr val="tx1"/>
              </a:gs>
            </a:gsLst>
            <a:lin ang="5400000" scaled="1"/>
          </a:gra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92">
          <p15:clr>
            <a:srgbClr val="F26B43"/>
          </p15:clr>
        </p15:guide>
        <p15:guide id="4" pos="7536">
          <p15:clr>
            <a:srgbClr val="F26B43"/>
          </p15:clr>
        </p15:guide>
        <p15:guide id="5" orient="horz" pos="264">
          <p15:clr>
            <a:srgbClr val="F26B43"/>
          </p15:clr>
        </p15:guide>
        <p15:guide id="6" orient="horz" pos="792">
          <p15:clr>
            <a:srgbClr val="F26B43"/>
          </p15:clr>
        </p15:guide>
        <p15:guide id="7" orient="horz" pos="420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92AD810B-109B-456A-A3F0-60D0F21BE93D}" type="datetimeFigureOut">
              <a:rPr lang="en-US" smtClean="0">
                <a:solidFill>
                  <a:prstClr val="black">
                    <a:lumMod val="75000"/>
                    <a:lumOff val="25000"/>
                  </a:prstClr>
                </a:solidFill>
              </a:rPr>
              <a:pPr/>
              <a:t>9/23/2019</a:t>
            </a:fld>
            <a:endParaRPr lang="en-US">
              <a:solidFill>
                <a:prstClr val="black">
                  <a:lumMod val="75000"/>
                  <a:lumOff val="25000"/>
                </a:prstClr>
              </a:solidFill>
            </a:endParaRPr>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a:solidFill>
                <a:prstClr val="black">
                  <a:lumMod val="75000"/>
                  <a:lumOff val="25000"/>
                </a:prstClr>
              </a:solidFill>
            </a:endParaRPr>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229DCD3-048D-433E-858F-3343DED6B4B1}" type="slidenum">
              <a:rPr lang="en-US" smtClean="0">
                <a:solidFill>
                  <a:prstClr val="black">
                    <a:lumMod val="75000"/>
                    <a:lumOff val="25000"/>
                  </a:prstClr>
                </a:solidFill>
              </a:rPr>
              <a:pPr/>
              <a:t>‹#›</a:t>
            </a:fld>
            <a:endParaRPr lang="en-US">
              <a:solidFill>
                <a:prstClr val="black">
                  <a:lumMod val="75000"/>
                  <a:lumOff val="25000"/>
                </a:prstClr>
              </a:solidFill>
            </a:endParaRPr>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323041272"/>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6"/>
          <p:cNvSpPr>
            <a:spLocks noChangeArrowheads="1"/>
          </p:cNvSpPr>
          <p:nvPr/>
        </p:nvSpPr>
        <p:spPr bwMode="white">
          <a:xfrm>
            <a:off x="0" y="6705600"/>
            <a:ext cx="12192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a:solidFill>
                <a:srgbClr val="000000"/>
              </a:solidFill>
            </a:endParaRPr>
          </a:p>
        </p:txBody>
      </p:sp>
      <p:sp>
        <p:nvSpPr>
          <p:cNvPr id="1027" name="Rectangle 15"/>
          <p:cNvSpPr>
            <a:spLocks noChangeArrowheads="1"/>
          </p:cNvSpPr>
          <p:nvPr/>
        </p:nvSpPr>
        <p:spPr bwMode="white">
          <a:xfrm>
            <a:off x="0" y="1"/>
            <a:ext cx="12192000" cy="139382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a:solidFill>
                <a:srgbClr val="000000"/>
              </a:solidFill>
            </a:endParaRPr>
          </a:p>
        </p:txBody>
      </p:sp>
      <p:sp>
        <p:nvSpPr>
          <p:cNvPr id="1028" name="Rectangle 17"/>
          <p:cNvSpPr>
            <a:spLocks noChangeArrowheads="1"/>
          </p:cNvSpPr>
          <p:nvPr/>
        </p:nvSpPr>
        <p:spPr bwMode="white">
          <a:xfrm>
            <a:off x="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a:solidFill>
                <a:srgbClr val="000000"/>
              </a:solidFill>
            </a:endParaRPr>
          </a:p>
        </p:txBody>
      </p:sp>
      <p:sp>
        <p:nvSpPr>
          <p:cNvPr id="1029" name="Rectangle 18"/>
          <p:cNvSpPr>
            <a:spLocks noChangeArrowheads="1"/>
          </p:cNvSpPr>
          <p:nvPr/>
        </p:nvSpPr>
        <p:spPr bwMode="white">
          <a:xfrm>
            <a:off x="11988800" y="0"/>
            <a:ext cx="2032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endParaRPr lang="en-US" altLang="en-US">
              <a:solidFill>
                <a:srgbClr val="000000"/>
              </a:solidFill>
            </a:endParaRPr>
          </a:p>
        </p:txBody>
      </p:sp>
      <p:sp>
        <p:nvSpPr>
          <p:cNvPr id="9" name="Rectangle 8"/>
          <p:cNvSpPr>
            <a:spLocks noChangeArrowheads="1"/>
          </p:cNvSpPr>
          <p:nvPr/>
        </p:nvSpPr>
        <p:spPr bwMode="auto">
          <a:xfrm>
            <a:off x="198967" y="6388101"/>
            <a:ext cx="11777133"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0" hangingPunct="0">
              <a:defRPr/>
            </a:pPr>
            <a:endParaRPr lang="en-US">
              <a:solidFill>
                <a:prstClr val="black"/>
              </a:solidFill>
              <a:latin typeface="Arial" charset="0"/>
            </a:endParaRPr>
          </a:p>
        </p:txBody>
      </p:sp>
      <p:sp>
        <p:nvSpPr>
          <p:cNvPr id="14" name="Date Placeholder 13"/>
          <p:cNvSpPr>
            <a:spLocks noGrp="1"/>
          </p:cNvSpPr>
          <p:nvPr>
            <p:ph type="dt" sz="half" idx="2"/>
          </p:nvPr>
        </p:nvSpPr>
        <p:spPr>
          <a:xfrm>
            <a:off x="7721601" y="6405564"/>
            <a:ext cx="4059767" cy="365125"/>
          </a:xfrm>
          <a:prstGeom prst="rect">
            <a:avLst/>
          </a:prstGeom>
        </p:spPr>
        <p:txBody>
          <a:bodyPr vert="horz"/>
          <a:lstStyle>
            <a:lvl1pPr algn="r" eaLnBrk="1" latinLnBrk="0" hangingPunct="1">
              <a:defRPr kumimoji="0" sz="1400">
                <a:solidFill>
                  <a:srgbClr val="FFFFFF"/>
                </a:solidFill>
                <a:latin typeface="Arial" charset="0"/>
              </a:defRPr>
            </a:lvl1pPr>
          </a:lstStyle>
          <a:p>
            <a:pPr>
              <a:defRPr/>
            </a:pPr>
            <a:endParaRPr lang="en-US"/>
          </a:p>
        </p:txBody>
      </p:sp>
      <p:sp>
        <p:nvSpPr>
          <p:cNvPr id="3" name="Footer Placeholder 2"/>
          <p:cNvSpPr>
            <a:spLocks noGrp="1"/>
          </p:cNvSpPr>
          <p:nvPr>
            <p:ph type="ftr" sz="quarter" idx="3"/>
          </p:nvPr>
        </p:nvSpPr>
        <p:spPr>
          <a:xfrm>
            <a:off x="406400" y="6410326"/>
            <a:ext cx="4775200" cy="366713"/>
          </a:xfrm>
          <a:prstGeom prst="rect">
            <a:avLst/>
          </a:prstGeom>
        </p:spPr>
        <p:txBody>
          <a:bodyPr vert="horz"/>
          <a:lstStyle>
            <a:lvl1pPr algn="l" eaLnBrk="1" latinLnBrk="0" hangingPunct="1">
              <a:defRPr kumimoji="0" sz="1200">
                <a:solidFill>
                  <a:srgbClr val="FFFFFF"/>
                </a:solidFill>
                <a:latin typeface="Arial" charset="0"/>
              </a:defRPr>
            </a:lvl1pPr>
          </a:lstStyle>
          <a:p>
            <a:pPr>
              <a:defRPr/>
            </a:pPr>
            <a:endParaRPr lang="en-US"/>
          </a:p>
        </p:txBody>
      </p:sp>
      <p:sp>
        <p:nvSpPr>
          <p:cNvPr id="8" name="Rectangle 7"/>
          <p:cNvSpPr>
            <a:spLocks noChangeArrowheads="1"/>
          </p:cNvSpPr>
          <p:nvPr/>
        </p:nvSpPr>
        <p:spPr bwMode="auto">
          <a:xfrm>
            <a:off x="203200" y="155575"/>
            <a:ext cx="11777133"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0" hangingPunct="0">
              <a:defRPr/>
            </a:pPr>
            <a:endParaRPr lang="en-US">
              <a:solidFill>
                <a:prstClr val="black"/>
              </a:solidFill>
              <a:latin typeface="Arial" charset="0"/>
            </a:endParaRPr>
          </a:p>
        </p:txBody>
      </p:sp>
      <p:sp>
        <p:nvSpPr>
          <p:cNvPr id="10" name="Straight Connector 9"/>
          <p:cNvSpPr>
            <a:spLocks noChangeShapeType="1"/>
          </p:cNvSpPr>
          <p:nvPr/>
        </p:nvSpPr>
        <p:spPr bwMode="auto">
          <a:xfrm>
            <a:off x="203200" y="1276350"/>
            <a:ext cx="11777133"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0" hangingPunct="0">
              <a:defRPr/>
            </a:pPr>
            <a:endParaRPr lang="en-US">
              <a:solidFill>
                <a:prstClr val="black"/>
              </a:solidFill>
              <a:latin typeface="Arial" charset="0"/>
            </a:endParaRPr>
          </a:p>
        </p:txBody>
      </p:sp>
      <p:sp>
        <p:nvSpPr>
          <p:cNvPr id="12" name="Oval 11"/>
          <p:cNvSpPr/>
          <p:nvPr/>
        </p:nvSpPr>
        <p:spPr>
          <a:xfrm>
            <a:off x="5689600" y="955675"/>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5" name="Oval 14"/>
          <p:cNvSpPr/>
          <p:nvPr/>
        </p:nvSpPr>
        <p:spPr>
          <a:xfrm>
            <a:off x="5816600" y="1050925"/>
            <a:ext cx="5588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23" name="Slide Number Placeholder 22"/>
          <p:cNvSpPr>
            <a:spLocks noGrp="1"/>
          </p:cNvSpPr>
          <p:nvPr>
            <p:ph type="sldNum" sz="quarter" idx="4"/>
          </p:nvPr>
        </p:nvSpPr>
        <p:spPr>
          <a:xfrm>
            <a:off x="5791200" y="1039814"/>
            <a:ext cx="6096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D2911C"/>
                </a:solidFill>
              </a:defRPr>
            </a:lvl1pPr>
          </a:lstStyle>
          <a:p>
            <a:fld id="{3583E767-2CF8-425D-A156-BA4E49C048F7}" type="slidenum">
              <a:rPr lang="en-US" altLang="en-US"/>
              <a:pPr/>
              <a:t>‹#›</a:t>
            </a:fld>
            <a:endParaRPr lang="en-US" altLang="en-US"/>
          </a:p>
        </p:txBody>
      </p:sp>
      <p:sp>
        <p:nvSpPr>
          <p:cNvPr id="1038" name="Title Placeholder 21"/>
          <p:cNvSpPr>
            <a:spLocks noGrp="1"/>
          </p:cNvSpPr>
          <p:nvPr>
            <p:ph type="title"/>
          </p:nvPr>
        </p:nvSpPr>
        <p:spPr bwMode="auto">
          <a:xfrm>
            <a:off x="402167" y="228601"/>
            <a:ext cx="113792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39" name="Text Placeholder 12"/>
          <p:cNvSpPr>
            <a:spLocks noGrp="1"/>
          </p:cNvSpPr>
          <p:nvPr>
            <p:ph type="body" idx="1"/>
          </p:nvPr>
        </p:nvSpPr>
        <p:spPr bwMode="auto">
          <a:xfrm>
            <a:off x="402167" y="1524000"/>
            <a:ext cx="113792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103725172"/>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transition spd="med">
    <p:circle/>
  </p:transition>
  <p:txStyles>
    <p:titleStyle>
      <a:lvl1pPr algn="ctr" rtl="0" eaLnBrk="1" fontAlgn="base" hangingPunct="1">
        <a:spcBef>
          <a:spcPct val="0"/>
        </a:spcBef>
        <a:spcAft>
          <a:spcPct val="0"/>
        </a:spcAft>
        <a:defRPr sz="3300" kern="1200">
          <a:solidFill>
            <a:srgbClr val="7B9899"/>
          </a:solidFill>
          <a:latin typeface="+mj-lt"/>
          <a:ea typeface="+mj-ea"/>
          <a:cs typeface="+mj-cs"/>
        </a:defRPr>
      </a:lvl1pPr>
      <a:lvl2pPr algn="ctr" rtl="0" eaLnBrk="1" fontAlgn="base" hangingPunct="1">
        <a:spcBef>
          <a:spcPct val="0"/>
        </a:spcBef>
        <a:spcAft>
          <a:spcPct val="0"/>
        </a:spcAft>
        <a:defRPr sz="3300">
          <a:solidFill>
            <a:srgbClr val="7B9899"/>
          </a:solidFill>
          <a:latin typeface="Georgia" pitchFamily="18" charset="0"/>
        </a:defRPr>
      </a:lvl2pPr>
      <a:lvl3pPr algn="ctr" rtl="0" eaLnBrk="1" fontAlgn="base" hangingPunct="1">
        <a:spcBef>
          <a:spcPct val="0"/>
        </a:spcBef>
        <a:spcAft>
          <a:spcPct val="0"/>
        </a:spcAft>
        <a:defRPr sz="3300">
          <a:solidFill>
            <a:srgbClr val="7B9899"/>
          </a:solidFill>
          <a:latin typeface="Georgia" pitchFamily="18" charset="0"/>
        </a:defRPr>
      </a:lvl3pPr>
      <a:lvl4pPr algn="ctr" rtl="0" eaLnBrk="1" fontAlgn="base" hangingPunct="1">
        <a:spcBef>
          <a:spcPct val="0"/>
        </a:spcBef>
        <a:spcAft>
          <a:spcPct val="0"/>
        </a:spcAft>
        <a:defRPr sz="3300">
          <a:solidFill>
            <a:srgbClr val="7B9899"/>
          </a:solidFill>
          <a:latin typeface="Georgia" pitchFamily="18" charset="0"/>
        </a:defRPr>
      </a:lvl4pPr>
      <a:lvl5pPr algn="ctr" rtl="0" eaLnBrk="1" fontAlgn="base" hangingPunct="1">
        <a:spcBef>
          <a:spcPct val="0"/>
        </a:spcBef>
        <a:spcAft>
          <a:spcPct val="0"/>
        </a:spcAft>
        <a:defRPr sz="3300">
          <a:solidFill>
            <a:srgbClr val="7B9899"/>
          </a:solidFill>
          <a:latin typeface="Georgia" pitchFamily="18" charset="0"/>
        </a:defRPr>
      </a:lvl5pPr>
      <a:lvl6pPr marL="457200" algn="ctr" rtl="0" eaLnBrk="1" fontAlgn="base" hangingPunct="1">
        <a:spcBef>
          <a:spcPct val="0"/>
        </a:spcBef>
        <a:spcAft>
          <a:spcPct val="0"/>
        </a:spcAft>
        <a:defRPr sz="3300">
          <a:solidFill>
            <a:srgbClr val="7B9899"/>
          </a:solidFill>
          <a:latin typeface="Georgia" pitchFamily="18" charset="0"/>
        </a:defRPr>
      </a:lvl6pPr>
      <a:lvl7pPr marL="914400" algn="ctr" rtl="0" eaLnBrk="1" fontAlgn="base" hangingPunct="1">
        <a:spcBef>
          <a:spcPct val="0"/>
        </a:spcBef>
        <a:spcAft>
          <a:spcPct val="0"/>
        </a:spcAft>
        <a:defRPr sz="3300">
          <a:solidFill>
            <a:srgbClr val="7B9899"/>
          </a:solidFill>
          <a:latin typeface="Georgia" pitchFamily="18" charset="0"/>
        </a:defRPr>
      </a:lvl7pPr>
      <a:lvl8pPr marL="1371600" algn="ctr" rtl="0" eaLnBrk="1" fontAlgn="base" hangingPunct="1">
        <a:spcBef>
          <a:spcPct val="0"/>
        </a:spcBef>
        <a:spcAft>
          <a:spcPct val="0"/>
        </a:spcAft>
        <a:defRPr sz="3300">
          <a:solidFill>
            <a:srgbClr val="7B9899"/>
          </a:solidFill>
          <a:latin typeface="Georgia" pitchFamily="18" charset="0"/>
        </a:defRPr>
      </a:lvl8pPr>
      <a:lvl9pPr marL="1828800" algn="ctr" rtl="0" eaLnBrk="1" fontAlgn="base" hangingPunct="1">
        <a:spcBef>
          <a:spcPct val="0"/>
        </a:spcBef>
        <a:spcAft>
          <a:spcPct val="0"/>
        </a:spcAft>
        <a:defRPr sz="3300">
          <a:solidFill>
            <a:srgbClr val="7B9899"/>
          </a:solidFill>
          <a:latin typeface="Georgia" pitchFamily="18" charset="0"/>
        </a:defRPr>
      </a:lvl9pPr>
    </p:titleStyle>
    <p:bodyStyle>
      <a:lvl1pPr marL="273050" indent="-273050" algn="l" rtl="0" eaLnBrk="1" fontAlgn="base" hangingPunct="1">
        <a:spcBef>
          <a:spcPct val="20000"/>
        </a:spcBef>
        <a:spcAft>
          <a:spcPct val="0"/>
        </a:spcAft>
        <a:buClr>
          <a:schemeClr val="accent1"/>
        </a:buClr>
        <a:buSzPct val="85000"/>
        <a:buFont typeface="Wingdings 2" panose="05020102010507070707" pitchFamily="18" charset="2"/>
        <a:buChar char=""/>
        <a:defRPr sz="2700" kern="1200">
          <a:solidFill>
            <a:schemeClr val="tx1"/>
          </a:solidFill>
          <a:latin typeface="+mn-lt"/>
          <a:ea typeface="+mn-ea"/>
          <a:cs typeface="+mn-cs"/>
        </a:defRPr>
      </a:lvl1pPr>
      <a:lvl2pPr marL="547688" indent="-273050" algn="l" rtl="0" eaLnBrk="1" fontAlgn="base" hangingPunct="1">
        <a:spcBef>
          <a:spcPct val="20000"/>
        </a:spcBef>
        <a:spcAft>
          <a:spcPct val="0"/>
        </a:spcAft>
        <a:buClr>
          <a:schemeClr val="accent2"/>
        </a:buClr>
        <a:buSzPct val="70000"/>
        <a:buFont typeface="Wingdings" panose="05000000000000000000" pitchFamily="2" charset="2"/>
        <a:buChar char=""/>
        <a:defRPr sz="2200" kern="1200">
          <a:solidFill>
            <a:schemeClr val="tx2"/>
          </a:solidFill>
          <a:latin typeface="+mn-lt"/>
          <a:ea typeface="+mn-ea"/>
          <a:cs typeface="+mn-cs"/>
        </a:defRPr>
      </a:lvl2pPr>
      <a:lvl3pPr marL="822325" indent="-228600" algn="l" rtl="0" eaLnBrk="1" fontAlgn="base" hangingPunct="1">
        <a:spcBef>
          <a:spcPct val="20000"/>
        </a:spcBef>
        <a:spcAft>
          <a:spcPct val="0"/>
        </a:spcAft>
        <a:buClr>
          <a:srgbClr val="8CADAE"/>
        </a:buClr>
        <a:buSzPct val="75000"/>
        <a:buFont typeface="Wingdings 2" panose="05020102010507070707" pitchFamily="18" charset="2"/>
        <a:buChar char=""/>
        <a:defRPr sz="2000" kern="1200">
          <a:solidFill>
            <a:schemeClr val="tx1"/>
          </a:solidFill>
          <a:latin typeface="+mn-lt"/>
          <a:ea typeface="+mn-ea"/>
          <a:cs typeface="+mn-cs"/>
        </a:defRPr>
      </a:lvl3pPr>
      <a:lvl4pPr marL="1096963" indent="-228600" algn="l" rtl="0" eaLnBrk="1" fontAlgn="base" hangingPunct="1">
        <a:spcBef>
          <a:spcPct val="20000"/>
        </a:spcBef>
        <a:spcAft>
          <a:spcPct val="0"/>
        </a:spcAft>
        <a:buClr>
          <a:srgbClr val="8C7B70"/>
        </a:buClr>
        <a:buSzPct val="70000"/>
        <a:buFont typeface="Wingdings" panose="05000000000000000000" pitchFamily="2" charset="2"/>
        <a:buChar char=""/>
        <a:defRPr sz="2000" kern="1200">
          <a:solidFill>
            <a:schemeClr val="tx2"/>
          </a:solidFill>
          <a:latin typeface="+mn-lt"/>
          <a:ea typeface="+mn-ea"/>
          <a:cs typeface="+mn-cs"/>
        </a:defRPr>
      </a:lvl4pPr>
      <a:lvl5pPr marL="1371600" indent="-228600" algn="l" rtl="0" eaLnBrk="1" fontAlgn="base" hangingPunct="1">
        <a:spcBef>
          <a:spcPct val="20000"/>
        </a:spcBef>
        <a:spcAft>
          <a:spcPct val="0"/>
        </a:spcAft>
        <a:buClr>
          <a:srgbClr val="8FB08C"/>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275347"/>
            <a:ext cx="11658600" cy="1870769"/>
          </a:xfrm>
          <a:prstGeom prst="rect">
            <a:avLst/>
          </a:prstGeom>
        </p:spPr>
        <p:txBody>
          <a:bodyPr vert="horz" wrap="square"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3"/>
          <p:cNvSpPr>
            <a:spLocks noGrp="1"/>
          </p:cNvSpPr>
          <p:nvPr>
            <p:ph type="title"/>
          </p:nvPr>
        </p:nvSpPr>
        <p:spPr>
          <a:xfrm>
            <a:off x="304800" y="419100"/>
            <a:ext cx="11658600" cy="590931"/>
          </a:xfrm>
          <a:prstGeom prst="rect">
            <a:avLst/>
          </a:prstGeom>
        </p:spPr>
        <p:txBody>
          <a:bodyPr vert="horz" wrap="square" lIns="91440" tIns="45720" rIns="91440" bIns="45720" rtlCol="0" anchor="t" anchorCtr="0">
            <a:spAutoFit/>
          </a:bodyPr>
          <a:lstStyle/>
          <a:p>
            <a:r>
              <a:rPr lang="en-US"/>
              <a:t>Click to edit Master title style</a:t>
            </a:r>
          </a:p>
        </p:txBody>
      </p:sp>
      <p:sp>
        <p:nvSpPr>
          <p:cNvPr id="8" name="Slide Number Placeholder 7"/>
          <p:cNvSpPr>
            <a:spLocks noGrp="1"/>
          </p:cNvSpPr>
          <p:nvPr>
            <p:ph type="sldNum" sz="quarter" idx="4"/>
          </p:nvPr>
        </p:nvSpPr>
        <p:spPr>
          <a:xfrm>
            <a:off x="11668594" y="6484937"/>
            <a:ext cx="523406" cy="365125"/>
          </a:xfrm>
          <a:prstGeom prst="rect">
            <a:avLst/>
          </a:prstGeom>
        </p:spPr>
        <p:txBody>
          <a:bodyPr vert="horz" wrap="none" lIns="91440" tIns="45720" rIns="91440" bIns="45720" rtlCol="0" anchor="ctr"/>
          <a:lstStyle>
            <a:lvl1pPr algn="r">
              <a:defRPr sz="1200">
                <a:solidFill>
                  <a:schemeClr val="tx2"/>
                </a:solidFill>
              </a:defRPr>
            </a:lvl1pPr>
          </a:lstStyle>
          <a:p>
            <a:pPr fontAlgn="auto">
              <a:spcBef>
                <a:spcPts val="0"/>
              </a:spcBef>
              <a:spcAft>
                <a:spcPts val="0"/>
              </a:spcAft>
            </a:pPr>
            <a:fld id="{4997E989-D798-4C62-8E93-3D2D613C2488}" type="slidenum">
              <a:rPr lang="en-US" smtClean="0">
                <a:solidFill>
                  <a:srgbClr val="0074AF"/>
                </a:solidFill>
                <a:latin typeface="Segoe UI"/>
              </a:rPr>
              <a:pPr fontAlgn="auto">
                <a:spcBef>
                  <a:spcPts val="0"/>
                </a:spcBef>
                <a:spcAft>
                  <a:spcPts val="0"/>
                </a:spcAft>
              </a:pPr>
              <a:t>‹#›</a:t>
            </a:fld>
            <a:endParaRPr lang="en-US">
              <a:solidFill>
                <a:srgbClr val="0074AF"/>
              </a:solidFill>
              <a:latin typeface="Segoe UI"/>
            </a:endParaRPr>
          </a:p>
        </p:txBody>
      </p:sp>
    </p:spTree>
    <p:extLst>
      <p:ext uri="{BB962C8B-B14F-4D97-AF65-F5344CB8AC3E}">
        <p14:creationId xmlns:p14="http://schemas.microsoft.com/office/powerpoint/2010/main" val="262731197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 id="2147483759" r:id="rId27"/>
    <p:sldLayoutId id="2147483760" r:id="rId28"/>
  </p:sldLayoutIdLst>
  <p:hf hdr="0" ftr="0" dt="0"/>
  <p:txStyles>
    <p:titleStyle>
      <a:lvl1pPr algn="l" defTabSz="914400" rtl="0" eaLnBrk="1" latinLnBrk="0" hangingPunct="1">
        <a:lnSpc>
          <a:spcPct val="90000"/>
        </a:lnSpc>
        <a:spcBef>
          <a:spcPct val="0"/>
        </a:spcBef>
        <a:buNone/>
        <a:defRPr lang="en-US" sz="3600" b="0" i="0" kern="1200" spc="300" dirty="0">
          <a:gradFill>
            <a:gsLst>
              <a:gs pos="15000">
                <a:schemeClr val="tx1"/>
              </a:gs>
              <a:gs pos="47000">
                <a:schemeClr val="tx1"/>
              </a:gs>
            </a:gsLst>
            <a:lin ang="5400000" scaled="1"/>
          </a:gradFill>
          <a:latin typeface="Segoe UI Semibold" panose="020B0702040204020203" pitchFamily="34" charset="0"/>
          <a:ea typeface="+mn-ea"/>
          <a:cs typeface="Segoe UI Semibold" panose="020B0702040204020203"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gradFill>
            <a:gsLst>
              <a:gs pos="15000">
                <a:schemeClr val="tx1"/>
              </a:gs>
              <a:gs pos="47000">
                <a:schemeClr val="tx1"/>
              </a:gs>
            </a:gsLst>
            <a:lin ang="5400000" scaled="1"/>
          </a:gra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mn-lt"/>
          <a:ea typeface="+mn-ea"/>
          <a:cs typeface="+mn-cs"/>
        </a:defRPr>
      </a:lvl2pPr>
      <a:lvl3pPr marL="0" indent="0" algn="l" defTabSz="914400" rtl="0" eaLnBrk="1" latinLnBrk="0" hangingPunct="1">
        <a:lnSpc>
          <a:spcPct val="90000"/>
        </a:lnSpc>
        <a:spcBef>
          <a:spcPts val="1200"/>
        </a:spcBef>
        <a:spcAft>
          <a:spcPts val="1200"/>
        </a:spcAft>
        <a:buFont typeface="Arial" panose="020B0604020202020204" pitchFamily="34" charset="0"/>
        <a:buNone/>
        <a:defRPr sz="2000" b="1" kern="1200">
          <a:solidFill>
            <a:schemeClr val="tx2"/>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None/>
        <a:defRPr sz="1600" kern="1200">
          <a:solidFill>
            <a:schemeClr val="tx1">
              <a:lumMod val="85000"/>
              <a:lumOff val="15000"/>
            </a:schemeClr>
          </a:solidFill>
          <a:latin typeface="+mn-lt"/>
          <a:ea typeface="+mn-ea"/>
          <a:cs typeface="+mn-cs"/>
        </a:defRPr>
      </a:lvl4pPr>
      <a:lvl5pPr marL="0" indent="0" algn="l"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92">
          <p15:clr>
            <a:srgbClr val="F26B43"/>
          </p15:clr>
        </p15:guide>
        <p15:guide id="4" pos="7536">
          <p15:clr>
            <a:srgbClr val="F26B43"/>
          </p15:clr>
        </p15:guide>
        <p15:guide id="5" orient="horz" pos="264">
          <p15:clr>
            <a:srgbClr val="F26B43"/>
          </p15:clr>
        </p15:guide>
        <p15:guide id="6" orient="horz" pos="792">
          <p15:clr>
            <a:srgbClr val="F26B43"/>
          </p15:clr>
        </p15:guide>
        <p15:guide id="7" orient="horz" pos="420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72D86C-F8C1-6049-BB4E-D00EE3C32781}" type="datetimeFigureOut">
              <a:rPr lang="en-US" smtClean="0"/>
              <a:t>9/23/2019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60108E-1077-F149-B1A7-7AC82FDEC944}" type="slidenum">
              <a:rPr lang="en-US" smtClean="0"/>
              <a:t>‹#›</a:t>
            </a:fld>
            <a:endParaRPr lang="en-US"/>
          </a:p>
        </p:txBody>
      </p:sp>
    </p:spTree>
    <p:extLst>
      <p:ext uri="{BB962C8B-B14F-4D97-AF65-F5344CB8AC3E}">
        <p14:creationId xmlns:p14="http://schemas.microsoft.com/office/powerpoint/2010/main" val="484918003"/>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0.xml"/><Relationship Id="rId5" Type="http://schemas.openxmlformats.org/officeDocument/2006/relationships/hyperlink" Target="https://creativecommons.org/licenses/by-nc-sa/3.0/" TargetMode="Externa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image" Target="../media/image15.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hyperlink" Target="https://careers.ucr.edu/students/work-study/work-study-process" TargetMode="External"/><Relationship Id="rId5" Type="http://schemas.openxmlformats.org/officeDocument/2006/relationships/image" Target="../media/image29.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34.jpe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0.xml"/><Relationship Id="rId5" Type="http://schemas.openxmlformats.org/officeDocument/2006/relationships/image" Target="../media/image36.pn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hyperlink" Target="mailto:workstudy@ucr.edu" TargetMode="External"/><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image" Target="../media/image15.png"/><Relationship Id="rId5" Type="http://schemas.openxmlformats.org/officeDocument/2006/relationships/image" Target="../media/image37.jpe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0.xml"/><Relationship Id="rId5" Type="http://schemas.openxmlformats.org/officeDocument/2006/relationships/image" Target="../media/image38.gif"/><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14.xml"/><Relationship Id="rId1" Type="http://schemas.openxmlformats.org/officeDocument/2006/relationships/slideLayout" Target="../slideLayouts/slideLayout30.xml"/><Relationship Id="rId6" Type="http://schemas.openxmlformats.org/officeDocument/2006/relationships/image" Target="../media/image41.jpeg"/><Relationship Id="rId5" Type="http://schemas.openxmlformats.org/officeDocument/2006/relationships/image" Target="../media/image15.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30.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8.xml"/><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8.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1036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6217919" y="1686632"/>
            <a:ext cx="5812499" cy="4545944"/>
          </a:xfr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ctr"/>
            <a:r>
              <a:rPr lang="en-US" sz="2200" b="1" dirty="0">
                <a:solidFill>
                  <a:srgbClr val="F7880D"/>
                </a:solidFill>
              </a:rPr>
              <a:t>**Must maintain at least a 2.0 GPA to qualify**</a:t>
            </a:r>
          </a:p>
        </p:txBody>
      </p:sp>
      <p:sp>
        <p:nvSpPr>
          <p:cNvPr id="6" name="Oval 5"/>
          <p:cNvSpPr/>
          <p:nvPr/>
        </p:nvSpPr>
        <p:spPr>
          <a:xfrm>
            <a:off x="978790" y="1969458"/>
            <a:ext cx="706438" cy="685800"/>
          </a:xfrm>
          <a:prstGeom prst="ellipse">
            <a:avLst/>
          </a:prstGeom>
          <a:solidFill>
            <a:srgbClr val="F7880D"/>
          </a:solidFill>
          <a:ln>
            <a:solidFill>
              <a:srgbClr val="F7880D"/>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dirty="0">
                <a:latin typeface="Arial" panose="020B0604020202020204" pitchFamily="34" charset="0"/>
                <a:cs typeface="Arial" panose="020B0604020202020204" pitchFamily="34" charset="0"/>
              </a:rPr>
              <a:t>1.</a:t>
            </a:r>
          </a:p>
        </p:txBody>
      </p:sp>
      <p:sp>
        <p:nvSpPr>
          <p:cNvPr id="7" name="Oval 6"/>
          <p:cNvSpPr/>
          <p:nvPr/>
        </p:nvSpPr>
        <p:spPr>
          <a:xfrm>
            <a:off x="978790" y="2883917"/>
            <a:ext cx="706438" cy="685800"/>
          </a:xfrm>
          <a:prstGeom prst="ellipse">
            <a:avLst/>
          </a:prstGeom>
          <a:solidFill>
            <a:srgbClr val="F7880D"/>
          </a:solidFill>
          <a:ln>
            <a:solidFill>
              <a:srgbClr val="F7880D"/>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dirty="0">
                <a:latin typeface="Arial" panose="020B0604020202020204" pitchFamily="34" charset="0"/>
                <a:cs typeface="Arial" panose="020B0604020202020204" pitchFamily="34" charset="0"/>
              </a:rPr>
              <a:t>2.</a:t>
            </a:r>
          </a:p>
        </p:txBody>
      </p:sp>
      <p:sp>
        <p:nvSpPr>
          <p:cNvPr id="8" name="Oval 7"/>
          <p:cNvSpPr/>
          <p:nvPr/>
        </p:nvSpPr>
        <p:spPr>
          <a:xfrm>
            <a:off x="978790" y="3798376"/>
            <a:ext cx="706438" cy="685800"/>
          </a:xfrm>
          <a:prstGeom prst="ellipse">
            <a:avLst/>
          </a:prstGeom>
          <a:solidFill>
            <a:srgbClr val="F7880D"/>
          </a:solidFill>
          <a:ln>
            <a:solidFill>
              <a:srgbClr val="F7880D"/>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a:latin typeface="Arial" panose="020B0604020202020204" pitchFamily="34" charset="0"/>
                <a:cs typeface="Arial" panose="020B0604020202020204" pitchFamily="34" charset="0"/>
              </a:rPr>
              <a:t>3.</a:t>
            </a:r>
          </a:p>
        </p:txBody>
      </p:sp>
      <p:sp>
        <p:nvSpPr>
          <p:cNvPr id="9" name="Oval 8"/>
          <p:cNvSpPr/>
          <p:nvPr/>
        </p:nvSpPr>
        <p:spPr>
          <a:xfrm>
            <a:off x="978790" y="4709952"/>
            <a:ext cx="706438" cy="685800"/>
          </a:xfrm>
          <a:prstGeom prst="ellipse">
            <a:avLst/>
          </a:prstGeom>
          <a:solidFill>
            <a:srgbClr val="F7880D"/>
          </a:solidFill>
          <a:ln>
            <a:solidFill>
              <a:srgbClr val="F7880D"/>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a:latin typeface="Arial" panose="020B0604020202020204" pitchFamily="34" charset="0"/>
                <a:cs typeface="Arial" panose="020B0604020202020204" pitchFamily="34" charset="0"/>
              </a:rPr>
              <a:t>4.</a:t>
            </a:r>
          </a:p>
        </p:txBody>
      </p:sp>
      <p:sp>
        <p:nvSpPr>
          <p:cNvPr id="17" name="TextBox 16"/>
          <p:cNvSpPr txBox="1"/>
          <p:nvPr/>
        </p:nvSpPr>
        <p:spPr>
          <a:xfrm>
            <a:off x="1868106" y="2007397"/>
            <a:ext cx="3989271"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Work-Study does not entitle you to a job.</a:t>
            </a:r>
          </a:p>
        </p:txBody>
      </p:sp>
      <p:sp>
        <p:nvSpPr>
          <p:cNvPr id="18" name="TextBox 17"/>
          <p:cNvSpPr txBox="1"/>
          <p:nvPr/>
        </p:nvSpPr>
        <p:spPr>
          <a:xfrm>
            <a:off x="1868106" y="2903651"/>
            <a:ext cx="3989271"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Jobs are highly competitive. They are REAL jobs.</a:t>
            </a:r>
          </a:p>
        </p:txBody>
      </p:sp>
      <p:sp>
        <p:nvSpPr>
          <p:cNvPr id="19" name="TextBox 18"/>
          <p:cNvSpPr txBox="1"/>
          <p:nvPr/>
        </p:nvSpPr>
        <p:spPr>
          <a:xfrm>
            <a:off x="1868106" y="3808244"/>
            <a:ext cx="4349813" cy="830997"/>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Show up on time, be courteous, and act responsibly. </a:t>
            </a:r>
          </a:p>
        </p:txBody>
      </p:sp>
      <p:sp>
        <p:nvSpPr>
          <p:cNvPr id="20" name="TextBox 19"/>
          <p:cNvSpPr txBox="1"/>
          <p:nvPr/>
        </p:nvSpPr>
        <p:spPr>
          <a:xfrm>
            <a:off x="1868105" y="4749421"/>
            <a:ext cx="3989272" cy="1200329"/>
          </a:xfrm>
          <a:prstGeom prst="rect">
            <a:avLst/>
          </a:prstGeom>
          <a:noFill/>
        </p:spPr>
        <p:txBody>
          <a:bodyPr wrap="square" rtlCol="0">
            <a:spAutoFit/>
          </a:bodyPr>
          <a:lstStyle/>
          <a:p>
            <a:r>
              <a:rPr lang="en-US" sz="2400" dirty="0">
                <a:solidFill>
                  <a:srgbClr val="FF0000"/>
                </a:solidFill>
                <a:latin typeface="Times New Roman" panose="02020603050405020304" pitchFamily="18" charset="0"/>
                <a:cs typeface="Times New Roman" panose="02020603050405020304" pitchFamily="18" charset="0"/>
              </a:rPr>
              <a:t>Do not surf the internet, make personal phone calls, text, or study.</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1473" y="6099142"/>
            <a:ext cx="3091000" cy="862905"/>
          </a:xfrm>
          <a:prstGeom prst="rect">
            <a:avLst/>
          </a:prstGeom>
        </p:spPr>
      </p:pic>
      <p:sp>
        <p:nvSpPr>
          <p:cNvPr id="15" name="Content Placeholder 5"/>
          <p:cNvSpPr txBox="1">
            <a:spLocks/>
          </p:cNvSpPr>
          <p:nvPr/>
        </p:nvSpPr>
        <p:spPr>
          <a:xfrm>
            <a:off x="-376679" y="264704"/>
            <a:ext cx="7863644" cy="1421928"/>
          </a:xfrm>
          <a:prstGeom prst="rect">
            <a:avLst/>
          </a:prstGeom>
        </p:spPr>
        <p:txBody>
          <a:bodyPr vert="horz" wrap="square" lIns="146304" tIns="45720" rIns="146304"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sz="5400" b="1"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marL="0" indent="0" algn="ctr" defTabSz="914400" rtl="0" eaLnBrk="1" latinLnBrk="0" hangingPunct="1">
              <a:lnSpc>
                <a:spcPct val="90000"/>
              </a:lnSpc>
              <a:spcBef>
                <a:spcPts val="500"/>
              </a:spcBef>
              <a:buFont typeface="Arial" panose="020B0604020202020204" pitchFamily="34" charset="0"/>
              <a:buNone/>
              <a:defRPr sz="2200" kern="120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2pPr>
            <a:lvl3pPr marL="0" indent="0" algn="ctr" defTabSz="914400" rtl="0" eaLnBrk="1" latinLnBrk="0" hangingPunct="1">
              <a:lnSpc>
                <a:spcPct val="90000"/>
              </a:lnSpc>
              <a:spcBef>
                <a:spcPts val="1200"/>
              </a:spcBef>
              <a:spcAft>
                <a:spcPts val="1200"/>
              </a:spcAft>
              <a:buFont typeface="Arial" panose="020B0604020202020204" pitchFamily="34" charset="0"/>
              <a:buNone/>
              <a:defRPr sz="1800" b="1" kern="1200">
                <a:solidFill>
                  <a:schemeClr val="tx2"/>
                </a:solidFill>
                <a:latin typeface="+mn-lt"/>
                <a:ea typeface="+mn-ea"/>
                <a:cs typeface="+mn-cs"/>
              </a:defRPr>
            </a:lvl3pPr>
            <a:lvl4pPr marL="0" indent="0" algn="ctr" defTabSz="914400" rtl="0" eaLnBrk="1" latinLnBrk="0" hangingPunct="1">
              <a:lnSpc>
                <a:spcPct val="90000"/>
              </a:lnSpc>
              <a:spcBef>
                <a:spcPts val="0"/>
              </a:spcBef>
              <a:spcAft>
                <a:spcPts val="600"/>
              </a:spcAft>
              <a:buFont typeface="Arial" panose="020B0604020202020204" pitchFamily="34" charset="0"/>
              <a:buNone/>
              <a:defRPr sz="1800" kern="1200">
                <a:solidFill>
                  <a:schemeClr val="tx1">
                    <a:lumMod val="85000"/>
                    <a:lumOff val="15000"/>
                  </a:schemeClr>
                </a:solidFill>
                <a:latin typeface="+mn-lt"/>
                <a:ea typeface="+mn-ea"/>
                <a:cs typeface="+mn-cs"/>
              </a:defRPr>
            </a:lvl4pPr>
            <a:lvl5pPr marL="0" indent="0" algn="ctr"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t>Work-study Job Reminders</a:t>
            </a:r>
          </a:p>
        </p:txBody>
      </p:sp>
      <p:pic>
        <p:nvPicPr>
          <p:cNvPr id="2" name="Picture 2">
            <a:extLst>
              <a:ext uri="{FF2B5EF4-FFF2-40B4-BE49-F238E27FC236}">
                <a16:creationId xmlns:a16="http://schemas.microsoft.com/office/drawing/2014/main" id="{741B93F3-5BEC-444F-A9F7-4FE39C58F1E4}"/>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815970" y="309212"/>
            <a:ext cx="5037060" cy="4484971"/>
          </a:xfrm>
          <a:prstGeom prst="rect">
            <a:avLst/>
          </a:prstGeom>
        </p:spPr>
      </p:pic>
    </p:spTree>
    <p:extLst>
      <p:ext uri="{BB962C8B-B14F-4D97-AF65-F5344CB8AC3E}">
        <p14:creationId xmlns:p14="http://schemas.microsoft.com/office/powerpoint/2010/main" val="51661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1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heel(1)">
                                      <p:cBhvr>
                                        <p:cTn id="31" dur="1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heel(1)">
                                      <p:cBhvr>
                                        <p:cTn id="43" dur="10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1000"/>
                                        <p:tgtEl>
                                          <p:spTgt spid="20"/>
                                        </p:tgtEl>
                                      </p:cBhvr>
                                    </p:animEffect>
                                    <p:anim calcmode="lin" valueType="num">
                                      <p:cBhvr>
                                        <p:cTn id="49" dur="1000" fill="hold"/>
                                        <p:tgtEl>
                                          <p:spTgt spid="20"/>
                                        </p:tgtEl>
                                        <p:attrNameLst>
                                          <p:attrName>ppt_x</p:attrName>
                                        </p:attrNameLst>
                                      </p:cBhvr>
                                      <p:tavLst>
                                        <p:tav tm="0">
                                          <p:val>
                                            <p:strVal val="#ppt_x"/>
                                          </p:val>
                                        </p:tav>
                                        <p:tav tm="100000">
                                          <p:val>
                                            <p:strVal val="#ppt_x"/>
                                          </p:val>
                                        </p:tav>
                                      </p:tavLst>
                                    </p:anim>
                                    <p:anim calcmode="lin" valueType="num">
                                      <p:cBhvr>
                                        <p:cTn id="5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anim calcmode="lin" valueType="num">
                                      <p:cBhvr>
                                        <p:cTn id="55" dur="500" fill="hold"/>
                                        <p:tgtEl>
                                          <p:spTgt spid="5">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5">
                                            <p:txEl>
                                              <p:pRg st="8" end="8"/>
                                            </p:txEl>
                                          </p:spTgt>
                                        </p:tgtEl>
                                        <p:attrNameLst>
                                          <p:attrName>ppt_h</p:attrName>
                                        </p:attrNameLst>
                                      </p:cBhvr>
                                      <p:tavLst>
                                        <p:tav tm="0">
                                          <p:val>
                                            <p:fltVal val="0"/>
                                          </p:val>
                                        </p:tav>
                                        <p:tav tm="100000">
                                          <p:val>
                                            <p:strVal val="#ppt_h"/>
                                          </p:val>
                                        </p:tav>
                                      </p:tavLst>
                                    </p:anim>
                                    <p:animEffect transition="in" filter="fade">
                                      <p:cBhvr>
                                        <p:cTn id="5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P spid="7" grpId="0" animBg="1"/>
      <p:bldP spid="8" grpId="0" animBg="1"/>
      <p:bldP spid="9" grpId="0" animBg="1"/>
      <p:bldP spid="17" grpId="0"/>
      <p:bldP spid="18" grpId="0"/>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8"/>
          <p:cNvPicPr>
            <a:picLocks noGrp="1" noChangeAspect="1"/>
          </p:cNvPicPr>
          <p:nvPr>
            <p:ph sz="half" idx="2"/>
          </p:nvPr>
        </p:nvPicPr>
        <p:blipFill>
          <a:blip r:embed="rId3"/>
          <a:stretch>
            <a:fillRect/>
          </a:stretch>
        </p:blipFill>
        <p:spPr>
          <a:xfrm>
            <a:off x="8744754" y="152839"/>
            <a:ext cx="3304784" cy="3161287"/>
          </a:xfrm>
          <a:prstGeom prst="rect">
            <a:avLst/>
          </a:prstGeom>
        </p:spPr>
      </p:pic>
      <p:sp>
        <p:nvSpPr>
          <p:cNvPr id="4" name="Oval 3"/>
          <p:cNvSpPr/>
          <p:nvPr/>
        </p:nvSpPr>
        <p:spPr>
          <a:xfrm>
            <a:off x="607882" y="1851115"/>
            <a:ext cx="706438" cy="685800"/>
          </a:xfrm>
          <a:prstGeom prst="ellipse">
            <a:avLst/>
          </a:prstGeom>
          <a:solidFill>
            <a:srgbClr val="F7880D"/>
          </a:solidFill>
          <a:ln>
            <a:solidFill>
              <a:srgbClr val="F7880D"/>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a:latin typeface="Arial" panose="020B0604020202020204" pitchFamily="34" charset="0"/>
                <a:cs typeface="Arial" panose="020B0604020202020204" pitchFamily="34" charset="0"/>
              </a:rPr>
              <a:t>1.</a:t>
            </a:r>
          </a:p>
        </p:txBody>
      </p:sp>
      <p:sp>
        <p:nvSpPr>
          <p:cNvPr id="5" name="Oval 4"/>
          <p:cNvSpPr/>
          <p:nvPr/>
        </p:nvSpPr>
        <p:spPr>
          <a:xfrm>
            <a:off x="607882" y="2643003"/>
            <a:ext cx="706438" cy="685800"/>
          </a:xfrm>
          <a:prstGeom prst="ellipse">
            <a:avLst/>
          </a:prstGeom>
          <a:solidFill>
            <a:srgbClr val="F7880D"/>
          </a:solidFill>
          <a:ln>
            <a:solidFill>
              <a:srgbClr val="F7880D"/>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a:latin typeface="Arial" panose="020B0604020202020204" pitchFamily="34" charset="0"/>
                <a:cs typeface="Arial" panose="020B0604020202020204" pitchFamily="34" charset="0"/>
              </a:rPr>
              <a:t>2.</a:t>
            </a:r>
          </a:p>
        </p:txBody>
      </p:sp>
      <p:sp>
        <p:nvSpPr>
          <p:cNvPr id="6" name="Oval 5"/>
          <p:cNvSpPr/>
          <p:nvPr/>
        </p:nvSpPr>
        <p:spPr>
          <a:xfrm>
            <a:off x="607882" y="3434891"/>
            <a:ext cx="706438" cy="685800"/>
          </a:xfrm>
          <a:prstGeom prst="ellipse">
            <a:avLst/>
          </a:prstGeom>
          <a:solidFill>
            <a:srgbClr val="F7880D"/>
          </a:solidFill>
          <a:ln>
            <a:solidFill>
              <a:srgbClr val="F7880D"/>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dirty="0">
                <a:latin typeface="Arial" panose="020B0604020202020204" pitchFamily="34" charset="0"/>
                <a:cs typeface="Arial" panose="020B0604020202020204" pitchFamily="34" charset="0"/>
              </a:rPr>
              <a:t>3.</a:t>
            </a:r>
          </a:p>
        </p:txBody>
      </p:sp>
      <p:sp>
        <p:nvSpPr>
          <p:cNvPr id="7" name="Oval 6"/>
          <p:cNvSpPr/>
          <p:nvPr/>
        </p:nvSpPr>
        <p:spPr>
          <a:xfrm>
            <a:off x="607882" y="4226779"/>
            <a:ext cx="706438" cy="685800"/>
          </a:xfrm>
          <a:prstGeom prst="ellipse">
            <a:avLst/>
          </a:prstGeom>
          <a:solidFill>
            <a:srgbClr val="F7880D"/>
          </a:solidFill>
          <a:ln>
            <a:solidFill>
              <a:srgbClr val="F7880D"/>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a:latin typeface="Arial" panose="020B0604020202020204" pitchFamily="34" charset="0"/>
                <a:cs typeface="Arial" panose="020B0604020202020204" pitchFamily="34" charset="0"/>
              </a:rPr>
              <a:t>4.</a:t>
            </a:r>
          </a:p>
        </p:txBody>
      </p:sp>
      <p:sp>
        <p:nvSpPr>
          <p:cNvPr id="8" name="Oval 7"/>
          <p:cNvSpPr/>
          <p:nvPr/>
        </p:nvSpPr>
        <p:spPr>
          <a:xfrm>
            <a:off x="607882" y="5018667"/>
            <a:ext cx="706438" cy="685800"/>
          </a:xfrm>
          <a:prstGeom prst="ellipse">
            <a:avLst/>
          </a:prstGeom>
          <a:solidFill>
            <a:srgbClr val="F7880D"/>
          </a:solidFill>
          <a:ln>
            <a:solidFill>
              <a:srgbClr val="F7880D"/>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a:latin typeface="Arial" panose="020B0604020202020204" pitchFamily="34" charset="0"/>
                <a:cs typeface="Arial" panose="020B0604020202020204" pitchFamily="34" charset="0"/>
              </a:rPr>
              <a:t>5.</a:t>
            </a:r>
          </a:p>
        </p:txBody>
      </p:sp>
      <p:sp>
        <p:nvSpPr>
          <p:cNvPr id="9" name="TextBox 8"/>
          <p:cNvSpPr txBox="1"/>
          <p:nvPr/>
        </p:nvSpPr>
        <p:spPr>
          <a:xfrm>
            <a:off x="1416516" y="2016370"/>
            <a:ext cx="3889579" cy="523220"/>
          </a:xfrm>
          <a:prstGeom prst="rect">
            <a:avLst/>
          </a:prstGeom>
          <a:noFill/>
        </p:spPr>
        <p:txBody>
          <a:bodyPr wrap="square" rtlCol="0" anchor="t">
            <a:spAutoFit/>
          </a:bodyPr>
          <a:lstStyle/>
          <a:p>
            <a:r>
              <a:rPr lang="en-US" sz="2800" dirty="0">
                <a:latin typeface="Times New Roman" panose="02020603050405020304" pitchFamily="18" charset="0"/>
                <a:cs typeface="Times New Roman" panose="02020603050405020304" pitchFamily="18" charset="0"/>
              </a:rPr>
              <a:t>Log in to Handshake</a:t>
            </a:r>
          </a:p>
        </p:txBody>
      </p:sp>
      <p:sp>
        <p:nvSpPr>
          <p:cNvPr id="10" name="TextBox 9"/>
          <p:cNvSpPr txBox="1"/>
          <p:nvPr/>
        </p:nvSpPr>
        <p:spPr>
          <a:xfrm>
            <a:off x="1416518" y="2810932"/>
            <a:ext cx="2930489"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Search for Jobs</a:t>
            </a:r>
          </a:p>
        </p:txBody>
      </p:sp>
      <p:sp>
        <p:nvSpPr>
          <p:cNvPr id="11" name="TextBox 10"/>
          <p:cNvSpPr txBox="1"/>
          <p:nvPr/>
        </p:nvSpPr>
        <p:spPr>
          <a:xfrm>
            <a:off x="1416518" y="3601825"/>
            <a:ext cx="2930489"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Apply</a:t>
            </a:r>
          </a:p>
        </p:txBody>
      </p:sp>
      <p:sp>
        <p:nvSpPr>
          <p:cNvPr id="12" name="TextBox 11"/>
          <p:cNvSpPr txBox="1"/>
          <p:nvPr/>
        </p:nvSpPr>
        <p:spPr>
          <a:xfrm>
            <a:off x="1416516" y="4389359"/>
            <a:ext cx="2622017"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Get Interviewed</a:t>
            </a:r>
          </a:p>
        </p:txBody>
      </p:sp>
      <p:sp>
        <p:nvSpPr>
          <p:cNvPr id="13" name="TextBox 12"/>
          <p:cNvSpPr txBox="1"/>
          <p:nvPr/>
        </p:nvSpPr>
        <p:spPr>
          <a:xfrm>
            <a:off x="1416517" y="5183611"/>
            <a:ext cx="2622017"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Get Hired</a:t>
            </a:r>
          </a:p>
        </p:txBody>
      </p:sp>
      <p:pic>
        <p:nvPicPr>
          <p:cNvPr id="20" name="Picture 19"/>
          <p:cNvPicPr>
            <a:picLocks noChangeAspect="1"/>
          </p:cNvPicPr>
          <p:nvPr/>
        </p:nvPicPr>
        <p:blipFill>
          <a:blip r:embed="rId4"/>
          <a:stretch>
            <a:fillRect/>
          </a:stretch>
        </p:blipFill>
        <p:spPr>
          <a:xfrm>
            <a:off x="5414570" y="1851115"/>
            <a:ext cx="3330183" cy="4168156"/>
          </a:xfrm>
          <a:prstGeom prst="rect">
            <a:avLst/>
          </a:prstGeom>
        </p:spPr>
      </p:pic>
      <p:pic>
        <p:nvPicPr>
          <p:cNvPr id="21" name="Picture 20"/>
          <p:cNvPicPr>
            <a:picLocks noChangeAspect="1"/>
          </p:cNvPicPr>
          <p:nvPr/>
        </p:nvPicPr>
        <p:blipFill>
          <a:blip r:embed="rId5"/>
          <a:stretch>
            <a:fillRect/>
          </a:stretch>
        </p:blipFill>
        <p:spPr>
          <a:xfrm>
            <a:off x="8744755" y="3314127"/>
            <a:ext cx="3304783" cy="2705144"/>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81473" y="6099142"/>
            <a:ext cx="3091000" cy="862905"/>
          </a:xfrm>
          <a:prstGeom prst="rect">
            <a:avLst/>
          </a:prstGeom>
        </p:spPr>
      </p:pic>
      <p:sp>
        <p:nvSpPr>
          <p:cNvPr id="22" name="Content Placeholder 5"/>
          <p:cNvSpPr txBox="1">
            <a:spLocks/>
          </p:cNvSpPr>
          <p:nvPr/>
        </p:nvSpPr>
        <p:spPr>
          <a:xfrm>
            <a:off x="-130629" y="148757"/>
            <a:ext cx="8710570" cy="1550168"/>
          </a:xfrm>
          <a:prstGeom prst="rect">
            <a:avLst/>
          </a:prstGeom>
        </p:spPr>
        <p:txBody>
          <a:bodyPr vert="horz" wrap="square" lIns="146304" tIns="45720" rIns="146304"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sz="5400" b="1"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marL="0" indent="0" algn="ctr" defTabSz="914400" rtl="0" eaLnBrk="1" latinLnBrk="0" hangingPunct="1">
              <a:lnSpc>
                <a:spcPct val="90000"/>
              </a:lnSpc>
              <a:spcBef>
                <a:spcPts val="500"/>
              </a:spcBef>
              <a:buFont typeface="Arial" panose="020B0604020202020204" pitchFamily="34" charset="0"/>
              <a:buNone/>
              <a:defRPr sz="2200" kern="120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2pPr>
            <a:lvl3pPr marL="0" indent="0" algn="ctr" defTabSz="914400" rtl="0" eaLnBrk="1" latinLnBrk="0" hangingPunct="1">
              <a:lnSpc>
                <a:spcPct val="90000"/>
              </a:lnSpc>
              <a:spcBef>
                <a:spcPts val="1200"/>
              </a:spcBef>
              <a:spcAft>
                <a:spcPts val="1200"/>
              </a:spcAft>
              <a:buFont typeface="Arial" panose="020B0604020202020204" pitchFamily="34" charset="0"/>
              <a:buNone/>
              <a:defRPr sz="1800" b="1" kern="1200">
                <a:solidFill>
                  <a:schemeClr val="tx2"/>
                </a:solidFill>
                <a:latin typeface="+mn-lt"/>
                <a:ea typeface="+mn-ea"/>
                <a:cs typeface="+mn-cs"/>
              </a:defRPr>
            </a:lvl3pPr>
            <a:lvl4pPr marL="0" indent="0" algn="ctr" defTabSz="914400" rtl="0" eaLnBrk="1" latinLnBrk="0" hangingPunct="1">
              <a:lnSpc>
                <a:spcPct val="90000"/>
              </a:lnSpc>
              <a:spcBef>
                <a:spcPts val="0"/>
              </a:spcBef>
              <a:spcAft>
                <a:spcPts val="600"/>
              </a:spcAft>
              <a:buFont typeface="Arial" panose="020B0604020202020204" pitchFamily="34" charset="0"/>
              <a:buNone/>
              <a:defRPr sz="1800" kern="1200">
                <a:solidFill>
                  <a:schemeClr val="tx1">
                    <a:lumMod val="85000"/>
                    <a:lumOff val="15000"/>
                  </a:schemeClr>
                </a:solidFill>
                <a:latin typeface="+mn-lt"/>
                <a:ea typeface="+mn-ea"/>
                <a:cs typeface="+mn-cs"/>
              </a:defRPr>
            </a:lvl4pPr>
            <a:lvl5pPr marL="0" indent="0" algn="ctr"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t>How to obtain a </a:t>
            </a:r>
          </a:p>
          <a:p>
            <a:r>
              <a:rPr lang="en-US" sz="4800" dirty="0"/>
              <a:t>work-study job?</a:t>
            </a:r>
          </a:p>
        </p:txBody>
      </p:sp>
      <p:sp>
        <p:nvSpPr>
          <p:cNvPr id="2" name="TextBox 1"/>
          <p:cNvSpPr txBox="1"/>
          <p:nvPr/>
        </p:nvSpPr>
        <p:spPr>
          <a:xfrm>
            <a:off x="190500" y="6225388"/>
            <a:ext cx="6981825" cy="646331"/>
          </a:xfrm>
          <a:prstGeom prst="rect">
            <a:avLst/>
          </a:prstGeom>
          <a:noFill/>
        </p:spPr>
        <p:txBody>
          <a:bodyPr wrap="square" rtlCol="0">
            <a:spAutoFit/>
          </a:bodyPr>
          <a:lstStyle/>
          <a:p>
            <a:r>
              <a:rPr lang="en-US" i="1" dirty="0"/>
              <a:t>Note: Not all on campus jobs get posted, so you may ask department directly if they are hiring</a:t>
            </a:r>
          </a:p>
        </p:txBody>
      </p:sp>
    </p:spTree>
    <p:extLst>
      <p:ext uri="{BB962C8B-B14F-4D97-AF65-F5344CB8AC3E}">
        <p14:creationId xmlns:p14="http://schemas.microsoft.com/office/powerpoint/2010/main" val="315318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heel(1)">
                                      <p:cBhvr>
                                        <p:cTn id="31" dur="10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heel(1)">
                                      <p:cBhvr>
                                        <p:cTn id="43" dur="10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wheel(1)">
                                      <p:cBhvr>
                                        <p:cTn id="55" dur="1000"/>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1000"/>
                                        <p:tgtEl>
                                          <p:spTgt spid="13"/>
                                        </p:tgtEl>
                                      </p:cBhvr>
                                    </p:animEffect>
                                    <p:anim calcmode="lin" valueType="num">
                                      <p:cBhvr>
                                        <p:cTn id="61" dur="1000" fill="hold"/>
                                        <p:tgtEl>
                                          <p:spTgt spid="13"/>
                                        </p:tgtEl>
                                        <p:attrNameLst>
                                          <p:attrName>ppt_x</p:attrName>
                                        </p:attrNameLst>
                                      </p:cBhvr>
                                      <p:tavLst>
                                        <p:tav tm="0">
                                          <p:val>
                                            <p:strVal val="#ppt_x"/>
                                          </p:val>
                                        </p:tav>
                                        <p:tav tm="100000">
                                          <p:val>
                                            <p:strVal val="#ppt_x"/>
                                          </p:val>
                                        </p:tav>
                                      </p:tavLst>
                                    </p:anim>
                                    <p:anim calcmode="lin" valueType="num">
                                      <p:cBhvr>
                                        <p:cTn id="6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p:bldP spid="10" grpId="0"/>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close up of a sign&#10;&#10;Description generated with very high confidence">
            <a:extLst>
              <a:ext uri="{FF2B5EF4-FFF2-40B4-BE49-F238E27FC236}">
                <a16:creationId xmlns:a16="http://schemas.microsoft.com/office/drawing/2014/main" id="{BC9D23A2-2A8D-41D1-AA00-60B283067DD5}"/>
              </a:ext>
            </a:extLst>
          </p:cNvPr>
          <p:cNvPicPr>
            <a:picLocks noChangeAspect="1"/>
          </p:cNvPicPr>
          <p:nvPr/>
        </p:nvPicPr>
        <p:blipFill>
          <a:blip r:embed="rId3"/>
          <a:stretch>
            <a:fillRect/>
          </a:stretch>
        </p:blipFill>
        <p:spPr>
          <a:xfrm>
            <a:off x="7266762" y="5087854"/>
            <a:ext cx="4324711" cy="70327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1473" y="6099142"/>
            <a:ext cx="3091000" cy="862905"/>
          </a:xfrm>
          <a:prstGeom prst="rect">
            <a:avLst/>
          </a:prstGeom>
        </p:spPr>
      </p:pic>
      <p:sp>
        <p:nvSpPr>
          <p:cNvPr id="7" name="Content Placeholder 5"/>
          <p:cNvSpPr txBox="1">
            <a:spLocks/>
          </p:cNvSpPr>
          <p:nvPr/>
        </p:nvSpPr>
        <p:spPr>
          <a:xfrm>
            <a:off x="5368507" y="470131"/>
            <a:ext cx="7863644" cy="1550168"/>
          </a:xfrm>
          <a:prstGeom prst="rect">
            <a:avLst/>
          </a:prstGeom>
        </p:spPr>
        <p:txBody>
          <a:bodyPr vert="horz" wrap="square" lIns="146304" tIns="45720" rIns="146304"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sz="5400" b="1"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marL="0" indent="0" algn="ctr" defTabSz="914400" rtl="0" eaLnBrk="1" latinLnBrk="0" hangingPunct="1">
              <a:lnSpc>
                <a:spcPct val="90000"/>
              </a:lnSpc>
              <a:spcBef>
                <a:spcPts val="500"/>
              </a:spcBef>
              <a:buFont typeface="Arial" panose="020B0604020202020204" pitchFamily="34" charset="0"/>
              <a:buNone/>
              <a:defRPr sz="2200" kern="120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2pPr>
            <a:lvl3pPr marL="0" indent="0" algn="ctr" defTabSz="914400" rtl="0" eaLnBrk="1" latinLnBrk="0" hangingPunct="1">
              <a:lnSpc>
                <a:spcPct val="90000"/>
              </a:lnSpc>
              <a:spcBef>
                <a:spcPts val="1200"/>
              </a:spcBef>
              <a:spcAft>
                <a:spcPts val="1200"/>
              </a:spcAft>
              <a:buFont typeface="Arial" panose="020B0604020202020204" pitchFamily="34" charset="0"/>
              <a:buNone/>
              <a:defRPr sz="1800" b="1" kern="1200">
                <a:solidFill>
                  <a:schemeClr val="tx2"/>
                </a:solidFill>
                <a:latin typeface="+mn-lt"/>
                <a:ea typeface="+mn-ea"/>
                <a:cs typeface="+mn-cs"/>
              </a:defRPr>
            </a:lvl3pPr>
            <a:lvl4pPr marL="0" indent="0" algn="ctr" defTabSz="914400" rtl="0" eaLnBrk="1" latinLnBrk="0" hangingPunct="1">
              <a:lnSpc>
                <a:spcPct val="90000"/>
              </a:lnSpc>
              <a:spcBef>
                <a:spcPts val="0"/>
              </a:spcBef>
              <a:spcAft>
                <a:spcPts val="600"/>
              </a:spcAft>
              <a:buFont typeface="Arial" panose="020B0604020202020204" pitchFamily="34" charset="0"/>
              <a:buNone/>
              <a:defRPr sz="1800" kern="1200">
                <a:solidFill>
                  <a:schemeClr val="tx1">
                    <a:lumMod val="85000"/>
                    <a:lumOff val="15000"/>
                  </a:schemeClr>
                </a:solidFill>
                <a:latin typeface="+mn-lt"/>
                <a:ea typeface="+mn-ea"/>
                <a:cs typeface="+mn-cs"/>
              </a:defRPr>
            </a:lvl4pPr>
            <a:lvl5pPr marL="0" indent="0" algn="ctr"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t>Work-study </a:t>
            </a:r>
          </a:p>
          <a:p>
            <a:r>
              <a:rPr lang="en-US" sz="4800" dirty="0"/>
              <a:t>Infographic</a:t>
            </a:r>
          </a:p>
        </p:txBody>
      </p:sp>
      <p:pic>
        <p:nvPicPr>
          <p:cNvPr id="2" name="Picture 3" descr="A screenshot of a social media post&#10;&#10;Description generated with very high confidence">
            <a:extLst>
              <a:ext uri="{FF2B5EF4-FFF2-40B4-BE49-F238E27FC236}">
                <a16:creationId xmlns:a16="http://schemas.microsoft.com/office/drawing/2014/main" id="{C586D0B3-55F5-4DE9-AF4C-D9C68D58B881}"/>
              </a:ext>
            </a:extLst>
          </p:cNvPr>
          <p:cNvPicPr>
            <a:picLocks noChangeAspect="1"/>
          </p:cNvPicPr>
          <p:nvPr/>
        </p:nvPicPr>
        <p:blipFill>
          <a:blip r:embed="rId5"/>
          <a:stretch>
            <a:fillRect/>
          </a:stretch>
        </p:blipFill>
        <p:spPr>
          <a:xfrm>
            <a:off x="974558" y="113959"/>
            <a:ext cx="5189621" cy="6620056"/>
          </a:xfrm>
          <a:prstGeom prst="rect">
            <a:avLst/>
          </a:prstGeom>
        </p:spPr>
      </p:pic>
      <p:sp>
        <p:nvSpPr>
          <p:cNvPr id="8" name="TextBox 7">
            <a:extLst>
              <a:ext uri="{FF2B5EF4-FFF2-40B4-BE49-F238E27FC236}">
                <a16:creationId xmlns:a16="http://schemas.microsoft.com/office/drawing/2014/main" id="{671E9D67-1142-47AB-B5C4-D3B073E6D903}"/>
              </a:ext>
            </a:extLst>
          </p:cNvPr>
          <p:cNvSpPr txBox="1"/>
          <p:nvPr/>
        </p:nvSpPr>
        <p:spPr>
          <a:xfrm>
            <a:off x="6900111" y="2919663"/>
            <a:ext cx="476851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ea typeface="+mn-lt"/>
                <a:cs typeface="+mn-lt"/>
                <a:hlinkClick r:id="rId6"/>
              </a:rPr>
              <a:t>https://careers.ucr.edu/students/work-study/work-study-process</a:t>
            </a:r>
            <a:endParaRPr lang="en-US">
              <a:cs typeface="Segoe UI"/>
            </a:endParaRPr>
          </a:p>
        </p:txBody>
      </p:sp>
    </p:spTree>
    <p:extLst>
      <p:ext uri="{BB962C8B-B14F-4D97-AF65-F5344CB8AC3E}">
        <p14:creationId xmlns:p14="http://schemas.microsoft.com/office/powerpoint/2010/main" val="1421929384"/>
      </p:ext>
    </p:extLst>
  </p:cSld>
  <p:clrMapOvr>
    <a:masterClrMapping/>
  </p:clrMapOvr>
  <p:transition spd="med">
    <p:circl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screenshot of a cell phone&#10;&#10;Description generated with very high confidence">
            <a:extLst>
              <a:ext uri="{FF2B5EF4-FFF2-40B4-BE49-F238E27FC236}">
                <a16:creationId xmlns:a16="http://schemas.microsoft.com/office/drawing/2014/main" id="{5299C268-B36D-462D-BDCE-89F615BC0ACC}"/>
              </a:ext>
            </a:extLst>
          </p:cNvPr>
          <p:cNvPicPr>
            <a:picLocks noGrp="1" noChangeAspect="1"/>
          </p:cNvPicPr>
          <p:nvPr>
            <p:ph idx="1"/>
          </p:nvPr>
        </p:nvPicPr>
        <p:blipFill rotWithShape="1">
          <a:blip r:embed="rId3"/>
          <a:srcRect t="4430" b="6049"/>
          <a:stretch/>
        </p:blipFill>
        <p:spPr>
          <a:xfrm>
            <a:off x="425002" y="0"/>
            <a:ext cx="5563745" cy="6858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1473" y="6099142"/>
            <a:ext cx="3091000" cy="862905"/>
          </a:xfrm>
          <a:prstGeom prst="rect">
            <a:avLst/>
          </a:prstGeom>
        </p:spPr>
      </p:pic>
      <p:sp>
        <p:nvSpPr>
          <p:cNvPr id="5" name="Content Placeholder 5"/>
          <p:cNvSpPr txBox="1">
            <a:spLocks/>
          </p:cNvSpPr>
          <p:nvPr/>
        </p:nvSpPr>
        <p:spPr>
          <a:xfrm>
            <a:off x="5988747" y="636529"/>
            <a:ext cx="5929068" cy="1550168"/>
          </a:xfrm>
          <a:prstGeom prst="rect">
            <a:avLst/>
          </a:prstGeom>
        </p:spPr>
        <p:txBody>
          <a:bodyPr vert="horz" wrap="square" lIns="146304" tIns="45720" rIns="146304"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sz="5400" b="1"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marL="0" indent="0" algn="ctr" defTabSz="914400" rtl="0" eaLnBrk="1" latinLnBrk="0" hangingPunct="1">
              <a:lnSpc>
                <a:spcPct val="90000"/>
              </a:lnSpc>
              <a:spcBef>
                <a:spcPts val="500"/>
              </a:spcBef>
              <a:buFont typeface="Arial" panose="020B0604020202020204" pitchFamily="34" charset="0"/>
              <a:buNone/>
              <a:defRPr sz="2200" kern="120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2pPr>
            <a:lvl3pPr marL="0" indent="0" algn="ctr" defTabSz="914400" rtl="0" eaLnBrk="1" latinLnBrk="0" hangingPunct="1">
              <a:lnSpc>
                <a:spcPct val="90000"/>
              </a:lnSpc>
              <a:spcBef>
                <a:spcPts val="1200"/>
              </a:spcBef>
              <a:spcAft>
                <a:spcPts val="1200"/>
              </a:spcAft>
              <a:buFont typeface="Arial" panose="020B0604020202020204" pitchFamily="34" charset="0"/>
              <a:buNone/>
              <a:defRPr sz="1800" b="1" kern="1200">
                <a:solidFill>
                  <a:schemeClr val="tx2"/>
                </a:solidFill>
                <a:latin typeface="+mn-lt"/>
                <a:ea typeface="+mn-ea"/>
                <a:cs typeface="+mn-cs"/>
              </a:defRPr>
            </a:lvl3pPr>
            <a:lvl4pPr marL="0" indent="0" algn="ctr" defTabSz="914400" rtl="0" eaLnBrk="1" latinLnBrk="0" hangingPunct="1">
              <a:lnSpc>
                <a:spcPct val="90000"/>
              </a:lnSpc>
              <a:spcBef>
                <a:spcPts val="0"/>
              </a:spcBef>
              <a:spcAft>
                <a:spcPts val="600"/>
              </a:spcAft>
              <a:buFont typeface="Arial" panose="020B0604020202020204" pitchFamily="34" charset="0"/>
              <a:buNone/>
              <a:defRPr sz="1800" kern="1200">
                <a:solidFill>
                  <a:schemeClr val="tx1">
                    <a:lumMod val="85000"/>
                    <a:lumOff val="15000"/>
                  </a:schemeClr>
                </a:solidFill>
                <a:latin typeface="+mn-lt"/>
                <a:ea typeface="+mn-ea"/>
                <a:cs typeface="+mn-cs"/>
              </a:defRPr>
            </a:lvl4pPr>
            <a:lvl5pPr marL="0" indent="0" algn="ctr"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t>Sample Placement</a:t>
            </a:r>
          </a:p>
          <a:p>
            <a:r>
              <a:rPr lang="en-US" sz="4800" dirty="0"/>
              <a:t>Form</a:t>
            </a:r>
          </a:p>
        </p:txBody>
      </p:sp>
    </p:spTree>
    <p:extLst>
      <p:ext uri="{BB962C8B-B14F-4D97-AF65-F5344CB8AC3E}">
        <p14:creationId xmlns:p14="http://schemas.microsoft.com/office/powerpoint/2010/main" val="2920493865"/>
      </p:ext>
    </p:extLst>
  </p:cSld>
  <p:clrMapOvr>
    <a:masterClrMapping/>
  </p:clrMapOvr>
  <p:transition spd="med">
    <p:circl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3377" y="1382094"/>
            <a:ext cx="7716214" cy="4896589"/>
          </a:xfrm>
        </p:spPr>
        <p:txBody>
          <a:bodyPr>
            <a:normAutofit/>
          </a:bodyPr>
          <a:lstStyle/>
          <a:p>
            <a:pPr marL="457200" indent="-457200">
              <a:buClr>
                <a:schemeClr val="accent1">
                  <a:lumMod val="75000"/>
                </a:schemeClr>
              </a:buClr>
              <a:buFont typeface="+mj-lt"/>
              <a:buAutoNum type="arabicPeriod"/>
            </a:pPr>
            <a:r>
              <a:rPr lang="en-US" sz="2800" b="0" dirty="0">
                <a:solidFill>
                  <a:schemeClr val="tx1"/>
                </a:solidFill>
                <a:latin typeface="Times New Roman" panose="02020603050405020304" pitchFamily="18" charset="0"/>
                <a:cs typeface="Times New Roman" panose="02020603050405020304" pitchFamily="18" charset="0"/>
              </a:rPr>
              <a:t>In</a:t>
            </a:r>
            <a:r>
              <a:rPr lang="en-US" sz="2800" dirty="0">
                <a:solidFill>
                  <a:schemeClr val="tx1"/>
                </a:solidFill>
                <a:latin typeface="Times New Roman" panose="02020603050405020304" pitchFamily="18" charset="0"/>
                <a:cs typeface="Times New Roman" panose="02020603050405020304" pitchFamily="18" charset="0"/>
              </a:rPr>
              <a:t> one page </a:t>
            </a:r>
            <a:r>
              <a:rPr lang="en-US" sz="2800" b="0" dirty="0">
                <a:solidFill>
                  <a:schemeClr val="tx1"/>
                </a:solidFill>
                <a:latin typeface="Times New Roman" panose="02020603050405020304" pitchFamily="18" charset="0"/>
                <a:cs typeface="Times New Roman" panose="02020603050405020304" pitchFamily="18" charset="0"/>
              </a:rPr>
              <a:t>include:</a:t>
            </a:r>
          </a:p>
          <a:p>
            <a:pPr marL="749808" lvl="1" indent="-457200">
              <a:buClr>
                <a:schemeClr val="accent1">
                  <a:lumMod val="75000"/>
                </a:schemeClr>
              </a:buClr>
            </a:pPr>
            <a:r>
              <a:rPr lang="en-US" sz="2800" dirty="0">
                <a:solidFill>
                  <a:schemeClr val="tx1"/>
                </a:solidFill>
                <a:latin typeface="Times New Roman" panose="02020603050405020304" pitchFamily="18" charset="0"/>
                <a:cs typeface="Times New Roman" panose="02020603050405020304" pitchFamily="18" charset="0"/>
              </a:rPr>
              <a:t>	Contact Information</a:t>
            </a:r>
          </a:p>
          <a:p>
            <a:pPr marL="749808" lvl="1" indent="-457200">
              <a:buClr>
                <a:schemeClr val="accent1">
                  <a:lumMod val="75000"/>
                </a:schemeClr>
              </a:buClr>
            </a:pPr>
            <a:r>
              <a:rPr lang="en-US" sz="2800" dirty="0">
                <a:solidFill>
                  <a:schemeClr val="tx1"/>
                </a:solidFill>
                <a:latin typeface="Times New Roman" panose="02020603050405020304" pitchFamily="18" charset="0"/>
                <a:cs typeface="Times New Roman" panose="02020603050405020304" pitchFamily="18" charset="0"/>
              </a:rPr>
              <a:t>	Education</a:t>
            </a:r>
          </a:p>
          <a:p>
            <a:pPr marL="749808" lvl="1" indent="-457200">
              <a:buClr>
                <a:schemeClr val="accent1">
                  <a:lumMod val="75000"/>
                </a:schemeClr>
              </a:buClr>
            </a:pPr>
            <a:r>
              <a:rPr lang="en-US" sz="2800" dirty="0">
                <a:solidFill>
                  <a:schemeClr val="tx1"/>
                </a:solidFill>
                <a:latin typeface="Times New Roman" panose="02020603050405020304" pitchFamily="18" charset="0"/>
                <a:cs typeface="Times New Roman" panose="02020603050405020304" pitchFamily="18" charset="0"/>
              </a:rPr>
              <a:t>	Work Experience</a:t>
            </a:r>
          </a:p>
          <a:p>
            <a:pPr marL="749808" lvl="1" indent="-457200">
              <a:buClr>
                <a:schemeClr val="accent1">
                  <a:lumMod val="75000"/>
                </a:schemeClr>
              </a:buClr>
            </a:pPr>
            <a:r>
              <a:rPr lang="en-US" sz="2800" dirty="0">
                <a:solidFill>
                  <a:schemeClr val="tx1"/>
                </a:solidFill>
                <a:latin typeface="Times New Roman" panose="02020603050405020304" pitchFamily="18" charset="0"/>
                <a:cs typeface="Times New Roman" panose="02020603050405020304" pitchFamily="18" charset="0"/>
              </a:rPr>
              <a:t>	Skills</a:t>
            </a:r>
          </a:p>
          <a:p>
            <a:pPr marL="749808" lvl="1" indent="-457200">
              <a:buClr>
                <a:schemeClr val="accent1">
                  <a:lumMod val="75000"/>
                </a:schemeClr>
              </a:buClr>
            </a:pPr>
            <a:r>
              <a:rPr lang="en-US" sz="2800" dirty="0">
                <a:solidFill>
                  <a:schemeClr val="tx1"/>
                </a:solidFill>
                <a:latin typeface="Times New Roman" panose="02020603050405020304" pitchFamily="18" charset="0"/>
                <a:cs typeface="Times New Roman" panose="02020603050405020304" pitchFamily="18" charset="0"/>
              </a:rPr>
              <a:t>	Activities, Honors, and Awards</a:t>
            </a:r>
          </a:p>
          <a:p>
            <a:pPr marL="457200" indent="-457200">
              <a:buClr>
                <a:schemeClr val="accent1">
                  <a:lumMod val="75000"/>
                </a:schemeClr>
              </a:buClr>
              <a:buFont typeface="+mj-lt"/>
              <a:buAutoNum type="arabicPeriod"/>
            </a:pPr>
            <a:r>
              <a:rPr lang="en-US" sz="2800" b="0" dirty="0">
                <a:solidFill>
                  <a:schemeClr val="tx1"/>
                </a:solidFill>
                <a:latin typeface="Times New Roman" panose="02020603050405020304" pitchFamily="18" charset="0"/>
                <a:cs typeface="Times New Roman" panose="02020603050405020304" pitchFamily="18" charset="0"/>
              </a:rPr>
              <a:t>Attend a Career Center </a:t>
            </a:r>
            <a:r>
              <a:rPr lang="en-US" sz="2800" dirty="0">
                <a:solidFill>
                  <a:schemeClr val="tx1"/>
                </a:solidFill>
                <a:latin typeface="Times New Roman" panose="02020603050405020304" pitchFamily="18" charset="0"/>
                <a:cs typeface="Times New Roman" panose="02020603050405020304" pitchFamily="18" charset="0"/>
              </a:rPr>
              <a:t>Resume Building Workshop</a:t>
            </a:r>
          </a:p>
        </p:txBody>
      </p:sp>
      <p:sp>
        <p:nvSpPr>
          <p:cNvPr id="4" name="Rectangle 3"/>
          <p:cNvSpPr/>
          <p:nvPr/>
        </p:nvSpPr>
        <p:spPr>
          <a:xfrm>
            <a:off x="1809769" y="5462403"/>
            <a:ext cx="10058401" cy="954107"/>
          </a:xfrm>
          <a:prstGeom prst="rect">
            <a:avLst/>
          </a:prstGeom>
        </p:spPr>
        <p:txBody>
          <a:bodyPr wrap="square" anchor="t">
            <a:spAutoFit/>
          </a:bodyPr>
          <a:lstStyle/>
          <a:p>
            <a:r>
              <a:rPr lang="en-US" altLang="en-US" sz="2800" b="1" i="1" dirty="0">
                <a:solidFill>
                  <a:srgbClr val="F7880D"/>
                </a:solidFill>
                <a:cs typeface="Arial" panose="020B0604020202020204" pitchFamily="34" charset="0"/>
              </a:rPr>
              <a:t>Have resume critiqued by the Career Counselor BEFORE uploading it into </a:t>
            </a:r>
            <a:r>
              <a:rPr lang="en-US" altLang="en-US" sz="2800" b="1" i="1" dirty="0">
                <a:solidFill>
                  <a:srgbClr val="F7880D"/>
                </a:solidFill>
                <a:cs typeface="Calibri"/>
              </a:rPr>
              <a:t>Handshake</a:t>
            </a:r>
            <a:endParaRPr lang="en-US" altLang="en-US" sz="2800" b="1" i="1" dirty="0">
              <a:solidFill>
                <a:srgbClr val="F7880D"/>
              </a:solidFill>
              <a:cs typeface="Arial" panose="020B0604020202020204" pitchFamily="34" charset="0"/>
            </a:endParaRPr>
          </a:p>
        </p:txBody>
      </p:sp>
      <p:pic>
        <p:nvPicPr>
          <p:cNvPr id="7" name="Picture 2" descr="Image result for lightbul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074" y="4904525"/>
            <a:ext cx="1664943" cy="16649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1473" y="6099142"/>
            <a:ext cx="3091000" cy="862905"/>
          </a:xfrm>
          <a:prstGeom prst="rect">
            <a:avLst/>
          </a:prstGeom>
        </p:spPr>
      </p:pic>
      <p:sp>
        <p:nvSpPr>
          <p:cNvPr id="9" name="Content Placeholder 5"/>
          <p:cNvSpPr txBox="1">
            <a:spLocks/>
          </p:cNvSpPr>
          <p:nvPr/>
        </p:nvSpPr>
        <p:spPr>
          <a:xfrm>
            <a:off x="-1290632" y="487137"/>
            <a:ext cx="7863644" cy="757130"/>
          </a:xfrm>
          <a:prstGeom prst="rect">
            <a:avLst/>
          </a:prstGeom>
        </p:spPr>
        <p:txBody>
          <a:bodyPr vert="horz" wrap="square" lIns="146304" tIns="45720" rIns="146304"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sz="5400" b="1"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marL="0" indent="0" algn="ctr" defTabSz="914400" rtl="0" eaLnBrk="1" latinLnBrk="0" hangingPunct="1">
              <a:lnSpc>
                <a:spcPct val="90000"/>
              </a:lnSpc>
              <a:spcBef>
                <a:spcPts val="500"/>
              </a:spcBef>
              <a:buFont typeface="Arial" panose="020B0604020202020204" pitchFamily="34" charset="0"/>
              <a:buNone/>
              <a:defRPr sz="2200" kern="120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2pPr>
            <a:lvl3pPr marL="0" indent="0" algn="ctr" defTabSz="914400" rtl="0" eaLnBrk="1" latinLnBrk="0" hangingPunct="1">
              <a:lnSpc>
                <a:spcPct val="90000"/>
              </a:lnSpc>
              <a:spcBef>
                <a:spcPts val="1200"/>
              </a:spcBef>
              <a:spcAft>
                <a:spcPts val="1200"/>
              </a:spcAft>
              <a:buFont typeface="Arial" panose="020B0604020202020204" pitchFamily="34" charset="0"/>
              <a:buNone/>
              <a:defRPr sz="1800" b="1" kern="1200">
                <a:solidFill>
                  <a:schemeClr val="tx2"/>
                </a:solidFill>
                <a:latin typeface="+mn-lt"/>
                <a:ea typeface="+mn-ea"/>
                <a:cs typeface="+mn-cs"/>
              </a:defRPr>
            </a:lvl3pPr>
            <a:lvl4pPr marL="0" indent="0" algn="ctr" defTabSz="914400" rtl="0" eaLnBrk="1" latinLnBrk="0" hangingPunct="1">
              <a:lnSpc>
                <a:spcPct val="90000"/>
              </a:lnSpc>
              <a:spcBef>
                <a:spcPts val="0"/>
              </a:spcBef>
              <a:spcAft>
                <a:spcPts val="600"/>
              </a:spcAft>
              <a:buFont typeface="Arial" panose="020B0604020202020204" pitchFamily="34" charset="0"/>
              <a:buNone/>
              <a:defRPr sz="1800" kern="1200">
                <a:solidFill>
                  <a:schemeClr val="tx1">
                    <a:lumMod val="85000"/>
                    <a:lumOff val="15000"/>
                  </a:schemeClr>
                </a:solidFill>
                <a:latin typeface="+mn-lt"/>
                <a:ea typeface="+mn-ea"/>
                <a:cs typeface="+mn-cs"/>
              </a:defRPr>
            </a:lvl4pPr>
            <a:lvl5pPr marL="0" indent="0" algn="ctr"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t>Resume Tips</a:t>
            </a:r>
          </a:p>
        </p:txBody>
      </p:sp>
      <p:pic>
        <p:nvPicPr>
          <p:cNvPr id="9218" name="Picture 2" descr="Image result for job descrip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7214" y="3073741"/>
            <a:ext cx="3360358" cy="21689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5060" y="406408"/>
            <a:ext cx="4148522" cy="2447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5149156"/>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fltVal val="0"/>
                                          </p:val>
                                        </p:tav>
                                        <p:tav tm="100000">
                                          <p:val>
                                            <p:strVal val="#ppt_h"/>
                                          </p:val>
                                        </p:tav>
                                      </p:tavLst>
                                    </p:anim>
                                    <p:animEffect transition="in" filter="fade">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p:cTn id="53" dur="500" fill="hold"/>
                                        <p:tgtEl>
                                          <p:spTgt spid="4"/>
                                        </p:tgtEl>
                                        <p:attrNameLst>
                                          <p:attrName>ppt_w</p:attrName>
                                        </p:attrNameLst>
                                      </p:cBhvr>
                                      <p:tavLst>
                                        <p:tav tm="0">
                                          <p:val>
                                            <p:fltVal val="0"/>
                                          </p:val>
                                        </p:tav>
                                        <p:tav tm="100000">
                                          <p:val>
                                            <p:strVal val="#ppt_w"/>
                                          </p:val>
                                        </p:tav>
                                      </p:tavLst>
                                    </p:anim>
                                    <p:anim calcmode="lin" valueType="num">
                                      <p:cBhvr>
                                        <p:cTn id="54" dur="500" fill="hold"/>
                                        <p:tgtEl>
                                          <p:spTgt spid="4"/>
                                        </p:tgtEl>
                                        <p:attrNameLst>
                                          <p:attrName>ppt_h</p:attrName>
                                        </p:attrNameLst>
                                      </p:cBhvr>
                                      <p:tavLst>
                                        <p:tav tm="0">
                                          <p:val>
                                            <p:fltVal val="0"/>
                                          </p:val>
                                        </p:tav>
                                        <p:tav tm="100000">
                                          <p:val>
                                            <p:strVal val="#ppt_h"/>
                                          </p:val>
                                        </p:tav>
                                      </p:tavLst>
                                    </p:anim>
                                    <p:animEffect transition="in" filter="fade">
                                      <p:cBhvr>
                                        <p:cTn id="5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658" y="3493674"/>
            <a:ext cx="2377440" cy="701731"/>
          </a:xfrm>
        </p:spPr>
        <p:txBody>
          <a:bodyPr/>
          <a:lstStyle/>
          <a:p>
            <a:r>
              <a:rPr lang="en-US" dirty="0">
                <a:latin typeface="Times New Roman" panose="02020603050405020304" pitchFamily="18" charset="0"/>
                <a:cs typeface="Times New Roman" panose="02020603050405020304" pitchFamily="18" charset="0"/>
              </a:rPr>
              <a:t>Dress Appropriately </a:t>
            </a:r>
          </a:p>
        </p:txBody>
      </p:sp>
      <p:sp>
        <p:nvSpPr>
          <p:cNvPr id="3" name="Content Placeholder 2"/>
          <p:cNvSpPr>
            <a:spLocks noGrp="1"/>
          </p:cNvSpPr>
          <p:nvPr>
            <p:ph idx="14"/>
          </p:nvPr>
        </p:nvSpPr>
        <p:spPr>
          <a:xfrm>
            <a:off x="2483635" y="3493674"/>
            <a:ext cx="2377440" cy="1006429"/>
          </a:xfrm>
        </p:spPr>
        <p:txBody>
          <a:bodyPr/>
          <a:lstStyle/>
          <a:p>
            <a:r>
              <a:rPr lang="en-US" dirty="0">
                <a:latin typeface="Times New Roman" panose="02020603050405020304" pitchFamily="18" charset="0"/>
                <a:cs typeface="Times New Roman" panose="02020603050405020304" pitchFamily="18" charset="0"/>
              </a:rPr>
              <a:t>Read description and prepare questions</a:t>
            </a:r>
          </a:p>
        </p:txBody>
      </p:sp>
      <p:sp>
        <p:nvSpPr>
          <p:cNvPr id="4" name="Content Placeholder 3"/>
          <p:cNvSpPr>
            <a:spLocks noGrp="1"/>
          </p:cNvSpPr>
          <p:nvPr>
            <p:ph idx="15"/>
          </p:nvPr>
        </p:nvSpPr>
        <p:spPr>
          <a:xfrm>
            <a:off x="4898612" y="3493674"/>
            <a:ext cx="2377440" cy="701731"/>
          </a:xfrm>
        </p:spPr>
        <p:txBody>
          <a:bodyPr/>
          <a:lstStyle/>
          <a:p>
            <a:r>
              <a:rPr lang="en-US" dirty="0">
                <a:latin typeface="Times New Roman" panose="02020603050405020304" pitchFamily="18" charset="0"/>
                <a:cs typeface="Times New Roman" panose="02020603050405020304" pitchFamily="18" charset="0"/>
              </a:rPr>
              <a:t>Maintain eye contact </a:t>
            </a:r>
          </a:p>
        </p:txBody>
      </p:sp>
      <p:sp>
        <p:nvSpPr>
          <p:cNvPr id="5" name="Content Placeholder 4"/>
          <p:cNvSpPr>
            <a:spLocks noGrp="1"/>
          </p:cNvSpPr>
          <p:nvPr>
            <p:ph idx="16"/>
          </p:nvPr>
        </p:nvSpPr>
        <p:spPr>
          <a:xfrm>
            <a:off x="7313589" y="3493674"/>
            <a:ext cx="2377440" cy="397032"/>
          </a:xfrm>
        </p:spPr>
        <p:txBody>
          <a:bodyPr/>
          <a:lstStyle/>
          <a:p>
            <a:r>
              <a:rPr lang="en-US" dirty="0">
                <a:latin typeface="Times New Roman" panose="02020603050405020304" pitchFamily="18" charset="0"/>
                <a:cs typeface="Times New Roman" panose="02020603050405020304" pitchFamily="18" charset="0"/>
              </a:rPr>
              <a:t>Be on time</a:t>
            </a:r>
          </a:p>
        </p:txBody>
      </p:sp>
      <p:sp>
        <p:nvSpPr>
          <p:cNvPr id="6" name="Content Placeholder 5"/>
          <p:cNvSpPr>
            <a:spLocks noGrp="1"/>
          </p:cNvSpPr>
          <p:nvPr>
            <p:ph idx="17"/>
          </p:nvPr>
        </p:nvSpPr>
        <p:spPr>
          <a:xfrm>
            <a:off x="9728566" y="3493674"/>
            <a:ext cx="2377440" cy="701731"/>
          </a:xfrm>
        </p:spPr>
        <p:txBody>
          <a:bodyPr/>
          <a:lstStyle/>
          <a:p>
            <a:r>
              <a:rPr lang="en-US" dirty="0">
                <a:latin typeface="Times New Roman" panose="02020603050405020304" pitchFamily="18" charset="0"/>
                <a:cs typeface="Times New Roman" panose="02020603050405020304" pitchFamily="18" charset="0"/>
              </a:rPr>
              <a:t>Follow up with a thank you note</a:t>
            </a:r>
          </a:p>
        </p:txBody>
      </p:sp>
      <p:sp>
        <p:nvSpPr>
          <p:cNvPr id="8" name="Content Placeholder 7"/>
          <p:cNvSpPr>
            <a:spLocks noGrp="1"/>
          </p:cNvSpPr>
          <p:nvPr>
            <p:ph idx="18"/>
          </p:nvPr>
        </p:nvSpPr>
        <p:spPr/>
        <p:txBody>
          <a:bodyPr/>
          <a:lstStyle/>
          <a:p>
            <a:r>
              <a:rPr lang="en-US" dirty="0"/>
              <a:t>1.</a:t>
            </a:r>
          </a:p>
        </p:txBody>
      </p:sp>
      <p:sp>
        <p:nvSpPr>
          <p:cNvPr id="9" name="Content Placeholder 8"/>
          <p:cNvSpPr>
            <a:spLocks noGrp="1"/>
          </p:cNvSpPr>
          <p:nvPr>
            <p:ph idx="19"/>
          </p:nvPr>
        </p:nvSpPr>
        <p:spPr/>
        <p:txBody>
          <a:bodyPr/>
          <a:lstStyle/>
          <a:p>
            <a:r>
              <a:rPr lang="en-US" dirty="0"/>
              <a:t>2.</a:t>
            </a:r>
          </a:p>
        </p:txBody>
      </p:sp>
      <p:sp>
        <p:nvSpPr>
          <p:cNvPr id="10" name="Content Placeholder 9"/>
          <p:cNvSpPr>
            <a:spLocks noGrp="1"/>
          </p:cNvSpPr>
          <p:nvPr>
            <p:ph idx="20"/>
          </p:nvPr>
        </p:nvSpPr>
        <p:spPr/>
        <p:txBody>
          <a:bodyPr/>
          <a:lstStyle/>
          <a:p>
            <a:r>
              <a:rPr lang="en-US" dirty="0"/>
              <a:t>3.</a:t>
            </a:r>
          </a:p>
        </p:txBody>
      </p:sp>
      <p:sp>
        <p:nvSpPr>
          <p:cNvPr id="11" name="Content Placeholder 10"/>
          <p:cNvSpPr>
            <a:spLocks noGrp="1"/>
          </p:cNvSpPr>
          <p:nvPr>
            <p:ph idx="21"/>
          </p:nvPr>
        </p:nvSpPr>
        <p:spPr/>
        <p:txBody>
          <a:bodyPr/>
          <a:lstStyle/>
          <a:p>
            <a:r>
              <a:rPr lang="en-US" dirty="0"/>
              <a:t>4.</a:t>
            </a:r>
          </a:p>
        </p:txBody>
      </p:sp>
      <p:sp>
        <p:nvSpPr>
          <p:cNvPr id="12" name="Content Placeholder 11"/>
          <p:cNvSpPr>
            <a:spLocks noGrp="1"/>
          </p:cNvSpPr>
          <p:nvPr>
            <p:ph idx="22"/>
          </p:nvPr>
        </p:nvSpPr>
        <p:spPr/>
        <p:txBody>
          <a:bodyPr/>
          <a:lstStyle/>
          <a:p>
            <a:r>
              <a:rPr lang="en-US" dirty="0"/>
              <a:t>5.</a:t>
            </a:r>
          </a:p>
        </p:txBody>
      </p:sp>
      <p:pic>
        <p:nvPicPr>
          <p:cNvPr id="16" name="Picture 2" descr="Image result for lightbul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345" y="4714745"/>
            <a:ext cx="1542046" cy="154204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1473" y="6099142"/>
            <a:ext cx="3091000" cy="862905"/>
          </a:xfrm>
          <a:prstGeom prst="rect">
            <a:avLst/>
          </a:prstGeom>
        </p:spPr>
      </p:pic>
      <p:sp>
        <p:nvSpPr>
          <p:cNvPr id="19" name="Content Placeholder 5"/>
          <p:cNvSpPr txBox="1">
            <a:spLocks/>
          </p:cNvSpPr>
          <p:nvPr/>
        </p:nvSpPr>
        <p:spPr>
          <a:xfrm>
            <a:off x="182345" y="303179"/>
            <a:ext cx="4716267" cy="757130"/>
          </a:xfrm>
          <a:prstGeom prst="rect">
            <a:avLst/>
          </a:prstGeom>
        </p:spPr>
        <p:txBody>
          <a:bodyPr vert="horz" wrap="square" lIns="146304" tIns="45720" rIns="146304"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sz="5400" b="1"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marL="0" indent="0" algn="ctr" defTabSz="914400" rtl="0" eaLnBrk="1" latinLnBrk="0" hangingPunct="1">
              <a:lnSpc>
                <a:spcPct val="90000"/>
              </a:lnSpc>
              <a:spcBef>
                <a:spcPts val="500"/>
              </a:spcBef>
              <a:buFont typeface="Arial" panose="020B0604020202020204" pitchFamily="34" charset="0"/>
              <a:buNone/>
              <a:defRPr sz="2200" kern="120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2pPr>
            <a:lvl3pPr marL="0" indent="0" algn="ctr" defTabSz="914400" rtl="0" eaLnBrk="1" latinLnBrk="0" hangingPunct="1">
              <a:lnSpc>
                <a:spcPct val="90000"/>
              </a:lnSpc>
              <a:spcBef>
                <a:spcPts val="1200"/>
              </a:spcBef>
              <a:spcAft>
                <a:spcPts val="1200"/>
              </a:spcAft>
              <a:buFont typeface="Arial" panose="020B0604020202020204" pitchFamily="34" charset="0"/>
              <a:buNone/>
              <a:defRPr sz="1800" b="1" kern="1200">
                <a:solidFill>
                  <a:schemeClr val="tx2"/>
                </a:solidFill>
                <a:latin typeface="+mn-lt"/>
                <a:ea typeface="+mn-ea"/>
                <a:cs typeface="+mn-cs"/>
              </a:defRPr>
            </a:lvl3pPr>
            <a:lvl4pPr marL="0" indent="0" algn="ctr" defTabSz="914400" rtl="0" eaLnBrk="1" latinLnBrk="0" hangingPunct="1">
              <a:lnSpc>
                <a:spcPct val="90000"/>
              </a:lnSpc>
              <a:spcBef>
                <a:spcPts val="0"/>
              </a:spcBef>
              <a:spcAft>
                <a:spcPts val="600"/>
              </a:spcAft>
              <a:buFont typeface="Arial" panose="020B0604020202020204" pitchFamily="34" charset="0"/>
              <a:buNone/>
              <a:defRPr sz="1800" kern="1200">
                <a:solidFill>
                  <a:schemeClr val="tx1">
                    <a:lumMod val="85000"/>
                    <a:lumOff val="15000"/>
                  </a:schemeClr>
                </a:solidFill>
                <a:latin typeface="+mn-lt"/>
                <a:ea typeface="+mn-ea"/>
                <a:cs typeface="+mn-cs"/>
              </a:defRPr>
            </a:lvl4pPr>
            <a:lvl5pPr marL="0" indent="0" algn="ctr"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FFC000"/>
                </a:solidFill>
                <a:effectLst/>
                <a:uLnTx/>
                <a:uFillTx/>
                <a:latin typeface="Segoe UI Black" panose="020B0A02040204020203" pitchFamily="34" charset="0"/>
                <a:ea typeface="Segoe UI Black" panose="020B0A02040204020203" pitchFamily="34" charset="0"/>
                <a:cs typeface="Segoe UI Black" panose="020B0A02040204020203" pitchFamily="34" charset="0"/>
              </a:rPr>
              <a:t>Interview Tips</a:t>
            </a:r>
          </a:p>
        </p:txBody>
      </p:sp>
      <p:sp>
        <p:nvSpPr>
          <p:cNvPr id="18" name="Rectangle 17"/>
          <p:cNvSpPr/>
          <p:nvPr/>
        </p:nvSpPr>
        <p:spPr>
          <a:xfrm>
            <a:off x="1819833" y="5402808"/>
            <a:ext cx="7784151" cy="954107"/>
          </a:xfrm>
          <a:prstGeom prst="rect">
            <a:avLst/>
          </a:prstGeom>
        </p:spPr>
        <p:txBody>
          <a:bodyPr wrap="square">
            <a:spAutoFit/>
          </a:bodyPr>
          <a:lstStyle/>
          <a:p>
            <a:pPr>
              <a:buFont typeface="Wingdings 2" panose="05020102010507070707" pitchFamily="18" charset="2"/>
              <a:buNone/>
            </a:pPr>
            <a:r>
              <a:rPr lang="en-US" altLang="en-US" sz="2800" b="1" i="1" dirty="0">
                <a:solidFill>
                  <a:srgbClr val="F7880D"/>
                </a:solidFill>
                <a:cs typeface="Arial" panose="020B0604020202020204" pitchFamily="34" charset="0"/>
              </a:rPr>
              <a:t>Public Bus Transportation is free to UCR students with student ID!</a:t>
            </a:r>
          </a:p>
        </p:txBody>
      </p:sp>
      <p:pic>
        <p:nvPicPr>
          <p:cNvPr id="20" name="Content Placeholder 7"/>
          <p:cNvPicPr>
            <a:picLocks noChangeAspect="1"/>
          </p:cNvPicPr>
          <p:nvPr/>
        </p:nvPicPr>
        <p:blipFill>
          <a:blip r:embed="rId4"/>
          <a:stretch>
            <a:fillRect/>
          </a:stretch>
        </p:blipFill>
        <p:spPr>
          <a:xfrm>
            <a:off x="6857642" y="360637"/>
            <a:ext cx="3674994" cy="1953300"/>
          </a:xfrm>
          <a:prstGeom prst="rect">
            <a:avLst/>
          </a:prstGeom>
        </p:spPr>
      </p:pic>
      <p:pic>
        <p:nvPicPr>
          <p:cNvPr id="21" name="Picture 4" descr="Image result for job descript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20882" y="4413902"/>
            <a:ext cx="2200973" cy="1466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81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anim calcmode="lin" valueType="num">
                                      <p:cBhvr>
                                        <p:cTn id="19" dur="1000" fill="hold"/>
                                        <p:tgtEl>
                                          <p:spTgt spid="20"/>
                                        </p:tgtEl>
                                        <p:attrNameLst>
                                          <p:attrName>ppt_x</p:attrName>
                                        </p:attrNameLst>
                                      </p:cBhvr>
                                      <p:tavLst>
                                        <p:tav tm="0">
                                          <p:val>
                                            <p:strVal val="#ppt_x"/>
                                          </p:val>
                                        </p:tav>
                                        <p:tav tm="100000">
                                          <p:val>
                                            <p:strVal val="#ppt_x"/>
                                          </p:val>
                                        </p:tav>
                                      </p:tavLst>
                                    </p:anim>
                                    <p:anim calcmode="lin" valueType="num">
                                      <p:cBhvr>
                                        <p:cTn id="2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6517" y="1351492"/>
            <a:ext cx="4968671" cy="4747650"/>
          </a:xfrm>
        </p:spPr>
        <p:txBody>
          <a:bodyPr vert="horz" wrap="square" lIns="91440" tIns="45720" rIns="91440" bIns="45720" rtlCol="0" anchor="t">
            <a:normAutofit fontScale="92500"/>
          </a:bodyPr>
          <a:lstStyle/>
          <a:p>
            <a:pPr marL="457200" indent="-457200">
              <a:buClr>
                <a:schemeClr val="accent1">
                  <a:lumMod val="75000"/>
                </a:schemeClr>
              </a:buClr>
              <a:buFont typeface="+mj-lt"/>
              <a:buAutoNum type="arabicPeriod"/>
            </a:pPr>
            <a:r>
              <a:rPr lang="en-US" altLang="en-US" sz="2800" b="0" dirty="0">
                <a:solidFill>
                  <a:schemeClr val="tx1"/>
                </a:solidFill>
                <a:latin typeface="Times New Roman"/>
                <a:cs typeface="Times New Roman"/>
              </a:rPr>
              <a:t>Take your </a:t>
            </a:r>
            <a:r>
              <a:rPr lang="en-US" altLang="en-US" sz="2800" dirty="0">
                <a:solidFill>
                  <a:schemeClr val="tx1"/>
                </a:solidFill>
                <a:latin typeface="Times New Roman"/>
                <a:cs typeface="Times New Roman"/>
              </a:rPr>
              <a:t>placement form </a:t>
            </a:r>
            <a:r>
              <a:rPr lang="en-US" altLang="en-US" sz="2800" b="0" dirty="0">
                <a:solidFill>
                  <a:schemeClr val="tx1"/>
                </a:solidFill>
                <a:latin typeface="Times New Roman"/>
                <a:cs typeface="Times New Roman"/>
              </a:rPr>
              <a:t>&amp; a printed copy of the </a:t>
            </a:r>
            <a:r>
              <a:rPr lang="en-US" altLang="en-US" sz="2800" dirty="0">
                <a:solidFill>
                  <a:schemeClr val="tx1"/>
                </a:solidFill>
                <a:latin typeface="Times New Roman"/>
                <a:cs typeface="Times New Roman"/>
              </a:rPr>
              <a:t>job description </a:t>
            </a:r>
            <a:r>
              <a:rPr lang="en-US" altLang="en-US" sz="2800" b="0" dirty="0">
                <a:solidFill>
                  <a:schemeClr val="tx1"/>
                </a:solidFill>
                <a:latin typeface="Times New Roman"/>
                <a:cs typeface="Times New Roman"/>
              </a:rPr>
              <a:t>to your interview.</a:t>
            </a:r>
          </a:p>
          <a:p>
            <a:pPr marL="292100" lvl="1" indent="0">
              <a:buClr>
                <a:schemeClr val="accent1">
                  <a:lumMod val="75000"/>
                </a:schemeClr>
              </a:buClr>
              <a:buNone/>
            </a:pPr>
            <a:endParaRPr lang="en-US" altLang="en-US" sz="2400" i="1" dirty="0">
              <a:solidFill>
                <a:schemeClr val="tx2"/>
              </a:solidFill>
              <a:cs typeface="Segoe UI"/>
            </a:endParaRPr>
          </a:p>
          <a:p>
            <a:pPr marL="292100" lvl="1">
              <a:buClr>
                <a:schemeClr val="accent1">
                  <a:lumMod val="75000"/>
                </a:schemeClr>
              </a:buClr>
            </a:pPr>
            <a:r>
              <a:rPr lang="en-US" altLang="en-US" sz="2400" i="1" dirty="0">
                <a:solidFill>
                  <a:srgbClr val="F7880D"/>
                </a:solidFill>
                <a:latin typeface="Times New Roman"/>
                <a:cs typeface="Times New Roman"/>
              </a:rPr>
              <a:t>If hired, the department will fill out the bottom portion of the Work Study Placement Form then will scan and forward it and the job description to the Financial Aid Office.</a:t>
            </a:r>
          </a:p>
          <a:p>
            <a:pPr marL="292100" lvl="1" indent="0">
              <a:buClr>
                <a:schemeClr val="accent1">
                  <a:lumMod val="75000"/>
                </a:schemeClr>
              </a:buClr>
              <a:buNone/>
            </a:pPr>
            <a:endParaRPr lang="en-US" altLang="en-US" sz="2400" dirty="0">
              <a:solidFill>
                <a:schemeClr val="tx1"/>
              </a:solidFill>
              <a:cs typeface="Segoe UI"/>
            </a:endParaRPr>
          </a:p>
          <a:p>
            <a:pPr marL="457200" indent="-457200">
              <a:buClr>
                <a:schemeClr val="accent1">
                  <a:lumMod val="75000"/>
                </a:schemeClr>
              </a:buClr>
              <a:buFont typeface="+mj-lt"/>
              <a:buAutoNum type="arabicPeriod"/>
            </a:pPr>
            <a:r>
              <a:rPr lang="en-US" altLang="en-US" sz="2800" b="0" dirty="0">
                <a:solidFill>
                  <a:schemeClr val="tx1"/>
                </a:solidFill>
                <a:latin typeface="Times New Roman" panose="02020603050405020304" pitchFamily="18" charset="0"/>
                <a:cs typeface="Times New Roman" panose="02020603050405020304" pitchFamily="18" charset="0"/>
              </a:rPr>
              <a:t>Confirm with the department, ensure use of work-study award.</a:t>
            </a:r>
          </a:p>
          <a:p>
            <a:pPr marL="457200" indent="-457200">
              <a:buClr>
                <a:schemeClr val="accent3"/>
              </a:buClr>
              <a:buFont typeface="+mj-lt"/>
              <a:buAutoNum type="arabicPeriod"/>
            </a:pPr>
            <a:endParaRPr lang="en-US" altLang="en-US" b="1" dirty="0">
              <a:solidFill>
                <a:srgbClr val="002060"/>
              </a:solidFill>
            </a:endParaRPr>
          </a:p>
          <a:p>
            <a:pPr marL="457200" indent="-457200">
              <a:buClr>
                <a:schemeClr val="accent3"/>
              </a:buClr>
              <a:buFont typeface="+mj-lt"/>
              <a:buAutoNum type="arabicPeriod"/>
            </a:pP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1473" y="6099142"/>
            <a:ext cx="3091000" cy="862905"/>
          </a:xfrm>
          <a:prstGeom prst="rect">
            <a:avLst/>
          </a:prstGeom>
        </p:spPr>
      </p:pic>
      <p:sp>
        <p:nvSpPr>
          <p:cNvPr id="7" name="Content Placeholder 5"/>
          <p:cNvSpPr txBox="1">
            <a:spLocks/>
          </p:cNvSpPr>
          <p:nvPr/>
        </p:nvSpPr>
        <p:spPr>
          <a:xfrm>
            <a:off x="373488" y="343131"/>
            <a:ext cx="8182871" cy="757130"/>
          </a:xfrm>
          <a:prstGeom prst="rect">
            <a:avLst/>
          </a:prstGeom>
        </p:spPr>
        <p:txBody>
          <a:bodyPr vert="horz" wrap="square" lIns="146304" tIns="45720" rIns="146304"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sz="5400" b="1"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marL="0" indent="0" algn="ctr" defTabSz="914400" rtl="0" eaLnBrk="1" latinLnBrk="0" hangingPunct="1">
              <a:lnSpc>
                <a:spcPct val="90000"/>
              </a:lnSpc>
              <a:spcBef>
                <a:spcPts val="500"/>
              </a:spcBef>
              <a:buFont typeface="Arial" panose="020B0604020202020204" pitchFamily="34" charset="0"/>
              <a:buNone/>
              <a:defRPr sz="2200" kern="120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2pPr>
            <a:lvl3pPr marL="0" indent="0" algn="ctr" defTabSz="914400" rtl="0" eaLnBrk="1" latinLnBrk="0" hangingPunct="1">
              <a:lnSpc>
                <a:spcPct val="90000"/>
              </a:lnSpc>
              <a:spcBef>
                <a:spcPts val="1200"/>
              </a:spcBef>
              <a:spcAft>
                <a:spcPts val="1200"/>
              </a:spcAft>
              <a:buFont typeface="Arial" panose="020B0604020202020204" pitchFamily="34" charset="0"/>
              <a:buNone/>
              <a:defRPr sz="1800" b="1" kern="1200">
                <a:solidFill>
                  <a:schemeClr val="tx2"/>
                </a:solidFill>
                <a:latin typeface="+mn-lt"/>
                <a:ea typeface="+mn-ea"/>
                <a:cs typeface="+mn-cs"/>
              </a:defRPr>
            </a:lvl3pPr>
            <a:lvl4pPr marL="0" indent="0" algn="ctr" defTabSz="914400" rtl="0" eaLnBrk="1" latinLnBrk="0" hangingPunct="1">
              <a:lnSpc>
                <a:spcPct val="90000"/>
              </a:lnSpc>
              <a:spcBef>
                <a:spcPts val="0"/>
              </a:spcBef>
              <a:spcAft>
                <a:spcPts val="600"/>
              </a:spcAft>
              <a:buFont typeface="Arial" panose="020B0604020202020204" pitchFamily="34" charset="0"/>
              <a:buNone/>
              <a:defRPr sz="1800" kern="1200">
                <a:solidFill>
                  <a:schemeClr val="tx1">
                    <a:lumMod val="85000"/>
                    <a:lumOff val="15000"/>
                  </a:schemeClr>
                </a:solidFill>
                <a:latin typeface="+mn-lt"/>
                <a:ea typeface="+mn-ea"/>
                <a:cs typeface="+mn-cs"/>
              </a:defRPr>
            </a:lvl4pPr>
            <a:lvl5pPr marL="0" indent="0" algn="ctr"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t>Getting Hired On-Campus</a:t>
            </a:r>
          </a:p>
        </p:txBody>
      </p:sp>
      <p:pic>
        <p:nvPicPr>
          <p:cNvPr id="10242"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6989" y="3825154"/>
            <a:ext cx="3675011" cy="2450007"/>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p:cNvPicPr>
            <a:picLocks noGrp="1" noChangeAspect="1"/>
          </p:cNvPicPr>
          <p:nvPr>
            <p:ph sz="half" idx="2"/>
          </p:nvPr>
        </p:nvPicPr>
        <p:blipFill>
          <a:blip r:embed="rId5"/>
          <a:stretch>
            <a:fillRect/>
          </a:stretch>
        </p:blipFill>
        <p:spPr>
          <a:xfrm>
            <a:off x="5752653" y="1721844"/>
            <a:ext cx="3715196" cy="2476797"/>
          </a:xfrm>
          <a:prstGeom prst="rect">
            <a:avLst/>
          </a:prstGeom>
        </p:spPr>
      </p:pic>
    </p:spTree>
    <p:extLst>
      <p:ext uri="{BB962C8B-B14F-4D97-AF65-F5344CB8AC3E}">
        <p14:creationId xmlns:p14="http://schemas.microsoft.com/office/powerpoint/2010/main" val="48253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anim calcmode="lin" valueType="num">
                                      <p:cBhvr>
                                        <p:cTn id="2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3928" y="1409877"/>
            <a:ext cx="6474153" cy="3712223"/>
          </a:xfrm>
        </p:spPr>
        <p:txBody>
          <a:bodyPr vert="horz" lIns="0" tIns="45720" rIns="0" bIns="45720" rtlCol="0" anchor="t">
            <a:normAutofit/>
          </a:bodyPr>
          <a:lstStyle/>
          <a:p>
            <a:pPr marL="514350" indent="-514350">
              <a:buClr>
                <a:schemeClr val="accent1">
                  <a:lumMod val="75000"/>
                </a:schemeClr>
              </a:buClr>
              <a:buFont typeface="+mj-lt"/>
              <a:buAutoNum type="arabicPeriod"/>
            </a:pPr>
            <a:r>
              <a:rPr lang="en-US" sz="2800" b="0" dirty="0">
                <a:solidFill>
                  <a:schemeClr val="tx1"/>
                </a:solidFill>
                <a:latin typeface="Times New Roman" panose="02020603050405020304" pitchFamily="18" charset="0"/>
                <a:cs typeface="Times New Roman" panose="02020603050405020304" pitchFamily="18" charset="0"/>
              </a:rPr>
              <a:t>Sign and date the student section of the placement form; ask your employer to complete the employer section.</a:t>
            </a:r>
          </a:p>
          <a:p>
            <a:pPr marL="514350" indent="-514350">
              <a:buClr>
                <a:schemeClr val="accent1">
                  <a:lumMod val="75000"/>
                </a:schemeClr>
              </a:buClr>
              <a:buFont typeface="+mj-lt"/>
              <a:buAutoNum type="arabicPeriod"/>
            </a:pPr>
            <a:endParaRPr lang="en-US" b="0" dirty="0">
              <a:solidFill>
                <a:schemeClr val="tx1"/>
              </a:solidFill>
              <a:latin typeface="Times New Roman" panose="02020603050405020304" pitchFamily="18" charset="0"/>
              <a:cs typeface="Times New Roman" panose="02020603050405020304" pitchFamily="18" charset="0"/>
            </a:endParaRPr>
          </a:p>
          <a:p>
            <a:pPr marL="514350" indent="-514350">
              <a:buClr>
                <a:schemeClr val="accent1">
                  <a:lumMod val="75000"/>
                </a:schemeClr>
              </a:buClr>
              <a:buFont typeface="+mj-lt"/>
              <a:buAutoNum type="arabicPeriod"/>
            </a:pPr>
            <a:r>
              <a:rPr lang="en-US" sz="2800" b="0" dirty="0">
                <a:solidFill>
                  <a:schemeClr val="tx1"/>
                </a:solidFill>
                <a:latin typeface="Times New Roman" panose="02020603050405020304" pitchFamily="18" charset="0"/>
                <a:cs typeface="Times New Roman" panose="02020603050405020304" pitchFamily="18" charset="0"/>
              </a:rPr>
              <a:t>Scan to PDF both the Work Study Placement Form and the Job Description and mail to </a:t>
            </a:r>
            <a:r>
              <a:rPr lang="en-US" sz="2800" b="0" dirty="0">
                <a:solidFill>
                  <a:schemeClr val="tx1"/>
                </a:solidFill>
                <a:latin typeface="Times New Roman" panose="02020603050405020304" pitchFamily="18" charset="0"/>
                <a:cs typeface="Times New Roman" panose="02020603050405020304" pitchFamily="18" charset="0"/>
                <a:hlinkClick r:id="rId3"/>
              </a:rPr>
              <a:t>workstudy@ucr.edu</a:t>
            </a:r>
            <a:endParaRPr lang="en-US" sz="2800" b="0" dirty="0">
              <a:solidFill>
                <a:schemeClr val="tx1"/>
              </a:solidFill>
              <a:latin typeface="Times New Roman" panose="02020603050405020304" pitchFamily="18" charset="0"/>
              <a:cs typeface="Times New Roman" panose="02020603050405020304" pitchFamily="18" charset="0"/>
            </a:endParaRPr>
          </a:p>
          <a:p>
            <a:pPr>
              <a:buClr>
                <a:schemeClr val="accent1">
                  <a:lumMod val="75000"/>
                </a:schemeClr>
              </a:buClr>
            </a:pPr>
            <a:r>
              <a:rPr lang="en-US" sz="2800" b="0" dirty="0">
                <a:solidFill>
                  <a:schemeClr val="tx1"/>
                </a:solidFill>
                <a:latin typeface="Times New Roman" panose="02020603050405020304" pitchFamily="18" charset="0"/>
                <a:cs typeface="Times New Roman" panose="02020603050405020304" pitchFamily="18" charset="0"/>
              </a:rPr>
              <a:t> </a:t>
            </a:r>
            <a:endParaRPr lang="en-US" altLang="en-US" sz="2800" b="0" dirty="0">
              <a:solidFill>
                <a:schemeClr val="tx1"/>
              </a:solidFill>
              <a:latin typeface="Times New Roman" panose="02020603050405020304" pitchFamily="18" charset="0"/>
              <a:cs typeface="Times New Roman" panose="02020603050405020304" pitchFamily="18" charset="0"/>
            </a:endParaRPr>
          </a:p>
          <a:p>
            <a:pPr marL="457200" indent="-457200">
              <a:buClr>
                <a:schemeClr val="accent1">
                  <a:lumMod val="75000"/>
                </a:schemeClr>
              </a:buClr>
              <a:buFont typeface="+mj-lt"/>
              <a:buAutoNum type="arabicPeriod"/>
            </a:pPr>
            <a:endParaRPr lang="en-US" altLang="en-US" sz="2800" dirty="0">
              <a:solidFill>
                <a:schemeClr val="tx1"/>
              </a:solidFill>
            </a:endParaRPr>
          </a:p>
          <a:p>
            <a:pPr marL="457200" indent="-457200">
              <a:buClr>
                <a:schemeClr val="accent1">
                  <a:lumMod val="75000"/>
                </a:schemeClr>
              </a:buClr>
              <a:buFont typeface="+mj-lt"/>
              <a:buAutoNum type="arabicPeriod"/>
            </a:pPr>
            <a:endParaRPr lang="en-US" altLang="en-US" sz="2800" dirty="0">
              <a:solidFill>
                <a:schemeClr val="tx1"/>
              </a:solidFill>
            </a:endParaRPr>
          </a:p>
          <a:p>
            <a:pPr marL="0" indent="0">
              <a:buClr>
                <a:schemeClr val="accent3"/>
              </a:buClr>
              <a:buNone/>
            </a:pPr>
            <a:endParaRPr lang="en-US" dirty="0"/>
          </a:p>
        </p:txBody>
      </p:sp>
      <p:sp>
        <p:nvSpPr>
          <p:cNvPr id="4" name="TextBox 5"/>
          <p:cNvSpPr txBox="1">
            <a:spLocks noChangeArrowheads="1"/>
          </p:cNvSpPr>
          <p:nvPr/>
        </p:nvSpPr>
        <p:spPr bwMode="auto">
          <a:xfrm>
            <a:off x="1501109" y="5427076"/>
            <a:ext cx="6786329" cy="954107"/>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nchor="t">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r>
              <a:rPr lang="en-US" altLang="en-US" sz="2800" b="1" i="1" dirty="0">
                <a:solidFill>
                  <a:srgbClr val="F7880D"/>
                </a:solidFill>
                <a:latin typeface="+mn-lt"/>
              </a:rPr>
              <a:t>You and your Employer must receive the LOC before you can start work.</a:t>
            </a:r>
          </a:p>
        </p:txBody>
      </p:sp>
      <p:pic>
        <p:nvPicPr>
          <p:cNvPr id="5" name="Picture 2" descr="Image result for lightbul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936993"/>
            <a:ext cx="1664943" cy="166494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ucr HOS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0605" y="1409877"/>
            <a:ext cx="4702822" cy="3527116"/>
          </a:xfrm>
          <a:prstGeom prst="rect">
            <a:avLst/>
          </a:prstGeom>
          <a:noFill/>
          <a:extLst>
            <a:ext uri="{909E8E84-426E-40DD-AFC4-6F175D3DCCD1}">
              <a14:hiddenFill xmlns:a14="http://schemas.microsoft.com/office/drawing/2010/main">
                <a:solidFill>
                  <a:srgbClr val="FFFFFF"/>
                </a:solidFill>
              </a14:hiddenFill>
            </a:ext>
          </a:extLst>
        </p:spPr>
      </p:pic>
      <p:sp>
        <p:nvSpPr>
          <p:cNvPr id="9" name="Right Arrow 8"/>
          <p:cNvSpPr/>
          <p:nvPr/>
        </p:nvSpPr>
        <p:spPr>
          <a:xfrm>
            <a:off x="6938081" y="4185773"/>
            <a:ext cx="1640205" cy="422275"/>
          </a:xfrm>
          <a:prstGeom prst="rightArrow">
            <a:avLst/>
          </a:prstGeom>
          <a:solidFill>
            <a:srgbClr val="F7880D"/>
          </a:solidFill>
          <a:ln>
            <a:solidFill>
              <a:srgbClr val="F7880D"/>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b="1">
              <a:ln w="22225">
                <a:solidFill>
                  <a:schemeClr val="accent2"/>
                </a:solidFill>
                <a:prstDash val="solid"/>
              </a:ln>
              <a:solidFill>
                <a:schemeClr val="accent2">
                  <a:lumMod val="40000"/>
                  <a:lumOff val="60000"/>
                </a:schemeClr>
              </a:solidFill>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81473" y="6099142"/>
            <a:ext cx="3091000" cy="862905"/>
          </a:xfrm>
          <a:prstGeom prst="rect">
            <a:avLst/>
          </a:prstGeom>
        </p:spPr>
      </p:pic>
      <p:sp>
        <p:nvSpPr>
          <p:cNvPr id="11" name="Content Placeholder 5"/>
          <p:cNvSpPr txBox="1">
            <a:spLocks/>
          </p:cNvSpPr>
          <p:nvPr/>
        </p:nvSpPr>
        <p:spPr>
          <a:xfrm>
            <a:off x="-656822" y="347771"/>
            <a:ext cx="10179096" cy="757130"/>
          </a:xfrm>
          <a:prstGeom prst="rect">
            <a:avLst/>
          </a:prstGeom>
        </p:spPr>
        <p:txBody>
          <a:bodyPr vert="horz" wrap="square" lIns="146304" tIns="45720" rIns="146304"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sz="5400" b="1"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marL="0" indent="0" algn="ctr" defTabSz="914400" rtl="0" eaLnBrk="1" latinLnBrk="0" hangingPunct="1">
              <a:lnSpc>
                <a:spcPct val="90000"/>
              </a:lnSpc>
              <a:spcBef>
                <a:spcPts val="500"/>
              </a:spcBef>
              <a:buFont typeface="Arial" panose="020B0604020202020204" pitchFamily="34" charset="0"/>
              <a:buNone/>
              <a:defRPr sz="2200" kern="120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2pPr>
            <a:lvl3pPr marL="0" indent="0" algn="ctr" defTabSz="914400" rtl="0" eaLnBrk="1" latinLnBrk="0" hangingPunct="1">
              <a:lnSpc>
                <a:spcPct val="90000"/>
              </a:lnSpc>
              <a:spcBef>
                <a:spcPts val="1200"/>
              </a:spcBef>
              <a:spcAft>
                <a:spcPts val="1200"/>
              </a:spcAft>
              <a:buFont typeface="Arial" panose="020B0604020202020204" pitchFamily="34" charset="0"/>
              <a:buNone/>
              <a:defRPr sz="1800" b="1" kern="1200">
                <a:solidFill>
                  <a:schemeClr val="tx2"/>
                </a:solidFill>
                <a:latin typeface="+mn-lt"/>
                <a:ea typeface="+mn-ea"/>
                <a:cs typeface="+mn-cs"/>
              </a:defRPr>
            </a:lvl3pPr>
            <a:lvl4pPr marL="0" indent="0" algn="ctr" defTabSz="914400" rtl="0" eaLnBrk="1" latinLnBrk="0" hangingPunct="1">
              <a:lnSpc>
                <a:spcPct val="90000"/>
              </a:lnSpc>
              <a:spcBef>
                <a:spcPts val="0"/>
              </a:spcBef>
              <a:spcAft>
                <a:spcPts val="600"/>
              </a:spcAft>
              <a:buFont typeface="Arial" panose="020B0604020202020204" pitchFamily="34" charset="0"/>
              <a:buNone/>
              <a:defRPr sz="1800" kern="1200">
                <a:solidFill>
                  <a:schemeClr val="tx1">
                    <a:lumMod val="85000"/>
                    <a:lumOff val="15000"/>
                  </a:schemeClr>
                </a:solidFill>
                <a:latin typeface="+mn-lt"/>
                <a:ea typeface="+mn-ea"/>
                <a:cs typeface="+mn-cs"/>
              </a:defRPr>
            </a:lvl4pPr>
            <a:lvl5pPr marL="0" indent="0" algn="ctr"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t>Getting Hired Off-Campus</a:t>
            </a:r>
          </a:p>
        </p:txBody>
      </p:sp>
    </p:spTree>
    <p:extLst>
      <p:ext uri="{BB962C8B-B14F-4D97-AF65-F5344CB8AC3E}">
        <p14:creationId xmlns:p14="http://schemas.microsoft.com/office/powerpoint/2010/main" val="1940358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ppt_w</p:attrName>
                                        </p:attrNameLst>
                                      </p:cBhvr>
                                      <p:tavLst>
                                        <p:tav tm="0">
                                          <p:val>
                                            <p:fltVal val="0"/>
                                          </p:val>
                                        </p:tav>
                                        <p:tav tm="100000">
                                          <p:val>
                                            <p:strVal val="#ppt_w"/>
                                          </p:val>
                                        </p:tav>
                                      </p:tavLst>
                                    </p:anim>
                                    <p:anim calcmode="lin" valueType="num">
                                      <p:cBhvr>
                                        <p:cTn id="29" dur="1000" fill="hold"/>
                                        <p:tgtEl>
                                          <p:spTgt spid="9"/>
                                        </p:tgtEl>
                                        <p:attrNameLst>
                                          <p:attrName>ppt_h</p:attrName>
                                        </p:attrNameLst>
                                      </p:cBhvr>
                                      <p:tavLst>
                                        <p:tav tm="0">
                                          <p:val>
                                            <p:fltVal val="0"/>
                                          </p:val>
                                        </p:tav>
                                        <p:tav tm="100000">
                                          <p:val>
                                            <p:strVal val="#ppt_h"/>
                                          </p:val>
                                        </p:tav>
                                      </p:tavLst>
                                    </p:anim>
                                    <p:anim calcmode="lin" valueType="num">
                                      <p:cBhvr>
                                        <p:cTn id="30" dur="1000" fill="hold"/>
                                        <p:tgtEl>
                                          <p:spTgt spid="9"/>
                                        </p:tgtEl>
                                        <p:attrNameLst>
                                          <p:attrName>style.rotation</p:attrName>
                                        </p:attrNameLst>
                                      </p:cBhvr>
                                      <p:tavLst>
                                        <p:tav tm="0">
                                          <p:val>
                                            <p:fltVal val="90"/>
                                          </p:val>
                                        </p:tav>
                                        <p:tav tm="100000">
                                          <p:val>
                                            <p:fltVal val="0"/>
                                          </p:val>
                                        </p:tav>
                                      </p:tavLst>
                                    </p:anim>
                                    <p:animEffect transition="in" filter="fade">
                                      <p:cBhvr>
                                        <p:cTn id="31" dur="1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animEffect transition="in" filter="fade">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p:cTn id="43" dur="500" fill="hold"/>
                                        <p:tgtEl>
                                          <p:spTgt spid="4"/>
                                        </p:tgtEl>
                                        <p:attrNameLst>
                                          <p:attrName>ppt_w</p:attrName>
                                        </p:attrNameLst>
                                      </p:cBhvr>
                                      <p:tavLst>
                                        <p:tav tm="0">
                                          <p:val>
                                            <p:fltVal val="0"/>
                                          </p:val>
                                        </p:tav>
                                        <p:tav tm="100000">
                                          <p:val>
                                            <p:strVal val="#ppt_w"/>
                                          </p:val>
                                        </p:tav>
                                      </p:tavLst>
                                    </p:anim>
                                    <p:anim calcmode="lin" valueType="num">
                                      <p:cBhvr>
                                        <p:cTn id="44" dur="500" fill="hold"/>
                                        <p:tgtEl>
                                          <p:spTgt spid="4"/>
                                        </p:tgtEl>
                                        <p:attrNameLst>
                                          <p:attrName>ppt_h</p:attrName>
                                        </p:attrNameLst>
                                      </p:cBhvr>
                                      <p:tavLst>
                                        <p:tav tm="0">
                                          <p:val>
                                            <p:fltVal val="0"/>
                                          </p:val>
                                        </p:tav>
                                        <p:tav tm="100000">
                                          <p:val>
                                            <p:strVal val="#ppt_h"/>
                                          </p:val>
                                        </p:tav>
                                      </p:tavLst>
                                    </p:anim>
                                    <p:animEffect transition="in" filter="fade">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22068" y="1576335"/>
            <a:ext cx="6474153" cy="3712223"/>
          </a:xfrm>
        </p:spPr>
        <p:txBody>
          <a:bodyPr vert="horz" lIns="0" tIns="45720" rIns="0" bIns="45720" rtlCol="0" anchor="t">
            <a:normAutofit/>
          </a:bodyPr>
          <a:lstStyle/>
          <a:p>
            <a:pPr marL="401320" indent="-401320">
              <a:buClr>
                <a:schemeClr val="accent1">
                  <a:lumMod val="75000"/>
                </a:schemeClr>
              </a:buClr>
              <a:buNone/>
              <a:tabLst>
                <a:tab pos="55563" algn="l"/>
              </a:tabLst>
            </a:pPr>
            <a:r>
              <a:rPr lang="en-US" sz="2800" b="0" dirty="0">
                <a:solidFill>
                  <a:schemeClr val="tx1"/>
                </a:solidFill>
                <a:latin typeface="Times New Roman"/>
                <a:cs typeface="Times New Roman"/>
              </a:rPr>
              <a:t>3. Business and Administrative Services (BAS) will contact you directly for a appointment to complete your hiring paper work.</a:t>
            </a:r>
            <a:endParaRPr lang="en-US" altLang="en-US" sz="2800" b="0" dirty="0">
              <a:solidFill>
                <a:schemeClr val="tx1"/>
              </a:solidFill>
              <a:latin typeface="Times New Roman"/>
              <a:cs typeface="Times New Roman"/>
            </a:endParaRPr>
          </a:p>
          <a:p>
            <a:pPr marL="401320" indent="-401320">
              <a:buClr>
                <a:schemeClr val="accent1">
                  <a:lumMod val="75000"/>
                </a:schemeClr>
              </a:buClr>
              <a:buNone/>
            </a:pPr>
            <a:r>
              <a:rPr lang="en-US" sz="2800" b="0" dirty="0">
                <a:solidFill>
                  <a:schemeClr val="tx1"/>
                </a:solidFill>
                <a:latin typeface="Times New Roman"/>
                <a:cs typeface="Times New Roman"/>
              </a:rPr>
              <a:t>4. The LOC will be emailed to your employer authorizing you to start working. </a:t>
            </a:r>
            <a:r>
              <a:rPr lang="en-US" sz="2800" dirty="0">
                <a:solidFill>
                  <a:schemeClr val="tx1"/>
                </a:solidFill>
                <a:latin typeface="Times New Roman"/>
                <a:cs typeface="Times New Roman"/>
              </a:rPr>
              <a:t>This step can take up to 10 days.</a:t>
            </a:r>
            <a:r>
              <a:rPr lang="en-US" sz="2800" b="0" dirty="0">
                <a:solidFill>
                  <a:schemeClr val="tx1"/>
                </a:solidFill>
                <a:latin typeface="Times New Roman"/>
                <a:cs typeface="Times New Roman"/>
              </a:rPr>
              <a:t> </a:t>
            </a:r>
            <a:endParaRPr lang="en-US" altLang="en-US" sz="2800" b="0" dirty="0">
              <a:solidFill>
                <a:schemeClr val="tx1"/>
              </a:solidFill>
              <a:latin typeface="Times New Roman"/>
              <a:cs typeface="Times New Roman"/>
            </a:endParaRPr>
          </a:p>
          <a:p>
            <a:pPr marL="457200" indent="-457200">
              <a:buClr>
                <a:schemeClr val="accent1">
                  <a:lumMod val="75000"/>
                </a:schemeClr>
              </a:buClr>
              <a:buFont typeface="+mj-lt"/>
              <a:buAutoNum type="arabicPeriod"/>
            </a:pPr>
            <a:endParaRPr lang="en-US" altLang="en-US" sz="2800" dirty="0">
              <a:solidFill>
                <a:schemeClr val="tx1"/>
              </a:solidFill>
            </a:endParaRPr>
          </a:p>
          <a:p>
            <a:pPr marL="457200" indent="-457200">
              <a:buClr>
                <a:schemeClr val="accent1">
                  <a:lumMod val="75000"/>
                </a:schemeClr>
              </a:buClr>
              <a:buFont typeface="+mj-lt"/>
              <a:buAutoNum type="arabicPeriod"/>
            </a:pPr>
            <a:endParaRPr lang="en-US" altLang="en-US" sz="2800" dirty="0">
              <a:solidFill>
                <a:schemeClr val="tx1"/>
              </a:solidFill>
            </a:endParaRPr>
          </a:p>
          <a:p>
            <a:pPr marL="0" indent="0">
              <a:buClr>
                <a:schemeClr val="accent3"/>
              </a:buClr>
              <a:buNone/>
            </a:pPr>
            <a:endParaRPr lang="en-US" dirty="0"/>
          </a:p>
        </p:txBody>
      </p:sp>
      <p:sp>
        <p:nvSpPr>
          <p:cNvPr id="4" name="TextBox 5"/>
          <p:cNvSpPr txBox="1">
            <a:spLocks noChangeArrowheads="1"/>
          </p:cNvSpPr>
          <p:nvPr/>
        </p:nvSpPr>
        <p:spPr bwMode="auto">
          <a:xfrm>
            <a:off x="1802877" y="5665688"/>
            <a:ext cx="6816829" cy="954107"/>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nchor="t">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defRPr/>
            </a:pPr>
            <a:r>
              <a:rPr lang="en-US" altLang="en-US" sz="2800" b="1" i="1" dirty="0">
                <a:solidFill>
                  <a:srgbClr val="F7880D"/>
                </a:solidFill>
                <a:latin typeface="+mn-lt"/>
              </a:rPr>
              <a:t>You and your employer must receive the LOC before you can start work.</a:t>
            </a:r>
            <a:endParaRPr lang="en-US" altLang="en-US" sz="2800" b="1" i="1" dirty="0">
              <a:solidFill>
                <a:srgbClr val="F7880D"/>
              </a:solidFill>
              <a:latin typeface="+mn-lt"/>
              <a:cs typeface="Segoe UI"/>
            </a:endParaRPr>
          </a:p>
        </p:txBody>
      </p:sp>
      <p:pic>
        <p:nvPicPr>
          <p:cNvPr id="5" name="Picture 2" descr="Image result for lightbul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934" y="5193056"/>
            <a:ext cx="1664943" cy="16649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1473" y="6099142"/>
            <a:ext cx="3091000" cy="862905"/>
          </a:xfrm>
          <a:prstGeom prst="rect">
            <a:avLst/>
          </a:prstGeom>
        </p:spPr>
      </p:pic>
      <p:sp>
        <p:nvSpPr>
          <p:cNvPr id="12" name="Content Placeholder 5"/>
          <p:cNvSpPr txBox="1">
            <a:spLocks/>
          </p:cNvSpPr>
          <p:nvPr/>
        </p:nvSpPr>
        <p:spPr>
          <a:xfrm>
            <a:off x="137934" y="442075"/>
            <a:ext cx="10179096" cy="757130"/>
          </a:xfrm>
          <a:prstGeom prst="rect">
            <a:avLst/>
          </a:prstGeom>
        </p:spPr>
        <p:txBody>
          <a:bodyPr vert="horz" wrap="square" lIns="146304" tIns="45720" rIns="146304"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sz="5400" b="1"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marL="0" indent="0" algn="ctr" defTabSz="914400" rtl="0" eaLnBrk="1" latinLnBrk="0" hangingPunct="1">
              <a:lnSpc>
                <a:spcPct val="90000"/>
              </a:lnSpc>
              <a:spcBef>
                <a:spcPts val="500"/>
              </a:spcBef>
              <a:buFont typeface="Arial" panose="020B0604020202020204" pitchFamily="34" charset="0"/>
              <a:buNone/>
              <a:defRPr sz="2200" kern="120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2pPr>
            <a:lvl3pPr marL="0" indent="0" algn="ctr" defTabSz="914400" rtl="0" eaLnBrk="1" latinLnBrk="0" hangingPunct="1">
              <a:lnSpc>
                <a:spcPct val="90000"/>
              </a:lnSpc>
              <a:spcBef>
                <a:spcPts val="1200"/>
              </a:spcBef>
              <a:spcAft>
                <a:spcPts val="1200"/>
              </a:spcAft>
              <a:buFont typeface="Arial" panose="020B0604020202020204" pitchFamily="34" charset="0"/>
              <a:buNone/>
              <a:defRPr sz="1800" b="1" kern="1200">
                <a:solidFill>
                  <a:schemeClr val="tx2"/>
                </a:solidFill>
                <a:latin typeface="+mn-lt"/>
                <a:ea typeface="+mn-ea"/>
                <a:cs typeface="+mn-cs"/>
              </a:defRPr>
            </a:lvl3pPr>
            <a:lvl4pPr marL="0" indent="0" algn="ctr" defTabSz="914400" rtl="0" eaLnBrk="1" latinLnBrk="0" hangingPunct="1">
              <a:lnSpc>
                <a:spcPct val="90000"/>
              </a:lnSpc>
              <a:spcBef>
                <a:spcPts val="0"/>
              </a:spcBef>
              <a:spcAft>
                <a:spcPts val="600"/>
              </a:spcAft>
              <a:buFont typeface="Arial" panose="020B0604020202020204" pitchFamily="34" charset="0"/>
              <a:buNone/>
              <a:defRPr sz="1800" kern="1200">
                <a:solidFill>
                  <a:schemeClr val="tx1">
                    <a:lumMod val="85000"/>
                    <a:lumOff val="15000"/>
                  </a:schemeClr>
                </a:solidFill>
                <a:latin typeface="+mn-lt"/>
                <a:ea typeface="+mn-ea"/>
                <a:cs typeface="+mn-cs"/>
              </a:defRPr>
            </a:lvl4pPr>
            <a:lvl5pPr marL="0" indent="0" algn="ctr"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t>Getting Hired Off-Campus Cont.</a:t>
            </a:r>
          </a:p>
        </p:txBody>
      </p:sp>
      <p:pic>
        <p:nvPicPr>
          <p:cNvPr id="1026" name="Picture 2" descr="Related imag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180355" y="1688251"/>
            <a:ext cx="4651187" cy="3488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74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timesheet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9181473" y="883475"/>
            <a:ext cx="2619375" cy="260985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money sig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9403" y="950584"/>
            <a:ext cx="1310022" cy="24756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1473" y="6099142"/>
            <a:ext cx="3091000" cy="862905"/>
          </a:xfrm>
          <a:prstGeom prst="rect">
            <a:avLst/>
          </a:prstGeom>
        </p:spPr>
      </p:pic>
      <p:sp>
        <p:nvSpPr>
          <p:cNvPr id="9" name="Content Placeholder 5"/>
          <p:cNvSpPr txBox="1">
            <a:spLocks/>
          </p:cNvSpPr>
          <p:nvPr/>
        </p:nvSpPr>
        <p:spPr>
          <a:xfrm>
            <a:off x="373489" y="343131"/>
            <a:ext cx="3902298" cy="757130"/>
          </a:xfrm>
          <a:prstGeom prst="rect">
            <a:avLst/>
          </a:prstGeom>
        </p:spPr>
        <p:txBody>
          <a:bodyPr vert="horz" wrap="square" lIns="146304" tIns="45720" rIns="146304"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sz="5400" b="1"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marL="0" indent="0" algn="ctr" defTabSz="914400" rtl="0" eaLnBrk="1" latinLnBrk="0" hangingPunct="1">
              <a:lnSpc>
                <a:spcPct val="90000"/>
              </a:lnSpc>
              <a:spcBef>
                <a:spcPts val="500"/>
              </a:spcBef>
              <a:buFont typeface="Arial" panose="020B0604020202020204" pitchFamily="34" charset="0"/>
              <a:buNone/>
              <a:defRPr sz="2200" kern="120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2pPr>
            <a:lvl3pPr marL="0" indent="0" algn="ctr" defTabSz="914400" rtl="0" eaLnBrk="1" latinLnBrk="0" hangingPunct="1">
              <a:lnSpc>
                <a:spcPct val="90000"/>
              </a:lnSpc>
              <a:spcBef>
                <a:spcPts val="1200"/>
              </a:spcBef>
              <a:spcAft>
                <a:spcPts val="1200"/>
              </a:spcAft>
              <a:buFont typeface="Arial" panose="020B0604020202020204" pitchFamily="34" charset="0"/>
              <a:buNone/>
              <a:defRPr sz="1800" b="1" kern="1200">
                <a:solidFill>
                  <a:schemeClr val="tx2"/>
                </a:solidFill>
                <a:latin typeface="+mn-lt"/>
                <a:ea typeface="+mn-ea"/>
                <a:cs typeface="+mn-cs"/>
              </a:defRPr>
            </a:lvl3pPr>
            <a:lvl4pPr marL="0" indent="0" algn="ctr" defTabSz="914400" rtl="0" eaLnBrk="1" latinLnBrk="0" hangingPunct="1">
              <a:lnSpc>
                <a:spcPct val="90000"/>
              </a:lnSpc>
              <a:spcBef>
                <a:spcPts val="0"/>
              </a:spcBef>
              <a:spcAft>
                <a:spcPts val="600"/>
              </a:spcAft>
              <a:buFont typeface="Arial" panose="020B0604020202020204" pitchFamily="34" charset="0"/>
              <a:buNone/>
              <a:defRPr sz="1800" kern="1200">
                <a:solidFill>
                  <a:schemeClr val="tx1">
                    <a:lumMod val="85000"/>
                    <a:lumOff val="15000"/>
                  </a:schemeClr>
                </a:solidFill>
                <a:latin typeface="+mn-lt"/>
                <a:ea typeface="+mn-ea"/>
                <a:cs typeface="+mn-cs"/>
              </a:defRPr>
            </a:lvl4pPr>
            <a:lvl5pPr marL="0" indent="0" algn="ctr"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t>Timesheets</a:t>
            </a:r>
          </a:p>
        </p:txBody>
      </p:sp>
      <p:sp>
        <p:nvSpPr>
          <p:cNvPr id="5" name="TextBox 4"/>
          <p:cNvSpPr txBox="1"/>
          <p:nvPr/>
        </p:nvSpPr>
        <p:spPr>
          <a:xfrm>
            <a:off x="465837" y="1225615"/>
            <a:ext cx="7235729" cy="4401205"/>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Keep track of the hours you work!</a:t>
            </a:r>
          </a:p>
          <a:p>
            <a:pPr marL="742950" lvl="1"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DO NOT exceed your award allocation</a:t>
            </a:r>
          </a:p>
          <a:p>
            <a:pPr marL="742950" lvl="1"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Example = $1000 FWS Award &amp; job that pays $10/</a:t>
            </a:r>
            <a:r>
              <a:rPr lang="en-US" sz="2800" dirty="0" err="1">
                <a:latin typeface="Times New Roman" panose="02020603050405020304" pitchFamily="18" charset="0"/>
                <a:cs typeface="Times New Roman" panose="02020603050405020304" pitchFamily="18" charset="0"/>
              </a:rPr>
              <a:t>hr</a:t>
            </a:r>
            <a:r>
              <a:rPr lang="en-US" sz="2800" dirty="0">
                <a:latin typeface="Times New Roman" panose="02020603050405020304" pitchFamily="18" charset="0"/>
                <a:cs typeface="Times New Roman" panose="02020603050405020304" pitchFamily="18" charset="0"/>
              </a:rPr>
              <a:t> = 100 hours of work</a:t>
            </a:r>
          </a:p>
          <a:p>
            <a:pPr marL="282575" lvl="1" indent="-282575">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You will be paid bi-weekly </a:t>
            </a:r>
          </a:p>
          <a:p>
            <a:pPr marL="739775" lvl="2" indent="-282575">
              <a:buFont typeface="Arial" panose="020B0604020202020204" pitchFamily="34" charset="0"/>
              <a:buChar char="•"/>
            </a:pPr>
            <a:r>
              <a:rPr lang="en-US" sz="2800" b="1" u="sng" dirty="0">
                <a:latin typeface="Times New Roman" panose="02020603050405020304" pitchFamily="18" charset="0"/>
                <a:cs typeface="Times New Roman" panose="02020603050405020304" pitchFamily="18" charset="0"/>
              </a:rPr>
              <a:t>On Campus </a:t>
            </a:r>
          </a:p>
          <a:p>
            <a:pPr marL="1196975" lvl="3" indent="-282575">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Speak with your employer regarding procedures &amp; deadlines </a:t>
            </a:r>
          </a:p>
          <a:p>
            <a:pPr marL="739775" lvl="2" indent="-282575">
              <a:buFont typeface="Arial" panose="020B0604020202020204" pitchFamily="34" charset="0"/>
              <a:buChar char="•"/>
            </a:pPr>
            <a:r>
              <a:rPr lang="en-US" sz="2800" b="1" u="sng" dirty="0">
                <a:latin typeface="Times New Roman" panose="02020603050405020304" pitchFamily="18" charset="0"/>
                <a:cs typeface="Times New Roman" panose="02020603050405020304" pitchFamily="18" charset="0"/>
              </a:rPr>
              <a:t>Off Campus </a:t>
            </a:r>
          </a:p>
          <a:p>
            <a:pPr marL="1196975" lvl="3" indent="-282575">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You will receive instructions </a:t>
            </a:r>
          </a:p>
        </p:txBody>
      </p:sp>
      <p:pic>
        <p:nvPicPr>
          <p:cNvPr id="7170" name="Picture 2"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4510" y="3605162"/>
            <a:ext cx="4605550" cy="2021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466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flipH="1">
            <a:off x="6192108" y="2525984"/>
            <a:ext cx="4475888" cy="275198"/>
          </a:xfrm>
          <a:prstGeom prst="rect">
            <a:avLst/>
          </a:prstGeom>
          <a:solidFill>
            <a:srgbClr val="ECC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nvGrpSpPr>
          <p:cNvPr id="2" name="Group 1"/>
          <p:cNvGrpSpPr/>
          <p:nvPr/>
        </p:nvGrpSpPr>
        <p:grpSpPr>
          <a:xfrm>
            <a:off x="1524001" y="2428832"/>
            <a:ext cx="4757351" cy="400110"/>
            <a:chOff x="0" y="2525992"/>
            <a:chExt cx="4757351" cy="400110"/>
          </a:xfrm>
        </p:grpSpPr>
        <p:sp>
          <p:nvSpPr>
            <p:cNvPr id="3" name="TextBox 2"/>
            <p:cNvSpPr txBox="1"/>
            <p:nvPr/>
          </p:nvSpPr>
          <p:spPr>
            <a:xfrm>
              <a:off x="957687" y="2525992"/>
              <a:ext cx="3799664" cy="400110"/>
            </a:xfrm>
            <a:prstGeom prst="rect">
              <a:avLst/>
            </a:prstGeom>
            <a:noFill/>
          </p:spPr>
          <p:txBody>
            <a:bodyPr wrap="square" rtlCol="0">
              <a:spAutoFit/>
            </a:bodyPr>
            <a:lstStyle/>
            <a:p>
              <a:pPr defTabSz="457200"/>
              <a:r>
                <a:rPr lang="en-US" sz="2000" b="1" dirty="0">
                  <a:solidFill>
                    <a:prstClr val="white"/>
                  </a:solidFill>
                  <a:latin typeface="Arial"/>
                  <a:cs typeface="Arial"/>
                </a:rPr>
                <a:t>Create a Handshake Account</a:t>
              </a:r>
            </a:p>
          </p:txBody>
        </p:sp>
        <p:sp>
          <p:nvSpPr>
            <p:cNvPr id="4" name="Rectangle 3"/>
            <p:cNvSpPr/>
            <p:nvPr/>
          </p:nvSpPr>
          <p:spPr>
            <a:xfrm>
              <a:off x="0" y="2623144"/>
              <a:ext cx="957687" cy="275198"/>
            </a:xfrm>
            <a:prstGeom prst="rect">
              <a:avLst/>
            </a:prstGeom>
            <a:solidFill>
              <a:srgbClr val="ECC2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sp>
        <p:nvSpPr>
          <p:cNvPr id="8" name="Rectangle 7"/>
          <p:cNvSpPr/>
          <p:nvPr/>
        </p:nvSpPr>
        <p:spPr>
          <a:xfrm>
            <a:off x="3549135" y="3059208"/>
            <a:ext cx="2265406" cy="332749"/>
          </a:xfrm>
          <a:prstGeom prst="rect">
            <a:avLst/>
          </a:prstGeom>
          <a:solidFill>
            <a:schemeClr val="tx1">
              <a:alpha val="60000"/>
            </a:schemeClr>
          </a:solidFill>
          <a:ln>
            <a:solidFill>
              <a:srgbClr val="FFFFFF">
                <a:alpha val="70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nvGrpSpPr>
          <p:cNvPr id="18" name="Group 17"/>
          <p:cNvGrpSpPr/>
          <p:nvPr/>
        </p:nvGrpSpPr>
        <p:grpSpPr>
          <a:xfrm>
            <a:off x="2390738" y="3038014"/>
            <a:ext cx="7370756" cy="353943"/>
            <a:chOff x="866738" y="3038013"/>
            <a:chExt cx="7370756" cy="353943"/>
          </a:xfrm>
        </p:grpSpPr>
        <p:sp>
          <p:nvSpPr>
            <p:cNvPr id="15" name="TextBox 14"/>
            <p:cNvSpPr txBox="1"/>
            <p:nvPr/>
          </p:nvSpPr>
          <p:spPr>
            <a:xfrm>
              <a:off x="866738" y="3038013"/>
              <a:ext cx="402674" cy="353943"/>
            </a:xfrm>
            <a:prstGeom prst="rect">
              <a:avLst/>
            </a:prstGeom>
            <a:noFill/>
          </p:spPr>
          <p:txBody>
            <a:bodyPr wrap="none" rtlCol="0">
              <a:spAutoFit/>
            </a:bodyPr>
            <a:lstStyle/>
            <a:p>
              <a:pPr algn="r" defTabSz="457200"/>
              <a:r>
                <a:rPr lang="en-US" sz="1700" dirty="0">
                  <a:solidFill>
                    <a:srgbClr val="ECC23D"/>
                  </a:solidFill>
                  <a:latin typeface="Arial Black"/>
                  <a:cs typeface="Arial Black"/>
                </a:rPr>
                <a:t>1.</a:t>
              </a:r>
            </a:p>
          </p:txBody>
        </p:sp>
        <p:sp>
          <p:nvSpPr>
            <p:cNvPr id="7" name="TextBox 6"/>
            <p:cNvSpPr txBox="1"/>
            <p:nvPr/>
          </p:nvSpPr>
          <p:spPr>
            <a:xfrm>
              <a:off x="1165879" y="3059207"/>
              <a:ext cx="7071615" cy="323165"/>
            </a:xfrm>
            <a:prstGeom prst="rect">
              <a:avLst/>
            </a:prstGeom>
            <a:noFill/>
          </p:spPr>
          <p:txBody>
            <a:bodyPr wrap="square" rtlCol="0">
              <a:spAutoFit/>
            </a:bodyPr>
            <a:lstStyle/>
            <a:p>
              <a:pPr defTabSz="457200"/>
              <a:r>
                <a:rPr lang="en-US" sz="1500" dirty="0">
                  <a:solidFill>
                    <a:prstClr val="white"/>
                  </a:solidFill>
                  <a:latin typeface="Arial"/>
                  <a:cs typeface="Arial"/>
                </a:rPr>
                <a:t>Log into   </a:t>
              </a:r>
              <a:r>
                <a:rPr lang="en-US" sz="1500" b="1" dirty="0" err="1">
                  <a:solidFill>
                    <a:srgbClr val="ECC23D"/>
                  </a:solidFill>
                  <a:latin typeface="Arial"/>
                  <a:cs typeface="Arial"/>
                </a:rPr>
                <a:t>ucr.joinhandshake.com</a:t>
              </a:r>
              <a:r>
                <a:rPr lang="en-US" sz="1500" dirty="0">
                  <a:solidFill>
                    <a:prstClr val="white"/>
                  </a:solidFill>
                  <a:latin typeface="Arial"/>
                  <a:cs typeface="Arial"/>
                </a:rPr>
                <a:t>   with your UCR username and password.</a:t>
              </a:r>
            </a:p>
          </p:txBody>
        </p:sp>
      </p:grpSp>
      <p:grpSp>
        <p:nvGrpSpPr>
          <p:cNvPr id="19" name="Group 18"/>
          <p:cNvGrpSpPr/>
          <p:nvPr/>
        </p:nvGrpSpPr>
        <p:grpSpPr>
          <a:xfrm>
            <a:off x="2390738" y="3564575"/>
            <a:ext cx="7370756" cy="573166"/>
            <a:chOff x="866738" y="3564575"/>
            <a:chExt cx="7370756" cy="573166"/>
          </a:xfrm>
        </p:grpSpPr>
        <p:sp>
          <p:nvSpPr>
            <p:cNvPr id="16" name="TextBox 15"/>
            <p:cNvSpPr txBox="1"/>
            <p:nvPr/>
          </p:nvSpPr>
          <p:spPr>
            <a:xfrm>
              <a:off x="866738" y="3564575"/>
              <a:ext cx="402674" cy="353943"/>
            </a:xfrm>
            <a:prstGeom prst="rect">
              <a:avLst/>
            </a:prstGeom>
            <a:noFill/>
          </p:spPr>
          <p:txBody>
            <a:bodyPr wrap="none" rtlCol="0">
              <a:spAutoFit/>
            </a:bodyPr>
            <a:lstStyle/>
            <a:p>
              <a:pPr algn="r" defTabSz="457200"/>
              <a:r>
                <a:rPr lang="en-US" sz="1700" dirty="0">
                  <a:solidFill>
                    <a:srgbClr val="ECC23D"/>
                  </a:solidFill>
                  <a:latin typeface="Arial Black"/>
                  <a:cs typeface="Arial Black"/>
                </a:rPr>
                <a:t>2.</a:t>
              </a:r>
            </a:p>
          </p:txBody>
        </p:sp>
        <p:sp>
          <p:nvSpPr>
            <p:cNvPr id="10" name="TextBox 9"/>
            <p:cNvSpPr txBox="1"/>
            <p:nvPr/>
          </p:nvSpPr>
          <p:spPr>
            <a:xfrm>
              <a:off x="1165879" y="3583743"/>
              <a:ext cx="7071615" cy="553998"/>
            </a:xfrm>
            <a:prstGeom prst="rect">
              <a:avLst/>
            </a:prstGeom>
            <a:noFill/>
          </p:spPr>
          <p:txBody>
            <a:bodyPr wrap="square" rtlCol="0">
              <a:spAutoFit/>
            </a:bodyPr>
            <a:lstStyle/>
            <a:p>
              <a:pPr defTabSz="457200"/>
              <a:r>
                <a:rPr lang="en-US" sz="1500" dirty="0">
                  <a:solidFill>
                    <a:prstClr val="white"/>
                  </a:solidFill>
                  <a:latin typeface="Arial"/>
                  <a:cs typeface="Arial"/>
                </a:rPr>
                <a:t>Create a new Handshake profile by adding your resume, photos, skills and more. Make your profile public to employers.</a:t>
              </a:r>
            </a:p>
          </p:txBody>
        </p:sp>
      </p:grpSp>
      <p:grpSp>
        <p:nvGrpSpPr>
          <p:cNvPr id="20" name="Group 19"/>
          <p:cNvGrpSpPr/>
          <p:nvPr/>
        </p:nvGrpSpPr>
        <p:grpSpPr>
          <a:xfrm>
            <a:off x="2390738" y="4255818"/>
            <a:ext cx="7370756" cy="576810"/>
            <a:chOff x="866738" y="4255818"/>
            <a:chExt cx="7370756" cy="576810"/>
          </a:xfrm>
        </p:grpSpPr>
        <p:sp>
          <p:nvSpPr>
            <p:cNvPr id="17" name="TextBox 16"/>
            <p:cNvSpPr txBox="1"/>
            <p:nvPr/>
          </p:nvSpPr>
          <p:spPr>
            <a:xfrm>
              <a:off x="866738" y="4255818"/>
              <a:ext cx="402674" cy="353943"/>
            </a:xfrm>
            <a:prstGeom prst="rect">
              <a:avLst/>
            </a:prstGeom>
            <a:noFill/>
          </p:spPr>
          <p:txBody>
            <a:bodyPr wrap="none" rtlCol="0">
              <a:spAutoFit/>
            </a:bodyPr>
            <a:lstStyle/>
            <a:p>
              <a:pPr algn="r" defTabSz="457200"/>
              <a:r>
                <a:rPr lang="en-US" sz="1700" dirty="0">
                  <a:solidFill>
                    <a:srgbClr val="ECC23D"/>
                  </a:solidFill>
                  <a:latin typeface="Arial Black"/>
                  <a:cs typeface="Arial Black"/>
                </a:rPr>
                <a:t>3.</a:t>
              </a:r>
            </a:p>
          </p:txBody>
        </p:sp>
        <p:sp>
          <p:nvSpPr>
            <p:cNvPr id="13" name="TextBox 12"/>
            <p:cNvSpPr txBox="1"/>
            <p:nvPr/>
          </p:nvSpPr>
          <p:spPr>
            <a:xfrm>
              <a:off x="1165879" y="4278630"/>
              <a:ext cx="7071615" cy="553998"/>
            </a:xfrm>
            <a:prstGeom prst="rect">
              <a:avLst/>
            </a:prstGeom>
            <a:noFill/>
          </p:spPr>
          <p:txBody>
            <a:bodyPr wrap="square" rtlCol="0">
              <a:spAutoFit/>
            </a:bodyPr>
            <a:lstStyle/>
            <a:p>
              <a:pPr defTabSz="457200"/>
              <a:r>
                <a:rPr lang="en-US" sz="1500" dirty="0">
                  <a:solidFill>
                    <a:prstClr val="white"/>
                  </a:solidFill>
                  <a:latin typeface="Arial"/>
                  <a:cs typeface="Arial"/>
                </a:rPr>
                <a:t>Click “Jobs” in the menu bar and start applying. Save searches and sign up for notifications about future opportunities that match your interests!</a:t>
              </a:r>
            </a:p>
          </p:txBody>
        </p:sp>
      </p:grpSp>
    </p:spTree>
    <p:extLst>
      <p:ext uri="{BB962C8B-B14F-4D97-AF65-F5344CB8AC3E}">
        <p14:creationId xmlns:p14="http://schemas.microsoft.com/office/powerpoint/2010/main" val="3875086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social media post&#10;&#10;Description generated with very high confidence">
            <a:extLst>
              <a:ext uri="{FF2B5EF4-FFF2-40B4-BE49-F238E27FC236}">
                <a16:creationId xmlns:a16="http://schemas.microsoft.com/office/drawing/2014/main" id="{1744B2CC-C665-4BD4-8D34-4CEEC420E2E3}"/>
              </a:ext>
            </a:extLst>
          </p:cNvPr>
          <p:cNvPicPr>
            <a:picLocks noChangeAspect="1"/>
          </p:cNvPicPr>
          <p:nvPr/>
        </p:nvPicPr>
        <p:blipFill>
          <a:blip r:embed="rId3"/>
          <a:stretch>
            <a:fillRect/>
          </a:stretch>
        </p:blipFill>
        <p:spPr>
          <a:xfrm>
            <a:off x="292769" y="212699"/>
            <a:ext cx="11786936" cy="6532864"/>
          </a:xfrm>
          <a:prstGeom prst="rect">
            <a:avLst/>
          </a:prstGeom>
        </p:spPr>
      </p:pic>
    </p:spTree>
    <p:extLst>
      <p:ext uri="{BB962C8B-B14F-4D97-AF65-F5344CB8AC3E}">
        <p14:creationId xmlns:p14="http://schemas.microsoft.com/office/powerpoint/2010/main" val="847287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7" descr="A close up of a building&#10;&#10;Description generated with high confidence">
            <a:extLst>
              <a:ext uri="{FF2B5EF4-FFF2-40B4-BE49-F238E27FC236}">
                <a16:creationId xmlns:a16="http://schemas.microsoft.com/office/drawing/2014/main" id="{776313F9-688F-457D-8075-774F63248987}"/>
              </a:ext>
            </a:extLst>
          </p:cNvPr>
          <p:cNvPicPr>
            <a:picLocks noChangeAspect="1"/>
          </p:cNvPicPr>
          <p:nvPr/>
        </p:nvPicPr>
        <p:blipFill>
          <a:blip r:embed="rId3"/>
          <a:stretch>
            <a:fillRect/>
          </a:stretch>
        </p:blipFill>
        <p:spPr>
          <a:xfrm>
            <a:off x="62164" y="43269"/>
            <a:ext cx="11917278" cy="6691250"/>
          </a:xfrm>
          <a:prstGeom prst="rect">
            <a:avLst/>
          </a:prstGeom>
        </p:spPr>
      </p:pic>
    </p:spTree>
    <p:extLst>
      <p:ext uri="{BB962C8B-B14F-4D97-AF65-F5344CB8AC3E}">
        <p14:creationId xmlns:p14="http://schemas.microsoft.com/office/powerpoint/2010/main" val="24598394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80314" y="2681660"/>
            <a:ext cx="5813679" cy="4351961"/>
          </a:xfrm>
        </p:spPr>
        <p:txBody>
          <a:bodyPr vert="horz" wrap="square" lIns="91440" tIns="45720" rIns="91440" bIns="45720" rtlCol="0" anchor="t">
            <a:spAutoFit/>
          </a:bodyPr>
          <a:lstStyle/>
          <a:p>
            <a:pPr marL="342900" indent="-342900">
              <a:buClr>
                <a:schemeClr val="accent1">
                  <a:lumMod val="75000"/>
                </a:schemeClr>
              </a:buClr>
              <a:buFont typeface="Arial" panose="020B0604020202020204" pitchFamily="34" charset="0"/>
              <a:buChar char="•"/>
            </a:pPr>
            <a:r>
              <a:rPr lang="en-US" altLang="en-US" sz="2800" b="0" dirty="0">
                <a:solidFill>
                  <a:schemeClr val="tx1"/>
                </a:solidFill>
                <a:latin typeface="Times New Roman" panose="02020603050405020304" pitchFamily="18" charset="0"/>
                <a:cs typeface="Times New Roman" panose="02020603050405020304" pitchFamily="18" charset="0"/>
              </a:rPr>
              <a:t>Job Search Assistance</a:t>
            </a:r>
          </a:p>
          <a:p>
            <a:pPr marL="342900" indent="-342900">
              <a:buClr>
                <a:schemeClr val="accent1">
                  <a:lumMod val="75000"/>
                </a:schemeClr>
              </a:buClr>
              <a:buFont typeface="Arial" panose="020B0604020202020204" pitchFamily="34" charset="0"/>
              <a:buChar char="•"/>
            </a:pPr>
            <a:r>
              <a:rPr lang="en-US" sz="2800" b="0" dirty="0">
                <a:solidFill>
                  <a:schemeClr val="tx1"/>
                </a:solidFill>
                <a:latin typeface="Times New Roman"/>
                <a:cs typeface="Times New Roman"/>
              </a:rPr>
              <a:t>Interview Prep</a:t>
            </a:r>
          </a:p>
          <a:p>
            <a:pPr marL="342900" indent="-342900">
              <a:buClr>
                <a:schemeClr val="accent1">
                  <a:lumMod val="75000"/>
                </a:schemeClr>
              </a:buClr>
              <a:buFont typeface="Arial" panose="020B0604020202020204" pitchFamily="34" charset="0"/>
              <a:buChar char="•"/>
            </a:pPr>
            <a:r>
              <a:rPr lang="en-US" sz="2800" b="0" dirty="0">
                <a:solidFill>
                  <a:schemeClr val="tx1"/>
                </a:solidFill>
                <a:latin typeface="Times New Roman"/>
                <a:cs typeface="Times New Roman"/>
              </a:rPr>
              <a:t>Resume and Cover Letter Reviews</a:t>
            </a:r>
          </a:p>
          <a:p>
            <a:pPr marL="342900" indent="-342900">
              <a:buClr>
                <a:schemeClr val="accent1">
                  <a:lumMod val="75000"/>
                </a:schemeClr>
              </a:buClr>
              <a:buFont typeface="Arial" panose="020B0604020202020204" pitchFamily="34" charset="0"/>
              <a:buChar char="•"/>
            </a:pPr>
            <a:endParaRPr lang="en-US" sz="2800" b="0" dirty="0">
              <a:solidFill>
                <a:schemeClr val="tx1"/>
              </a:solidFill>
              <a:latin typeface="Times New Roman"/>
              <a:cs typeface="Times New Roman"/>
            </a:endParaRPr>
          </a:p>
          <a:p>
            <a:pPr marL="342900" indent="-342900">
              <a:buClr>
                <a:schemeClr val="accent1">
                  <a:lumMod val="75000"/>
                </a:schemeClr>
              </a:buClr>
              <a:buFont typeface="Arial" panose="020B0604020202020204" pitchFamily="34" charset="0"/>
              <a:buChar char="•"/>
            </a:pPr>
            <a:endParaRPr lang="en-US" sz="2800" b="0" dirty="0">
              <a:solidFill>
                <a:schemeClr val="tx1"/>
              </a:solidFill>
              <a:latin typeface="Times New Roman"/>
              <a:cs typeface="Times New Roman"/>
            </a:endParaRPr>
          </a:p>
          <a:p>
            <a:pPr marL="342900" indent="-342900">
              <a:buClr>
                <a:schemeClr val="accent1">
                  <a:lumMod val="75000"/>
                </a:schemeClr>
              </a:buClr>
              <a:buFont typeface="Arial" panose="020B0604020202020204" pitchFamily="34" charset="0"/>
              <a:buChar char="•"/>
            </a:pPr>
            <a:r>
              <a:rPr lang="en-US" altLang="en-US" sz="2800" b="0" dirty="0">
                <a:solidFill>
                  <a:schemeClr val="tx1"/>
                </a:solidFill>
                <a:latin typeface="Times New Roman"/>
                <a:cs typeface="Times New Roman"/>
              </a:rPr>
              <a:t>Skill-Building Workshops throughout Fall, Winter, and Spring Quarter</a:t>
            </a:r>
            <a:endParaRPr lang="en-US" altLang="en-US" sz="2800" b="0" dirty="0">
              <a:solidFill>
                <a:schemeClr val="tx1"/>
              </a:solidFill>
              <a:latin typeface="Times New Roman" panose="02020603050405020304" pitchFamily="18" charset="0"/>
              <a:cs typeface="Times New Roman" panose="02020603050405020304" pitchFamily="18" charset="0"/>
            </a:endParaRPr>
          </a:p>
          <a:p>
            <a:pPr marL="342900" indent="-342900">
              <a:buClr>
                <a:schemeClr val="accent1">
                  <a:lumMod val="75000"/>
                </a:schemeClr>
              </a:buClr>
              <a:buFont typeface="Arial" panose="020B0604020202020204" pitchFamily="34" charset="0"/>
              <a:buChar char="•"/>
            </a:pPr>
            <a:endParaRPr lang="en-US" altLang="en-US" sz="2800" b="0" dirty="0">
              <a:solidFill>
                <a:schemeClr val="tx1"/>
              </a:solidFill>
              <a:latin typeface="Times New Roman" panose="02020603050405020304" pitchFamily="18" charset="0"/>
              <a:cs typeface="Times New Roman" panose="02020603050405020304" pitchFamily="18" charset="0"/>
            </a:endParaRPr>
          </a:p>
        </p:txBody>
      </p:sp>
      <p:pic>
        <p:nvPicPr>
          <p:cNvPr id="6" name="Content Placeholder 5"/>
          <p:cNvPicPr>
            <a:picLocks noGrp="1"/>
          </p:cNvPicPr>
          <p:nvPr>
            <p:ph sz="half" idx="2"/>
          </p:nvPr>
        </p:nvPicPr>
        <p:blipFill rotWithShape="1">
          <a:blip r:embed="rId3"/>
          <a:srcRect l="35823" t="30854" r="19286" b="1881"/>
          <a:stretch/>
        </p:blipFill>
        <p:spPr bwMode="auto">
          <a:xfrm>
            <a:off x="6417593" y="1199205"/>
            <a:ext cx="5130944" cy="4678299"/>
          </a:xfrm>
          <a:prstGeom prst="rect">
            <a:avLst/>
          </a:prstGeom>
          <a:ln>
            <a:noFill/>
          </a:ln>
          <a:extLst>
            <a:ext uri="{53640926-AAD7-44D8-BBD7-CCE9431645EC}">
              <a14:shadowObscured xmlns:a14="http://schemas.microsoft.com/office/drawing/2010/main"/>
            </a:ext>
          </a:extLst>
        </p:spPr>
      </p:pic>
      <p:sp>
        <p:nvSpPr>
          <p:cNvPr id="5" name="Rounded Rectangle 4"/>
          <p:cNvSpPr/>
          <p:nvPr/>
        </p:nvSpPr>
        <p:spPr>
          <a:xfrm>
            <a:off x="280314" y="1330330"/>
            <a:ext cx="5422654" cy="1356722"/>
          </a:xfrm>
          <a:prstGeom prst="roundRect">
            <a:avLst/>
          </a:prstGeom>
          <a:solidFill>
            <a:srgbClr val="F7880D"/>
          </a:solidFill>
          <a:ln>
            <a:solidFill>
              <a:srgbClr val="F788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a:cs typeface="Times New Roman"/>
              </a:rPr>
              <a:t>Schedule an appointment with a Career Counselor or attend Drop in for:</a:t>
            </a:r>
            <a:endParaRPr lang="en-US" sz="2800" dirty="0">
              <a:latin typeface="Times New Roman" panose="02020603050405020304" pitchFamily="18" charset="0"/>
              <a:cs typeface="Times New Roman" panose="02020603050405020304" pitchFamily="18" charset="0"/>
            </a:endParaRPr>
          </a:p>
        </p:txBody>
      </p:sp>
      <p:sp>
        <p:nvSpPr>
          <p:cNvPr id="4" name="Left Arrow 3"/>
          <p:cNvSpPr/>
          <p:nvPr/>
        </p:nvSpPr>
        <p:spPr>
          <a:xfrm rot="20327493">
            <a:off x="8526816" y="3114393"/>
            <a:ext cx="724277" cy="425513"/>
          </a:xfrm>
          <a:prstGeom prst="leftArrow">
            <a:avLst/>
          </a:prstGeom>
          <a:solidFill>
            <a:srgbClr val="F7880D"/>
          </a:solidFill>
          <a:ln>
            <a:solidFill>
              <a:srgbClr val="F788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1473" y="6099142"/>
            <a:ext cx="3091000" cy="862905"/>
          </a:xfrm>
          <a:prstGeom prst="rect">
            <a:avLst/>
          </a:prstGeom>
        </p:spPr>
      </p:pic>
      <p:sp>
        <p:nvSpPr>
          <p:cNvPr id="9" name="Content Placeholder 5"/>
          <p:cNvSpPr txBox="1">
            <a:spLocks/>
          </p:cNvSpPr>
          <p:nvPr/>
        </p:nvSpPr>
        <p:spPr>
          <a:xfrm>
            <a:off x="137934" y="442075"/>
            <a:ext cx="7486359" cy="757130"/>
          </a:xfrm>
          <a:prstGeom prst="rect">
            <a:avLst/>
          </a:prstGeom>
        </p:spPr>
        <p:txBody>
          <a:bodyPr vert="horz" wrap="square" lIns="146304" tIns="45720" rIns="146304"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sz="5400" b="1"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marL="0" indent="0" algn="ctr" defTabSz="914400" rtl="0" eaLnBrk="1" latinLnBrk="0" hangingPunct="1">
              <a:lnSpc>
                <a:spcPct val="90000"/>
              </a:lnSpc>
              <a:spcBef>
                <a:spcPts val="500"/>
              </a:spcBef>
              <a:buFont typeface="Arial" panose="020B0604020202020204" pitchFamily="34" charset="0"/>
              <a:buNone/>
              <a:defRPr sz="2200" kern="120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2pPr>
            <a:lvl3pPr marL="0" indent="0" algn="ctr" defTabSz="914400" rtl="0" eaLnBrk="1" latinLnBrk="0" hangingPunct="1">
              <a:lnSpc>
                <a:spcPct val="90000"/>
              </a:lnSpc>
              <a:spcBef>
                <a:spcPts val="1200"/>
              </a:spcBef>
              <a:spcAft>
                <a:spcPts val="1200"/>
              </a:spcAft>
              <a:buFont typeface="Arial" panose="020B0604020202020204" pitchFamily="34" charset="0"/>
              <a:buNone/>
              <a:defRPr sz="1800" b="1" kern="1200">
                <a:solidFill>
                  <a:schemeClr val="tx2"/>
                </a:solidFill>
                <a:latin typeface="+mn-lt"/>
                <a:ea typeface="+mn-ea"/>
                <a:cs typeface="+mn-cs"/>
              </a:defRPr>
            </a:lvl3pPr>
            <a:lvl4pPr marL="0" indent="0" algn="ctr" defTabSz="914400" rtl="0" eaLnBrk="1" latinLnBrk="0" hangingPunct="1">
              <a:lnSpc>
                <a:spcPct val="90000"/>
              </a:lnSpc>
              <a:spcBef>
                <a:spcPts val="0"/>
              </a:spcBef>
              <a:spcAft>
                <a:spcPts val="600"/>
              </a:spcAft>
              <a:buFont typeface="Arial" panose="020B0604020202020204" pitchFamily="34" charset="0"/>
              <a:buNone/>
              <a:defRPr sz="1800" kern="1200">
                <a:solidFill>
                  <a:schemeClr val="tx1">
                    <a:lumMod val="85000"/>
                    <a:lumOff val="15000"/>
                  </a:schemeClr>
                </a:solidFill>
                <a:latin typeface="+mn-lt"/>
                <a:ea typeface="+mn-ea"/>
                <a:cs typeface="+mn-cs"/>
              </a:defRPr>
            </a:lvl4pPr>
            <a:lvl5pPr marL="0" indent="0" algn="ctr"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t>Career Center Overview</a:t>
            </a:r>
          </a:p>
        </p:txBody>
      </p:sp>
      <p:sp>
        <p:nvSpPr>
          <p:cNvPr id="2" name="Rounded Rectangle 4">
            <a:extLst>
              <a:ext uri="{FF2B5EF4-FFF2-40B4-BE49-F238E27FC236}">
                <a16:creationId xmlns:a16="http://schemas.microsoft.com/office/drawing/2014/main" id="{FA99994A-EF23-44FA-B59F-8F220179A68F}"/>
              </a:ext>
            </a:extLst>
          </p:cNvPr>
          <p:cNvSpPr/>
          <p:nvPr/>
        </p:nvSpPr>
        <p:spPr>
          <a:xfrm>
            <a:off x="282319" y="4470572"/>
            <a:ext cx="5422654" cy="705012"/>
          </a:xfrm>
          <a:prstGeom prst="roundRect">
            <a:avLst/>
          </a:prstGeom>
          <a:solidFill>
            <a:srgbClr val="F7880D"/>
          </a:solidFill>
          <a:ln>
            <a:solidFill>
              <a:srgbClr val="F788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a:cs typeface="Times New Roman"/>
              </a:rPr>
              <a:t>Attend</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188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screenshot of a cell phone&#10;&#10;Description generated with very high confidence">
            <a:extLst>
              <a:ext uri="{FF2B5EF4-FFF2-40B4-BE49-F238E27FC236}">
                <a16:creationId xmlns:a16="http://schemas.microsoft.com/office/drawing/2014/main" id="{34E5EA6F-2EAD-4883-B800-D1950BAD82AF}"/>
              </a:ext>
            </a:extLst>
          </p:cNvPr>
          <p:cNvPicPr>
            <a:picLocks noChangeAspect="1"/>
          </p:cNvPicPr>
          <p:nvPr/>
        </p:nvPicPr>
        <p:blipFill>
          <a:blip r:embed="rId3"/>
          <a:stretch>
            <a:fillRect/>
          </a:stretch>
        </p:blipFill>
        <p:spPr>
          <a:xfrm>
            <a:off x="452908" y="235251"/>
            <a:ext cx="11318382" cy="6408963"/>
          </a:xfrm>
          <a:prstGeom prst="rect">
            <a:avLst/>
          </a:prstGeom>
        </p:spPr>
      </p:pic>
    </p:spTree>
    <p:extLst>
      <p:ext uri="{BB962C8B-B14F-4D97-AF65-F5344CB8AC3E}">
        <p14:creationId xmlns:p14="http://schemas.microsoft.com/office/powerpoint/2010/main" val="2953724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cell phone&#10;&#10;Description generated with very high confidence">
            <a:extLst>
              <a:ext uri="{FF2B5EF4-FFF2-40B4-BE49-F238E27FC236}">
                <a16:creationId xmlns:a16="http://schemas.microsoft.com/office/drawing/2014/main" id="{5A57976E-5B0D-418B-AED6-55EE09793908}"/>
              </a:ext>
            </a:extLst>
          </p:cNvPr>
          <p:cNvPicPr>
            <a:picLocks noChangeAspect="1"/>
          </p:cNvPicPr>
          <p:nvPr/>
        </p:nvPicPr>
        <p:blipFill>
          <a:blip r:embed="rId2"/>
          <a:stretch>
            <a:fillRect/>
          </a:stretch>
        </p:blipFill>
        <p:spPr>
          <a:xfrm>
            <a:off x="324119" y="202843"/>
            <a:ext cx="11554495" cy="6463047"/>
          </a:xfrm>
          <a:prstGeom prst="rect">
            <a:avLst/>
          </a:prstGeom>
        </p:spPr>
      </p:pic>
    </p:spTree>
    <p:extLst>
      <p:ext uri="{BB962C8B-B14F-4D97-AF65-F5344CB8AC3E}">
        <p14:creationId xmlns:p14="http://schemas.microsoft.com/office/powerpoint/2010/main" val="27228259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AE1514C-5E56-4738-A1FF-4B1CFD2A3E36}" type="slidenum">
              <a:rPr kumimoji="0" lang="en-US" sz="1600" b="0" i="0" u="none" strike="noStrike" kern="1200" cap="none" spc="0" normalizeH="0" baseline="0" noProof="0" smtClean="0">
                <a:ln>
                  <a:noFill/>
                </a:ln>
                <a:solidFill>
                  <a:srgbClr val="EEA521">
                    <a:shade val="75000"/>
                  </a:srgbClr>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600" b="0" i="0" u="none" strike="noStrike" kern="1200" cap="none" spc="0" normalizeH="0" baseline="0" noProof="0">
              <a:ln>
                <a:noFill/>
              </a:ln>
              <a:solidFill>
                <a:srgbClr val="EEA521">
                  <a:shade val="75000"/>
                </a:srgbClr>
              </a:solidFill>
              <a:effectLst/>
              <a:uLnTx/>
              <a:uFillTx/>
              <a:latin typeface="Georgia"/>
              <a:ea typeface="+mn-ea"/>
              <a:cs typeface="+mn-cs"/>
            </a:endParaRPr>
          </a:p>
        </p:txBody>
      </p:sp>
      <p:pic>
        <p:nvPicPr>
          <p:cNvPr id="3" name="Picture 2"/>
          <p:cNvPicPr>
            <a:picLocks noChangeAspect="1"/>
          </p:cNvPicPr>
          <p:nvPr/>
        </p:nvPicPr>
        <p:blipFill>
          <a:blip r:embed="rId2"/>
          <a:stretch>
            <a:fillRect/>
          </a:stretch>
        </p:blipFill>
        <p:spPr>
          <a:xfrm>
            <a:off x="0" y="0"/>
            <a:ext cx="12192000" cy="6887918"/>
          </a:xfrm>
          <a:prstGeom prst="rect">
            <a:avLst/>
          </a:prstGeom>
        </p:spPr>
      </p:pic>
    </p:spTree>
    <p:extLst>
      <p:ext uri="{BB962C8B-B14F-4D97-AF65-F5344CB8AC3E}">
        <p14:creationId xmlns:p14="http://schemas.microsoft.com/office/powerpoint/2010/main" val="3473704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29" y="-297"/>
            <a:ext cx="12193057" cy="6858594"/>
          </a:xfrm>
          <a:prstGeom prst="rect">
            <a:avLst/>
          </a:prstGeom>
        </p:spPr>
      </p:pic>
      <p:sp>
        <p:nvSpPr>
          <p:cNvPr id="3" name="Content Placeholder 2"/>
          <p:cNvSpPr>
            <a:spLocks noGrp="1"/>
          </p:cNvSpPr>
          <p:nvPr>
            <p:ph idx="1"/>
          </p:nvPr>
        </p:nvSpPr>
        <p:spPr>
          <a:xfrm>
            <a:off x="393008" y="2066889"/>
            <a:ext cx="3628496" cy="3322750"/>
          </a:xfrm>
        </p:spPr>
        <p:txBody>
          <a:bodyPr>
            <a:normAutofit fontScale="92500"/>
          </a:bodyPr>
          <a:lstStyle/>
          <a:p>
            <a:pPr marL="0" indent="0">
              <a:buNone/>
            </a:pPr>
            <a:endParaRPr lang="en-US" dirty="0">
              <a:solidFill>
                <a:schemeClr val="bg1"/>
              </a:solidFill>
            </a:endParaRPr>
          </a:p>
          <a:p>
            <a:pPr>
              <a:lnSpc>
                <a:spcPct val="110000"/>
              </a:lnSpc>
              <a:spcBef>
                <a:spcPts val="0"/>
              </a:spcBef>
              <a:spcAft>
                <a:spcPts val="0"/>
              </a:spcAft>
              <a:buNone/>
            </a:pPr>
            <a:r>
              <a:rPr lang="en-US" b="1" dirty="0">
                <a:solidFill>
                  <a:schemeClr val="bg1"/>
                </a:solidFill>
              </a:rPr>
              <a:t>Hours:</a:t>
            </a:r>
            <a:r>
              <a:rPr lang="en-US" dirty="0">
                <a:solidFill>
                  <a:schemeClr val="bg1"/>
                </a:solidFill>
              </a:rPr>
              <a:t> </a:t>
            </a:r>
          </a:p>
          <a:p>
            <a:pPr>
              <a:lnSpc>
                <a:spcPct val="110000"/>
              </a:lnSpc>
              <a:spcBef>
                <a:spcPts val="0"/>
              </a:spcBef>
              <a:spcAft>
                <a:spcPts val="0"/>
              </a:spcAft>
              <a:buNone/>
            </a:pPr>
            <a:r>
              <a:rPr lang="en-US" dirty="0">
                <a:solidFill>
                  <a:schemeClr val="bg1"/>
                </a:solidFill>
              </a:rPr>
              <a:t>Mon. - Fri. 8 am to 5 pm</a:t>
            </a:r>
          </a:p>
          <a:p>
            <a:pPr>
              <a:lnSpc>
                <a:spcPct val="110000"/>
              </a:lnSpc>
              <a:spcBef>
                <a:spcPts val="0"/>
              </a:spcBef>
              <a:spcAft>
                <a:spcPts val="0"/>
              </a:spcAft>
              <a:buNone/>
            </a:pPr>
            <a:r>
              <a:rPr lang="en-US" dirty="0">
                <a:solidFill>
                  <a:schemeClr val="bg1"/>
                </a:solidFill>
              </a:rPr>
              <a:t>except Wed. 9 am to 5 pm</a:t>
            </a:r>
          </a:p>
          <a:p>
            <a:pPr>
              <a:lnSpc>
                <a:spcPct val="120000"/>
              </a:lnSpc>
              <a:spcBef>
                <a:spcPts val="0"/>
              </a:spcBef>
              <a:spcAft>
                <a:spcPts val="0"/>
              </a:spcAft>
              <a:buNone/>
            </a:pPr>
            <a:endParaRPr lang="en-US" dirty="0">
              <a:solidFill>
                <a:schemeClr val="bg1"/>
              </a:solidFill>
            </a:endParaRPr>
          </a:p>
          <a:p>
            <a:pPr>
              <a:lnSpc>
                <a:spcPct val="120000"/>
              </a:lnSpc>
              <a:spcBef>
                <a:spcPts val="0"/>
              </a:spcBef>
              <a:spcAft>
                <a:spcPts val="0"/>
              </a:spcAft>
              <a:buNone/>
            </a:pPr>
            <a:r>
              <a:rPr lang="en-US" b="1" dirty="0">
                <a:solidFill>
                  <a:schemeClr val="bg1"/>
                </a:solidFill>
              </a:rPr>
              <a:t>Drop-In Hours:</a:t>
            </a:r>
            <a:r>
              <a:rPr lang="en-US" dirty="0">
                <a:solidFill>
                  <a:schemeClr val="bg1"/>
                </a:solidFill>
              </a:rPr>
              <a:t> </a:t>
            </a:r>
          </a:p>
          <a:p>
            <a:pPr>
              <a:lnSpc>
                <a:spcPct val="120000"/>
              </a:lnSpc>
              <a:spcBef>
                <a:spcPts val="0"/>
              </a:spcBef>
              <a:spcAft>
                <a:spcPts val="0"/>
              </a:spcAft>
              <a:buNone/>
            </a:pPr>
            <a:r>
              <a:rPr lang="en-US" dirty="0">
                <a:solidFill>
                  <a:schemeClr val="bg1"/>
                </a:solidFill>
              </a:rPr>
              <a:t>Mon. - Thurs. 10 am-3pm</a:t>
            </a:r>
          </a:p>
          <a:p>
            <a:pPr>
              <a:lnSpc>
                <a:spcPct val="120000"/>
              </a:lnSpc>
              <a:spcBef>
                <a:spcPts val="0"/>
              </a:spcBef>
              <a:spcAft>
                <a:spcPts val="0"/>
              </a:spcAft>
              <a:buNone/>
            </a:pPr>
            <a:r>
              <a:rPr lang="en-US" dirty="0">
                <a:solidFill>
                  <a:schemeClr val="bg1"/>
                </a:solidFill>
              </a:rPr>
              <a:t>Fri. 10 am-12 pm</a:t>
            </a:r>
          </a:p>
        </p:txBody>
      </p:sp>
      <p:pic>
        <p:nvPicPr>
          <p:cNvPr id="4" name="Picture 3"/>
          <p:cNvPicPr>
            <a:picLocks noChangeAspect="1"/>
          </p:cNvPicPr>
          <p:nvPr/>
        </p:nvPicPr>
        <p:blipFill>
          <a:blip r:embed="rId4"/>
          <a:stretch>
            <a:fillRect/>
          </a:stretch>
        </p:blipFill>
        <p:spPr>
          <a:xfrm>
            <a:off x="7377954" y="1290877"/>
            <a:ext cx="4417066" cy="4098762"/>
          </a:xfrm>
          <a:prstGeom prst="rect">
            <a:avLst/>
          </a:prstGeom>
        </p:spPr>
      </p:pic>
      <p:sp>
        <p:nvSpPr>
          <p:cNvPr id="5" name="Right Arrow 4"/>
          <p:cNvSpPr/>
          <p:nvPr/>
        </p:nvSpPr>
        <p:spPr>
          <a:xfrm rot="8270900">
            <a:off x="9475337" y="2193589"/>
            <a:ext cx="1122652" cy="459925"/>
          </a:xfrm>
          <a:prstGeom prst="rightArrow">
            <a:avLst/>
          </a:prstGeom>
          <a:solidFill>
            <a:srgbClr val="E65D00"/>
          </a:solidFill>
          <a:ln w="9525" cap="flat" cmpd="sng" algn="ctr">
            <a:solidFill>
              <a:srgbClr val="E65D00"/>
            </a:solidFill>
            <a:prstDash val="solid"/>
          </a:ln>
          <a:effectLst>
            <a:outerShdw blurRad="40000" dist="23000" dir="5400000" rotWithShape="0">
              <a:srgbClr val="000000">
                <a:alpha val="35000"/>
              </a:srgbClr>
            </a:outerShdw>
          </a:effectLst>
        </p:spPr>
        <p:txBody>
          <a:bodyPr rtlCol="0" anchor="ctr"/>
          <a:lstStyle>
            <a:defPPr>
              <a:defRPr lang="en-US"/>
            </a:defPPr>
            <a:lvl1pPr marL="0" algn="l" defTabSz="509412" rtl="0" eaLnBrk="1" latinLnBrk="0" hangingPunct="1">
              <a:defRPr sz="2000" kern="1200">
                <a:solidFill>
                  <a:schemeClr val="lt1"/>
                </a:solidFill>
                <a:latin typeface="+mn-lt"/>
                <a:ea typeface="+mn-ea"/>
                <a:cs typeface="+mn-cs"/>
              </a:defRPr>
            </a:lvl1pPr>
            <a:lvl2pPr marL="509412" algn="l" defTabSz="509412" rtl="0" eaLnBrk="1" latinLnBrk="0" hangingPunct="1">
              <a:defRPr sz="2000" kern="1200">
                <a:solidFill>
                  <a:schemeClr val="lt1"/>
                </a:solidFill>
                <a:latin typeface="+mn-lt"/>
                <a:ea typeface="+mn-ea"/>
                <a:cs typeface="+mn-cs"/>
              </a:defRPr>
            </a:lvl2pPr>
            <a:lvl3pPr marL="1018824" algn="l" defTabSz="509412" rtl="0" eaLnBrk="1" latinLnBrk="0" hangingPunct="1">
              <a:defRPr sz="2000" kern="1200">
                <a:solidFill>
                  <a:schemeClr val="lt1"/>
                </a:solidFill>
                <a:latin typeface="+mn-lt"/>
                <a:ea typeface="+mn-ea"/>
                <a:cs typeface="+mn-cs"/>
              </a:defRPr>
            </a:lvl3pPr>
            <a:lvl4pPr marL="1528237" algn="l" defTabSz="509412" rtl="0" eaLnBrk="1" latinLnBrk="0" hangingPunct="1">
              <a:defRPr sz="2000" kern="1200">
                <a:solidFill>
                  <a:schemeClr val="lt1"/>
                </a:solidFill>
                <a:latin typeface="+mn-lt"/>
                <a:ea typeface="+mn-ea"/>
                <a:cs typeface="+mn-cs"/>
              </a:defRPr>
            </a:lvl4pPr>
            <a:lvl5pPr marL="2037649" algn="l" defTabSz="509412" rtl="0" eaLnBrk="1" latinLnBrk="0" hangingPunct="1">
              <a:defRPr sz="2000" kern="1200">
                <a:solidFill>
                  <a:schemeClr val="lt1"/>
                </a:solidFill>
                <a:latin typeface="+mn-lt"/>
                <a:ea typeface="+mn-ea"/>
                <a:cs typeface="+mn-cs"/>
              </a:defRPr>
            </a:lvl5pPr>
            <a:lvl6pPr marL="2547061" algn="l" defTabSz="509412" rtl="0" eaLnBrk="1" latinLnBrk="0" hangingPunct="1">
              <a:defRPr sz="2000" kern="1200">
                <a:solidFill>
                  <a:schemeClr val="lt1"/>
                </a:solidFill>
                <a:latin typeface="+mn-lt"/>
                <a:ea typeface="+mn-ea"/>
                <a:cs typeface="+mn-cs"/>
              </a:defRPr>
            </a:lvl6pPr>
            <a:lvl7pPr marL="3056473" algn="l" defTabSz="509412" rtl="0" eaLnBrk="1" latinLnBrk="0" hangingPunct="1">
              <a:defRPr sz="2000" kern="1200">
                <a:solidFill>
                  <a:schemeClr val="lt1"/>
                </a:solidFill>
                <a:latin typeface="+mn-lt"/>
                <a:ea typeface="+mn-ea"/>
                <a:cs typeface="+mn-cs"/>
              </a:defRPr>
            </a:lvl7pPr>
            <a:lvl8pPr marL="3565886" algn="l" defTabSz="509412" rtl="0" eaLnBrk="1" latinLnBrk="0" hangingPunct="1">
              <a:defRPr sz="2000" kern="1200">
                <a:solidFill>
                  <a:schemeClr val="lt1"/>
                </a:solidFill>
                <a:latin typeface="+mn-lt"/>
                <a:ea typeface="+mn-ea"/>
                <a:cs typeface="+mn-cs"/>
              </a:defRPr>
            </a:lvl8pPr>
            <a:lvl9pPr marL="4075298" algn="l" defTabSz="509412" rtl="0" eaLnBrk="1" latinLnBrk="0" hangingPunct="1">
              <a:defRPr sz="2000" kern="1200">
                <a:solidFill>
                  <a:schemeClr val="lt1"/>
                </a:solidFill>
                <a:latin typeface="+mn-lt"/>
                <a:ea typeface="+mn-ea"/>
                <a:cs typeface="+mn-cs"/>
              </a:defRPr>
            </a:lvl9pPr>
          </a:lstStyle>
          <a:p>
            <a:pPr algn="ctr">
              <a:defRPr/>
            </a:pPr>
            <a:endParaRPr lang="en-US">
              <a:solidFill>
                <a:sysClr val="window" lastClr="FFFFFF"/>
              </a:solidFill>
              <a:latin typeface="Calibri"/>
            </a:endParaRPr>
          </a:p>
        </p:txBody>
      </p:sp>
      <p:sp>
        <p:nvSpPr>
          <p:cNvPr id="7" name="TextBox 6"/>
          <p:cNvSpPr txBox="1"/>
          <p:nvPr/>
        </p:nvSpPr>
        <p:spPr>
          <a:xfrm>
            <a:off x="4341946" y="337123"/>
            <a:ext cx="6429686" cy="830997"/>
          </a:xfrm>
          <a:prstGeom prst="rect">
            <a:avLst/>
          </a:prstGeom>
          <a:noFill/>
        </p:spPr>
        <p:txBody>
          <a:bodyPr wrap="square" rtlCol="0">
            <a:spAutoFit/>
          </a:bodyPr>
          <a:lstStyle/>
          <a:p>
            <a:r>
              <a:rPr lang="en-US" sz="4800" b="1" dirty="0">
                <a:solidFill>
                  <a:srgbClr val="E9B635"/>
                </a:solidFill>
              </a:rPr>
              <a:t>Come See Us!</a:t>
            </a:r>
          </a:p>
        </p:txBody>
      </p:sp>
      <p:pic>
        <p:nvPicPr>
          <p:cNvPr id="8" name="Picture 7"/>
          <p:cNvPicPr>
            <a:picLocks noChangeAspect="1"/>
          </p:cNvPicPr>
          <p:nvPr/>
        </p:nvPicPr>
        <p:blipFill>
          <a:blip r:embed="rId5"/>
          <a:stretch>
            <a:fillRect/>
          </a:stretch>
        </p:blipFill>
        <p:spPr>
          <a:xfrm>
            <a:off x="4415041" y="1290877"/>
            <a:ext cx="2962913" cy="4098762"/>
          </a:xfrm>
          <a:prstGeom prst="rect">
            <a:avLst/>
          </a:prstGeom>
        </p:spPr>
      </p:pic>
    </p:spTree>
    <p:extLst>
      <p:ext uri="{BB962C8B-B14F-4D97-AF65-F5344CB8AC3E}">
        <p14:creationId xmlns:p14="http://schemas.microsoft.com/office/powerpoint/2010/main" val="408120006"/>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3000" fill="hold" grpId="0"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txBox="1">
            <a:spLocks/>
          </p:cNvSpPr>
          <p:nvPr/>
        </p:nvSpPr>
        <p:spPr>
          <a:xfrm>
            <a:off x="3369567" y="2478555"/>
            <a:ext cx="7774527" cy="1900889"/>
          </a:xfrm>
          <a:prstGeom prst="rect">
            <a:avLst/>
          </a:prstGeom>
        </p:spPr>
        <p:txBody>
          <a:bodyPr/>
          <a:lstStyle>
            <a:lvl1pPr algn="l" defTabSz="914400" rtl="0" eaLnBrk="1" latinLnBrk="0" hangingPunct="1">
              <a:lnSpc>
                <a:spcPct val="85000"/>
              </a:lnSpc>
              <a:spcBef>
                <a:spcPct val="0"/>
              </a:spcBef>
              <a:buNone/>
              <a:defRPr sz="4800" kern="1200" spc="-50" baseline="0">
                <a:solidFill>
                  <a:schemeClr val="accent2">
                    <a:lumMod val="75000"/>
                  </a:schemeClr>
                </a:solidFill>
                <a:latin typeface="+mn-lt"/>
                <a:ea typeface="+mj-ea"/>
                <a:cs typeface="+mj-cs"/>
              </a:defRPr>
            </a:lvl1pPr>
          </a:lstStyle>
          <a:p>
            <a:r>
              <a:rPr lang="en-US" altLang="en-US" sz="8800" b="1" dirty="0">
                <a:solidFill>
                  <a:srgbClr val="FFC000"/>
                </a:solidFill>
                <a:effectLst>
                  <a:outerShdw blurRad="38100" dist="38100" dir="2700000" algn="tl">
                    <a:srgbClr val="000000">
                      <a:alpha val="43137"/>
                    </a:srgbClr>
                  </a:outerShdw>
                </a:effectLst>
              </a:rPr>
              <a:t>Work-Study Orientation</a:t>
            </a:r>
            <a:endParaRPr lang="es-US" sz="8800" dirty="0">
              <a:solidFill>
                <a:srgbClr val="FFC000"/>
              </a:solidFill>
            </a:endParaRPr>
          </a:p>
        </p:txBody>
      </p:sp>
    </p:spTree>
    <p:extLst>
      <p:ext uri="{BB962C8B-B14F-4D97-AF65-F5344CB8AC3E}">
        <p14:creationId xmlns:p14="http://schemas.microsoft.com/office/powerpoint/2010/main" val="303914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5601452" y="1819192"/>
            <a:ext cx="6590547" cy="3517886"/>
          </a:xfrm>
        </p:spPr>
        <p:txBody>
          <a:bodyPr/>
          <a:lstStyle/>
          <a:p>
            <a:r>
              <a:rPr lang="en-US" u="sng" dirty="0">
                <a:solidFill>
                  <a:schemeClr val="tx1"/>
                </a:solidFill>
                <a:latin typeface="Times New Roman" panose="02020603050405020304" pitchFamily="18" charset="0"/>
                <a:cs typeface="Times New Roman" panose="02020603050405020304" pitchFamily="18" charset="0"/>
              </a:rPr>
              <a:t>Topics we will cover today:</a:t>
            </a:r>
          </a:p>
          <a:p>
            <a:pPr marL="571500" indent="-571500" algn="l">
              <a:buFont typeface="Arial" panose="020B0604020202020204" pitchFamily="34" charset="0"/>
              <a:buChar char="•"/>
            </a:pPr>
            <a:r>
              <a:rPr lang="en-US" sz="3200" dirty="0">
                <a:solidFill>
                  <a:schemeClr val="tx1"/>
                </a:solidFill>
                <a:latin typeface="Times New Roman" panose="02020603050405020304" pitchFamily="18" charset="0"/>
                <a:cs typeface="Times New Roman" panose="02020603050405020304" pitchFamily="18" charset="0"/>
              </a:rPr>
              <a:t>Benefits of using work-study </a:t>
            </a:r>
          </a:p>
          <a:p>
            <a:pPr marL="571500" indent="-571500" algn="l">
              <a:buFont typeface="Arial" panose="020B0604020202020204" pitchFamily="34" charset="0"/>
              <a:buChar char="•"/>
            </a:pPr>
            <a:r>
              <a:rPr lang="en-US" sz="3200" dirty="0">
                <a:solidFill>
                  <a:schemeClr val="tx1"/>
                </a:solidFill>
                <a:latin typeface="Times New Roman" panose="02020603050405020304" pitchFamily="18" charset="0"/>
                <a:cs typeface="Times New Roman" panose="02020603050405020304" pitchFamily="18" charset="0"/>
              </a:rPr>
              <a:t>How to apply for a work-study job </a:t>
            </a:r>
          </a:p>
          <a:p>
            <a:pPr marL="571500" indent="-571500" algn="l">
              <a:buFont typeface="Arial" panose="020B0604020202020204" pitchFamily="34" charset="0"/>
              <a:buChar char="•"/>
            </a:pPr>
            <a:r>
              <a:rPr lang="en-US" sz="3200" dirty="0">
                <a:solidFill>
                  <a:schemeClr val="tx1"/>
                </a:solidFill>
                <a:latin typeface="Times New Roman" panose="02020603050405020304" pitchFamily="18" charset="0"/>
                <a:cs typeface="Times New Roman" panose="02020603050405020304" pitchFamily="18" charset="0"/>
              </a:rPr>
              <a:t>How to get hired and paid</a:t>
            </a:r>
          </a:p>
        </p:txBody>
      </p:sp>
      <p:sp>
        <p:nvSpPr>
          <p:cNvPr id="2" name="Text Placeholder 1"/>
          <p:cNvSpPr>
            <a:spLocks noGrp="1"/>
          </p:cNvSpPr>
          <p:nvPr>
            <p:ph type="body" sz="quarter" idx="4294967295"/>
          </p:nvPr>
        </p:nvSpPr>
        <p:spPr>
          <a:xfrm>
            <a:off x="800322" y="1946763"/>
            <a:ext cx="4565650" cy="3748719"/>
          </a:xfrm>
        </p:spPr>
        <p:txBody>
          <a:bodyPr/>
          <a:lstStyle/>
          <a:p>
            <a:pPr algn="ctr"/>
            <a:r>
              <a:rPr lang="en-US" sz="4400" dirty="0">
                <a:solidFill>
                  <a:schemeClr val="tx2"/>
                </a:solidFill>
              </a:rPr>
              <a:t>Utilizing your work-study award is a process! Be sure to follow each step.</a:t>
            </a:r>
          </a:p>
        </p:txBody>
      </p:sp>
      <p:sp>
        <p:nvSpPr>
          <p:cNvPr id="8" name="Content Placeholder 5"/>
          <p:cNvSpPr txBox="1">
            <a:spLocks/>
          </p:cNvSpPr>
          <p:nvPr/>
        </p:nvSpPr>
        <p:spPr>
          <a:xfrm>
            <a:off x="13762" y="452630"/>
            <a:ext cx="6138770" cy="1089529"/>
          </a:xfrm>
          <a:prstGeom prst="rect">
            <a:avLst/>
          </a:prstGeom>
        </p:spPr>
        <p:txBody>
          <a:bodyPr vert="horz" wrap="square" lIns="146304" tIns="45720" rIns="146304"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sz="5400" b="1"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marL="0" indent="0" algn="ctr" defTabSz="914400" rtl="0" eaLnBrk="1" latinLnBrk="0" hangingPunct="1">
              <a:lnSpc>
                <a:spcPct val="90000"/>
              </a:lnSpc>
              <a:spcBef>
                <a:spcPts val="500"/>
              </a:spcBef>
              <a:buFont typeface="Arial" panose="020B0604020202020204" pitchFamily="34" charset="0"/>
              <a:buNone/>
              <a:defRPr sz="2200" kern="120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2pPr>
            <a:lvl3pPr marL="0" indent="0" algn="ctr" defTabSz="914400" rtl="0" eaLnBrk="1" latinLnBrk="0" hangingPunct="1">
              <a:lnSpc>
                <a:spcPct val="90000"/>
              </a:lnSpc>
              <a:spcBef>
                <a:spcPts val="1200"/>
              </a:spcBef>
              <a:spcAft>
                <a:spcPts val="1200"/>
              </a:spcAft>
              <a:buFont typeface="Arial" panose="020B0604020202020204" pitchFamily="34" charset="0"/>
              <a:buNone/>
              <a:defRPr sz="1800" b="1" kern="1200">
                <a:solidFill>
                  <a:schemeClr val="tx2"/>
                </a:solidFill>
                <a:latin typeface="+mn-lt"/>
                <a:ea typeface="+mn-ea"/>
                <a:cs typeface="+mn-cs"/>
              </a:defRPr>
            </a:lvl3pPr>
            <a:lvl4pPr marL="0" indent="0" algn="ctr" defTabSz="914400" rtl="0" eaLnBrk="1" latinLnBrk="0" hangingPunct="1">
              <a:lnSpc>
                <a:spcPct val="90000"/>
              </a:lnSpc>
              <a:spcBef>
                <a:spcPts val="0"/>
              </a:spcBef>
              <a:spcAft>
                <a:spcPts val="600"/>
              </a:spcAft>
              <a:buFont typeface="Arial" panose="020B0604020202020204" pitchFamily="34" charset="0"/>
              <a:buNone/>
              <a:defRPr sz="1800" kern="1200">
                <a:solidFill>
                  <a:schemeClr val="tx1">
                    <a:lumMod val="85000"/>
                    <a:lumOff val="15000"/>
                  </a:schemeClr>
                </a:solidFill>
                <a:latin typeface="+mn-lt"/>
                <a:ea typeface="+mn-ea"/>
                <a:cs typeface="+mn-cs"/>
              </a:defRPr>
            </a:lvl4pPr>
            <a:lvl5pPr marL="0" indent="0" algn="ctr"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7200" dirty="0"/>
              <a:t>Welcome!</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1473" y="6099142"/>
            <a:ext cx="3091000" cy="862905"/>
          </a:xfrm>
          <a:prstGeom prst="rect">
            <a:avLst/>
          </a:prstGeom>
        </p:spPr>
      </p:pic>
    </p:spTree>
    <p:extLst>
      <p:ext uri="{BB962C8B-B14F-4D97-AF65-F5344CB8AC3E}">
        <p14:creationId xmlns:p14="http://schemas.microsoft.com/office/powerpoint/2010/main" val="1310076618"/>
      </p:ext>
    </p:extLst>
  </p:cSld>
  <p:clrMapOvr>
    <a:masterClrMapping/>
  </p:clrMapOvr>
  <p:transition spd="med">
    <p:circl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5"/>
          <p:cNvSpPr>
            <a:spLocks noGrp="1"/>
          </p:cNvSpPr>
          <p:nvPr>
            <p:ph type="ctrTitle"/>
          </p:nvPr>
        </p:nvSpPr>
        <p:spPr>
          <a:xfrm>
            <a:off x="904874" y="1181211"/>
            <a:ext cx="7267575" cy="2266839"/>
          </a:xfrm>
        </p:spPr>
        <p:txBody>
          <a:bodyPr/>
          <a:lstStyle/>
          <a:p>
            <a:r>
              <a:rPr lang="en-US" dirty="0">
                <a:solidFill>
                  <a:schemeClr val="accent4"/>
                </a:solidFill>
                <a:latin typeface="Times New Roman" panose="02020603050405020304" pitchFamily="18" charset="0"/>
                <a:cs typeface="Times New Roman" panose="02020603050405020304" pitchFamily="18" charset="0"/>
              </a:rPr>
              <a:t>Do you have work-study?</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81473" y="6099142"/>
            <a:ext cx="3091000" cy="862905"/>
          </a:xfrm>
          <a:prstGeom prst="rect">
            <a:avLst/>
          </a:prstGeom>
        </p:spPr>
      </p:pic>
    </p:spTree>
    <p:extLst>
      <p:ext uri="{BB962C8B-B14F-4D97-AF65-F5344CB8AC3E}">
        <p14:creationId xmlns:p14="http://schemas.microsoft.com/office/powerpoint/2010/main" val="30478261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658" y="3493674"/>
            <a:ext cx="2377440" cy="397032"/>
          </a:xfrm>
        </p:spPr>
        <p:txBody>
          <a:bodyPr/>
          <a:lstStyle/>
          <a:p>
            <a:r>
              <a:rPr lang="en-US" dirty="0">
                <a:latin typeface="Times New Roman" panose="02020603050405020304" pitchFamily="18" charset="0"/>
                <a:cs typeface="Times New Roman" panose="02020603050405020304" pitchFamily="18" charset="0"/>
              </a:rPr>
              <a:t>Log in to </a:t>
            </a:r>
            <a:r>
              <a:rPr lang="en-US" dirty="0" err="1">
                <a:latin typeface="Times New Roman" panose="02020603050405020304" pitchFamily="18" charset="0"/>
                <a:cs typeface="Times New Roman" panose="02020603050405020304" pitchFamily="18" charset="0"/>
              </a:rPr>
              <a:t>R’Web</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4"/>
          </p:nvPr>
        </p:nvSpPr>
        <p:spPr>
          <a:xfrm>
            <a:off x="2483635" y="3493674"/>
            <a:ext cx="2377440" cy="701731"/>
          </a:xfrm>
        </p:spPr>
        <p:txBody>
          <a:bodyPr/>
          <a:lstStyle/>
          <a:p>
            <a:r>
              <a:rPr lang="en-US" dirty="0">
                <a:latin typeface="Times New Roman" panose="02020603050405020304" pitchFamily="18" charset="0"/>
                <a:cs typeface="Times New Roman" panose="02020603050405020304" pitchFamily="18" charset="0"/>
              </a:rPr>
              <a:t>Go to Financial Aid</a:t>
            </a:r>
          </a:p>
        </p:txBody>
      </p:sp>
      <p:sp>
        <p:nvSpPr>
          <p:cNvPr id="4" name="Content Placeholder 3"/>
          <p:cNvSpPr>
            <a:spLocks noGrp="1"/>
          </p:cNvSpPr>
          <p:nvPr>
            <p:ph idx="15"/>
          </p:nvPr>
        </p:nvSpPr>
        <p:spPr>
          <a:xfrm>
            <a:off x="4898612" y="3493674"/>
            <a:ext cx="2377440" cy="1006429"/>
          </a:xfrm>
        </p:spPr>
        <p:txBody>
          <a:bodyPr/>
          <a:lstStyle/>
          <a:p>
            <a:r>
              <a:rPr lang="en-US" dirty="0">
                <a:latin typeface="Times New Roman" panose="02020603050405020304" pitchFamily="18" charset="0"/>
                <a:cs typeface="Times New Roman" panose="02020603050405020304" pitchFamily="18" charset="0"/>
              </a:rPr>
              <a:t>Click on Award then Award for Aid Year</a:t>
            </a:r>
          </a:p>
        </p:txBody>
      </p:sp>
      <p:sp>
        <p:nvSpPr>
          <p:cNvPr id="5" name="Content Placeholder 4"/>
          <p:cNvSpPr>
            <a:spLocks noGrp="1"/>
          </p:cNvSpPr>
          <p:nvPr>
            <p:ph idx="16"/>
          </p:nvPr>
        </p:nvSpPr>
        <p:spPr>
          <a:xfrm>
            <a:off x="7313589" y="3493674"/>
            <a:ext cx="2377440" cy="701731"/>
          </a:xfrm>
        </p:spPr>
        <p:txBody>
          <a:bodyPr/>
          <a:lstStyle/>
          <a:p>
            <a:r>
              <a:rPr lang="en-US" dirty="0">
                <a:latin typeface="Times New Roman" panose="02020603050405020304" pitchFamily="18" charset="0"/>
                <a:cs typeface="Times New Roman" panose="02020603050405020304" pitchFamily="18" charset="0"/>
              </a:rPr>
              <a:t>Click Accept Award Offer tab</a:t>
            </a:r>
          </a:p>
        </p:txBody>
      </p:sp>
      <p:sp>
        <p:nvSpPr>
          <p:cNvPr id="6" name="Content Placeholder 5"/>
          <p:cNvSpPr>
            <a:spLocks noGrp="1"/>
          </p:cNvSpPr>
          <p:nvPr>
            <p:ph idx="17"/>
          </p:nvPr>
        </p:nvSpPr>
        <p:spPr>
          <a:xfrm>
            <a:off x="9728566" y="3493674"/>
            <a:ext cx="2377440" cy="701731"/>
          </a:xfrm>
        </p:spPr>
        <p:txBody>
          <a:bodyPr/>
          <a:lstStyle/>
          <a:p>
            <a:r>
              <a:rPr lang="en-US" dirty="0">
                <a:latin typeface="Times New Roman" panose="02020603050405020304" pitchFamily="18" charset="0"/>
                <a:cs typeface="Times New Roman" panose="02020603050405020304" pitchFamily="18" charset="0"/>
              </a:rPr>
              <a:t>Accept work-study award</a:t>
            </a:r>
          </a:p>
        </p:txBody>
      </p:sp>
      <p:sp>
        <p:nvSpPr>
          <p:cNvPr id="8" name="Content Placeholder 7"/>
          <p:cNvSpPr>
            <a:spLocks noGrp="1"/>
          </p:cNvSpPr>
          <p:nvPr>
            <p:ph idx="18"/>
          </p:nvPr>
        </p:nvSpPr>
        <p:spPr/>
        <p:txBody>
          <a:bodyPr/>
          <a:lstStyle/>
          <a:p>
            <a:r>
              <a:rPr lang="en-US" dirty="0"/>
              <a:t>1.</a:t>
            </a:r>
          </a:p>
        </p:txBody>
      </p:sp>
      <p:sp>
        <p:nvSpPr>
          <p:cNvPr id="9" name="Content Placeholder 8"/>
          <p:cNvSpPr>
            <a:spLocks noGrp="1"/>
          </p:cNvSpPr>
          <p:nvPr>
            <p:ph idx="19"/>
          </p:nvPr>
        </p:nvSpPr>
        <p:spPr/>
        <p:txBody>
          <a:bodyPr/>
          <a:lstStyle/>
          <a:p>
            <a:r>
              <a:rPr lang="en-US" dirty="0"/>
              <a:t>2.</a:t>
            </a:r>
          </a:p>
        </p:txBody>
      </p:sp>
      <p:sp>
        <p:nvSpPr>
          <p:cNvPr id="10" name="Content Placeholder 9"/>
          <p:cNvSpPr>
            <a:spLocks noGrp="1"/>
          </p:cNvSpPr>
          <p:nvPr>
            <p:ph idx="20"/>
          </p:nvPr>
        </p:nvSpPr>
        <p:spPr/>
        <p:txBody>
          <a:bodyPr/>
          <a:lstStyle/>
          <a:p>
            <a:r>
              <a:rPr lang="en-US" dirty="0"/>
              <a:t>3.</a:t>
            </a:r>
          </a:p>
        </p:txBody>
      </p:sp>
      <p:sp>
        <p:nvSpPr>
          <p:cNvPr id="11" name="Content Placeholder 10"/>
          <p:cNvSpPr>
            <a:spLocks noGrp="1"/>
          </p:cNvSpPr>
          <p:nvPr>
            <p:ph idx="21"/>
          </p:nvPr>
        </p:nvSpPr>
        <p:spPr/>
        <p:txBody>
          <a:bodyPr/>
          <a:lstStyle/>
          <a:p>
            <a:r>
              <a:rPr lang="en-US" dirty="0"/>
              <a:t>4.</a:t>
            </a:r>
          </a:p>
        </p:txBody>
      </p:sp>
      <p:sp>
        <p:nvSpPr>
          <p:cNvPr id="12" name="Content Placeholder 11"/>
          <p:cNvSpPr>
            <a:spLocks noGrp="1"/>
          </p:cNvSpPr>
          <p:nvPr>
            <p:ph idx="22"/>
          </p:nvPr>
        </p:nvSpPr>
        <p:spPr/>
        <p:txBody>
          <a:bodyPr/>
          <a:lstStyle/>
          <a:p>
            <a:r>
              <a:rPr lang="en-US" dirty="0"/>
              <a:t>5.</a:t>
            </a:r>
          </a:p>
        </p:txBody>
      </p:sp>
      <p:sp>
        <p:nvSpPr>
          <p:cNvPr id="15" name="TextBox 14"/>
          <p:cNvSpPr txBox="1"/>
          <p:nvPr/>
        </p:nvSpPr>
        <p:spPr>
          <a:xfrm>
            <a:off x="1441055" y="5532833"/>
            <a:ext cx="9968050" cy="523220"/>
          </a:xfrm>
          <a:prstGeom prst="rect">
            <a:avLst/>
          </a:prstGeom>
          <a:noFill/>
        </p:spPr>
        <p:txBody>
          <a:bodyPr wrap="none" rtlCol="0" anchor="t">
            <a:spAutoFit/>
          </a:bodyPr>
          <a:lstStyle/>
          <a:p>
            <a:r>
              <a:rPr lang="en-US" sz="2800" b="1" i="1" dirty="0">
                <a:solidFill>
                  <a:srgbClr val="F7880D"/>
                </a:solidFill>
              </a:rPr>
              <a:t>If you do not use your work-study award, you will lose it!</a:t>
            </a:r>
          </a:p>
        </p:txBody>
      </p:sp>
      <p:pic>
        <p:nvPicPr>
          <p:cNvPr id="16" name="Picture 2" descr="Image result for lightbul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345" y="4714745"/>
            <a:ext cx="1542046" cy="154204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1473" y="6099142"/>
            <a:ext cx="3091000" cy="862905"/>
          </a:xfrm>
          <a:prstGeom prst="rect">
            <a:avLst/>
          </a:prstGeom>
        </p:spPr>
      </p:pic>
      <p:sp>
        <p:nvSpPr>
          <p:cNvPr id="19" name="Content Placeholder 5"/>
          <p:cNvSpPr txBox="1">
            <a:spLocks/>
          </p:cNvSpPr>
          <p:nvPr/>
        </p:nvSpPr>
        <p:spPr>
          <a:xfrm>
            <a:off x="182345" y="303179"/>
            <a:ext cx="7863644" cy="1421928"/>
          </a:xfrm>
          <a:prstGeom prst="rect">
            <a:avLst/>
          </a:prstGeom>
        </p:spPr>
        <p:txBody>
          <a:bodyPr vert="horz" wrap="square" lIns="146304" tIns="45720" rIns="146304"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sz="5400" b="1"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marL="0" indent="0" algn="ctr" defTabSz="914400" rtl="0" eaLnBrk="1" latinLnBrk="0" hangingPunct="1">
              <a:lnSpc>
                <a:spcPct val="90000"/>
              </a:lnSpc>
              <a:spcBef>
                <a:spcPts val="500"/>
              </a:spcBef>
              <a:buFont typeface="Arial" panose="020B0604020202020204" pitchFamily="34" charset="0"/>
              <a:buNone/>
              <a:defRPr sz="2200" kern="120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2pPr>
            <a:lvl3pPr marL="0" indent="0" algn="ctr" defTabSz="914400" rtl="0" eaLnBrk="1" latinLnBrk="0" hangingPunct="1">
              <a:lnSpc>
                <a:spcPct val="90000"/>
              </a:lnSpc>
              <a:spcBef>
                <a:spcPts val="1200"/>
              </a:spcBef>
              <a:spcAft>
                <a:spcPts val="1200"/>
              </a:spcAft>
              <a:buFont typeface="Arial" panose="020B0604020202020204" pitchFamily="34" charset="0"/>
              <a:buNone/>
              <a:defRPr sz="1800" b="1" kern="1200">
                <a:solidFill>
                  <a:schemeClr val="tx2"/>
                </a:solidFill>
                <a:latin typeface="+mn-lt"/>
                <a:ea typeface="+mn-ea"/>
                <a:cs typeface="+mn-cs"/>
              </a:defRPr>
            </a:lvl3pPr>
            <a:lvl4pPr marL="0" indent="0" algn="ctr" defTabSz="914400" rtl="0" eaLnBrk="1" latinLnBrk="0" hangingPunct="1">
              <a:lnSpc>
                <a:spcPct val="90000"/>
              </a:lnSpc>
              <a:spcBef>
                <a:spcPts val="0"/>
              </a:spcBef>
              <a:spcAft>
                <a:spcPts val="600"/>
              </a:spcAft>
              <a:buFont typeface="Arial" panose="020B0604020202020204" pitchFamily="34" charset="0"/>
              <a:buNone/>
              <a:defRPr sz="1800" kern="1200">
                <a:solidFill>
                  <a:schemeClr val="tx1">
                    <a:lumMod val="85000"/>
                    <a:lumOff val="15000"/>
                  </a:schemeClr>
                </a:solidFill>
                <a:latin typeface="+mn-lt"/>
                <a:ea typeface="+mn-ea"/>
                <a:cs typeface="+mn-cs"/>
              </a:defRPr>
            </a:lvl4pPr>
            <a:lvl5pPr marL="0" indent="0" algn="ctr"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t>If you have work-study, accept it! </a:t>
            </a:r>
          </a:p>
        </p:txBody>
      </p:sp>
      <p:sp>
        <p:nvSpPr>
          <p:cNvPr id="7" name="Oval 6"/>
          <p:cNvSpPr/>
          <p:nvPr/>
        </p:nvSpPr>
        <p:spPr>
          <a:xfrm>
            <a:off x="10726973" y="-710770"/>
            <a:ext cx="2110559" cy="202789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Tree>
    <p:extLst>
      <p:ext uri="{BB962C8B-B14F-4D97-AF65-F5344CB8AC3E}">
        <p14:creationId xmlns:p14="http://schemas.microsoft.com/office/powerpoint/2010/main" val="413959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598127"/>
            <a:ext cx="3714704" cy="757130"/>
          </a:xfrm>
        </p:spPr>
        <p:txBody>
          <a:bodyPr/>
          <a:lstStyle/>
          <a:p>
            <a:r>
              <a:rPr lang="en-US" dirty="0">
                <a:latin typeface="Times New Roman" panose="02020603050405020304" pitchFamily="18" charset="0"/>
                <a:cs typeface="Times New Roman" panose="02020603050405020304" pitchFamily="18" charset="0"/>
              </a:rPr>
              <a:t>It is a program funded by the federal government</a:t>
            </a:r>
          </a:p>
        </p:txBody>
      </p:sp>
      <p:sp>
        <p:nvSpPr>
          <p:cNvPr id="4" name="Content Placeholder 3"/>
          <p:cNvSpPr>
            <a:spLocks noGrp="1"/>
          </p:cNvSpPr>
          <p:nvPr>
            <p:ph idx="14"/>
          </p:nvPr>
        </p:nvSpPr>
        <p:spPr>
          <a:xfrm>
            <a:off x="4168631" y="2598127"/>
            <a:ext cx="3840480" cy="1089529"/>
          </a:xfrm>
        </p:spPr>
        <p:txBody>
          <a:bodyPr/>
          <a:lstStyle/>
          <a:p>
            <a:r>
              <a:rPr lang="en-US" dirty="0">
                <a:latin typeface="Times New Roman" panose="02020603050405020304" pitchFamily="18" charset="0"/>
                <a:cs typeface="Times New Roman" panose="02020603050405020304" pitchFamily="18" charset="0"/>
              </a:rPr>
              <a:t>You can obtain a work-study award on and off-campus</a:t>
            </a:r>
          </a:p>
        </p:txBody>
      </p:sp>
      <p:sp>
        <p:nvSpPr>
          <p:cNvPr id="5" name="Content Placeholder 4"/>
          <p:cNvSpPr>
            <a:spLocks noGrp="1"/>
          </p:cNvSpPr>
          <p:nvPr>
            <p:ph idx="15"/>
          </p:nvPr>
        </p:nvSpPr>
        <p:spPr>
          <a:xfrm>
            <a:off x="8158238" y="2598127"/>
            <a:ext cx="3773077" cy="757130"/>
          </a:xfrm>
        </p:spPr>
        <p:txBody>
          <a:bodyPr/>
          <a:lstStyle/>
          <a:p>
            <a:r>
              <a:rPr lang="en-US" dirty="0">
                <a:latin typeface="Times New Roman" panose="02020603050405020304" pitchFamily="18" charset="0"/>
                <a:cs typeface="Times New Roman" panose="02020603050405020304" pitchFamily="18" charset="0"/>
              </a:rPr>
              <a:t>Work-study award does not have to be repaid</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1473" y="6099142"/>
            <a:ext cx="3091000" cy="862905"/>
          </a:xfrm>
          <a:prstGeom prst="rect">
            <a:avLst/>
          </a:prstGeom>
        </p:spPr>
      </p:pic>
      <p:sp>
        <p:nvSpPr>
          <p:cNvPr id="12" name="Content Placeholder 5"/>
          <p:cNvSpPr txBox="1">
            <a:spLocks/>
          </p:cNvSpPr>
          <p:nvPr/>
        </p:nvSpPr>
        <p:spPr>
          <a:xfrm>
            <a:off x="3075306" y="356010"/>
            <a:ext cx="7863644" cy="757130"/>
          </a:xfrm>
          <a:prstGeom prst="rect">
            <a:avLst/>
          </a:prstGeom>
        </p:spPr>
        <p:txBody>
          <a:bodyPr vert="horz" wrap="square" lIns="146304" tIns="45720" rIns="146304"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sz="5400" b="1"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marL="0" indent="0" algn="ctr" defTabSz="914400" rtl="0" eaLnBrk="1" latinLnBrk="0" hangingPunct="1">
              <a:lnSpc>
                <a:spcPct val="90000"/>
              </a:lnSpc>
              <a:spcBef>
                <a:spcPts val="500"/>
              </a:spcBef>
              <a:buFont typeface="Arial" panose="020B0604020202020204" pitchFamily="34" charset="0"/>
              <a:buNone/>
              <a:defRPr sz="2200" kern="120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2pPr>
            <a:lvl3pPr marL="0" indent="0" algn="ctr" defTabSz="914400" rtl="0" eaLnBrk="1" latinLnBrk="0" hangingPunct="1">
              <a:lnSpc>
                <a:spcPct val="90000"/>
              </a:lnSpc>
              <a:spcBef>
                <a:spcPts val="1200"/>
              </a:spcBef>
              <a:spcAft>
                <a:spcPts val="1200"/>
              </a:spcAft>
              <a:buFont typeface="Arial" panose="020B0604020202020204" pitchFamily="34" charset="0"/>
              <a:buNone/>
              <a:defRPr sz="1800" b="1" kern="1200">
                <a:solidFill>
                  <a:schemeClr val="tx2"/>
                </a:solidFill>
                <a:latin typeface="+mn-lt"/>
                <a:ea typeface="+mn-ea"/>
                <a:cs typeface="+mn-cs"/>
              </a:defRPr>
            </a:lvl3pPr>
            <a:lvl4pPr marL="0" indent="0" algn="ctr" defTabSz="914400" rtl="0" eaLnBrk="1" latinLnBrk="0" hangingPunct="1">
              <a:lnSpc>
                <a:spcPct val="90000"/>
              </a:lnSpc>
              <a:spcBef>
                <a:spcPts val="0"/>
              </a:spcBef>
              <a:spcAft>
                <a:spcPts val="600"/>
              </a:spcAft>
              <a:buFont typeface="Arial" panose="020B0604020202020204" pitchFamily="34" charset="0"/>
              <a:buNone/>
              <a:defRPr sz="1800" kern="1200">
                <a:solidFill>
                  <a:schemeClr val="tx1">
                    <a:lumMod val="85000"/>
                    <a:lumOff val="15000"/>
                  </a:schemeClr>
                </a:solidFill>
                <a:latin typeface="+mn-lt"/>
                <a:ea typeface="+mn-ea"/>
                <a:cs typeface="+mn-cs"/>
              </a:defRPr>
            </a:lvl4pPr>
            <a:lvl5pPr marL="0" indent="0" algn="ctr"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t>What is work-study?</a:t>
            </a:r>
          </a:p>
        </p:txBody>
      </p:sp>
      <p:pic>
        <p:nvPicPr>
          <p:cNvPr id="2050" name="Picture 2" descr="Image result for federal govern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260" y="3944236"/>
            <a:ext cx="2819784" cy="179201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3802" y="3535173"/>
            <a:ext cx="2610137" cy="261013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73213" y="3768681"/>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53821"/>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cBhvr additive="base">
                                        <p:cTn id="13" dur="500" fill="hold"/>
                                        <p:tgtEl>
                                          <p:spTgt spid="2052"/>
                                        </p:tgtEl>
                                        <p:attrNameLst>
                                          <p:attrName>ppt_x</p:attrName>
                                        </p:attrNameLst>
                                      </p:cBhvr>
                                      <p:tavLst>
                                        <p:tav tm="0">
                                          <p:val>
                                            <p:strVal val="#ppt_x"/>
                                          </p:val>
                                        </p:tav>
                                        <p:tav tm="100000">
                                          <p:val>
                                            <p:strVal val="#ppt_x"/>
                                          </p:val>
                                        </p:tav>
                                      </p:tavLst>
                                    </p:anim>
                                    <p:anim calcmode="lin" valueType="num">
                                      <p:cBhvr additive="base">
                                        <p:cTn id="14"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8"/>
                                        </p:tgtEl>
                                        <p:attrNameLst>
                                          <p:attrName>style.visibility</p:attrName>
                                        </p:attrNameLst>
                                      </p:cBhvr>
                                      <p:to>
                                        <p:strVal val="visible"/>
                                      </p:to>
                                    </p:set>
                                    <p:anim calcmode="lin" valueType="num">
                                      <p:cBhvr additive="base">
                                        <p:cTn id="19" dur="500" fill="hold"/>
                                        <p:tgtEl>
                                          <p:spTgt spid="2058"/>
                                        </p:tgtEl>
                                        <p:attrNameLst>
                                          <p:attrName>ppt_x</p:attrName>
                                        </p:attrNameLst>
                                      </p:cBhvr>
                                      <p:tavLst>
                                        <p:tav tm="0">
                                          <p:val>
                                            <p:strVal val="#ppt_x"/>
                                          </p:val>
                                        </p:tav>
                                        <p:tav tm="100000">
                                          <p:val>
                                            <p:strVal val="#ppt_x"/>
                                          </p:val>
                                        </p:tav>
                                      </p:tavLst>
                                    </p:anim>
                                    <p:anim calcmode="lin" valueType="num">
                                      <p:cBhvr additive="base">
                                        <p:cTn id="20" dur="500" fill="hold"/>
                                        <p:tgtEl>
                                          <p:spTgt spid="20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3927" y="2598127"/>
            <a:ext cx="3714704" cy="757130"/>
          </a:xfrm>
        </p:spPr>
        <p:txBody>
          <a:bodyPr/>
          <a:lstStyle/>
          <a:p>
            <a:pPr defTabSz="622300">
              <a:spcAft>
                <a:spcPct val="35000"/>
              </a:spcAft>
              <a:defRPr/>
            </a:pPr>
            <a:r>
              <a:rPr lang="en-US" b="0" dirty="0">
                <a:latin typeface="Times New Roman" panose="02020603050405020304" pitchFamily="18" charset="0"/>
                <a:cs typeface="Times New Roman" panose="02020603050405020304" pitchFamily="18" charset="0"/>
              </a:rPr>
              <a:t>Help with educational expenses</a:t>
            </a:r>
          </a:p>
        </p:txBody>
      </p:sp>
      <p:sp>
        <p:nvSpPr>
          <p:cNvPr id="4" name="Content Placeholder 3"/>
          <p:cNvSpPr>
            <a:spLocks noGrp="1"/>
          </p:cNvSpPr>
          <p:nvPr>
            <p:ph idx="14"/>
          </p:nvPr>
        </p:nvSpPr>
        <p:spPr>
          <a:xfrm>
            <a:off x="4168631" y="2598127"/>
            <a:ext cx="3840480" cy="424732"/>
          </a:xfrm>
        </p:spPr>
        <p:txBody>
          <a:bodyPr/>
          <a:lstStyle/>
          <a:p>
            <a:r>
              <a:rPr lang="en-US" dirty="0">
                <a:latin typeface="Times New Roman" panose="02020603050405020304" pitchFamily="18" charset="0"/>
                <a:cs typeface="Times New Roman" panose="02020603050405020304" pitchFamily="18" charset="0"/>
              </a:rPr>
              <a:t>Flexible hours</a:t>
            </a:r>
          </a:p>
        </p:txBody>
      </p:sp>
      <p:sp>
        <p:nvSpPr>
          <p:cNvPr id="5" name="Content Placeholder 4"/>
          <p:cNvSpPr>
            <a:spLocks noGrp="1"/>
          </p:cNvSpPr>
          <p:nvPr>
            <p:ph idx="15"/>
          </p:nvPr>
        </p:nvSpPr>
        <p:spPr>
          <a:xfrm>
            <a:off x="8158238" y="2598127"/>
            <a:ext cx="3773077" cy="757130"/>
          </a:xfrm>
        </p:spPr>
        <p:txBody>
          <a:bodyPr/>
          <a:lstStyle/>
          <a:p>
            <a:pPr defTabSz="622300">
              <a:spcAft>
                <a:spcPct val="35000"/>
              </a:spcAft>
              <a:defRPr/>
            </a:pPr>
            <a:r>
              <a:rPr lang="en-US" b="0" dirty="0">
                <a:latin typeface="Times New Roman" panose="02020603050405020304" pitchFamily="18" charset="0"/>
                <a:cs typeface="Times New Roman" panose="02020603050405020304" pitchFamily="18" charset="0"/>
              </a:rPr>
              <a:t>Gain experience, skills, &amp; network</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1473" y="6099142"/>
            <a:ext cx="3091000" cy="862905"/>
          </a:xfrm>
          <a:prstGeom prst="rect">
            <a:avLst/>
          </a:prstGeom>
        </p:spPr>
      </p:pic>
      <p:sp>
        <p:nvSpPr>
          <p:cNvPr id="15" name="Content Placeholder 5"/>
          <p:cNvSpPr txBox="1">
            <a:spLocks/>
          </p:cNvSpPr>
          <p:nvPr/>
        </p:nvSpPr>
        <p:spPr>
          <a:xfrm>
            <a:off x="3270440" y="201534"/>
            <a:ext cx="7863644" cy="1421928"/>
          </a:xfrm>
          <a:prstGeom prst="rect">
            <a:avLst/>
          </a:prstGeom>
        </p:spPr>
        <p:txBody>
          <a:bodyPr vert="horz" wrap="square" lIns="146304" tIns="45720" rIns="146304"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sz="5400" b="1"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marL="0" indent="0" algn="ctr" defTabSz="914400" rtl="0" eaLnBrk="1" latinLnBrk="0" hangingPunct="1">
              <a:lnSpc>
                <a:spcPct val="90000"/>
              </a:lnSpc>
              <a:spcBef>
                <a:spcPts val="500"/>
              </a:spcBef>
              <a:buFont typeface="Arial" panose="020B0604020202020204" pitchFamily="34" charset="0"/>
              <a:buNone/>
              <a:defRPr sz="2200" kern="120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2pPr>
            <a:lvl3pPr marL="0" indent="0" algn="ctr" defTabSz="914400" rtl="0" eaLnBrk="1" latinLnBrk="0" hangingPunct="1">
              <a:lnSpc>
                <a:spcPct val="90000"/>
              </a:lnSpc>
              <a:spcBef>
                <a:spcPts val="1200"/>
              </a:spcBef>
              <a:spcAft>
                <a:spcPts val="1200"/>
              </a:spcAft>
              <a:buFont typeface="Arial" panose="020B0604020202020204" pitchFamily="34" charset="0"/>
              <a:buNone/>
              <a:defRPr sz="1800" b="1" kern="1200">
                <a:solidFill>
                  <a:schemeClr val="tx2"/>
                </a:solidFill>
                <a:latin typeface="+mn-lt"/>
                <a:ea typeface="+mn-ea"/>
                <a:cs typeface="+mn-cs"/>
              </a:defRPr>
            </a:lvl3pPr>
            <a:lvl4pPr marL="0" indent="0" algn="ctr" defTabSz="914400" rtl="0" eaLnBrk="1" latinLnBrk="0" hangingPunct="1">
              <a:lnSpc>
                <a:spcPct val="90000"/>
              </a:lnSpc>
              <a:spcBef>
                <a:spcPts val="0"/>
              </a:spcBef>
              <a:spcAft>
                <a:spcPts val="600"/>
              </a:spcAft>
              <a:buFont typeface="Arial" panose="020B0604020202020204" pitchFamily="34" charset="0"/>
              <a:buNone/>
              <a:defRPr sz="1800" kern="1200">
                <a:solidFill>
                  <a:schemeClr val="tx1">
                    <a:lumMod val="85000"/>
                    <a:lumOff val="15000"/>
                  </a:schemeClr>
                </a:solidFill>
                <a:latin typeface="+mn-lt"/>
                <a:ea typeface="+mn-ea"/>
                <a:cs typeface="+mn-cs"/>
              </a:defRPr>
            </a:lvl4pPr>
            <a:lvl5pPr marL="0" indent="0" algn="ctr"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t>What are the benefits of using work-study award?</a:t>
            </a:r>
          </a:p>
        </p:txBody>
      </p:sp>
      <p:pic>
        <p:nvPicPr>
          <p:cNvPr id="1026" name="Picture 2" descr="Image result for college expens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953" y="3534109"/>
            <a:ext cx="2650652" cy="18383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flexible hours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8036" y="3355257"/>
            <a:ext cx="3090797" cy="18544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networking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90264" y="3517915"/>
            <a:ext cx="2887394" cy="1746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816315"/>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additive="base">
                                        <p:cTn id="13" dur="500" fill="hold"/>
                                        <p:tgtEl>
                                          <p:spTgt spid="1028"/>
                                        </p:tgtEl>
                                        <p:attrNameLst>
                                          <p:attrName>ppt_x</p:attrName>
                                        </p:attrNameLst>
                                      </p:cBhvr>
                                      <p:tavLst>
                                        <p:tav tm="0">
                                          <p:val>
                                            <p:strVal val="#ppt_x"/>
                                          </p:val>
                                        </p:tav>
                                        <p:tav tm="100000">
                                          <p:val>
                                            <p:strVal val="#ppt_x"/>
                                          </p:val>
                                        </p:tav>
                                      </p:tavLst>
                                    </p:anim>
                                    <p:anim calcmode="lin" valueType="num">
                                      <p:cBhvr additive="base">
                                        <p:cTn id="14"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anim calcmode="lin" valueType="num">
                                      <p:cBhvr additive="base">
                                        <p:cTn id="19" dur="500" fill="hold"/>
                                        <p:tgtEl>
                                          <p:spTgt spid="1030"/>
                                        </p:tgtEl>
                                        <p:attrNameLst>
                                          <p:attrName>ppt_x</p:attrName>
                                        </p:attrNameLst>
                                      </p:cBhvr>
                                      <p:tavLst>
                                        <p:tav tm="0">
                                          <p:val>
                                            <p:strVal val="#ppt_x"/>
                                          </p:val>
                                        </p:tav>
                                        <p:tav tm="100000">
                                          <p:val>
                                            <p:strVal val="#ppt_x"/>
                                          </p:val>
                                        </p:tav>
                                      </p:tavLst>
                                    </p:anim>
                                    <p:anim calcmode="lin" valueType="num">
                                      <p:cBhvr additive="base">
                                        <p:cTn id="20"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79549" y="1737360"/>
            <a:ext cx="10576131" cy="1259227"/>
          </a:xfrm>
          <a:prstGeom prst="rightArrow">
            <a:avLst/>
          </a:prstGeom>
          <a:solidFill>
            <a:srgbClr val="F7880D"/>
          </a:solidFill>
          <a:ln>
            <a:solidFill>
              <a:srgbClr val="F7880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dirty="0">
              <a:solidFill>
                <a:schemeClr val="accent1">
                  <a:lumMod val="75000"/>
                </a:schemeClr>
              </a:solidFill>
            </a:endParaRPr>
          </a:p>
        </p:txBody>
      </p:sp>
      <p:cxnSp>
        <p:nvCxnSpPr>
          <p:cNvPr id="7" name="Straight Arrow Connector 6"/>
          <p:cNvCxnSpPr/>
          <p:nvPr/>
        </p:nvCxnSpPr>
        <p:spPr>
          <a:xfrm>
            <a:off x="1664324" y="2812811"/>
            <a:ext cx="0" cy="91440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9512896" y="2812811"/>
            <a:ext cx="0" cy="91440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18"/>
          <p:cNvSpPr txBox="1">
            <a:spLocks noChangeArrowheads="1"/>
          </p:cNvSpPr>
          <p:nvPr/>
        </p:nvSpPr>
        <p:spPr bwMode="auto">
          <a:xfrm>
            <a:off x="94990" y="3730147"/>
            <a:ext cx="3421657" cy="2000548"/>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nchor="t">
            <a:spAutoFit/>
          </a:bodyPr>
          <a:lstStyle>
            <a:lvl1pPr>
              <a:defRPr sz="2400">
                <a:solidFill>
                  <a:schemeClr val="tx1"/>
                </a:solidFill>
                <a:latin typeface="Arial" panose="020B0604020202020204" pitchFamily="34" charset="0"/>
              </a:defRPr>
            </a:lvl1pPr>
            <a:lvl2pPr>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lvl="1" algn="ctr">
              <a:defRPr/>
            </a:pPr>
            <a:r>
              <a:rPr lang="en-US" altLang="en-US" dirty="0">
                <a:latin typeface="Times New Roman" panose="02020603050405020304" pitchFamily="18" charset="0"/>
                <a:cs typeface="Times New Roman" panose="02020603050405020304" pitchFamily="18" charset="0"/>
              </a:rPr>
              <a:t>Start date: </a:t>
            </a:r>
            <a:r>
              <a:rPr lang="en-US" altLang="en-US" b="1" dirty="0">
                <a:latin typeface="Times New Roman" panose="02020603050405020304" pitchFamily="18" charset="0"/>
                <a:cs typeface="Times New Roman" panose="02020603050405020304" pitchFamily="18" charset="0"/>
              </a:rPr>
              <a:t>September 23, 2019</a:t>
            </a:r>
          </a:p>
          <a:p>
            <a:pPr marL="0" lvl="1" algn="ctr">
              <a:defRPr/>
            </a:pPr>
            <a:r>
              <a:rPr lang="en-US" altLang="en-US" dirty="0">
                <a:solidFill>
                  <a:schemeClr val="accent6"/>
                </a:solidFill>
                <a:latin typeface="Times New Roman" panose="02020603050405020304" pitchFamily="18" charset="0"/>
                <a:cs typeface="Times New Roman" panose="02020603050405020304" pitchFamily="18" charset="0"/>
              </a:rPr>
              <a:t>May work up to 20 hours</a:t>
            </a:r>
          </a:p>
          <a:p>
            <a:pPr marL="0" lvl="1" algn="ctr">
              <a:defRPr/>
            </a:pPr>
            <a:endParaRPr lang="en-US" altLang="en-US" sz="2800" b="1" dirty="0">
              <a:latin typeface="Times New Roman" panose="02020603050405020304" pitchFamily="18" charset="0"/>
              <a:cs typeface="Times New Roman" panose="02020603050405020304" pitchFamily="18" charset="0"/>
            </a:endParaRPr>
          </a:p>
          <a:p>
            <a:pPr>
              <a:defRPr/>
            </a:pPr>
            <a:endParaRPr lang="en-US" altLang="en-US" dirty="0"/>
          </a:p>
        </p:txBody>
      </p:sp>
      <p:sp>
        <p:nvSpPr>
          <p:cNvPr id="11" name="TextBox 18"/>
          <p:cNvSpPr txBox="1">
            <a:spLocks noChangeArrowheads="1"/>
          </p:cNvSpPr>
          <p:nvPr/>
        </p:nvSpPr>
        <p:spPr bwMode="auto">
          <a:xfrm>
            <a:off x="3898292" y="3464196"/>
            <a:ext cx="3380636" cy="193899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nchor="t">
            <a:spAutoFit/>
          </a:bodyPr>
          <a:lstStyle>
            <a:lvl1pPr>
              <a:defRPr sz="2400">
                <a:solidFill>
                  <a:schemeClr val="tx1"/>
                </a:solidFill>
                <a:latin typeface="Arial" panose="020B0604020202020204" pitchFamily="34" charset="0"/>
              </a:defRPr>
            </a:lvl1pPr>
            <a:lvl2pPr>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lvl="1" algn="ctr">
              <a:defRPr/>
            </a:pPr>
            <a:r>
              <a:rPr lang="en-US" altLang="en-US" dirty="0">
                <a:latin typeface="Times New Roman" panose="02020603050405020304" pitchFamily="18" charset="0"/>
                <a:cs typeface="Times New Roman" panose="02020603050405020304" pitchFamily="18" charset="0"/>
              </a:rPr>
              <a:t>Breaks: </a:t>
            </a:r>
          </a:p>
          <a:p>
            <a:pPr marL="0" lvl="1" algn="ctr">
              <a:defRPr/>
            </a:pPr>
            <a:r>
              <a:rPr lang="en-US" altLang="en-US" dirty="0">
                <a:latin typeface="Times New Roman"/>
                <a:cs typeface="Times New Roman"/>
              </a:rPr>
              <a:t>December 16-20, 2019</a:t>
            </a:r>
          </a:p>
          <a:p>
            <a:pPr marL="0" lvl="1" algn="ctr">
              <a:defRPr/>
            </a:pPr>
            <a:r>
              <a:rPr lang="en-US" altLang="en-US" dirty="0">
                <a:latin typeface="Times New Roman" panose="02020603050405020304" pitchFamily="18" charset="0"/>
                <a:cs typeface="Times New Roman" panose="02020603050405020304" pitchFamily="18" charset="0"/>
              </a:rPr>
              <a:t>March 23-27, 2020</a:t>
            </a:r>
          </a:p>
          <a:p>
            <a:pPr marL="0" lvl="1" algn="ctr">
              <a:defRPr/>
            </a:pPr>
            <a:r>
              <a:rPr lang="en-US" altLang="en-US" dirty="0">
                <a:solidFill>
                  <a:schemeClr val="accent6"/>
                </a:solidFill>
                <a:latin typeface="Times New Roman" panose="02020603050405020304" pitchFamily="18" charset="0"/>
                <a:cs typeface="Times New Roman" panose="02020603050405020304" pitchFamily="18" charset="0"/>
              </a:rPr>
              <a:t>May work up to 39 hours</a:t>
            </a:r>
          </a:p>
          <a:p>
            <a:pPr>
              <a:defRPr/>
            </a:pPr>
            <a:endParaRPr lang="en-US" altLang="en-US" dirty="0"/>
          </a:p>
        </p:txBody>
      </p:sp>
      <p:sp>
        <p:nvSpPr>
          <p:cNvPr id="12" name="TextBox 24"/>
          <p:cNvSpPr txBox="1">
            <a:spLocks noChangeArrowheads="1"/>
          </p:cNvSpPr>
          <p:nvPr/>
        </p:nvSpPr>
        <p:spPr bwMode="auto">
          <a:xfrm>
            <a:off x="7572375" y="3706463"/>
            <a:ext cx="3482758" cy="1200329"/>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nchor="t">
            <a:spAutoFit/>
          </a:bodyPr>
          <a:lstStyle>
            <a:lvl1pPr>
              <a:defRPr sz="2400">
                <a:solidFill>
                  <a:schemeClr val="tx1"/>
                </a:solidFill>
                <a:latin typeface="Arial" panose="020B0604020202020204" pitchFamily="34" charset="0"/>
              </a:defRPr>
            </a:lvl1pPr>
            <a:lvl2pPr>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lvl="1" algn="ctr">
              <a:defRPr/>
            </a:pPr>
            <a:r>
              <a:rPr lang="en-US" altLang="en-US" dirty="0">
                <a:latin typeface="Times New Roman" panose="02020603050405020304" pitchFamily="18" charset="0"/>
                <a:cs typeface="Times New Roman" panose="02020603050405020304" pitchFamily="18" charset="0"/>
              </a:rPr>
              <a:t>End date</a:t>
            </a:r>
            <a:r>
              <a:rPr lang="en-US" altLang="en-US" b="1" dirty="0">
                <a:latin typeface="Times New Roman" panose="02020603050405020304" pitchFamily="18" charset="0"/>
                <a:cs typeface="Times New Roman" panose="02020603050405020304" pitchFamily="18" charset="0"/>
              </a:rPr>
              <a:t>: June 12, 2020</a:t>
            </a:r>
          </a:p>
          <a:p>
            <a:pPr marL="0" lvl="1" algn="ctr">
              <a:defRPr/>
            </a:pPr>
            <a:r>
              <a:rPr lang="en-US" altLang="en-US" dirty="0">
                <a:solidFill>
                  <a:schemeClr val="accent6"/>
                </a:solidFill>
                <a:latin typeface="Times New Roman" panose="02020603050405020304" pitchFamily="18" charset="0"/>
                <a:cs typeface="Times New Roman" panose="02020603050405020304" pitchFamily="18" charset="0"/>
              </a:rPr>
              <a:t>May work up to 20 hours</a:t>
            </a:r>
          </a:p>
          <a:p>
            <a:pPr>
              <a:defRPr/>
            </a:pPr>
            <a:endParaRPr lang="en-US" altLang="en-US" dirty="0"/>
          </a:p>
        </p:txBody>
      </p:sp>
      <p:sp>
        <p:nvSpPr>
          <p:cNvPr id="13" name="Rectangle 12"/>
          <p:cNvSpPr/>
          <p:nvPr/>
        </p:nvSpPr>
        <p:spPr>
          <a:xfrm>
            <a:off x="2453643" y="5616668"/>
            <a:ext cx="7982088" cy="424732"/>
          </a:xfrm>
          <a:prstGeom prst="rect">
            <a:avLst/>
          </a:prstGeom>
        </p:spPr>
        <p:txBody>
          <a:bodyPr wrap="square">
            <a:spAutoFit/>
          </a:bodyPr>
          <a:lstStyle/>
          <a:p>
            <a:pPr>
              <a:lnSpc>
                <a:spcPct val="90000"/>
              </a:lnSpc>
              <a:spcBef>
                <a:spcPct val="0"/>
              </a:spcBef>
            </a:pPr>
            <a:r>
              <a:rPr lang="en-US" altLang="en-US" sz="2400" b="1" i="1" dirty="0">
                <a:solidFill>
                  <a:srgbClr val="F7880D"/>
                </a:solidFill>
                <a:cs typeface="Arial" panose="020B0604020202020204" pitchFamily="34" charset="0"/>
              </a:rPr>
              <a:t>Adjust to college life before applying for work-study positions</a:t>
            </a:r>
          </a:p>
        </p:txBody>
      </p:sp>
      <p:pic>
        <p:nvPicPr>
          <p:cNvPr id="23" name="Picture 2" descr="Image result for lightbul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209" y="5127474"/>
            <a:ext cx="1403119" cy="14031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1473" y="6099142"/>
            <a:ext cx="3091000" cy="862905"/>
          </a:xfrm>
          <a:prstGeom prst="rect">
            <a:avLst/>
          </a:prstGeom>
        </p:spPr>
      </p:pic>
      <p:sp>
        <p:nvSpPr>
          <p:cNvPr id="15" name="Content Placeholder 5"/>
          <p:cNvSpPr txBox="1">
            <a:spLocks/>
          </p:cNvSpPr>
          <p:nvPr/>
        </p:nvSpPr>
        <p:spPr>
          <a:xfrm>
            <a:off x="-180578" y="448842"/>
            <a:ext cx="3865321" cy="757130"/>
          </a:xfrm>
          <a:prstGeom prst="rect">
            <a:avLst/>
          </a:prstGeom>
        </p:spPr>
        <p:txBody>
          <a:bodyPr vert="horz" wrap="square" lIns="146304" tIns="45720" rIns="146304"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sz="5400" b="1" kern="1200" dirty="0">
                <a:solidFill>
                  <a:schemeClr val="accent4"/>
                </a:solidFill>
                <a:latin typeface="Segoe UI Black" panose="020B0A02040204020203" pitchFamily="34" charset="0"/>
                <a:ea typeface="Segoe UI Black" panose="020B0A02040204020203" pitchFamily="34" charset="0"/>
                <a:cs typeface="Segoe UI Black" panose="020B0A02040204020203" pitchFamily="34" charset="0"/>
              </a:defRPr>
            </a:lvl1pPr>
            <a:lvl2pPr marL="0" indent="0" algn="ctr" defTabSz="914400" rtl="0" eaLnBrk="1" latinLnBrk="0" hangingPunct="1">
              <a:lnSpc>
                <a:spcPct val="90000"/>
              </a:lnSpc>
              <a:spcBef>
                <a:spcPts val="500"/>
              </a:spcBef>
              <a:buFont typeface="Arial" panose="020B0604020202020204" pitchFamily="34" charset="0"/>
              <a:buNone/>
              <a:defRPr sz="2200" kern="120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2pPr>
            <a:lvl3pPr marL="0" indent="0" algn="ctr" defTabSz="914400" rtl="0" eaLnBrk="1" latinLnBrk="0" hangingPunct="1">
              <a:lnSpc>
                <a:spcPct val="90000"/>
              </a:lnSpc>
              <a:spcBef>
                <a:spcPts val="1200"/>
              </a:spcBef>
              <a:spcAft>
                <a:spcPts val="1200"/>
              </a:spcAft>
              <a:buFont typeface="Arial" panose="020B0604020202020204" pitchFamily="34" charset="0"/>
              <a:buNone/>
              <a:defRPr sz="1800" b="1" kern="1200">
                <a:solidFill>
                  <a:schemeClr val="tx2"/>
                </a:solidFill>
                <a:latin typeface="+mn-lt"/>
                <a:ea typeface="+mn-ea"/>
                <a:cs typeface="+mn-cs"/>
              </a:defRPr>
            </a:lvl3pPr>
            <a:lvl4pPr marL="0" indent="0" algn="ctr" defTabSz="914400" rtl="0" eaLnBrk="1" latinLnBrk="0" hangingPunct="1">
              <a:lnSpc>
                <a:spcPct val="90000"/>
              </a:lnSpc>
              <a:spcBef>
                <a:spcPts val="0"/>
              </a:spcBef>
              <a:spcAft>
                <a:spcPts val="600"/>
              </a:spcAft>
              <a:buFont typeface="Arial" panose="020B0604020202020204" pitchFamily="34" charset="0"/>
              <a:buNone/>
              <a:defRPr sz="1800" kern="1200">
                <a:solidFill>
                  <a:schemeClr val="tx1">
                    <a:lumMod val="85000"/>
                    <a:lumOff val="15000"/>
                  </a:schemeClr>
                </a:solidFill>
                <a:latin typeface="+mn-lt"/>
                <a:ea typeface="+mn-ea"/>
                <a:cs typeface="+mn-cs"/>
              </a:defRPr>
            </a:lvl4pPr>
            <a:lvl5pPr marL="0" indent="0" algn="ctr" defTabSz="914400" rtl="0" eaLnBrk="1" latinLnBrk="0" hangingPunct="1">
              <a:lnSpc>
                <a:spcPct val="90000"/>
              </a:lnSpc>
              <a:spcBef>
                <a:spcPts val="0"/>
              </a:spcBef>
              <a:spcAft>
                <a:spcPts val="1200"/>
              </a:spcAft>
              <a:buFont typeface="Arial" panose="020B0604020202020204" pitchFamily="34" charset="0"/>
              <a:buNone/>
              <a:defRPr sz="16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dirty="0"/>
              <a:t>Timeline </a:t>
            </a:r>
          </a:p>
        </p:txBody>
      </p:sp>
    </p:spTree>
    <p:extLst>
      <p:ext uri="{BB962C8B-B14F-4D97-AF65-F5344CB8AC3E}">
        <p14:creationId xmlns:p14="http://schemas.microsoft.com/office/powerpoint/2010/main" val="4071270245"/>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p:cTn id="40" dur="500" fill="hold"/>
                                        <p:tgtEl>
                                          <p:spTgt spid="23"/>
                                        </p:tgtEl>
                                        <p:attrNameLst>
                                          <p:attrName>ppt_w</p:attrName>
                                        </p:attrNameLst>
                                      </p:cBhvr>
                                      <p:tavLst>
                                        <p:tav tm="0">
                                          <p:val>
                                            <p:fltVal val="0"/>
                                          </p:val>
                                        </p:tav>
                                        <p:tav tm="100000">
                                          <p:val>
                                            <p:strVal val="#ppt_w"/>
                                          </p:val>
                                        </p:tav>
                                      </p:tavLst>
                                    </p:anim>
                                    <p:anim calcmode="lin" valueType="num">
                                      <p:cBhvr>
                                        <p:cTn id="41" dur="500" fill="hold"/>
                                        <p:tgtEl>
                                          <p:spTgt spid="23"/>
                                        </p:tgtEl>
                                        <p:attrNameLst>
                                          <p:attrName>ppt_h</p:attrName>
                                        </p:attrNameLst>
                                      </p:cBhvr>
                                      <p:tavLst>
                                        <p:tav tm="0">
                                          <p:val>
                                            <p:fltVal val="0"/>
                                          </p:val>
                                        </p:tav>
                                        <p:tav tm="100000">
                                          <p:val>
                                            <p:strVal val="#ppt_h"/>
                                          </p:val>
                                        </p:tav>
                                      </p:tavLst>
                                    </p:anim>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p:bldLst>
  </p:timing>
</p:sld>
</file>

<file path=ppt/theme/_rels/theme2.xml.rels><?xml version="1.0" encoding="UTF-8" standalone="yes"?>
<Relationships xmlns="http://schemas.openxmlformats.org/package/2006/relationships"><Relationship Id="rId1" Type="http://schemas.openxmlformats.org/officeDocument/2006/relationships/image" Target="../media/image8.jpeg"/></Relationships>
</file>

<file path=ppt/theme/_rels/them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image" Target="../media/image10.jpeg"/></Relationships>
</file>

<file path=ppt/theme/theme1.xml><?xml version="1.0" encoding="utf-8"?>
<a:theme xmlns:a="http://schemas.openxmlformats.org/drawingml/2006/main" name="1_Storybuilding Neal Creative">
  <a:themeElements>
    <a:clrScheme name="Neal Analytics 2">
      <a:dk1>
        <a:srgbClr val="000000"/>
      </a:dk1>
      <a:lt1>
        <a:srgbClr val="FFFFFF"/>
      </a:lt1>
      <a:dk2>
        <a:srgbClr val="0074AF"/>
      </a:dk2>
      <a:lt2>
        <a:srgbClr val="00B0F0"/>
      </a:lt2>
      <a:accent1>
        <a:srgbClr val="75D1FF"/>
      </a:accent1>
      <a:accent2>
        <a:srgbClr val="004568"/>
      </a:accent2>
      <a:accent3>
        <a:srgbClr val="92D050"/>
      </a:accent3>
      <a:accent4>
        <a:srgbClr val="FFC000"/>
      </a:accent4>
      <a:accent5>
        <a:srgbClr val="004568"/>
      </a:accent5>
      <a:accent6>
        <a:srgbClr val="0074AF"/>
      </a:accent6>
      <a:hlink>
        <a:srgbClr val="43C0FF"/>
      </a:hlink>
      <a:folHlink>
        <a:srgbClr val="75D1FF"/>
      </a:folHlink>
    </a:clrScheme>
    <a:fontScheme name="MICROSOFT">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FUL Presentations.pptx" id="{F35F1979-0F96-40AB-A8BA-4291EDE5F127}" vid="{D4D34B82-5498-418F-8E4B-B445820BAA9A}"/>
    </a:ext>
  </a:extLst>
</a:theme>
</file>

<file path=ppt/theme/theme2.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3.xml><?xml version="1.0" encoding="utf-8"?>
<a:theme xmlns:a="http://schemas.openxmlformats.org/drawingml/2006/main" name="1_Civic">
  <a:themeElements>
    <a:clrScheme name="Custom 11">
      <a:dk1>
        <a:sysClr val="windowText" lastClr="000000"/>
      </a:dk1>
      <a:lt1>
        <a:sysClr val="window" lastClr="FFFFFF"/>
      </a:lt1>
      <a:dk2>
        <a:srgbClr val="32363B"/>
      </a:dk2>
      <a:lt2>
        <a:srgbClr val="E6E6E6"/>
      </a:lt2>
      <a:accent1>
        <a:srgbClr val="144D8E"/>
      </a:accent1>
      <a:accent2>
        <a:srgbClr val="324966"/>
      </a:accent2>
      <a:accent3>
        <a:srgbClr val="EEA521"/>
      </a:accent3>
      <a:accent4>
        <a:srgbClr val="1D5B57"/>
      </a:accent4>
      <a:accent5>
        <a:srgbClr val="1B4430"/>
      </a:accent5>
      <a:accent6>
        <a:srgbClr val="2F3C35"/>
      </a:accent6>
      <a:hlink>
        <a:srgbClr val="ED7307"/>
      </a:hlink>
      <a:folHlink>
        <a:srgbClr val="6D6F71"/>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Storybuilding Neal Creative">
  <a:themeElements>
    <a:clrScheme name="Neal Analytics 2">
      <a:dk1>
        <a:srgbClr val="000000"/>
      </a:dk1>
      <a:lt1>
        <a:srgbClr val="FFFFFF"/>
      </a:lt1>
      <a:dk2>
        <a:srgbClr val="0074AF"/>
      </a:dk2>
      <a:lt2>
        <a:srgbClr val="00B0F0"/>
      </a:lt2>
      <a:accent1>
        <a:srgbClr val="75D1FF"/>
      </a:accent1>
      <a:accent2>
        <a:srgbClr val="004568"/>
      </a:accent2>
      <a:accent3>
        <a:srgbClr val="92D050"/>
      </a:accent3>
      <a:accent4>
        <a:srgbClr val="FFC000"/>
      </a:accent4>
      <a:accent5>
        <a:srgbClr val="004568"/>
      </a:accent5>
      <a:accent6>
        <a:srgbClr val="0074AF"/>
      </a:accent6>
      <a:hlink>
        <a:srgbClr val="43C0FF"/>
      </a:hlink>
      <a:folHlink>
        <a:srgbClr val="75D1FF"/>
      </a:folHlink>
    </a:clrScheme>
    <a:fontScheme name="MICROSOFT">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FUL Presentations.pptx" id="{F35F1979-0F96-40AB-A8BA-4291EDE5F127}" vid="{D4D34B82-5498-418F-8E4B-B445820BAA9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83761E23F04AA4F98B4E70CBD5B1BF0" ma:contentTypeVersion="0" ma:contentTypeDescription="Create a new document." ma:contentTypeScope="" ma:versionID="dc0edabc3ffa3766eb2bbb8e3eb8fba9">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A261EB0-4EE6-4C33-9830-5C9DCD6D9337}">
  <ds:schemaRefs>
    <ds:schemaRef ds:uri="http://purl.org/dc/elements/1.1/"/>
    <ds:schemaRef ds:uri="http://purl.org/dc/terms/"/>
    <ds:schemaRef ds:uri="http://schemas.microsoft.com/internal/obd"/>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907225B-0F7A-4889-82A0-CD245200CBCE}">
  <ds:schemaRefs>
    <ds:schemaRef ds:uri="http://schemas.microsoft.com/sharepoint/v3/contenttype/forms"/>
  </ds:schemaRefs>
</ds:datastoreItem>
</file>

<file path=customXml/itemProps3.xml><?xml version="1.0" encoding="utf-8"?>
<ds:datastoreItem xmlns:ds="http://schemas.openxmlformats.org/officeDocument/2006/customXml" ds:itemID="{DC7E3A52-721B-46D1-AD2A-80863E7317F6}">
  <ds:schemaRefs>
    <ds:schemaRef ds:uri="http://schemas.microsoft.com/office/2006/metadata/properties"/>
    <ds:schemaRef ds:uri="http://purl.org/dc/terms/"/>
    <ds:schemaRef ds:uri="http://schemas.microsoft.com/office/2006/documentManagement/types"/>
    <ds:schemaRef ds:uri="http://www.w3.org/XML/1998/namespace"/>
    <ds:schemaRef ds:uri="http://purl.org/dc/elements/1.1/"/>
    <ds:schemaRef ds:uri="http://schemas.openxmlformats.org/package/2006/metadata/core-properties"/>
    <ds:schemaRef ds:uri="http://purl.org/dc/dcmitype/"/>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1423</TotalTime>
  <Words>1270</Words>
  <Application>Microsoft Office PowerPoint</Application>
  <PresentationFormat>Widescreen</PresentationFormat>
  <Paragraphs>233</Paragraphs>
  <Slides>26</Slides>
  <Notes>19</Notes>
  <HiddenSlides>0</HiddenSlides>
  <MMClips>0</MMClips>
  <ScaleCrop>false</ScaleCrop>
  <HeadingPairs>
    <vt:vector size="4" baseType="variant">
      <vt:variant>
        <vt:lpstr>Theme</vt:lpstr>
      </vt:variant>
      <vt:variant>
        <vt:i4>5</vt:i4>
      </vt:variant>
      <vt:variant>
        <vt:lpstr>Slide Titles</vt:lpstr>
      </vt:variant>
      <vt:variant>
        <vt:i4>26</vt:i4>
      </vt:variant>
    </vt:vector>
  </HeadingPairs>
  <TitlesOfParts>
    <vt:vector size="31" baseType="lpstr">
      <vt:lpstr>1_Storybuilding Neal Creative</vt:lpstr>
      <vt:lpstr>Savon</vt:lpstr>
      <vt:lpstr>1_Civic</vt:lpstr>
      <vt:lpstr>Storybuilding Neal Creative</vt:lpstr>
      <vt:lpstr>Office Theme</vt:lpstr>
      <vt:lpstr>PowerPoint Presentation</vt:lpstr>
      <vt:lpstr>PowerPoint Presentation</vt:lpstr>
      <vt:lpstr>PowerPoint Presentation</vt:lpstr>
      <vt:lpstr>PowerPoint Presentation</vt:lpstr>
      <vt:lpstr>Do you have work-study?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 Study Orientation</dc:title>
  <dc:creator>USP UCR</dc:creator>
  <cp:lastModifiedBy>Natasha Strauss</cp:lastModifiedBy>
  <cp:revision>206</cp:revision>
  <dcterms:created xsi:type="dcterms:W3CDTF">1601-01-01T00:00:00Z</dcterms:created>
  <dcterms:modified xsi:type="dcterms:W3CDTF">2019-09-23T16:10:28Z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0x010100383761E23F04AA4F98B4E70CBD5B1BF0</vt:lpwstr>
  </property>
</Properties>
</file>