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5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ya Rulloda" initials="TR" lastIdx="0" clrIdx="0">
    <p:extLst>
      <p:ext uri="{19B8F6BF-5375-455C-9EA6-DF929625EA0E}">
        <p15:presenceInfo xmlns:p15="http://schemas.microsoft.com/office/powerpoint/2012/main" userId="S-1-5-21-3521699947-2546499895-244263322-285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2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5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1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5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49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9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03997-511C-4879-AD80-40BD36ADA588}" type="datetimeFigureOut">
              <a:rPr lang="en-US" smtClean="0"/>
              <a:t>11/12/2020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48A03-AC33-46F1-BA4E-357A089FD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10571" r="-278" b="1"/>
          <a:stretch/>
        </p:blipFill>
        <p:spPr bwMode="auto">
          <a:xfrm>
            <a:off x="0" y="138545"/>
            <a:ext cx="12192000" cy="660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7867361" y="831273"/>
            <a:ext cx="2680566" cy="766618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Log in to the health </a:t>
            </a:r>
            <a:r>
              <a:rPr lang="en-US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portal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will need your </a:t>
            </a:r>
            <a:r>
              <a:rPr lang="en-US" sz="1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NetID</a:t>
            </a: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log in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4" t="6469" r="1"/>
          <a:stretch/>
        </p:blipFill>
        <p:spPr bwMode="auto">
          <a:xfrm>
            <a:off x="-73891" y="148991"/>
            <a:ext cx="12191999" cy="6576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 flipH="1">
            <a:off x="1273723" y="2030788"/>
            <a:ext cx="1004541" cy="573866"/>
          </a:xfrm>
          <a:prstGeom prst="borderCallout1">
            <a:avLst>
              <a:gd name="adj1" fmla="val 40503"/>
              <a:gd name="adj2" fmla="val -216831"/>
              <a:gd name="adj3" fmla="val 62469"/>
              <a:gd name="adj4" fmla="val -22945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Click on Forms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 flipV="1">
            <a:off x="1347614" y="2697018"/>
            <a:ext cx="638204" cy="369455"/>
          </a:xfrm>
          <a:prstGeom prst="leftArrow">
            <a:avLst>
              <a:gd name="adj1" fmla="val 44225"/>
              <a:gd name="adj2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" t="6356"/>
          <a:stretch/>
        </p:blipFill>
        <p:spPr bwMode="auto">
          <a:xfrm>
            <a:off x="166255" y="92363"/>
            <a:ext cx="11896436" cy="6622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189019" y="4664364"/>
            <a:ext cx="978408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3 14"/>
          <p:cNvSpPr/>
          <p:nvPr/>
        </p:nvSpPr>
        <p:spPr>
          <a:xfrm>
            <a:off x="1249219" y="5284850"/>
            <a:ext cx="1879600" cy="647065"/>
          </a:xfrm>
          <a:prstGeom prst="borderCallout3">
            <a:avLst>
              <a:gd name="adj1" fmla="val -111478"/>
              <a:gd name="adj2" fmla="val 198821"/>
              <a:gd name="adj3" fmla="val 37668"/>
              <a:gd name="adj4" fmla="val 42487"/>
              <a:gd name="adj5" fmla="val 22970"/>
              <a:gd name="adj6" fmla="val 31106"/>
              <a:gd name="adj7" fmla="val -79521"/>
              <a:gd name="adj8" fmla="val 1982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Click on Incoming Student TB Screening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/>
          <a:stretch/>
        </p:blipFill>
        <p:spPr bwMode="auto">
          <a:xfrm>
            <a:off x="175492" y="120073"/>
            <a:ext cx="11877964" cy="6354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8129096" y="1163782"/>
            <a:ext cx="1883121" cy="968345"/>
          </a:xfrm>
          <a:prstGeom prst="borderCallout1">
            <a:avLst>
              <a:gd name="adj1" fmla="val 69170"/>
              <a:gd name="adj2" fmla="val 183753"/>
              <a:gd name="adj3" fmla="val 71247"/>
              <a:gd name="adj4" fmla="val 18823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Answer the questions to the best of your knowledge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4525819" y="4876800"/>
            <a:ext cx="1304434" cy="656936"/>
          </a:xfrm>
          <a:prstGeom prst="borderCallout1">
            <a:avLst>
              <a:gd name="adj1" fmla="val -28126"/>
              <a:gd name="adj2" fmla="val 707110"/>
              <a:gd name="adj3" fmla="val -53370"/>
              <a:gd name="adj4" fmla="val 70546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Click on Submit Final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89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" t="6657"/>
          <a:stretch/>
        </p:blipFill>
        <p:spPr bwMode="auto">
          <a:xfrm>
            <a:off x="193963" y="184727"/>
            <a:ext cx="11813309" cy="6234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4076266" y="1464425"/>
            <a:ext cx="917575" cy="54864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3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6121"/>
          <a:stretch/>
        </p:blipFill>
        <p:spPr bwMode="auto">
          <a:xfrm>
            <a:off x="147781" y="200891"/>
            <a:ext cx="11896435" cy="6456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2 (No Border) 4"/>
          <p:cNvSpPr/>
          <p:nvPr/>
        </p:nvSpPr>
        <p:spPr>
          <a:xfrm>
            <a:off x="1488787" y="2881746"/>
            <a:ext cx="1356013" cy="845300"/>
          </a:xfrm>
          <a:prstGeom prst="callout2">
            <a:avLst>
              <a:gd name="adj1" fmla="val -34770"/>
              <a:gd name="adj2" fmla="val -154743"/>
              <a:gd name="adj3" fmla="val -20392"/>
              <a:gd name="adj4" fmla="val -139075"/>
              <a:gd name="adj5" fmla="val 50193"/>
              <a:gd name="adj6" fmla="val -1554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Click on Immunization Record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1488787" y="3875955"/>
            <a:ext cx="1104900" cy="269875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855729" y="4782529"/>
            <a:ext cx="1128395" cy="26225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Line Callout 1 (No Border) 7"/>
          <p:cNvSpPr/>
          <p:nvPr/>
        </p:nvSpPr>
        <p:spPr>
          <a:xfrm>
            <a:off x="1515974" y="5201313"/>
            <a:ext cx="1468150" cy="823705"/>
          </a:xfrm>
          <a:prstGeom prst="callout1">
            <a:avLst>
              <a:gd name="adj1" fmla="val -90687"/>
              <a:gd name="adj2" fmla="val 334448"/>
              <a:gd name="adj3" fmla="val -215012"/>
              <a:gd name="adj4" fmla="val 29856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Confirmed completion (no action required)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1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" t="6086" r="1"/>
          <a:stretch/>
        </p:blipFill>
        <p:spPr bwMode="auto">
          <a:xfrm>
            <a:off x="147782" y="193966"/>
            <a:ext cx="11923465" cy="5725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89" y="5766089"/>
            <a:ext cx="793750" cy="79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ular Callout 10"/>
          <p:cNvSpPr/>
          <p:nvPr/>
        </p:nvSpPr>
        <p:spPr>
          <a:xfrm>
            <a:off x="5375564" y="5504873"/>
            <a:ext cx="2327563" cy="1126835"/>
          </a:xfrm>
          <a:prstGeom prst="wedgeRectCallout">
            <a:avLst>
              <a:gd name="adj1" fmla="val -20106"/>
              <a:gd name="adj2" fmla="val 4500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Continue to the next screen shot if you have additional items on your immunization record (chest x-ray, TB testing)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682587" y="2541155"/>
            <a:ext cx="546100" cy="2794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Line Callout 1 12"/>
          <p:cNvSpPr/>
          <p:nvPr/>
        </p:nvSpPr>
        <p:spPr>
          <a:xfrm>
            <a:off x="7601700" y="3483263"/>
            <a:ext cx="3214081" cy="1735281"/>
          </a:xfrm>
          <a:prstGeom prst="borderCallout1">
            <a:avLst>
              <a:gd name="adj1" fmla="val 64507"/>
              <a:gd name="adj2" fmla="val 47040"/>
              <a:gd name="adj3" fmla="val 55511"/>
              <a:gd name="adj4" fmla="val 2675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If your online immunization record looks like this, great! Stop here, you are finished with the Tuberculosis screening. (If you haven’t already, check out the Immunization </a:t>
            </a:r>
            <a:r>
              <a:rPr lang="en-US" sz="14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Tutorial. If </a:t>
            </a: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have additional items on your record, please continue to the next screen shot.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60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t="6300"/>
          <a:stretch/>
        </p:blipFill>
        <p:spPr bwMode="auto">
          <a:xfrm>
            <a:off x="0" y="0"/>
            <a:ext cx="11804073" cy="65393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627974" y="2023716"/>
            <a:ext cx="553720" cy="35369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32590" y="3709352"/>
            <a:ext cx="553720" cy="353695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Line Callout 1 6"/>
          <p:cNvSpPr/>
          <p:nvPr/>
        </p:nvSpPr>
        <p:spPr>
          <a:xfrm>
            <a:off x="7355898" y="997528"/>
            <a:ext cx="1889702" cy="1099126"/>
          </a:xfrm>
          <a:prstGeom prst="borderCallout1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You can reference this page for updates on your TB compliance! 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1594427" y="4198214"/>
            <a:ext cx="631537" cy="43844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Line Callout 1 9"/>
          <p:cNvSpPr/>
          <p:nvPr/>
        </p:nvSpPr>
        <p:spPr>
          <a:xfrm>
            <a:off x="1003644" y="4731428"/>
            <a:ext cx="2178050" cy="1333500"/>
          </a:xfrm>
          <a:prstGeom prst="borderCallout1">
            <a:avLst>
              <a:gd name="adj1" fmla="val 20891"/>
              <a:gd name="adj2" fmla="val 16881"/>
              <a:gd name="adj3" fmla="val 57391"/>
              <a:gd name="adj4" fmla="val 3625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7. If your record is showing either “Tuberculosis Testing,” “Chest X-ray,” OR BOTH please click on Immunization/TB upload to submit your TB tests results and/or chest x-ray.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2696" y="4998298"/>
            <a:ext cx="2386584" cy="10666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*NOTE: All tests must be completed within 12 months by submission. Tests completed more than 12 months ago will not be accepted.</a:t>
            </a:r>
            <a:endParaRPr 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77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" t="6164"/>
          <a:stretch/>
        </p:blipFill>
        <p:spPr bwMode="auto">
          <a:xfrm>
            <a:off x="288271" y="203199"/>
            <a:ext cx="11804073" cy="6280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8778240" y="4649002"/>
            <a:ext cx="1855153" cy="985454"/>
          </a:xfrm>
          <a:prstGeom prst="borderCallout1">
            <a:avLst>
              <a:gd name="adj1" fmla="val 128859"/>
              <a:gd name="adj2" fmla="val 130195"/>
              <a:gd name="adj3" fmla="val 76007"/>
              <a:gd name="adj4" fmla="val 2550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8. Upload your TB documents for review and click save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62813" y="4514381"/>
            <a:ext cx="594376" cy="38487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195587" y="5774840"/>
            <a:ext cx="635084" cy="40457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8778240" y="2117557"/>
            <a:ext cx="2676116" cy="1534014"/>
          </a:xfrm>
          <a:prstGeom prst="borderCallout1">
            <a:avLst>
              <a:gd name="adj1" fmla="val 50621"/>
              <a:gd name="adj2" fmla="val 32536"/>
              <a:gd name="adj3" fmla="val 60964"/>
              <a:gd name="adj4" fmla="val 15634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That’s it! You will receive a secure message in your health portal if additional information </a:t>
            </a:r>
            <a:r>
              <a:rPr lang="en-US" sz="1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1400" b="1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needed. </a:t>
            </a:r>
            <a:r>
              <a:rPr lang="en-US" sz="1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Thank you!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09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CA64248A450040BE350A768DF19A1D" ma:contentTypeVersion="12" ma:contentTypeDescription="Create a new document." ma:contentTypeScope="" ma:versionID="65d548ef968dfb92490766104e982efc">
  <xsd:schema xmlns:xsd="http://www.w3.org/2001/XMLSchema" xmlns:xs="http://www.w3.org/2001/XMLSchema" xmlns:p="http://schemas.microsoft.com/office/2006/metadata/properties" xmlns:ns3="43eae489-9383-447d-a6ab-341b9abafa4c" xmlns:ns4="fae8303c-0495-4e1e-b075-68a31f6700b3" targetNamespace="http://schemas.microsoft.com/office/2006/metadata/properties" ma:root="true" ma:fieldsID="8f663a3e38357f5d097edb22c9a86d6c" ns3:_="" ns4:_="">
    <xsd:import namespace="43eae489-9383-447d-a6ab-341b9abafa4c"/>
    <xsd:import namespace="fae8303c-0495-4e1e-b075-68a31f6700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ae489-9383-447d-a6ab-341b9abaf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8303c-0495-4e1e-b075-68a31f6700b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46C6E5-9CD6-4962-A491-9E773CD73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eae489-9383-447d-a6ab-341b9abafa4c"/>
    <ds:schemaRef ds:uri="fae8303c-0495-4e1e-b075-68a31f6700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D6FD7C-EB6A-459F-A051-0C50D337BF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D14E4F-D5E3-4931-BC2B-0C7D69DEA7B7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ae8303c-0495-4e1e-b075-68a31f6700b3"/>
    <ds:schemaRef ds:uri="43eae489-9383-447d-a6ab-341b9abafa4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236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Rulloda</dc:creator>
  <cp:lastModifiedBy>Tanya B Rulloda</cp:lastModifiedBy>
  <cp:revision>13</cp:revision>
  <dcterms:created xsi:type="dcterms:W3CDTF">2020-07-09T16:45:53Z</dcterms:created>
  <dcterms:modified xsi:type="dcterms:W3CDTF">2020-11-12T16:46:15Z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0x0101004FCA64248A450040BE350A768DF19A1D</vt:lpwstr>
  </property>
</Properties>
</file>